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0" r:id="rId7"/>
    <p:sldId id="291" r:id="rId8"/>
    <p:sldId id="262" r:id="rId9"/>
    <p:sldId id="263" r:id="rId10"/>
    <p:sldId id="269" r:id="rId11"/>
    <p:sldId id="277" r:id="rId12"/>
    <p:sldId id="265" r:id="rId13"/>
    <p:sldId id="294" r:id="rId14"/>
    <p:sldId id="267" r:id="rId15"/>
    <p:sldId id="268" r:id="rId16"/>
    <p:sldId id="270" r:id="rId17"/>
    <p:sldId id="271" r:id="rId18"/>
    <p:sldId id="273" r:id="rId19"/>
    <p:sldId id="274" r:id="rId20"/>
    <p:sldId id="275" r:id="rId21"/>
    <p:sldId id="276" r:id="rId22"/>
    <p:sldId id="278" r:id="rId23"/>
    <p:sldId id="261" r:id="rId24"/>
    <p:sldId id="279" r:id="rId25"/>
    <p:sldId id="280" r:id="rId26"/>
    <p:sldId id="281" r:id="rId27"/>
    <p:sldId id="282" r:id="rId28"/>
    <p:sldId id="283" r:id="rId29"/>
    <p:sldId id="285" r:id="rId30"/>
    <p:sldId id="272" r:id="rId31"/>
    <p:sldId id="286" r:id="rId32"/>
    <p:sldId id="287" r:id="rId33"/>
    <p:sldId id="288" r:id="rId34"/>
    <p:sldId id="290" r:id="rId35"/>
    <p:sldId id="289" r:id="rId36"/>
    <p:sldId id="264" r:id="rId37"/>
    <p:sldId id="292" r:id="rId38"/>
    <p:sldId id="293" r:id="rId39"/>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66" d="100"/>
          <a:sy n="66" d="100"/>
        </p:scale>
        <p:origin x="-1062" y="-102"/>
      </p:cViewPr>
      <p:guideLst>
        <p:guide orient="horz" pos="2160"/>
        <p:guide pos="3840"/>
      </p:guideLst>
    </p:cSldViewPr>
  </p:slideViewPr>
  <p:notesTextViewPr>
    <p:cViewPr>
      <p:scale>
        <a:sx n="1" d="1"/>
        <a:sy n="1" d="1"/>
      </p:scale>
      <p:origin x="0" y="0"/>
    </p:cViewPr>
  </p:notesTextViewPr>
  <p:gridSpacing cx="72006" cy="72006"/>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页眉占位符 1"/>
          <p:cNvSpPr>
            <a:spLocks noGrp="1" noChangeArrowheads="1"/>
          </p:cNvSpPr>
          <p:nvPr>
            <p:ph type="hdr" sz="quarter" idx="4294967295"/>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 typeface="Arial" panose="020B0604020202020204" pitchFamily="34" charset="0"/>
              <a:buNone/>
              <a:defRPr sz="1200" smtClean="0"/>
            </a:lvl1pPr>
          </a:lstStyle>
          <a:p>
            <a:pPr>
              <a:defRPr/>
            </a:pPr>
            <a:endParaRPr lang="zh-CN" altLang="zh-CN"/>
          </a:p>
        </p:txBody>
      </p:sp>
      <p:sp>
        <p:nvSpPr>
          <p:cNvPr id="4099"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 typeface="Arial" panose="020B0604020202020204" pitchFamily="34" charset="0"/>
              <a:buNone/>
              <a:defRPr smtClean="0"/>
            </a:lvl1pPr>
          </a:lstStyle>
          <a:p>
            <a:pPr>
              <a:defRPr/>
            </a:pPr>
            <a:fld id="{A87794FA-A044-490D-8105-0E9985FFBF46}" type="datetime1">
              <a:rPr lang="zh-CN" altLang="en-US"/>
            </a:fld>
            <a:endParaRPr lang="zh-CN" altLang="en-US" sz="1200"/>
          </a:p>
        </p:txBody>
      </p:sp>
      <p:sp>
        <p:nvSpPr>
          <p:cNvPr id="2052" name="幻灯片图像占位符 3"/>
          <p:cNvSpPr>
            <a:spLocks noGrp="1" noRot="1" noChangeAspect="1" noChangeArrowheads="1"/>
          </p:cNvSpPr>
          <p:nvPr>
            <p:ph type="sldImg" idx="2"/>
          </p:nvPr>
        </p:nvSpPr>
        <p:spPr bwMode="auto">
          <a:xfrm>
            <a:off x="685800" y="1143000"/>
            <a:ext cx="5486400" cy="3086100"/>
          </a:xfrm>
          <a:prstGeom prst="rect">
            <a:avLst/>
          </a:prstGeom>
          <a:noFill/>
          <a:ln w="12700">
            <a:noFill/>
            <a:bevel/>
          </a:ln>
        </p:spPr>
      </p:sp>
      <p:sp>
        <p:nvSpPr>
          <p:cNvPr id="4101" name="备注占位符 4"/>
          <p:cNvSpPr>
            <a:spLocks noGrp="1" noRot="1" noChangeAspect="1" noChangeArrowheads="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14:hiddenLine>
            </a:ext>
          </a:extLst>
        </p:spPr>
        <p:txBody>
          <a:bodyPr anchor="ctr"/>
          <a:lstStyle>
            <a:lvl1pPr defTabSz="0" eaLnBrk="0" hangingPunct="0">
              <a:spcBef>
                <a:spcPct val="30000"/>
              </a:spcBef>
              <a:defRPr sz="1200">
                <a:solidFill>
                  <a:schemeClr val="tx1"/>
                </a:solidFill>
                <a:latin typeface="Arial" panose="020B0604020202020204" pitchFamily="34" charset="0"/>
              </a:defRPr>
            </a:lvl1pPr>
            <a:lvl2pPr defTabSz="0" eaLnBrk="0" hangingPunct="0">
              <a:spcBef>
                <a:spcPct val="30000"/>
              </a:spcBef>
              <a:defRPr sz="1200">
                <a:solidFill>
                  <a:schemeClr val="tx1"/>
                </a:solidFill>
                <a:latin typeface="Arial" panose="020B0604020202020204" pitchFamily="34" charset="0"/>
              </a:defRPr>
            </a:lvl2pPr>
            <a:lvl3pPr defTabSz="0" eaLnBrk="0" hangingPunct="0">
              <a:spcBef>
                <a:spcPct val="30000"/>
              </a:spcBef>
              <a:defRPr sz="1200">
                <a:solidFill>
                  <a:schemeClr val="tx1"/>
                </a:solidFill>
                <a:latin typeface="Arial" panose="020B0604020202020204" pitchFamily="34" charset="0"/>
              </a:defRPr>
            </a:lvl3pPr>
            <a:lvl4pPr defTabSz="0" eaLnBrk="0" hangingPunct="0">
              <a:spcBef>
                <a:spcPct val="30000"/>
              </a:spcBef>
              <a:defRPr sz="1200">
                <a:solidFill>
                  <a:schemeClr val="tx1"/>
                </a:solidFill>
                <a:latin typeface="Arial" panose="020B0604020202020204" pitchFamily="34" charset="0"/>
              </a:defRPr>
            </a:lvl4pPr>
            <a:lvl5pPr defTabSz="0" eaLnBrk="0" hangingPunct="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zh-CN" altLang="en-US" smtClean="0"/>
              <a:t>单击此处编辑母版文本样式</a:t>
            </a:r>
            <a:endParaRPr lang="zh-CN" altLang="en-US" smtClean="0"/>
          </a:p>
          <a:p>
            <a:pPr>
              <a:defRPr/>
            </a:pPr>
            <a:r>
              <a:rPr lang="zh-CN" altLang="en-US" smtClean="0"/>
              <a:t>第二级</a:t>
            </a:r>
            <a:endParaRPr lang="zh-CN" altLang="en-US" smtClean="0"/>
          </a:p>
          <a:p>
            <a:pPr>
              <a:defRPr/>
            </a:pPr>
            <a:r>
              <a:rPr lang="zh-CN" altLang="en-US" smtClean="0"/>
              <a:t>第三级</a:t>
            </a:r>
            <a:endParaRPr lang="zh-CN" altLang="en-US" smtClean="0"/>
          </a:p>
          <a:p>
            <a:pPr>
              <a:defRPr/>
            </a:pPr>
            <a:r>
              <a:rPr lang="zh-CN" altLang="en-US" smtClean="0"/>
              <a:t>第四级</a:t>
            </a:r>
            <a:endParaRPr lang="zh-CN" altLang="en-US" smtClean="0"/>
          </a:p>
          <a:p>
            <a:pPr>
              <a:defRPr/>
            </a:pPr>
            <a:r>
              <a:rPr lang="zh-CN" altLang="en-US" smtClean="0"/>
              <a:t>第五级</a:t>
            </a:r>
            <a:endParaRPr lang="zh-CN" altLang="en-US" smtClean="0"/>
          </a:p>
        </p:txBody>
      </p:sp>
      <p:sp>
        <p:nvSpPr>
          <p:cNvPr id="4102"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eaLnBrk="1" hangingPunct="1">
              <a:buFont typeface="Arial" panose="020B0604020202020204" pitchFamily="34" charset="0"/>
              <a:buNone/>
              <a:defRPr sz="1200" smtClean="0"/>
            </a:lvl1pPr>
          </a:lstStyle>
          <a:p>
            <a:pPr>
              <a:defRPr/>
            </a:pPr>
            <a:endParaRPr lang="zh-CN" altLang="zh-CN"/>
          </a:p>
        </p:txBody>
      </p:sp>
      <p:sp>
        <p:nvSpPr>
          <p:cNvPr id="4103"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lgn="r" eaLnBrk="1" hangingPunct="1">
              <a:buFont typeface="Arial" panose="020B0604020202020204" pitchFamily="34" charset="0"/>
              <a:buNone/>
              <a:defRPr/>
            </a:lvl1pPr>
          </a:lstStyle>
          <a:p>
            <a:fld id="{F9149CDD-0393-4CDA-844C-6E6428BBC4E6}" type="slidenum">
              <a:rPr lang="zh-CN" altLang="en-US"/>
            </a:fld>
            <a:endParaRPr lang="zh-CN" altLang="en-US" sz="1200"/>
          </a:p>
        </p:txBody>
      </p:sp>
    </p:spTree>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4100" name="日期占位符 3"/>
          <p:cNvSpPr>
            <a:spLocks noGrp="1"/>
          </p:cNvSpPr>
          <p:nvPr>
            <p:ph type="dt" sz="quarter" idx="1"/>
          </p:nvPr>
        </p:nvSpPr>
        <p:spPr>
          <a:noFill/>
          <a:ln>
            <a:miter lim="800000"/>
          </a:ln>
        </p:spPr>
        <p:txBody>
          <a:bodyPr/>
          <a:lstStyle/>
          <a:p>
            <a:fld id="{B9B573D2-95AA-44D6-A977-0B3AF5A59077}" type="datetime1">
              <a:rPr lang="zh-CN" altLang="en-US"/>
            </a:fld>
            <a:endParaRPr lang="zh-CN" altLang="en-US" sz="1200"/>
          </a:p>
        </p:txBody>
      </p:sp>
      <p:sp>
        <p:nvSpPr>
          <p:cNvPr id="4101" name="灯片编号占位符 4"/>
          <p:cNvSpPr>
            <a:spLocks noGrp="1"/>
          </p:cNvSpPr>
          <p:nvPr>
            <p:ph type="sldNum" sz="quarter" idx="5"/>
          </p:nvPr>
        </p:nvSpPr>
        <p:spPr>
          <a:noFill/>
          <a:ln>
            <a:miter lim="800000"/>
          </a:ln>
        </p:spPr>
        <p:txBody>
          <a:bodyPr/>
          <a:lstStyle/>
          <a:p>
            <a:fld id="{196B03C7-0195-474A-A43B-FC33F6A2A8EA}" type="slidenum">
              <a:rPr lang="zh-CN" altLang="en-US"/>
            </a:fld>
            <a:endParaRPr lang="zh-CN"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p:sp>
      <p:sp>
        <p:nvSpPr>
          <p:cNvPr id="6147"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6148" name="日期占位符 3"/>
          <p:cNvSpPr>
            <a:spLocks noGrp="1"/>
          </p:cNvSpPr>
          <p:nvPr>
            <p:ph type="dt" sz="quarter" idx="1"/>
          </p:nvPr>
        </p:nvSpPr>
        <p:spPr>
          <a:noFill/>
          <a:ln>
            <a:miter lim="800000"/>
          </a:ln>
        </p:spPr>
        <p:txBody>
          <a:bodyPr/>
          <a:lstStyle/>
          <a:p>
            <a:fld id="{4A0AFB1E-FDE0-4E5F-8E9A-387BF72CBF3D}" type="datetime1">
              <a:rPr lang="zh-CN" altLang="en-US"/>
            </a:fld>
            <a:endParaRPr lang="zh-CN" altLang="en-US" sz="1200"/>
          </a:p>
        </p:txBody>
      </p:sp>
      <p:sp>
        <p:nvSpPr>
          <p:cNvPr id="6149" name="灯片编号占位符 4"/>
          <p:cNvSpPr>
            <a:spLocks noGrp="1"/>
          </p:cNvSpPr>
          <p:nvPr>
            <p:ph type="sldNum" sz="quarter" idx="5"/>
          </p:nvPr>
        </p:nvSpPr>
        <p:spPr>
          <a:noFill/>
          <a:ln>
            <a:miter lim="800000"/>
          </a:ln>
        </p:spPr>
        <p:txBody>
          <a:bodyPr/>
          <a:lstStyle/>
          <a:p>
            <a:fld id="{E7A433D6-7AAA-4532-839F-A880DECC3474}" type="slidenum">
              <a:rPr lang="zh-CN" altLang="en-US"/>
            </a:fld>
            <a:endParaRPr lang="zh-CN"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p:sp>
      <p:sp>
        <p:nvSpPr>
          <p:cNvPr id="8195"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8196" name="日期占位符 3"/>
          <p:cNvSpPr>
            <a:spLocks noGrp="1"/>
          </p:cNvSpPr>
          <p:nvPr>
            <p:ph type="dt" sz="quarter" idx="1"/>
          </p:nvPr>
        </p:nvSpPr>
        <p:spPr>
          <a:noFill/>
          <a:ln>
            <a:miter lim="800000"/>
          </a:ln>
        </p:spPr>
        <p:txBody>
          <a:bodyPr/>
          <a:lstStyle/>
          <a:p>
            <a:fld id="{29C1E441-AF22-444B-9510-9F5332C95794}" type="datetime1">
              <a:rPr lang="zh-CN" altLang="en-US"/>
            </a:fld>
            <a:endParaRPr lang="zh-CN" altLang="en-US" sz="1200"/>
          </a:p>
        </p:txBody>
      </p:sp>
      <p:sp>
        <p:nvSpPr>
          <p:cNvPr id="8197" name="灯片编号占位符 4"/>
          <p:cNvSpPr>
            <a:spLocks noGrp="1"/>
          </p:cNvSpPr>
          <p:nvPr>
            <p:ph type="sldNum" sz="quarter" idx="5"/>
          </p:nvPr>
        </p:nvSpPr>
        <p:spPr>
          <a:noFill/>
          <a:ln>
            <a:miter lim="800000"/>
          </a:ln>
        </p:spPr>
        <p:txBody>
          <a:bodyPr/>
          <a:lstStyle/>
          <a:p>
            <a:fld id="{B3A636DE-D8E6-4B74-A8DD-83633E7C3980}" type="slidenum">
              <a:rPr lang="zh-CN" altLang="en-US"/>
            </a:fld>
            <a:endParaRPr lang="zh-CN"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p:sp>
      <p:sp>
        <p:nvSpPr>
          <p:cNvPr id="10243"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10244" name="日期占位符 3"/>
          <p:cNvSpPr>
            <a:spLocks noGrp="1"/>
          </p:cNvSpPr>
          <p:nvPr>
            <p:ph type="dt" sz="quarter" idx="1"/>
          </p:nvPr>
        </p:nvSpPr>
        <p:spPr>
          <a:noFill/>
          <a:ln>
            <a:miter lim="800000"/>
          </a:ln>
        </p:spPr>
        <p:txBody>
          <a:bodyPr/>
          <a:lstStyle/>
          <a:p>
            <a:fld id="{3803452F-E9C5-4B98-A821-84842F9F4F1D}" type="datetime1">
              <a:rPr lang="zh-CN" altLang="en-US"/>
            </a:fld>
            <a:endParaRPr lang="zh-CN" altLang="en-US" sz="1200"/>
          </a:p>
        </p:txBody>
      </p:sp>
      <p:sp>
        <p:nvSpPr>
          <p:cNvPr id="10245" name="灯片编号占位符 4"/>
          <p:cNvSpPr>
            <a:spLocks noGrp="1"/>
          </p:cNvSpPr>
          <p:nvPr>
            <p:ph type="sldNum" sz="quarter" idx="5"/>
          </p:nvPr>
        </p:nvSpPr>
        <p:spPr>
          <a:noFill/>
          <a:ln>
            <a:miter lim="800000"/>
          </a:ln>
        </p:spPr>
        <p:txBody>
          <a:bodyPr/>
          <a:lstStyle/>
          <a:p>
            <a:fld id="{3EE8FA7E-7596-4F93-B5AE-78741750EC3A}" type="slidenum">
              <a:rPr lang="zh-CN" altLang="en-US"/>
            </a:fld>
            <a:endParaRPr lang="zh-CN"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p:sp>
      <p:sp>
        <p:nvSpPr>
          <p:cNvPr id="12291"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12292" name="日期占位符 3"/>
          <p:cNvSpPr>
            <a:spLocks noGrp="1"/>
          </p:cNvSpPr>
          <p:nvPr>
            <p:ph type="dt" sz="quarter" idx="1"/>
          </p:nvPr>
        </p:nvSpPr>
        <p:spPr>
          <a:noFill/>
          <a:ln>
            <a:miter lim="800000"/>
          </a:ln>
        </p:spPr>
        <p:txBody>
          <a:bodyPr/>
          <a:lstStyle/>
          <a:p>
            <a:fld id="{9907828D-0DF8-4AEF-AD08-CD7FD35D833D}" type="datetime1">
              <a:rPr lang="zh-CN" altLang="en-US"/>
            </a:fld>
            <a:endParaRPr lang="zh-CN" altLang="en-US" sz="1200"/>
          </a:p>
        </p:txBody>
      </p:sp>
      <p:sp>
        <p:nvSpPr>
          <p:cNvPr id="12293" name="灯片编号占位符 4"/>
          <p:cNvSpPr>
            <a:spLocks noGrp="1"/>
          </p:cNvSpPr>
          <p:nvPr>
            <p:ph type="sldNum" sz="quarter" idx="5"/>
          </p:nvPr>
        </p:nvSpPr>
        <p:spPr>
          <a:noFill/>
          <a:ln>
            <a:miter lim="800000"/>
          </a:ln>
        </p:spPr>
        <p:txBody>
          <a:bodyPr/>
          <a:lstStyle/>
          <a:p>
            <a:fld id="{DCEE4F72-F6B7-4D99-A8BC-CC3676FE0D86}" type="slidenum">
              <a:rPr lang="zh-CN" altLang="en-US"/>
            </a:fld>
            <a:endParaRPr lang="zh-CN"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p:sp>
      <p:sp>
        <p:nvSpPr>
          <p:cNvPr id="14339"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14340" name="日期占位符 3"/>
          <p:cNvSpPr>
            <a:spLocks noGrp="1"/>
          </p:cNvSpPr>
          <p:nvPr>
            <p:ph type="dt" sz="quarter" idx="1"/>
          </p:nvPr>
        </p:nvSpPr>
        <p:spPr>
          <a:noFill/>
          <a:ln>
            <a:miter lim="800000"/>
          </a:ln>
        </p:spPr>
        <p:txBody>
          <a:bodyPr/>
          <a:lstStyle/>
          <a:p>
            <a:fld id="{18F6321F-6BBE-4106-A552-986B5843401E}" type="datetime1">
              <a:rPr lang="zh-CN" altLang="en-US"/>
            </a:fld>
            <a:endParaRPr lang="zh-CN" altLang="en-US" sz="1200"/>
          </a:p>
        </p:txBody>
      </p:sp>
      <p:sp>
        <p:nvSpPr>
          <p:cNvPr id="14341" name="灯片编号占位符 4"/>
          <p:cNvSpPr>
            <a:spLocks noGrp="1"/>
          </p:cNvSpPr>
          <p:nvPr>
            <p:ph type="sldNum" sz="quarter" idx="5"/>
          </p:nvPr>
        </p:nvSpPr>
        <p:spPr>
          <a:noFill/>
          <a:ln>
            <a:miter lim="800000"/>
          </a:ln>
        </p:spPr>
        <p:txBody>
          <a:bodyPr/>
          <a:lstStyle/>
          <a:p>
            <a:fld id="{CD119804-10E0-4A9A-B180-8C86E10F0C52}" type="slidenum">
              <a:rPr lang="zh-CN" altLang="en-US"/>
            </a:fld>
            <a:endParaRPr lang="zh-CN"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p:sp>
      <p:sp>
        <p:nvSpPr>
          <p:cNvPr id="16387"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16388" name="日期占位符 3"/>
          <p:cNvSpPr>
            <a:spLocks noGrp="1"/>
          </p:cNvSpPr>
          <p:nvPr>
            <p:ph type="dt" sz="quarter" idx="1"/>
          </p:nvPr>
        </p:nvSpPr>
        <p:spPr>
          <a:noFill/>
          <a:ln>
            <a:miter lim="800000"/>
          </a:ln>
        </p:spPr>
        <p:txBody>
          <a:bodyPr/>
          <a:lstStyle/>
          <a:p>
            <a:fld id="{5B3CB318-8950-4C7F-A745-82D2B02A59B4}" type="datetime1">
              <a:rPr lang="zh-CN" altLang="en-US"/>
            </a:fld>
            <a:endParaRPr lang="zh-CN" altLang="en-US" sz="1200"/>
          </a:p>
        </p:txBody>
      </p:sp>
      <p:sp>
        <p:nvSpPr>
          <p:cNvPr id="16389" name="灯片编号占位符 4"/>
          <p:cNvSpPr>
            <a:spLocks noGrp="1"/>
          </p:cNvSpPr>
          <p:nvPr>
            <p:ph type="sldNum" sz="quarter" idx="5"/>
          </p:nvPr>
        </p:nvSpPr>
        <p:spPr>
          <a:noFill/>
          <a:ln>
            <a:miter lim="800000"/>
          </a:ln>
        </p:spPr>
        <p:txBody>
          <a:bodyPr/>
          <a:lstStyle/>
          <a:p>
            <a:fld id="{678B9BD2-CEED-453D-9EAD-E2847103EDB0}" type="slidenum">
              <a:rPr lang="zh-CN" altLang="en-US"/>
            </a:fld>
            <a:endParaRPr lang="zh-CN"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p:sp>
      <p:sp>
        <p:nvSpPr>
          <p:cNvPr id="18435"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18436" name="日期占位符 3"/>
          <p:cNvSpPr>
            <a:spLocks noGrp="1"/>
          </p:cNvSpPr>
          <p:nvPr>
            <p:ph type="dt" sz="quarter" idx="1"/>
          </p:nvPr>
        </p:nvSpPr>
        <p:spPr>
          <a:noFill/>
          <a:ln>
            <a:miter lim="800000"/>
          </a:ln>
        </p:spPr>
        <p:txBody>
          <a:bodyPr/>
          <a:lstStyle/>
          <a:p>
            <a:fld id="{25B2495A-17C6-4428-8AA9-64B004E10091}" type="datetime1">
              <a:rPr lang="zh-CN" altLang="en-US"/>
            </a:fld>
            <a:endParaRPr lang="zh-CN" altLang="en-US" sz="1200"/>
          </a:p>
        </p:txBody>
      </p:sp>
      <p:sp>
        <p:nvSpPr>
          <p:cNvPr id="18437" name="灯片编号占位符 4"/>
          <p:cNvSpPr>
            <a:spLocks noGrp="1"/>
          </p:cNvSpPr>
          <p:nvPr>
            <p:ph type="sldNum" sz="quarter" idx="5"/>
          </p:nvPr>
        </p:nvSpPr>
        <p:spPr>
          <a:noFill/>
          <a:ln>
            <a:miter lim="800000"/>
          </a:ln>
        </p:spPr>
        <p:txBody>
          <a:bodyPr/>
          <a:lstStyle/>
          <a:p>
            <a:fld id="{2134C1C4-BBC3-4DA8-8F12-87CE42630BCB}" type="slidenum">
              <a:rPr lang="zh-CN" altLang="en-US"/>
            </a:fld>
            <a:endParaRPr lang="zh-CN"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p:sp>
      <p:sp>
        <p:nvSpPr>
          <p:cNvPr id="20483"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20484" name="日期占位符 3"/>
          <p:cNvSpPr>
            <a:spLocks noGrp="1"/>
          </p:cNvSpPr>
          <p:nvPr>
            <p:ph type="dt" sz="quarter" idx="1"/>
          </p:nvPr>
        </p:nvSpPr>
        <p:spPr>
          <a:noFill/>
          <a:ln>
            <a:miter lim="800000"/>
          </a:ln>
        </p:spPr>
        <p:txBody>
          <a:bodyPr/>
          <a:lstStyle/>
          <a:p>
            <a:fld id="{0DC62867-BC4E-4E79-9448-0318FD0290CF}" type="datetime1">
              <a:rPr lang="zh-CN" altLang="en-US"/>
            </a:fld>
            <a:endParaRPr lang="zh-CN" altLang="en-US" sz="1200"/>
          </a:p>
        </p:txBody>
      </p:sp>
      <p:sp>
        <p:nvSpPr>
          <p:cNvPr id="20485" name="灯片编号占位符 4"/>
          <p:cNvSpPr>
            <a:spLocks noGrp="1"/>
          </p:cNvSpPr>
          <p:nvPr>
            <p:ph type="sldNum" sz="quarter" idx="5"/>
          </p:nvPr>
        </p:nvSpPr>
        <p:spPr>
          <a:noFill/>
          <a:ln>
            <a:miter lim="800000"/>
          </a:ln>
        </p:spPr>
        <p:txBody>
          <a:bodyPr/>
          <a:lstStyle/>
          <a:p>
            <a:fld id="{A5DBAFAD-81C6-48DF-A024-F83F3F0BFF18}" type="slidenum">
              <a:rPr lang="zh-CN" altLang="en-US"/>
            </a:fld>
            <a:endParaRPr lang="zh-CN"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p:sp>
      <p:sp>
        <p:nvSpPr>
          <p:cNvPr id="22531"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22532" name="日期占位符 3"/>
          <p:cNvSpPr>
            <a:spLocks noGrp="1"/>
          </p:cNvSpPr>
          <p:nvPr>
            <p:ph type="dt" sz="quarter" idx="1"/>
          </p:nvPr>
        </p:nvSpPr>
        <p:spPr>
          <a:noFill/>
          <a:ln>
            <a:miter lim="800000"/>
          </a:ln>
        </p:spPr>
        <p:txBody>
          <a:bodyPr/>
          <a:lstStyle/>
          <a:p>
            <a:fld id="{9A263F13-0A80-4145-8397-28970D3ED8BA}" type="datetime1">
              <a:rPr lang="zh-CN" altLang="en-US"/>
            </a:fld>
            <a:endParaRPr lang="zh-CN" altLang="en-US" sz="1200"/>
          </a:p>
        </p:txBody>
      </p:sp>
      <p:sp>
        <p:nvSpPr>
          <p:cNvPr id="22533" name="灯片编号占位符 4"/>
          <p:cNvSpPr>
            <a:spLocks noGrp="1"/>
          </p:cNvSpPr>
          <p:nvPr>
            <p:ph type="sldNum" sz="quarter" idx="5"/>
          </p:nvPr>
        </p:nvSpPr>
        <p:spPr>
          <a:noFill/>
          <a:ln>
            <a:miter lim="800000"/>
          </a:ln>
        </p:spPr>
        <p:txBody>
          <a:bodyPr/>
          <a:lstStyle/>
          <a:p>
            <a:fld id="{AAE4FF8A-D7C2-479D-92F7-E8527E6CDC94}" type="slidenum">
              <a:rPr lang="zh-CN" altLang="en-US"/>
            </a:fld>
            <a:endParaRPr lang="zh-CN"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p:sp>
      <p:sp>
        <p:nvSpPr>
          <p:cNvPr id="24579"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24580" name="日期占位符 3"/>
          <p:cNvSpPr>
            <a:spLocks noGrp="1"/>
          </p:cNvSpPr>
          <p:nvPr>
            <p:ph type="dt" sz="quarter" idx="1"/>
          </p:nvPr>
        </p:nvSpPr>
        <p:spPr>
          <a:noFill/>
          <a:ln>
            <a:miter lim="800000"/>
          </a:ln>
        </p:spPr>
        <p:txBody>
          <a:bodyPr/>
          <a:lstStyle/>
          <a:p>
            <a:fld id="{46A5CC60-4697-46AC-B635-A0221BDE0909}" type="datetime1">
              <a:rPr lang="zh-CN" altLang="en-US"/>
            </a:fld>
            <a:endParaRPr lang="zh-CN" altLang="en-US" sz="1200"/>
          </a:p>
        </p:txBody>
      </p:sp>
      <p:sp>
        <p:nvSpPr>
          <p:cNvPr id="24581" name="灯片编号占位符 4"/>
          <p:cNvSpPr>
            <a:spLocks noGrp="1"/>
          </p:cNvSpPr>
          <p:nvPr>
            <p:ph type="sldNum" sz="quarter" idx="5"/>
          </p:nvPr>
        </p:nvSpPr>
        <p:spPr>
          <a:noFill/>
          <a:ln>
            <a:miter lim="800000"/>
          </a:ln>
        </p:spPr>
        <p:txBody>
          <a:bodyPr/>
          <a:lstStyle/>
          <a:p>
            <a:fld id="{F3849754-BAAD-4BED-9E61-25A3D5A65774}" type="slidenum">
              <a:rPr lang="zh-CN" altLang="en-US"/>
            </a:fld>
            <a:endParaRPr lang="zh-CN"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p:sp>
      <p:sp>
        <p:nvSpPr>
          <p:cNvPr id="26627"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26628" name="日期占位符 3"/>
          <p:cNvSpPr>
            <a:spLocks noGrp="1"/>
          </p:cNvSpPr>
          <p:nvPr>
            <p:ph type="dt" sz="quarter" idx="1"/>
          </p:nvPr>
        </p:nvSpPr>
        <p:spPr>
          <a:noFill/>
          <a:ln>
            <a:miter lim="800000"/>
          </a:ln>
        </p:spPr>
        <p:txBody>
          <a:bodyPr/>
          <a:lstStyle/>
          <a:p>
            <a:fld id="{663F1E41-F4F2-4E62-B816-940A48544B5F}" type="datetime1">
              <a:rPr lang="zh-CN" altLang="en-US"/>
            </a:fld>
            <a:endParaRPr lang="zh-CN" altLang="en-US" sz="1200"/>
          </a:p>
        </p:txBody>
      </p:sp>
      <p:sp>
        <p:nvSpPr>
          <p:cNvPr id="26629" name="灯片编号占位符 4"/>
          <p:cNvSpPr>
            <a:spLocks noGrp="1"/>
          </p:cNvSpPr>
          <p:nvPr>
            <p:ph type="sldNum" sz="quarter" idx="5"/>
          </p:nvPr>
        </p:nvSpPr>
        <p:spPr>
          <a:noFill/>
          <a:ln>
            <a:miter lim="800000"/>
          </a:ln>
        </p:spPr>
        <p:txBody>
          <a:bodyPr/>
          <a:lstStyle/>
          <a:p>
            <a:fld id="{43919BF9-1E8D-4E50-A838-5FB8A089C490}" type="slidenum">
              <a:rPr lang="zh-CN" altLang="en-US"/>
            </a:fld>
            <a:endParaRPr lang="zh-CN"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p:sp>
      <p:sp>
        <p:nvSpPr>
          <p:cNvPr id="28675"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28676" name="日期占位符 3"/>
          <p:cNvSpPr>
            <a:spLocks noGrp="1"/>
          </p:cNvSpPr>
          <p:nvPr>
            <p:ph type="dt" sz="quarter" idx="1"/>
          </p:nvPr>
        </p:nvSpPr>
        <p:spPr>
          <a:noFill/>
          <a:ln>
            <a:miter lim="800000"/>
          </a:ln>
        </p:spPr>
        <p:txBody>
          <a:bodyPr/>
          <a:lstStyle/>
          <a:p>
            <a:fld id="{EE72A1DC-06F2-4BB2-89B7-C15A555BE7F2}" type="datetime1">
              <a:rPr lang="zh-CN" altLang="en-US"/>
            </a:fld>
            <a:endParaRPr lang="zh-CN" altLang="en-US" sz="1200"/>
          </a:p>
        </p:txBody>
      </p:sp>
      <p:sp>
        <p:nvSpPr>
          <p:cNvPr id="28677" name="灯片编号占位符 4"/>
          <p:cNvSpPr>
            <a:spLocks noGrp="1"/>
          </p:cNvSpPr>
          <p:nvPr>
            <p:ph type="sldNum" sz="quarter" idx="5"/>
          </p:nvPr>
        </p:nvSpPr>
        <p:spPr>
          <a:noFill/>
          <a:ln>
            <a:miter lim="800000"/>
          </a:ln>
        </p:spPr>
        <p:txBody>
          <a:bodyPr/>
          <a:lstStyle/>
          <a:p>
            <a:fld id="{64922E1A-63F3-4634-B0D7-BD1C6B671189}" type="slidenum">
              <a:rPr lang="zh-CN" altLang="en-US"/>
            </a:fld>
            <a:endParaRPr lang="zh-CN"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p:sp>
      <p:sp>
        <p:nvSpPr>
          <p:cNvPr id="30723"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30724" name="日期占位符 3"/>
          <p:cNvSpPr>
            <a:spLocks noGrp="1"/>
          </p:cNvSpPr>
          <p:nvPr>
            <p:ph type="dt" sz="quarter" idx="1"/>
          </p:nvPr>
        </p:nvSpPr>
        <p:spPr>
          <a:noFill/>
          <a:ln>
            <a:miter lim="800000"/>
          </a:ln>
        </p:spPr>
        <p:txBody>
          <a:bodyPr/>
          <a:lstStyle/>
          <a:p>
            <a:fld id="{AC9D1E1A-A642-4084-9EBB-8788C16CF181}" type="datetime1">
              <a:rPr lang="zh-CN" altLang="en-US"/>
            </a:fld>
            <a:endParaRPr lang="zh-CN" altLang="en-US" sz="1200"/>
          </a:p>
        </p:txBody>
      </p:sp>
      <p:sp>
        <p:nvSpPr>
          <p:cNvPr id="30725" name="灯片编号占位符 4"/>
          <p:cNvSpPr>
            <a:spLocks noGrp="1"/>
          </p:cNvSpPr>
          <p:nvPr>
            <p:ph type="sldNum" sz="quarter" idx="5"/>
          </p:nvPr>
        </p:nvSpPr>
        <p:spPr>
          <a:noFill/>
          <a:ln>
            <a:miter lim="800000"/>
          </a:ln>
        </p:spPr>
        <p:txBody>
          <a:bodyPr/>
          <a:lstStyle/>
          <a:p>
            <a:fld id="{E3706CA8-E6A9-45C6-BBFA-279BFB9407BD}" type="slidenum">
              <a:rPr lang="zh-CN" altLang="en-US"/>
            </a:fld>
            <a:endParaRPr lang="zh-CN"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p:sp>
      <p:sp>
        <p:nvSpPr>
          <p:cNvPr id="32771"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32772" name="日期占位符 3"/>
          <p:cNvSpPr>
            <a:spLocks noGrp="1"/>
          </p:cNvSpPr>
          <p:nvPr>
            <p:ph type="dt" sz="quarter" idx="1"/>
          </p:nvPr>
        </p:nvSpPr>
        <p:spPr>
          <a:noFill/>
          <a:ln>
            <a:miter lim="800000"/>
          </a:ln>
        </p:spPr>
        <p:txBody>
          <a:bodyPr/>
          <a:lstStyle/>
          <a:p>
            <a:fld id="{C9D74BB9-918D-409D-8386-54A2075AD5BE}" type="datetime1">
              <a:rPr lang="zh-CN" altLang="en-US"/>
            </a:fld>
            <a:endParaRPr lang="zh-CN" altLang="en-US" sz="1200"/>
          </a:p>
        </p:txBody>
      </p:sp>
      <p:sp>
        <p:nvSpPr>
          <p:cNvPr id="32773" name="灯片编号占位符 4"/>
          <p:cNvSpPr>
            <a:spLocks noGrp="1"/>
          </p:cNvSpPr>
          <p:nvPr>
            <p:ph type="sldNum" sz="quarter" idx="5"/>
          </p:nvPr>
        </p:nvSpPr>
        <p:spPr>
          <a:noFill/>
          <a:ln>
            <a:miter lim="800000"/>
          </a:ln>
        </p:spPr>
        <p:txBody>
          <a:bodyPr/>
          <a:lstStyle/>
          <a:p>
            <a:fld id="{739F4101-51D6-4CF1-B1A5-0322AE5A57F3}" type="slidenum">
              <a:rPr lang="zh-CN" altLang="en-US"/>
            </a:fld>
            <a:endParaRPr lang="zh-CN"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p:sp>
      <p:sp>
        <p:nvSpPr>
          <p:cNvPr id="34819"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34820" name="日期占位符 3"/>
          <p:cNvSpPr>
            <a:spLocks noGrp="1"/>
          </p:cNvSpPr>
          <p:nvPr>
            <p:ph type="dt" sz="quarter" idx="1"/>
          </p:nvPr>
        </p:nvSpPr>
        <p:spPr>
          <a:noFill/>
          <a:ln>
            <a:miter lim="800000"/>
          </a:ln>
        </p:spPr>
        <p:txBody>
          <a:bodyPr/>
          <a:lstStyle/>
          <a:p>
            <a:fld id="{4D92E16C-D806-4DBA-B3F0-ED5B19051523}" type="datetime1">
              <a:rPr lang="zh-CN" altLang="en-US"/>
            </a:fld>
            <a:endParaRPr lang="zh-CN" altLang="en-US" sz="1200"/>
          </a:p>
        </p:txBody>
      </p:sp>
      <p:sp>
        <p:nvSpPr>
          <p:cNvPr id="34821" name="灯片编号占位符 4"/>
          <p:cNvSpPr>
            <a:spLocks noGrp="1"/>
          </p:cNvSpPr>
          <p:nvPr>
            <p:ph type="sldNum" sz="quarter" idx="5"/>
          </p:nvPr>
        </p:nvSpPr>
        <p:spPr>
          <a:noFill/>
          <a:ln>
            <a:miter lim="800000"/>
          </a:ln>
        </p:spPr>
        <p:txBody>
          <a:bodyPr/>
          <a:lstStyle/>
          <a:p>
            <a:fld id="{FF753AD2-D77C-4B66-BEDA-9B49734D65FF}" type="slidenum">
              <a:rPr lang="zh-CN" altLang="en-US"/>
            </a:fld>
            <a:endParaRPr lang="zh-CN"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p:sp>
      <p:sp>
        <p:nvSpPr>
          <p:cNvPr id="36867"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36868" name="日期占位符 3"/>
          <p:cNvSpPr>
            <a:spLocks noGrp="1"/>
          </p:cNvSpPr>
          <p:nvPr>
            <p:ph type="dt" sz="quarter" idx="1"/>
          </p:nvPr>
        </p:nvSpPr>
        <p:spPr>
          <a:noFill/>
          <a:ln>
            <a:miter lim="800000"/>
          </a:ln>
        </p:spPr>
        <p:txBody>
          <a:bodyPr/>
          <a:lstStyle/>
          <a:p>
            <a:fld id="{42F4A6CF-182D-4565-8C3B-9EE8BB661184}" type="datetime1">
              <a:rPr lang="zh-CN" altLang="en-US"/>
            </a:fld>
            <a:endParaRPr lang="zh-CN" altLang="en-US" sz="1200"/>
          </a:p>
        </p:txBody>
      </p:sp>
      <p:sp>
        <p:nvSpPr>
          <p:cNvPr id="36869" name="灯片编号占位符 4"/>
          <p:cNvSpPr>
            <a:spLocks noGrp="1"/>
          </p:cNvSpPr>
          <p:nvPr>
            <p:ph type="sldNum" sz="quarter" idx="5"/>
          </p:nvPr>
        </p:nvSpPr>
        <p:spPr>
          <a:noFill/>
          <a:ln>
            <a:miter lim="800000"/>
          </a:ln>
        </p:spPr>
        <p:txBody>
          <a:bodyPr/>
          <a:lstStyle/>
          <a:p>
            <a:fld id="{9B55509C-3F0C-471B-B9BB-5B1156BAA9E2}" type="slidenum">
              <a:rPr lang="zh-CN" altLang="en-US"/>
            </a:fld>
            <a:endParaRPr lang="zh-CN"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p:sp>
      <p:sp>
        <p:nvSpPr>
          <p:cNvPr id="38915"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38916" name="日期占位符 3"/>
          <p:cNvSpPr>
            <a:spLocks noGrp="1"/>
          </p:cNvSpPr>
          <p:nvPr>
            <p:ph type="dt" sz="quarter" idx="1"/>
          </p:nvPr>
        </p:nvSpPr>
        <p:spPr>
          <a:noFill/>
          <a:ln>
            <a:miter lim="800000"/>
          </a:ln>
        </p:spPr>
        <p:txBody>
          <a:bodyPr/>
          <a:lstStyle/>
          <a:p>
            <a:fld id="{ABA28D70-1EF7-41EF-8AC9-0803B586C038}" type="datetime1">
              <a:rPr lang="zh-CN" altLang="en-US"/>
            </a:fld>
            <a:endParaRPr lang="zh-CN" altLang="en-US" sz="1200"/>
          </a:p>
        </p:txBody>
      </p:sp>
      <p:sp>
        <p:nvSpPr>
          <p:cNvPr id="38917" name="灯片编号占位符 4"/>
          <p:cNvSpPr>
            <a:spLocks noGrp="1"/>
          </p:cNvSpPr>
          <p:nvPr>
            <p:ph type="sldNum" sz="quarter" idx="5"/>
          </p:nvPr>
        </p:nvSpPr>
        <p:spPr>
          <a:noFill/>
          <a:ln>
            <a:miter lim="800000"/>
          </a:ln>
        </p:spPr>
        <p:txBody>
          <a:bodyPr/>
          <a:lstStyle/>
          <a:p>
            <a:fld id="{A8496F71-B4F2-4722-BEF8-89F29D4A9164}" type="slidenum">
              <a:rPr lang="zh-CN" altLang="en-US"/>
            </a:fld>
            <a:endParaRPr lang="zh-CN"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p:sp>
      <p:sp>
        <p:nvSpPr>
          <p:cNvPr id="40963"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40964" name="日期占位符 3"/>
          <p:cNvSpPr>
            <a:spLocks noGrp="1"/>
          </p:cNvSpPr>
          <p:nvPr>
            <p:ph type="dt" sz="quarter" idx="1"/>
          </p:nvPr>
        </p:nvSpPr>
        <p:spPr>
          <a:noFill/>
          <a:ln>
            <a:miter lim="800000"/>
          </a:ln>
        </p:spPr>
        <p:txBody>
          <a:bodyPr/>
          <a:lstStyle/>
          <a:p>
            <a:fld id="{24B98817-AAB7-40E9-BCA5-0101C54D7AAD}" type="datetime1">
              <a:rPr lang="zh-CN" altLang="en-US"/>
            </a:fld>
            <a:endParaRPr lang="zh-CN" altLang="en-US" sz="1200"/>
          </a:p>
        </p:txBody>
      </p:sp>
      <p:sp>
        <p:nvSpPr>
          <p:cNvPr id="40965" name="灯片编号占位符 4"/>
          <p:cNvSpPr>
            <a:spLocks noGrp="1"/>
          </p:cNvSpPr>
          <p:nvPr>
            <p:ph type="sldNum" sz="quarter" idx="5"/>
          </p:nvPr>
        </p:nvSpPr>
        <p:spPr>
          <a:noFill/>
          <a:ln>
            <a:miter lim="800000"/>
          </a:ln>
        </p:spPr>
        <p:txBody>
          <a:bodyPr/>
          <a:lstStyle/>
          <a:p>
            <a:fld id="{4DD5428A-7B1C-436C-8222-60E3F99D8379}" type="slidenum">
              <a:rPr lang="zh-CN" altLang="en-US"/>
            </a:fld>
            <a:endParaRPr lang="zh-CN" alt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p:sp>
      <p:sp>
        <p:nvSpPr>
          <p:cNvPr id="43011"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43012" name="日期占位符 3"/>
          <p:cNvSpPr>
            <a:spLocks noGrp="1"/>
          </p:cNvSpPr>
          <p:nvPr>
            <p:ph type="dt" sz="quarter" idx="1"/>
          </p:nvPr>
        </p:nvSpPr>
        <p:spPr>
          <a:noFill/>
          <a:ln>
            <a:miter lim="800000"/>
          </a:ln>
        </p:spPr>
        <p:txBody>
          <a:bodyPr/>
          <a:lstStyle/>
          <a:p>
            <a:fld id="{3B3B6F6C-DF3F-4913-89A5-B3DD49580EDC}" type="datetime1">
              <a:rPr lang="zh-CN" altLang="en-US"/>
            </a:fld>
            <a:endParaRPr lang="zh-CN" altLang="en-US" sz="1200"/>
          </a:p>
        </p:txBody>
      </p:sp>
      <p:sp>
        <p:nvSpPr>
          <p:cNvPr id="43013" name="灯片编号占位符 4"/>
          <p:cNvSpPr>
            <a:spLocks noGrp="1"/>
          </p:cNvSpPr>
          <p:nvPr>
            <p:ph type="sldNum" sz="quarter" idx="5"/>
          </p:nvPr>
        </p:nvSpPr>
        <p:spPr>
          <a:noFill/>
          <a:ln>
            <a:miter lim="800000"/>
          </a:ln>
        </p:spPr>
        <p:txBody>
          <a:bodyPr/>
          <a:lstStyle/>
          <a:p>
            <a:fld id="{2918C186-783B-49AB-A515-B6A9DBAA6E8A}" type="slidenum">
              <a:rPr lang="zh-CN" altLang="en-US"/>
            </a:fld>
            <a:endParaRPr lang="zh-CN"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p:sp>
      <p:sp>
        <p:nvSpPr>
          <p:cNvPr id="45059"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45060" name="日期占位符 3"/>
          <p:cNvSpPr>
            <a:spLocks noGrp="1"/>
          </p:cNvSpPr>
          <p:nvPr>
            <p:ph type="dt" sz="quarter" idx="1"/>
          </p:nvPr>
        </p:nvSpPr>
        <p:spPr>
          <a:noFill/>
          <a:ln>
            <a:miter lim="800000"/>
          </a:ln>
        </p:spPr>
        <p:txBody>
          <a:bodyPr/>
          <a:lstStyle/>
          <a:p>
            <a:fld id="{52D1E825-B4F8-4289-86E0-3C5B03B51B90}" type="datetime1">
              <a:rPr lang="zh-CN" altLang="en-US"/>
            </a:fld>
            <a:endParaRPr lang="zh-CN" altLang="en-US" sz="1200"/>
          </a:p>
        </p:txBody>
      </p:sp>
      <p:sp>
        <p:nvSpPr>
          <p:cNvPr id="45061" name="灯片编号占位符 4"/>
          <p:cNvSpPr>
            <a:spLocks noGrp="1"/>
          </p:cNvSpPr>
          <p:nvPr>
            <p:ph type="sldNum" sz="quarter" idx="5"/>
          </p:nvPr>
        </p:nvSpPr>
        <p:spPr>
          <a:noFill/>
          <a:ln>
            <a:miter lim="800000"/>
          </a:ln>
        </p:spPr>
        <p:txBody>
          <a:bodyPr/>
          <a:lstStyle/>
          <a:p>
            <a:fld id="{DE0FE3BA-3CEC-4AAF-A6A4-2D35AF107B73}" type="slidenum">
              <a:rPr lang="zh-CN" altLang="en-US"/>
            </a:fld>
            <a:endParaRPr lang="zh-CN"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p:sp>
      <p:sp>
        <p:nvSpPr>
          <p:cNvPr id="47107"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47108" name="日期占位符 3"/>
          <p:cNvSpPr>
            <a:spLocks noGrp="1"/>
          </p:cNvSpPr>
          <p:nvPr>
            <p:ph type="dt" sz="quarter" idx="1"/>
          </p:nvPr>
        </p:nvSpPr>
        <p:spPr>
          <a:noFill/>
          <a:ln>
            <a:miter lim="800000"/>
          </a:ln>
        </p:spPr>
        <p:txBody>
          <a:bodyPr/>
          <a:lstStyle/>
          <a:p>
            <a:fld id="{41A62287-29B3-432C-B994-3B3F325BB4C2}" type="datetime1">
              <a:rPr lang="zh-CN" altLang="en-US"/>
            </a:fld>
            <a:endParaRPr lang="zh-CN" altLang="en-US" sz="1200"/>
          </a:p>
        </p:txBody>
      </p:sp>
      <p:sp>
        <p:nvSpPr>
          <p:cNvPr id="47109" name="灯片编号占位符 4"/>
          <p:cNvSpPr>
            <a:spLocks noGrp="1"/>
          </p:cNvSpPr>
          <p:nvPr>
            <p:ph type="sldNum" sz="quarter" idx="5"/>
          </p:nvPr>
        </p:nvSpPr>
        <p:spPr>
          <a:noFill/>
          <a:ln>
            <a:miter lim="800000"/>
          </a:ln>
        </p:spPr>
        <p:txBody>
          <a:bodyPr/>
          <a:lstStyle/>
          <a:p>
            <a:fld id="{F36D75FD-7B2E-4F58-8772-E786559F564C}" type="slidenum">
              <a:rPr lang="zh-CN" altLang="en-US"/>
            </a:fld>
            <a:endParaRPr lang="zh-CN"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p:sp>
      <p:sp>
        <p:nvSpPr>
          <p:cNvPr id="49155"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49156" name="日期占位符 3"/>
          <p:cNvSpPr>
            <a:spLocks noGrp="1"/>
          </p:cNvSpPr>
          <p:nvPr>
            <p:ph type="dt" sz="quarter" idx="1"/>
          </p:nvPr>
        </p:nvSpPr>
        <p:spPr>
          <a:noFill/>
          <a:ln>
            <a:miter lim="800000"/>
          </a:ln>
        </p:spPr>
        <p:txBody>
          <a:bodyPr/>
          <a:lstStyle/>
          <a:p>
            <a:fld id="{712CADA7-E39F-48DB-86EB-2D2676B07E00}" type="datetime1">
              <a:rPr lang="zh-CN" altLang="en-US"/>
            </a:fld>
            <a:endParaRPr lang="zh-CN" altLang="en-US" sz="1200"/>
          </a:p>
        </p:txBody>
      </p:sp>
      <p:sp>
        <p:nvSpPr>
          <p:cNvPr id="49157" name="灯片编号占位符 4"/>
          <p:cNvSpPr>
            <a:spLocks noGrp="1"/>
          </p:cNvSpPr>
          <p:nvPr>
            <p:ph type="sldNum" sz="quarter" idx="5"/>
          </p:nvPr>
        </p:nvSpPr>
        <p:spPr>
          <a:noFill/>
          <a:ln>
            <a:miter lim="800000"/>
          </a:ln>
        </p:spPr>
        <p:txBody>
          <a:bodyPr/>
          <a:lstStyle/>
          <a:p>
            <a:fld id="{B72A5380-DF58-4BF6-9AC8-30B28F1B0EAD}" type="slidenum">
              <a:rPr lang="zh-CN" altLang="en-US"/>
            </a:fld>
            <a:endParaRPr lang="zh-CN"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p:sp>
      <p:sp>
        <p:nvSpPr>
          <p:cNvPr id="51203"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51204" name="日期占位符 3"/>
          <p:cNvSpPr>
            <a:spLocks noGrp="1"/>
          </p:cNvSpPr>
          <p:nvPr>
            <p:ph type="dt" sz="quarter" idx="1"/>
          </p:nvPr>
        </p:nvSpPr>
        <p:spPr>
          <a:noFill/>
          <a:ln>
            <a:miter lim="800000"/>
          </a:ln>
        </p:spPr>
        <p:txBody>
          <a:bodyPr/>
          <a:lstStyle/>
          <a:p>
            <a:fld id="{2849DFC3-357D-47F8-9081-9B80AD0C819E}" type="datetime1">
              <a:rPr lang="zh-CN" altLang="en-US"/>
            </a:fld>
            <a:endParaRPr lang="zh-CN" altLang="en-US" sz="1200"/>
          </a:p>
        </p:txBody>
      </p:sp>
      <p:sp>
        <p:nvSpPr>
          <p:cNvPr id="51205" name="灯片编号占位符 4"/>
          <p:cNvSpPr>
            <a:spLocks noGrp="1"/>
          </p:cNvSpPr>
          <p:nvPr>
            <p:ph type="sldNum" sz="quarter" idx="5"/>
          </p:nvPr>
        </p:nvSpPr>
        <p:spPr>
          <a:noFill/>
          <a:ln>
            <a:miter lim="800000"/>
          </a:ln>
        </p:spPr>
        <p:txBody>
          <a:bodyPr/>
          <a:lstStyle/>
          <a:p>
            <a:fld id="{FA87EB1C-F9F9-4EFC-90E3-683D5F484FA6}" type="slidenum">
              <a:rPr lang="zh-CN" altLang="en-US"/>
            </a:fld>
            <a:endParaRPr lang="zh-CN" alt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p:sp>
      <p:sp>
        <p:nvSpPr>
          <p:cNvPr id="53251"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53252" name="日期占位符 3"/>
          <p:cNvSpPr>
            <a:spLocks noGrp="1"/>
          </p:cNvSpPr>
          <p:nvPr>
            <p:ph type="dt" sz="quarter" idx="1"/>
          </p:nvPr>
        </p:nvSpPr>
        <p:spPr>
          <a:noFill/>
          <a:ln>
            <a:miter lim="800000"/>
          </a:ln>
        </p:spPr>
        <p:txBody>
          <a:bodyPr/>
          <a:lstStyle/>
          <a:p>
            <a:fld id="{C4D6B2A6-984A-4851-8D48-BFBE49C420B9}" type="datetime1">
              <a:rPr lang="zh-CN" altLang="en-US"/>
            </a:fld>
            <a:endParaRPr lang="zh-CN" altLang="en-US" sz="1200"/>
          </a:p>
        </p:txBody>
      </p:sp>
      <p:sp>
        <p:nvSpPr>
          <p:cNvPr id="53253" name="灯片编号占位符 4"/>
          <p:cNvSpPr>
            <a:spLocks noGrp="1"/>
          </p:cNvSpPr>
          <p:nvPr>
            <p:ph type="sldNum" sz="quarter" idx="5"/>
          </p:nvPr>
        </p:nvSpPr>
        <p:spPr>
          <a:noFill/>
          <a:ln>
            <a:miter lim="800000"/>
          </a:ln>
        </p:spPr>
        <p:txBody>
          <a:bodyPr/>
          <a:lstStyle/>
          <a:p>
            <a:fld id="{A8C78AE9-EE50-4460-A548-C5808E02EB82}" type="slidenum">
              <a:rPr lang="zh-CN" altLang="en-US"/>
            </a:fld>
            <a:endParaRPr lang="zh-CN" alt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p:sp>
      <p:sp>
        <p:nvSpPr>
          <p:cNvPr id="55299"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55300" name="日期占位符 3"/>
          <p:cNvSpPr>
            <a:spLocks noGrp="1"/>
          </p:cNvSpPr>
          <p:nvPr>
            <p:ph type="dt" sz="quarter" idx="1"/>
          </p:nvPr>
        </p:nvSpPr>
        <p:spPr>
          <a:noFill/>
          <a:ln>
            <a:miter lim="800000"/>
          </a:ln>
        </p:spPr>
        <p:txBody>
          <a:bodyPr/>
          <a:lstStyle/>
          <a:p>
            <a:fld id="{E7CBBB5C-8524-41D1-A746-199177DDA346}" type="datetime1">
              <a:rPr lang="zh-CN" altLang="en-US"/>
            </a:fld>
            <a:endParaRPr lang="zh-CN" altLang="en-US" sz="1200"/>
          </a:p>
        </p:txBody>
      </p:sp>
      <p:sp>
        <p:nvSpPr>
          <p:cNvPr id="55301" name="灯片编号占位符 4"/>
          <p:cNvSpPr>
            <a:spLocks noGrp="1"/>
          </p:cNvSpPr>
          <p:nvPr>
            <p:ph type="sldNum" sz="quarter" idx="5"/>
          </p:nvPr>
        </p:nvSpPr>
        <p:spPr>
          <a:noFill/>
          <a:ln>
            <a:miter lim="800000"/>
          </a:ln>
        </p:spPr>
        <p:txBody>
          <a:bodyPr/>
          <a:lstStyle/>
          <a:p>
            <a:fld id="{A3DE5D87-A246-4BBC-B108-5E32330DD7F1}" type="slidenum">
              <a:rPr lang="zh-CN" altLang="en-US"/>
            </a:fld>
            <a:endParaRPr lang="zh-CN" alt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p:sp>
      <p:sp>
        <p:nvSpPr>
          <p:cNvPr id="57347"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57348" name="日期占位符 3"/>
          <p:cNvSpPr>
            <a:spLocks noGrp="1"/>
          </p:cNvSpPr>
          <p:nvPr>
            <p:ph type="dt" sz="quarter" idx="1"/>
          </p:nvPr>
        </p:nvSpPr>
        <p:spPr>
          <a:noFill/>
          <a:ln>
            <a:miter lim="800000"/>
          </a:ln>
        </p:spPr>
        <p:txBody>
          <a:bodyPr/>
          <a:lstStyle/>
          <a:p>
            <a:fld id="{C1006657-41E1-4A01-8FC5-1A0DE747C467}" type="datetime1">
              <a:rPr lang="zh-CN" altLang="en-US"/>
            </a:fld>
            <a:endParaRPr lang="zh-CN" altLang="en-US" sz="1200"/>
          </a:p>
        </p:txBody>
      </p:sp>
      <p:sp>
        <p:nvSpPr>
          <p:cNvPr id="57349" name="灯片编号占位符 4"/>
          <p:cNvSpPr>
            <a:spLocks noGrp="1"/>
          </p:cNvSpPr>
          <p:nvPr>
            <p:ph type="sldNum" sz="quarter" idx="5"/>
          </p:nvPr>
        </p:nvSpPr>
        <p:spPr>
          <a:noFill/>
          <a:ln>
            <a:miter lim="800000"/>
          </a:ln>
        </p:spPr>
        <p:txBody>
          <a:bodyPr/>
          <a:lstStyle/>
          <a:p>
            <a:fld id="{68DB7779-E918-429D-8C35-C7DC60E6D0EA}" type="slidenum">
              <a:rPr lang="zh-CN" altLang="en-US"/>
            </a:fld>
            <a:endParaRPr lang="zh-CN" alt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p:sp>
      <p:sp>
        <p:nvSpPr>
          <p:cNvPr id="59395"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59396" name="日期占位符 3"/>
          <p:cNvSpPr>
            <a:spLocks noGrp="1"/>
          </p:cNvSpPr>
          <p:nvPr>
            <p:ph type="dt" sz="quarter" idx="1"/>
          </p:nvPr>
        </p:nvSpPr>
        <p:spPr>
          <a:noFill/>
          <a:ln>
            <a:miter lim="800000"/>
          </a:ln>
        </p:spPr>
        <p:txBody>
          <a:bodyPr/>
          <a:lstStyle/>
          <a:p>
            <a:fld id="{B37DCCA3-B840-4F19-B306-44BB0EC44164}" type="datetime1">
              <a:rPr lang="zh-CN" altLang="en-US"/>
            </a:fld>
            <a:endParaRPr lang="zh-CN" altLang="en-US" sz="1200"/>
          </a:p>
        </p:txBody>
      </p:sp>
      <p:sp>
        <p:nvSpPr>
          <p:cNvPr id="59397" name="灯片编号占位符 4"/>
          <p:cNvSpPr>
            <a:spLocks noGrp="1"/>
          </p:cNvSpPr>
          <p:nvPr>
            <p:ph type="sldNum" sz="quarter" idx="5"/>
          </p:nvPr>
        </p:nvSpPr>
        <p:spPr>
          <a:noFill/>
          <a:ln>
            <a:miter lim="800000"/>
          </a:ln>
        </p:spPr>
        <p:txBody>
          <a:bodyPr/>
          <a:lstStyle/>
          <a:p>
            <a:fld id="{7A0BAECD-9CAB-4198-AD42-43F53036B07F}" type="slidenum">
              <a:rPr lang="zh-CN" altLang="en-US"/>
            </a:fld>
            <a:endParaRPr lang="zh-CN" alt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p:sp>
      <p:sp>
        <p:nvSpPr>
          <p:cNvPr id="61443"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61444" name="日期占位符 3"/>
          <p:cNvSpPr>
            <a:spLocks noGrp="1"/>
          </p:cNvSpPr>
          <p:nvPr>
            <p:ph type="dt" sz="quarter" idx="1"/>
          </p:nvPr>
        </p:nvSpPr>
        <p:spPr>
          <a:noFill/>
          <a:ln>
            <a:miter lim="800000"/>
          </a:ln>
        </p:spPr>
        <p:txBody>
          <a:bodyPr/>
          <a:lstStyle/>
          <a:p>
            <a:fld id="{7BB146C3-57C1-40D1-8531-291156158D60}" type="datetime1">
              <a:rPr lang="zh-CN" altLang="en-US"/>
            </a:fld>
            <a:endParaRPr lang="zh-CN" altLang="en-US" sz="1200"/>
          </a:p>
        </p:txBody>
      </p:sp>
      <p:sp>
        <p:nvSpPr>
          <p:cNvPr id="61445" name="灯片编号占位符 4"/>
          <p:cNvSpPr>
            <a:spLocks noGrp="1"/>
          </p:cNvSpPr>
          <p:nvPr>
            <p:ph type="sldNum" sz="quarter" idx="5"/>
          </p:nvPr>
        </p:nvSpPr>
        <p:spPr>
          <a:noFill/>
          <a:ln>
            <a:miter lim="800000"/>
          </a:ln>
        </p:spPr>
        <p:txBody>
          <a:bodyPr/>
          <a:lstStyle/>
          <a:p>
            <a:fld id="{2D5A72BB-7C14-4502-BD41-A98E8666BE51}" type="slidenum">
              <a:rPr lang="zh-CN" altLang="en-US"/>
            </a:fld>
            <a:endParaRPr lang="zh-CN" alt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p:sp>
      <p:sp>
        <p:nvSpPr>
          <p:cNvPr id="63491"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63492" name="日期占位符 3"/>
          <p:cNvSpPr>
            <a:spLocks noGrp="1"/>
          </p:cNvSpPr>
          <p:nvPr>
            <p:ph type="dt" sz="quarter" idx="1"/>
          </p:nvPr>
        </p:nvSpPr>
        <p:spPr>
          <a:noFill/>
          <a:ln>
            <a:miter lim="800000"/>
          </a:ln>
        </p:spPr>
        <p:txBody>
          <a:bodyPr/>
          <a:lstStyle/>
          <a:p>
            <a:fld id="{1E80BAE9-8686-4E90-9FE9-A81628E6E04B}" type="datetime1">
              <a:rPr lang="zh-CN" altLang="en-US"/>
            </a:fld>
            <a:endParaRPr lang="zh-CN" altLang="en-US" sz="1200"/>
          </a:p>
        </p:txBody>
      </p:sp>
      <p:sp>
        <p:nvSpPr>
          <p:cNvPr id="63493" name="灯片编号占位符 4"/>
          <p:cNvSpPr>
            <a:spLocks noGrp="1"/>
          </p:cNvSpPr>
          <p:nvPr>
            <p:ph type="sldNum" sz="quarter" idx="5"/>
          </p:nvPr>
        </p:nvSpPr>
        <p:spPr>
          <a:noFill/>
          <a:ln>
            <a:miter lim="800000"/>
          </a:ln>
        </p:spPr>
        <p:txBody>
          <a:bodyPr/>
          <a:lstStyle/>
          <a:p>
            <a:fld id="{0729E7B9-CF9C-4046-A5E0-B533FC18E048}" type="slidenum">
              <a:rPr lang="zh-CN" altLang="en-US"/>
            </a:fld>
            <a:endParaRPr lang="zh-CN" alt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p:sp>
      <p:sp>
        <p:nvSpPr>
          <p:cNvPr id="65539"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65540" name="日期占位符 3"/>
          <p:cNvSpPr>
            <a:spLocks noGrp="1"/>
          </p:cNvSpPr>
          <p:nvPr>
            <p:ph type="dt" sz="quarter" idx="1"/>
          </p:nvPr>
        </p:nvSpPr>
        <p:spPr>
          <a:noFill/>
          <a:ln>
            <a:miter lim="800000"/>
          </a:ln>
        </p:spPr>
        <p:txBody>
          <a:bodyPr/>
          <a:lstStyle/>
          <a:p>
            <a:fld id="{6C28627E-B678-4F3D-A430-DF729AE7C02E}" type="datetime1">
              <a:rPr lang="zh-CN" altLang="en-US"/>
            </a:fld>
            <a:endParaRPr lang="zh-CN" altLang="en-US" sz="1200"/>
          </a:p>
        </p:txBody>
      </p:sp>
      <p:sp>
        <p:nvSpPr>
          <p:cNvPr id="65541" name="灯片编号占位符 4"/>
          <p:cNvSpPr>
            <a:spLocks noGrp="1"/>
          </p:cNvSpPr>
          <p:nvPr>
            <p:ph type="sldNum" sz="quarter" idx="5"/>
          </p:nvPr>
        </p:nvSpPr>
        <p:spPr>
          <a:noFill/>
          <a:ln>
            <a:miter lim="800000"/>
          </a:ln>
        </p:spPr>
        <p:txBody>
          <a:bodyPr/>
          <a:lstStyle/>
          <a:p>
            <a:fld id="{40FF914B-67E8-4508-B264-0F0C1B762D40}" type="slidenum">
              <a:rPr lang="zh-CN" altLang="en-US"/>
            </a:fld>
            <a:endParaRPr lang="zh-CN" alt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p:sp>
      <p:sp>
        <p:nvSpPr>
          <p:cNvPr id="67587"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67588" name="日期占位符 3"/>
          <p:cNvSpPr>
            <a:spLocks noGrp="1"/>
          </p:cNvSpPr>
          <p:nvPr>
            <p:ph type="dt" sz="quarter" idx="1"/>
          </p:nvPr>
        </p:nvSpPr>
        <p:spPr>
          <a:noFill/>
          <a:ln>
            <a:miter lim="800000"/>
          </a:ln>
        </p:spPr>
        <p:txBody>
          <a:bodyPr/>
          <a:lstStyle/>
          <a:p>
            <a:fld id="{459A09BD-467A-4E22-A2CD-AEAE32CAFDCD}" type="datetime1">
              <a:rPr lang="zh-CN" altLang="en-US"/>
            </a:fld>
            <a:endParaRPr lang="zh-CN" altLang="en-US" sz="1200"/>
          </a:p>
        </p:txBody>
      </p:sp>
      <p:sp>
        <p:nvSpPr>
          <p:cNvPr id="67589" name="灯片编号占位符 4"/>
          <p:cNvSpPr>
            <a:spLocks noGrp="1"/>
          </p:cNvSpPr>
          <p:nvPr>
            <p:ph type="sldNum" sz="quarter" idx="5"/>
          </p:nvPr>
        </p:nvSpPr>
        <p:spPr>
          <a:noFill/>
          <a:ln>
            <a:miter lim="800000"/>
          </a:ln>
        </p:spPr>
        <p:txBody>
          <a:bodyPr/>
          <a:lstStyle/>
          <a:p>
            <a:fld id="{E24E217B-EC78-4CFE-B64C-F053C976FECA}" type="slidenum">
              <a:rPr lang="zh-CN" altLang="en-US"/>
            </a:fld>
            <a:endParaRPr lang="zh-CN" alt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p:sp>
      <p:sp>
        <p:nvSpPr>
          <p:cNvPr id="69635"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69636" name="日期占位符 3"/>
          <p:cNvSpPr>
            <a:spLocks noGrp="1"/>
          </p:cNvSpPr>
          <p:nvPr>
            <p:ph type="dt" sz="quarter" idx="1"/>
          </p:nvPr>
        </p:nvSpPr>
        <p:spPr>
          <a:noFill/>
          <a:ln>
            <a:miter lim="800000"/>
          </a:ln>
        </p:spPr>
        <p:txBody>
          <a:bodyPr/>
          <a:lstStyle/>
          <a:p>
            <a:fld id="{6D99416D-72D4-42AA-ACA3-18C4FF650FCE}" type="datetime1">
              <a:rPr lang="zh-CN" altLang="en-US"/>
            </a:fld>
            <a:endParaRPr lang="zh-CN" altLang="en-US" sz="1200"/>
          </a:p>
        </p:txBody>
      </p:sp>
      <p:sp>
        <p:nvSpPr>
          <p:cNvPr id="69637" name="灯片编号占位符 4"/>
          <p:cNvSpPr>
            <a:spLocks noGrp="1"/>
          </p:cNvSpPr>
          <p:nvPr>
            <p:ph type="sldNum" sz="quarter" idx="5"/>
          </p:nvPr>
        </p:nvSpPr>
        <p:spPr>
          <a:noFill/>
          <a:ln>
            <a:miter lim="800000"/>
          </a:ln>
        </p:spPr>
        <p:txBody>
          <a:bodyPr/>
          <a:lstStyle/>
          <a:p>
            <a:fld id="{B000059E-EFB7-4532-B2AE-4912F9027622}" type="slidenum">
              <a:rPr lang="zh-CN" altLang="en-US"/>
            </a:fld>
            <a:endParaRPr lang="zh-CN" alt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p:sp>
      <p:sp>
        <p:nvSpPr>
          <p:cNvPr id="71683"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71684" name="日期占位符 3"/>
          <p:cNvSpPr>
            <a:spLocks noGrp="1"/>
          </p:cNvSpPr>
          <p:nvPr>
            <p:ph type="dt" sz="quarter" idx="1"/>
          </p:nvPr>
        </p:nvSpPr>
        <p:spPr>
          <a:noFill/>
          <a:ln>
            <a:miter lim="800000"/>
          </a:ln>
        </p:spPr>
        <p:txBody>
          <a:bodyPr/>
          <a:lstStyle/>
          <a:p>
            <a:fld id="{5037EED2-A53E-4A71-8F9D-DC4851CF6267}" type="datetime1">
              <a:rPr lang="zh-CN" altLang="en-US"/>
            </a:fld>
            <a:endParaRPr lang="zh-CN" altLang="en-US" sz="1200"/>
          </a:p>
        </p:txBody>
      </p:sp>
      <p:sp>
        <p:nvSpPr>
          <p:cNvPr id="71685" name="灯片编号占位符 4"/>
          <p:cNvSpPr>
            <a:spLocks noGrp="1"/>
          </p:cNvSpPr>
          <p:nvPr>
            <p:ph type="sldNum" sz="quarter" idx="5"/>
          </p:nvPr>
        </p:nvSpPr>
        <p:spPr>
          <a:noFill/>
          <a:ln>
            <a:miter lim="800000"/>
          </a:ln>
        </p:spPr>
        <p:txBody>
          <a:bodyPr/>
          <a:lstStyle/>
          <a:p>
            <a:fld id="{08FE44DD-7B24-4593-9167-0F6F0A3831CE}" type="slidenum">
              <a:rPr lang="zh-CN" altLang="en-US"/>
            </a:fld>
            <a:endParaRPr lang="zh-CN" alt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p:sp>
      <p:sp>
        <p:nvSpPr>
          <p:cNvPr id="73731"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73732" name="日期占位符 3"/>
          <p:cNvSpPr>
            <a:spLocks noGrp="1"/>
          </p:cNvSpPr>
          <p:nvPr>
            <p:ph type="dt" sz="quarter" idx="1"/>
          </p:nvPr>
        </p:nvSpPr>
        <p:spPr>
          <a:noFill/>
          <a:ln>
            <a:miter lim="800000"/>
          </a:ln>
        </p:spPr>
        <p:txBody>
          <a:bodyPr/>
          <a:lstStyle/>
          <a:p>
            <a:fld id="{7A9E7706-E281-49F4-BE62-AEBBAF0126A1}" type="datetime1">
              <a:rPr lang="zh-CN" altLang="en-US"/>
            </a:fld>
            <a:endParaRPr lang="zh-CN" altLang="en-US" sz="1200"/>
          </a:p>
        </p:txBody>
      </p:sp>
      <p:sp>
        <p:nvSpPr>
          <p:cNvPr id="73733" name="灯片编号占位符 4"/>
          <p:cNvSpPr>
            <a:spLocks noGrp="1"/>
          </p:cNvSpPr>
          <p:nvPr>
            <p:ph type="sldNum" sz="quarter" idx="5"/>
          </p:nvPr>
        </p:nvSpPr>
        <p:spPr>
          <a:noFill/>
          <a:ln>
            <a:miter lim="800000"/>
          </a:ln>
        </p:spPr>
        <p:txBody>
          <a:bodyPr/>
          <a:lstStyle/>
          <a:p>
            <a:fld id="{B3678447-01F6-43CA-BA45-93173482BFF0}" type="slidenum">
              <a:rPr lang="zh-CN" altLang="en-US"/>
            </a:fld>
            <a:endParaRPr lang="zh-CN" altLang="en-US"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p:sp>
      <p:sp>
        <p:nvSpPr>
          <p:cNvPr id="75779"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p>
        </p:txBody>
      </p:sp>
      <p:sp>
        <p:nvSpPr>
          <p:cNvPr id="75780" name="日期占位符 3"/>
          <p:cNvSpPr>
            <a:spLocks noGrp="1"/>
          </p:cNvSpPr>
          <p:nvPr>
            <p:ph type="dt" sz="quarter" idx="1"/>
          </p:nvPr>
        </p:nvSpPr>
        <p:spPr>
          <a:noFill/>
          <a:ln>
            <a:miter lim="800000"/>
          </a:ln>
        </p:spPr>
        <p:txBody>
          <a:bodyPr/>
          <a:lstStyle/>
          <a:p>
            <a:fld id="{A7CA78F0-F38C-4BC9-B5B1-525646990143}" type="datetime1">
              <a:rPr lang="zh-CN" altLang="en-US"/>
            </a:fld>
            <a:endParaRPr lang="zh-CN" altLang="en-US" sz="1200"/>
          </a:p>
        </p:txBody>
      </p:sp>
      <p:sp>
        <p:nvSpPr>
          <p:cNvPr id="75781" name="灯片编号占位符 4"/>
          <p:cNvSpPr>
            <a:spLocks noGrp="1"/>
          </p:cNvSpPr>
          <p:nvPr>
            <p:ph type="sldNum" sz="quarter" idx="5"/>
          </p:nvPr>
        </p:nvSpPr>
        <p:spPr>
          <a:noFill/>
          <a:ln>
            <a:miter lim="800000"/>
          </a:ln>
        </p:spPr>
        <p:txBody>
          <a:bodyPr/>
          <a:lstStyle/>
          <a:p>
            <a:fld id="{CBBE47DE-0065-4699-9915-F99F11823C24}" type="slidenum">
              <a:rPr lang="zh-CN" altLang="en-US"/>
            </a:fld>
            <a:endParaRPr lang="zh-CN"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Date Placeholder 3"/>
          <p:cNvSpPr>
            <a:spLocks noGrp="1" noChangeArrowheads="1"/>
          </p:cNvSpPr>
          <p:nvPr>
            <p:ph type="dt" sz="half" idx="10"/>
          </p:nvPr>
        </p:nvSpPr>
        <p:spPr/>
        <p:txBody>
          <a:bodyPr/>
          <a:lstStyle>
            <a:lvl1pPr>
              <a:defRPr/>
            </a:lvl1pPr>
          </a:lstStyle>
          <a:p>
            <a:pPr>
              <a:defRPr/>
            </a:pPr>
            <a:fld id="{D166320B-2FAB-48D4-8549-FDBEEEAC9B51}" type="datetime1">
              <a:rPr lang="zh-CN" altLang="en-US"/>
            </a:fld>
            <a:endParaRPr lang="zh-CN" altLang="en-US" sz="1800"/>
          </a:p>
        </p:txBody>
      </p:sp>
      <p:sp>
        <p:nvSpPr>
          <p:cNvPr id="5" name="Footer Placeholder 4"/>
          <p:cNvSpPr>
            <a:spLocks noGrp="1" noChangeArrowheads="1"/>
          </p:cNvSpPr>
          <p:nvPr>
            <p:ph type="ftr" sz="quarter" idx="11"/>
          </p:nvPr>
        </p:nvSpPr>
        <p:spPr/>
        <p:txBody>
          <a:bodyPr/>
          <a:lstStyle>
            <a:lvl1pPr>
              <a:defRPr/>
            </a:lvl1pPr>
          </a:lstStyle>
          <a:p>
            <a:pPr>
              <a:defRPr/>
            </a:pPr>
            <a:endParaRPr lang="zh-CN" altLang="zh-CN"/>
          </a:p>
        </p:txBody>
      </p:sp>
      <p:sp>
        <p:nvSpPr>
          <p:cNvPr id="6" name="Slide Number Placeholder 5"/>
          <p:cNvSpPr>
            <a:spLocks noGrp="1" noChangeArrowheads="1"/>
          </p:cNvSpPr>
          <p:nvPr>
            <p:ph type="sldNum" sz="quarter" idx="12"/>
          </p:nvPr>
        </p:nvSpPr>
        <p:spPr/>
        <p:txBody>
          <a:bodyPr/>
          <a:lstStyle>
            <a:lvl1pPr>
              <a:defRPr/>
            </a:lvl1pPr>
          </a:lstStyle>
          <a:p>
            <a:fld id="{F2CA1CF8-D1E3-4614-AB0B-35E1C3D8BE67}" type="slidenum">
              <a:rPr lang="zh-CN" altLang="en-US"/>
            </a:fld>
            <a:endParaRPr lang="zh-CN" altLang="en-US" sz="1800"/>
          </a:p>
        </p:txBody>
      </p:sp>
    </p:spTree>
  </p:cSld>
  <p:clrMapOvr>
    <a:masterClrMapping/>
  </p:clrMapOvr>
  <p:transition advTm="3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Date Placeholder 3"/>
          <p:cNvSpPr>
            <a:spLocks noGrp="1" noChangeArrowheads="1"/>
          </p:cNvSpPr>
          <p:nvPr>
            <p:ph type="dt" sz="half" idx="10"/>
          </p:nvPr>
        </p:nvSpPr>
        <p:spPr/>
        <p:txBody>
          <a:bodyPr/>
          <a:lstStyle>
            <a:lvl1pPr>
              <a:defRPr/>
            </a:lvl1pPr>
          </a:lstStyle>
          <a:p>
            <a:pPr>
              <a:defRPr/>
            </a:pPr>
            <a:fld id="{D137A37D-DAEB-40AB-87BA-4607A7228746}" type="datetime1">
              <a:rPr lang="zh-CN" altLang="en-US"/>
            </a:fld>
            <a:endParaRPr lang="zh-CN" altLang="en-US" sz="1800"/>
          </a:p>
        </p:txBody>
      </p:sp>
      <p:sp>
        <p:nvSpPr>
          <p:cNvPr id="5" name="Footer Placeholder 4"/>
          <p:cNvSpPr>
            <a:spLocks noGrp="1" noChangeArrowheads="1"/>
          </p:cNvSpPr>
          <p:nvPr>
            <p:ph type="ftr" sz="quarter" idx="11"/>
          </p:nvPr>
        </p:nvSpPr>
        <p:spPr/>
        <p:txBody>
          <a:bodyPr/>
          <a:lstStyle>
            <a:lvl1pPr>
              <a:defRPr/>
            </a:lvl1pPr>
          </a:lstStyle>
          <a:p>
            <a:pPr>
              <a:defRPr/>
            </a:pPr>
            <a:endParaRPr lang="zh-CN" altLang="zh-CN"/>
          </a:p>
        </p:txBody>
      </p:sp>
      <p:sp>
        <p:nvSpPr>
          <p:cNvPr id="6" name="Slide Number Placeholder 5"/>
          <p:cNvSpPr>
            <a:spLocks noGrp="1" noChangeArrowheads="1"/>
          </p:cNvSpPr>
          <p:nvPr>
            <p:ph type="sldNum" sz="quarter" idx="12"/>
          </p:nvPr>
        </p:nvSpPr>
        <p:spPr/>
        <p:txBody>
          <a:bodyPr/>
          <a:lstStyle>
            <a:lvl1pPr>
              <a:defRPr/>
            </a:lvl1pPr>
          </a:lstStyle>
          <a:p>
            <a:fld id="{B1DC22A9-DC4D-41D2-B062-7EDA8CF6D445}" type="slidenum">
              <a:rPr lang="zh-CN" altLang="en-US"/>
            </a:fld>
            <a:endParaRPr lang="zh-CN" altLang="en-US" sz="1800"/>
          </a:p>
        </p:txBody>
      </p:sp>
    </p:spTree>
  </p:cSld>
  <p:clrMapOvr>
    <a:masterClrMapping/>
  </p:clrMapOvr>
  <p:transition advTm="3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单击此处编辑母版文本样式</a:t>
            </a:r>
            <a:endParaRPr lang="zh-CN" altLang="en-US" smtClean="0"/>
          </a:p>
        </p:txBody>
      </p:sp>
      <p:sp>
        <p:nvSpPr>
          <p:cNvPr id="4" name="Date Placeholder 3"/>
          <p:cNvSpPr>
            <a:spLocks noGrp="1" noChangeArrowheads="1"/>
          </p:cNvSpPr>
          <p:nvPr>
            <p:ph type="dt" sz="half" idx="10"/>
          </p:nvPr>
        </p:nvSpPr>
        <p:spPr/>
        <p:txBody>
          <a:bodyPr/>
          <a:lstStyle>
            <a:lvl1pPr>
              <a:defRPr/>
            </a:lvl1pPr>
          </a:lstStyle>
          <a:p>
            <a:pPr>
              <a:defRPr/>
            </a:pPr>
            <a:fld id="{D9CF7834-E400-4D52-B7BD-0F70CBCF75F5}" type="datetime1">
              <a:rPr lang="zh-CN" altLang="en-US"/>
            </a:fld>
            <a:endParaRPr lang="zh-CN" altLang="en-US" sz="1800"/>
          </a:p>
        </p:txBody>
      </p:sp>
      <p:sp>
        <p:nvSpPr>
          <p:cNvPr id="5" name="Footer Placeholder 4"/>
          <p:cNvSpPr>
            <a:spLocks noGrp="1" noChangeArrowheads="1"/>
          </p:cNvSpPr>
          <p:nvPr>
            <p:ph type="ftr" sz="quarter" idx="11"/>
          </p:nvPr>
        </p:nvSpPr>
        <p:spPr/>
        <p:txBody>
          <a:bodyPr/>
          <a:lstStyle>
            <a:lvl1pPr>
              <a:defRPr/>
            </a:lvl1pPr>
          </a:lstStyle>
          <a:p>
            <a:pPr>
              <a:defRPr/>
            </a:pPr>
            <a:endParaRPr lang="zh-CN" altLang="zh-CN"/>
          </a:p>
        </p:txBody>
      </p:sp>
      <p:sp>
        <p:nvSpPr>
          <p:cNvPr id="6" name="Slide Number Placeholder 5"/>
          <p:cNvSpPr>
            <a:spLocks noGrp="1" noChangeArrowheads="1"/>
          </p:cNvSpPr>
          <p:nvPr>
            <p:ph type="sldNum" sz="quarter" idx="12"/>
          </p:nvPr>
        </p:nvSpPr>
        <p:spPr/>
        <p:txBody>
          <a:bodyPr/>
          <a:lstStyle>
            <a:lvl1pPr>
              <a:defRPr/>
            </a:lvl1pPr>
          </a:lstStyle>
          <a:p>
            <a:fld id="{C278E1D1-0DAC-4880-9168-F0E4C15B810A}" type="slidenum">
              <a:rPr lang="zh-CN" altLang="en-US"/>
            </a:fld>
            <a:endParaRPr lang="zh-CN" altLang="en-US" sz="1800"/>
          </a:p>
        </p:txBody>
      </p:sp>
    </p:spTree>
  </p:cSld>
  <p:clrMapOvr>
    <a:masterClrMapping/>
  </p:clrMapOvr>
  <p:transition advTm="3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Date Placeholder 3"/>
          <p:cNvSpPr>
            <a:spLocks noGrp="1" noChangeArrowheads="1"/>
          </p:cNvSpPr>
          <p:nvPr>
            <p:ph type="dt" sz="half" idx="10"/>
          </p:nvPr>
        </p:nvSpPr>
        <p:spPr/>
        <p:txBody>
          <a:bodyPr/>
          <a:lstStyle>
            <a:lvl1pPr>
              <a:defRPr/>
            </a:lvl1pPr>
          </a:lstStyle>
          <a:p>
            <a:pPr>
              <a:defRPr/>
            </a:pPr>
            <a:fld id="{E6C821EE-1CEB-4F7D-A023-9EEFE1B3DBB2}" type="datetime1">
              <a:rPr lang="zh-CN" altLang="en-US"/>
            </a:fld>
            <a:endParaRPr lang="zh-CN" altLang="en-US" sz="1800"/>
          </a:p>
        </p:txBody>
      </p:sp>
      <p:sp>
        <p:nvSpPr>
          <p:cNvPr id="6" name="Footer Placeholder 4"/>
          <p:cNvSpPr>
            <a:spLocks noGrp="1" noChangeArrowheads="1"/>
          </p:cNvSpPr>
          <p:nvPr>
            <p:ph type="ftr" sz="quarter" idx="11"/>
          </p:nvPr>
        </p:nvSpPr>
        <p:spPr/>
        <p:txBody>
          <a:bodyPr/>
          <a:lstStyle>
            <a:lvl1pPr>
              <a:defRPr/>
            </a:lvl1pPr>
          </a:lstStyle>
          <a:p>
            <a:pPr>
              <a:defRPr/>
            </a:pPr>
            <a:endParaRPr lang="zh-CN" altLang="zh-CN"/>
          </a:p>
        </p:txBody>
      </p:sp>
      <p:sp>
        <p:nvSpPr>
          <p:cNvPr id="7" name="Slide Number Placeholder 5"/>
          <p:cNvSpPr>
            <a:spLocks noGrp="1" noChangeArrowheads="1"/>
          </p:cNvSpPr>
          <p:nvPr>
            <p:ph type="sldNum" sz="quarter" idx="12"/>
          </p:nvPr>
        </p:nvSpPr>
        <p:spPr/>
        <p:txBody>
          <a:bodyPr/>
          <a:lstStyle>
            <a:lvl1pPr>
              <a:defRPr/>
            </a:lvl1pPr>
          </a:lstStyle>
          <a:p>
            <a:fld id="{DEDC64E8-96A1-4AE7-846F-2DFC71B1FCEB}" type="slidenum">
              <a:rPr lang="zh-CN" altLang="en-US"/>
            </a:fld>
            <a:endParaRPr lang="zh-CN" altLang="en-US" sz="1800"/>
          </a:p>
        </p:txBody>
      </p:sp>
    </p:spTree>
  </p:cSld>
  <p:clrMapOvr>
    <a:masterClrMapping/>
  </p:clrMapOvr>
  <p:transition advTm="3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Date Placeholder 3"/>
          <p:cNvSpPr>
            <a:spLocks noGrp="1" noChangeArrowheads="1"/>
          </p:cNvSpPr>
          <p:nvPr>
            <p:ph type="dt" sz="half" idx="10"/>
          </p:nvPr>
        </p:nvSpPr>
        <p:spPr/>
        <p:txBody>
          <a:bodyPr/>
          <a:lstStyle>
            <a:lvl1pPr>
              <a:defRPr/>
            </a:lvl1pPr>
          </a:lstStyle>
          <a:p>
            <a:pPr>
              <a:defRPr/>
            </a:pPr>
            <a:fld id="{6EFCCD76-2853-4447-9BEC-F2D70CF398B6}" type="datetime1">
              <a:rPr lang="zh-CN" altLang="en-US"/>
            </a:fld>
            <a:endParaRPr lang="zh-CN" altLang="en-US" sz="1800"/>
          </a:p>
        </p:txBody>
      </p:sp>
      <p:sp>
        <p:nvSpPr>
          <p:cNvPr id="8" name="Footer Placeholder 4"/>
          <p:cNvSpPr>
            <a:spLocks noGrp="1" noChangeArrowheads="1"/>
          </p:cNvSpPr>
          <p:nvPr>
            <p:ph type="ftr" sz="quarter" idx="11"/>
          </p:nvPr>
        </p:nvSpPr>
        <p:spPr/>
        <p:txBody>
          <a:bodyPr/>
          <a:lstStyle>
            <a:lvl1pPr>
              <a:defRPr/>
            </a:lvl1pPr>
          </a:lstStyle>
          <a:p>
            <a:pPr>
              <a:defRPr/>
            </a:pPr>
            <a:endParaRPr lang="zh-CN" altLang="zh-CN"/>
          </a:p>
        </p:txBody>
      </p:sp>
      <p:sp>
        <p:nvSpPr>
          <p:cNvPr id="9" name="Slide Number Placeholder 5"/>
          <p:cNvSpPr>
            <a:spLocks noGrp="1" noChangeArrowheads="1"/>
          </p:cNvSpPr>
          <p:nvPr>
            <p:ph type="sldNum" sz="quarter" idx="12"/>
          </p:nvPr>
        </p:nvSpPr>
        <p:spPr/>
        <p:txBody>
          <a:bodyPr/>
          <a:lstStyle>
            <a:lvl1pPr>
              <a:defRPr/>
            </a:lvl1pPr>
          </a:lstStyle>
          <a:p>
            <a:fld id="{EC36B620-C8B5-4A5F-89E8-1DF6C126005F}" type="slidenum">
              <a:rPr lang="zh-CN" altLang="en-US"/>
            </a:fld>
            <a:endParaRPr lang="zh-CN" altLang="en-US" sz="1800"/>
          </a:p>
        </p:txBody>
      </p:sp>
    </p:spTree>
  </p:cSld>
  <p:clrMapOvr>
    <a:masterClrMapping/>
  </p:clrMapOvr>
  <p:transition advTm="3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p:txBody>
          <a:bodyPr/>
          <a:lstStyle>
            <a:lvl1pPr>
              <a:defRPr/>
            </a:lvl1pPr>
          </a:lstStyle>
          <a:p>
            <a:pPr>
              <a:defRPr/>
            </a:pPr>
            <a:fld id="{751A979F-AA25-4478-8662-C033E1FFE6B1}" type="datetime1">
              <a:rPr lang="zh-CN" altLang="en-US"/>
            </a:fld>
            <a:endParaRPr lang="zh-CN" altLang="en-US" sz="1800"/>
          </a:p>
        </p:txBody>
      </p:sp>
      <p:sp>
        <p:nvSpPr>
          <p:cNvPr id="4" name="Footer Placeholder 4"/>
          <p:cNvSpPr>
            <a:spLocks noGrp="1" noChangeArrowheads="1"/>
          </p:cNvSpPr>
          <p:nvPr>
            <p:ph type="ftr" sz="quarter" idx="11"/>
          </p:nvPr>
        </p:nvSpPr>
        <p:spPr/>
        <p:txBody>
          <a:bodyPr/>
          <a:lstStyle>
            <a:lvl1pPr>
              <a:defRPr/>
            </a:lvl1pPr>
          </a:lstStyle>
          <a:p>
            <a:pPr>
              <a:defRPr/>
            </a:pPr>
            <a:endParaRPr lang="zh-CN" altLang="zh-CN"/>
          </a:p>
        </p:txBody>
      </p:sp>
      <p:sp>
        <p:nvSpPr>
          <p:cNvPr id="5" name="Slide Number Placeholder 5"/>
          <p:cNvSpPr>
            <a:spLocks noGrp="1" noChangeArrowheads="1"/>
          </p:cNvSpPr>
          <p:nvPr>
            <p:ph type="sldNum" sz="quarter" idx="12"/>
          </p:nvPr>
        </p:nvSpPr>
        <p:spPr/>
        <p:txBody>
          <a:bodyPr/>
          <a:lstStyle>
            <a:lvl1pPr>
              <a:defRPr/>
            </a:lvl1pPr>
          </a:lstStyle>
          <a:p>
            <a:fld id="{61836923-8504-4FCC-B730-17DCE0028970}" type="slidenum">
              <a:rPr lang="zh-CN" altLang="en-US"/>
            </a:fld>
            <a:endParaRPr lang="zh-CN" altLang="en-US" sz="1800"/>
          </a:p>
        </p:txBody>
      </p:sp>
    </p:spTree>
  </p:cSld>
  <p:clrMapOvr>
    <a:masterClrMapping/>
  </p:clrMapOvr>
  <p:transition advTm="3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noChangeArrowheads="1"/>
          </p:cNvSpPr>
          <p:nvPr>
            <p:ph type="dt" sz="half" idx="10"/>
          </p:nvPr>
        </p:nvSpPr>
        <p:spPr/>
        <p:txBody>
          <a:bodyPr/>
          <a:lstStyle>
            <a:lvl1pPr>
              <a:defRPr/>
            </a:lvl1pPr>
          </a:lstStyle>
          <a:p>
            <a:pPr>
              <a:defRPr/>
            </a:pPr>
            <a:fld id="{4729ADD0-DC88-4147-BA02-684A4EC7DDE7}" type="datetime1">
              <a:rPr lang="zh-CN" altLang="en-US"/>
            </a:fld>
            <a:endParaRPr lang="zh-CN" altLang="en-US" sz="1800"/>
          </a:p>
        </p:txBody>
      </p:sp>
      <p:sp>
        <p:nvSpPr>
          <p:cNvPr id="3" name="Footer Placeholder 4"/>
          <p:cNvSpPr>
            <a:spLocks noGrp="1" noChangeArrowheads="1"/>
          </p:cNvSpPr>
          <p:nvPr>
            <p:ph type="ftr" sz="quarter" idx="11"/>
          </p:nvPr>
        </p:nvSpPr>
        <p:spPr/>
        <p:txBody>
          <a:bodyPr/>
          <a:lstStyle>
            <a:lvl1pPr>
              <a:defRPr/>
            </a:lvl1pPr>
          </a:lstStyle>
          <a:p>
            <a:pPr>
              <a:defRPr/>
            </a:pPr>
            <a:endParaRPr lang="zh-CN" altLang="zh-CN"/>
          </a:p>
        </p:txBody>
      </p:sp>
      <p:sp>
        <p:nvSpPr>
          <p:cNvPr id="4" name="Slide Number Placeholder 5"/>
          <p:cNvSpPr>
            <a:spLocks noGrp="1" noChangeArrowheads="1"/>
          </p:cNvSpPr>
          <p:nvPr>
            <p:ph type="sldNum" sz="quarter" idx="12"/>
          </p:nvPr>
        </p:nvSpPr>
        <p:spPr/>
        <p:txBody>
          <a:bodyPr/>
          <a:lstStyle>
            <a:lvl1pPr>
              <a:defRPr/>
            </a:lvl1pPr>
          </a:lstStyle>
          <a:p>
            <a:fld id="{83DC9991-A28D-4990-855D-8E63529E21EE}" type="slidenum">
              <a:rPr lang="zh-CN" altLang="en-US"/>
            </a:fld>
            <a:endParaRPr lang="zh-CN" altLang="en-US" sz="1800"/>
          </a:p>
        </p:txBody>
      </p:sp>
    </p:spTree>
  </p:cSld>
  <p:clrMapOvr>
    <a:masterClrMapping/>
  </p:clrMapOvr>
  <p:transition advTm="3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3"/>
          <p:cNvSpPr>
            <a:spLocks noGrp="1" noChangeArrowheads="1"/>
          </p:cNvSpPr>
          <p:nvPr>
            <p:ph type="dt" sz="half" idx="10"/>
          </p:nvPr>
        </p:nvSpPr>
        <p:spPr/>
        <p:txBody>
          <a:bodyPr/>
          <a:lstStyle>
            <a:lvl1pPr>
              <a:defRPr/>
            </a:lvl1pPr>
          </a:lstStyle>
          <a:p>
            <a:pPr>
              <a:defRPr/>
            </a:pPr>
            <a:fld id="{21F743E3-5A16-4BCB-8BFB-6A8DCA225E59}" type="datetime1">
              <a:rPr lang="zh-CN" altLang="en-US"/>
            </a:fld>
            <a:endParaRPr lang="zh-CN" altLang="en-US" sz="1800"/>
          </a:p>
        </p:txBody>
      </p:sp>
      <p:sp>
        <p:nvSpPr>
          <p:cNvPr id="6" name="Footer Placeholder 4"/>
          <p:cNvSpPr>
            <a:spLocks noGrp="1" noChangeArrowheads="1"/>
          </p:cNvSpPr>
          <p:nvPr>
            <p:ph type="ftr" sz="quarter" idx="11"/>
          </p:nvPr>
        </p:nvSpPr>
        <p:spPr/>
        <p:txBody>
          <a:bodyPr/>
          <a:lstStyle>
            <a:lvl1pPr>
              <a:defRPr/>
            </a:lvl1pPr>
          </a:lstStyle>
          <a:p>
            <a:pPr>
              <a:defRPr/>
            </a:pPr>
            <a:endParaRPr lang="zh-CN" altLang="zh-CN"/>
          </a:p>
        </p:txBody>
      </p:sp>
      <p:sp>
        <p:nvSpPr>
          <p:cNvPr id="7" name="Slide Number Placeholder 5"/>
          <p:cNvSpPr>
            <a:spLocks noGrp="1" noChangeArrowheads="1"/>
          </p:cNvSpPr>
          <p:nvPr>
            <p:ph type="sldNum" sz="quarter" idx="12"/>
          </p:nvPr>
        </p:nvSpPr>
        <p:spPr/>
        <p:txBody>
          <a:bodyPr/>
          <a:lstStyle>
            <a:lvl1pPr>
              <a:defRPr/>
            </a:lvl1pPr>
          </a:lstStyle>
          <a:p>
            <a:fld id="{9575CED7-9840-4527-8053-7C9F89E1D26F}" type="slidenum">
              <a:rPr lang="zh-CN" altLang="en-US"/>
            </a:fld>
            <a:endParaRPr lang="zh-CN" altLang="en-US" sz="1800"/>
          </a:p>
        </p:txBody>
      </p:sp>
    </p:spTree>
  </p:cSld>
  <p:clrMapOvr>
    <a:masterClrMapping/>
  </p:clrMapOvr>
  <p:transition advTm="3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Date Placeholder 3"/>
          <p:cNvSpPr>
            <a:spLocks noGrp="1" noChangeArrowheads="1"/>
          </p:cNvSpPr>
          <p:nvPr>
            <p:ph type="dt" sz="half" idx="10"/>
          </p:nvPr>
        </p:nvSpPr>
        <p:spPr/>
        <p:txBody>
          <a:bodyPr/>
          <a:lstStyle>
            <a:lvl1pPr>
              <a:defRPr/>
            </a:lvl1pPr>
          </a:lstStyle>
          <a:p>
            <a:pPr>
              <a:defRPr/>
            </a:pPr>
            <a:fld id="{38F57FBB-D145-468A-9121-882302BA80D1}" type="datetime1">
              <a:rPr lang="zh-CN" altLang="en-US"/>
            </a:fld>
            <a:endParaRPr lang="zh-CN" altLang="en-US" sz="1800"/>
          </a:p>
        </p:txBody>
      </p:sp>
      <p:sp>
        <p:nvSpPr>
          <p:cNvPr id="6" name="Footer Placeholder 4"/>
          <p:cNvSpPr>
            <a:spLocks noGrp="1" noChangeArrowheads="1"/>
          </p:cNvSpPr>
          <p:nvPr>
            <p:ph type="ftr" sz="quarter" idx="11"/>
          </p:nvPr>
        </p:nvSpPr>
        <p:spPr/>
        <p:txBody>
          <a:bodyPr/>
          <a:lstStyle>
            <a:lvl1pPr>
              <a:defRPr/>
            </a:lvl1pPr>
          </a:lstStyle>
          <a:p>
            <a:pPr>
              <a:defRPr/>
            </a:pPr>
            <a:endParaRPr lang="zh-CN" altLang="zh-CN"/>
          </a:p>
        </p:txBody>
      </p:sp>
      <p:sp>
        <p:nvSpPr>
          <p:cNvPr id="7" name="Slide Number Placeholder 5"/>
          <p:cNvSpPr>
            <a:spLocks noGrp="1" noChangeArrowheads="1"/>
          </p:cNvSpPr>
          <p:nvPr>
            <p:ph type="sldNum" sz="quarter" idx="12"/>
          </p:nvPr>
        </p:nvSpPr>
        <p:spPr/>
        <p:txBody>
          <a:bodyPr/>
          <a:lstStyle>
            <a:lvl1pPr>
              <a:defRPr/>
            </a:lvl1pPr>
          </a:lstStyle>
          <a:p>
            <a:fld id="{5FBCE433-2E9F-4428-AE74-79D0139A08D0}" type="slidenum">
              <a:rPr lang="zh-CN" altLang="en-US"/>
            </a:fld>
            <a:endParaRPr lang="zh-CN" altLang="en-US" sz="1800"/>
          </a:p>
        </p:txBody>
      </p:sp>
    </p:spTree>
  </p:cSld>
  <p:clrMapOvr>
    <a:masterClrMapping/>
  </p:clrMapOvr>
  <p:transition advTm="3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Date Placeholder 3"/>
          <p:cNvSpPr>
            <a:spLocks noGrp="1" noChangeArrowheads="1"/>
          </p:cNvSpPr>
          <p:nvPr>
            <p:ph type="dt" sz="half" idx="10"/>
          </p:nvPr>
        </p:nvSpPr>
        <p:spPr/>
        <p:txBody>
          <a:bodyPr/>
          <a:lstStyle>
            <a:lvl1pPr>
              <a:defRPr/>
            </a:lvl1pPr>
          </a:lstStyle>
          <a:p>
            <a:pPr>
              <a:defRPr/>
            </a:pPr>
            <a:fld id="{0D2F2F5D-7733-49F0-B18A-7B4BD0A7FE36}" type="datetime1">
              <a:rPr lang="zh-CN" altLang="en-US"/>
            </a:fld>
            <a:endParaRPr lang="zh-CN" altLang="en-US" sz="1800"/>
          </a:p>
        </p:txBody>
      </p:sp>
      <p:sp>
        <p:nvSpPr>
          <p:cNvPr id="5" name="Footer Placeholder 4"/>
          <p:cNvSpPr>
            <a:spLocks noGrp="1" noChangeArrowheads="1"/>
          </p:cNvSpPr>
          <p:nvPr>
            <p:ph type="ftr" sz="quarter" idx="11"/>
          </p:nvPr>
        </p:nvSpPr>
        <p:spPr/>
        <p:txBody>
          <a:bodyPr/>
          <a:lstStyle>
            <a:lvl1pPr>
              <a:defRPr/>
            </a:lvl1pPr>
          </a:lstStyle>
          <a:p>
            <a:pPr>
              <a:defRPr/>
            </a:pPr>
            <a:endParaRPr lang="zh-CN" altLang="zh-CN"/>
          </a:p>
        </p:txBody>
      </p:sp>
      <p:sp>
        <p:nvSpPr>
          <p:cNvPr id="6" name="Slide Number Placeholder 5"/>
          <p:cNvSpPr>
            <a:spLocks noGrp="1" noChangeArrowheads="1"/>
          </p:cNvSpPr>
          <p:nvPr>
            <p:ph type="sldNum" sz="quarter" idx="12"/>
          </p:nvPr>
        </p:nvSpPr>
        <p:spPr/>
        <p:txBody>
          <a:bodyPr/>
          <a:lstStyle>
            <a:lvl1pPr>
              <a:defRPr/>
            </a:lvl1pPr>
          </a:lstStyle>
          <a:p>
            <a:fld id="{60BF94EF-1BC6-46CC-8F85-6F6BDA2757B9}" type="slidenum">
              <a:rPr lang="zh-CN" altLang="en-US"/>
            </a:fld>
            <a:endParaRPr lang="zh-CN" altLang="en-US" sz="1800"/>
          </a:p>
        </p:txBody>
      </p:sp>
    </p:spTree>
  </p:cSld>
  <p:clrMapOvr>
    <a:masterClrMapping/>
  </p:clrMapOvr>
  <p:transition advTm="3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Date Placeholder 3"/>
          <p:cNvSpPr>
            <a:spLocks noGrp="1" noChangeArrowheads="1"/>
          </p:cNvSpPr>
          <p:nvPr>
            <p:ph type="dt" sz="half" idx="10"/>
          </p:nvPr>
        </p:nvSpPr>
        <p:spPr/>
        <p:txBody>
          <a:bodyPr/>
          <a:lstStyle>
            <a:lvl1pPr>
              <a:defRPr/>
            </a:lvl1pPr>
          </a:lstStyle>
          <a:p>
            <a:pPr>
              <a:defRPr/>
            </a:pPr>
            <a:fld id="{7AA54A36-9907-42F6-A42B-15445DFBDD18}" type="datetime1">
              <a:rPr lang="zh-CN" altLang="en-US"/>
            </a:fld>
            <a:endParaRPr lang="zh-CN" altLang="en-US" sz="1800"/>
          </a:p>
        </p:txBody>
      </p:sp>
      <p:sp>
        <p:nvSpPr>
          <p:cNvPr id="5" name="Footer Placeholder 4"/>
          <p:cNvSpPr>
            <a:spLocks noGrp="1" noChangeArrowheads="1"/>
          </p:cNvSpPr>
          <p:nvPr>
            <p:ph type="ftr" sz="quarter" idx="11"/>
          </p:nvPr>
        </p:nvSpPr>
        <p:spPr/>
        <p:txBody>
          <a:bodyPr/>
          <a:lstStyle>
            <a:lvl1pPr>
              <a:defRPr/>
            </a:lvl1pPr>
          </a:lstStyle>
          <a:p>
            <a:pPr>
              <a:defRPr/>
            </a:pPr>
            <a:endParaRPr lang="zh-CN" altLang="zh-CN"/>
          </a:p>
        </p:txBody>
      </p:sp>
      <p:sp>
        <p:nvSpPr>
          <p:cNvPr id="6" name="Slide Number Placeholder 5"/>
          <p:cNvSpPr>
            <a:spLocks noGrp="1" noChangeArrowheads="1"/>
          </p:cNvSpPr>
          <p:nvPr>
            <p:ph type="sldNum" sz="quarter" idx="12"/>
          </p:nvPr>
        </p:nvSpPr>
        <p:spPr/>
        <p:txBody>
          <a:bodyPr/>
          <a:lstStyle>
            <a:lvl1pPr>
              <a:defRPr/>
            </a:lvl1pPr>
          </a:lstStyle>
          <a:p>
            <a:fld id="{EA088BCA-9FEF-454C-A950-93D4FEAFC3EB}" type="slidenum">
              <a:rPr lang="zh-CN" altLang="en-US"/>
            </a:fld>
            <a:endParaRPr lang="zh-CN" altLang="en-US" sz="1800"/>
          </a:p>
        </p:txBody>
      </p:sp>
    </p:spTree>
  </p:cSld>
  <p:clrMapOvr>
    <a:masterClrMapping/>
  </p:clrMapOvr>
  <p:transition advTm="300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Date Placeholder 3"/>
          <p:cNvSpPr>
            <a:spLocks noGrp="1" noChangeArrowheads="1"/>
          </p:cNvSpPr>
          <p:nvPr>
            <p:ph type="dt" sz="half" idx="10"/>
          </p:nvPr>
        </p:nvSpPr>
        <p:spPr/>
        <p:txBody>
          <a:bodyPr/>
          <a:lstStyle>
            <a:lvl1pPr>
              <a:defRPr/>
            </a:lvl1pPr>
          </a:lstStyle>
          <a:p>
            <a:pPr>
              <a:defRPr/>
            </a:pPr>
            <a:fld id="{5D29EE37-21C3-4CB5-BA50-C584264419B0}" type="datetime1">
              <a:rPr lang="zh-CN" altLang="en-US"/>
            </a:fld>
            <a:endParaRPr lang="zh-CN" altLang="en-US" sz="1800"/>
          </a:p>
        </p:txBody>
      </p:sp>
      <p:sp>
        <p:nvSpPr>
          <p:cNvPr id="4" name="Footer Placeholder 4"/>
          <p:cNvSpPr>
            <a:spLocks noGrp="1" noChangeArrowheads="1"/>
          </p:cNvSpPr>
          <p:nvPr>
            <p:ph type="ftr" sz="quarter" idx="11"/>
          </p:nvPr>
        </p:nvSpPr>
        <p:spPr/>
        <p:txBody>
          <a:bodyPr/>
          <a:lstStyle>
            <a:lvl1pPr>
              <a:defRPr/>
            </a:lvl1pPr>
          </a:lstStyle>
          <a:p>
            <a:pPr>
              <a:defRPr/>
            </a:pPr>
            <a:endParaRPr lang="zh-CN" altLang="zh-CN"/>
          </a:p>
        </p:txBody>
      </p:sp>
      <p:sp>
        <p:nvSpPr>
          <p:cNvPr id="5" name="Slide Number Placeholder 5"/>
          <p:cNvSpPr>
            <a:spLocks noGrp="1" noChangeArrowheads="1"/>
          </p:cNvSpPr>
          <p:nvPr>
            <p:ph type="sldNum" sz="quarter" idx="12"/>
          </p:nvPr>
        </p:nvSpPr>
        <p:spPr/>
        <p:txBody>
          <a:bodyPr/>
          <a:lstStyle>
            <a:lvl1pPr>
              <a:defRPr/>
            </a:lvl1pPr>
          </a:lstStyle>
          <a:p>
            <a:fld id="{38E807B8-2503-43DF-8F78-781F287B56DF}" type="slidenum">
              <a:rPr lang="zh-CN" altLang="en-US"/>
            </a:fld>
            <a:endParaRPr lang="zh-CN" altLang="en-US" sz="1800"/>
          </a:p>
        </p:txBody>
      </p:sp>
    </p:spTree>
  </p:cSld>
  <p:clrMapOvr>
    <a:masterClrMapping/>
  </p:clrMapOvr>
  <p:transition advTm="300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idx="4294967295"/>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zh-CN" smtClean="0">
                <a:sym typeface="Calibri Light" panose="020F0302020204030204" pitchFamily="34" charset="0"/>
              </a:rPr>
              <a:t>单击此处编辑母版标题样式</a:t>
            </a:r>
            <a:endParaRPr lang="zh-CN" altLang="zh-CN" smtClean="0">
              <a:sym typeface="Calibri Light" panose="020F0302020204030204" pitchFamily="34" charset="0"/>
            </a:endParaRPr>
          </a:p>
        </p:txBody>
      </p:sp>
      <p:sp>
        <p:nvSpPr>
          <p:cNvPr id="1027" name="Text Placeholder 2"/>
          <p:cNvSpPr>
            <a:spLocks noGrp="1" noChangeArrowheads="1"/>
          </p:cNvSpPr>
          <p:nvPr>
            <p:ph type="body" idx="1"/>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zh-CN" smtClean="0">
                <a:sym typeface="Calibri" panose="020F0502020204030204" pitchFamily="34" charset="0"/>
              </a:rPr>
              <a:t>单击此处编辑母版文本样式</a:t>
            </a:r>
            <a:endParaRPr lang="zh-CN" altLang="zh-CN" smtClean="0">
              <a:sym typeface="Calibri" panose="020F0502020204030204" pitchFamily="34" charset="0"/>
            </a:endParaRPr>
          </a:p>
          <a:p>
            <a:pPr lvl="1"/>
            <a:r>
              <a:rPr lang="zh-CN" altLang="zh-CN" smtClean="0">
                <a:sym typeface="Calibri" panose="020F0502020204030204" pitchFamily="34" charset="0"/>
              </a:rPr>
              <a:t>第二级</a:t>
            </a:r>
            <a:endParaRPr lang="zh-CN" altLang="zh-CN" smtClean="0">
              <a:sym typeface="Calibri" panose="020F0502020204030204" pitchFamily="34" charset="0"/>
            </a:endParaRPr>
          </a:p>
          <a:p>
            <a:pPr lvl="2"/>
            <a:r>
              <a:rPr lang="zh-CN" altLang="zh-CN" smtClean="0">
                <a:sym typeface="Calibri" panose="020F0502020204030204" pitchFamily="34" charset="0"/>
              </a:rPr>
              <a:t>第三级</a:t>
            </a:r>
            <a:endParaRPr lang="zh-CN" altLang="zh-CN" smtClean="0">
              <a:sym typeface="Calibri" panose="020F0502020204030204" pitchFamily="34" charset="0"/>
            </a:endParaRPr>
          </a:p>
          <a:p>
            <a:pPr lvl="3"/>
            <a:r>
              <a:rPr lang="zh-CN" altLang="zh-CN" smtClean="0">
                <a:sym typeface="Calibri" panose="020F0502020204030204" pitchFamily="34" charset="0"/>
              </a:rPr>
              <a:t>第四级</a:t>
            </a:r>
            <a:endParaRPr lang="zh-CN" altLang="zh-CN" smtClean="0">
              <a:sym typeface="Calibri" panose="020F0502020204030204" pitchFamily="34" charset="0"/>
            </a:endParaRPr>
          </a:p>
          <a:p>
            <a:pPr lvl="4"/>
            <a:r>
              <a:rPr lang="zh-CN" altLang="zh-CN" smtClean="0">
                <a:sym typeface="Calibri" panose="020F0502020204030204" pitchFamily="34" charset="0"/>
              </a:rPr>
              <a:t>第五级</a:t>
            </a:r>
            <a:endParaRPr lang="zh-CN" altLang="zh-CN" smtClean="0">
              <a:sym typeface="Calibri" panose="020F0502020204030204" pitchFamily="34" charset="0"/>
            </a:endParaRPr>
          </a:p>
        </p:txBody>
      </p:sp>
      <p:sp>
        <p:nvSpPr>
          <p:cNvPr id="1028" name="Date Placeholder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anose="020B0604020202020204" pitchFamily="34" charset="0"/>
              <a:buNone/>
              <a:defRPr sz="1200" smtClean="0">
                <a:solidFill>
                  <a:srgbClr val="898989"/>
                </a:solidFill>
              </a:defRPr>
            </a:lvl1pPr>
          </a:lstStyle>
          <a:p>
            <a:pPr>
              <a:defRPr/>
            </a:pPr>
            <a:fld id="{8EC7D64E-DFB3-4197-87E2-A462AA33DC5A}" type="datetime1">
              <a:rPr lang="zh-CN" altLang="en-US"/>
            </a:fld>
            <a:endParaRPr lang="zh-CN" altLang="en-US" sz="1800"/>
          </a:p>
        </p:txBody>
      </p:sp>
      <p:sp>
        <p:nvSpPr>
          <p:cNvPr id="1029" name="Footer Placeholder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anose="020B0604020202020204" pitchFamily="34" charset="0"/>
              <a:buNone/>
              <a:defRPr sz="1200" smtClean="0">
                <a:solidFill>
                  <a:srgbClr val="898989"/>
                </a:solidFill>
              </a:defRPr>
            </a:lvl1pPr>
          </a:lstStyle>
          <a:p>
            <a:pPr>
              <a:defRPr/>
            </a:pPr>
            <a:endParaRPr lang="zh-CN" altLang="zh-CN"/>
          </a:p>
        </p:txBody>
      </p:sp>
      <p:sp>
        <p:nvSpPr>
          <p:cNvPr id="1030" name="Slide Number Placeholder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eaLnBrk="1" hangingPunct="1">
              <a:buFont typeface="Arial" panose="020B0604020202020204" pitchFamily="34" charset="0"/>
              <a:buNone/>
              <a:defRPr sz="1200">
                <a:solidFill>
                  <a:srgbClr val="898989"/>
                </a:solidFill>
              </a:defRPr>
            </a:lvl1pPr>
          </a:lstStyle>
          <a:p>
            <a:fld id="{0FE58899-928E-441D-97C5-A8F00B7ACD45}"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Tm="3000"/>
  <p:hf sldNum="0" hdr="0" ftr="0"/>
  <p:txStyles>
    <p:titleStyle>
      <a:lvl1pPr marL="914400" indent="-914400" algn="l" rtl="0" eaLnBrk="0" fontAlgn="base" hangingPunct="0">
        <a:lnSpc>
          <a:spcPct val="90000"/>
        </a:lnSpc>
        <a:spcBef>
          <a:spcPct val="0"/>
        </a:spcBef>
        <a:spcAft>
          <a:spcPct val="0"/>
        </a:spcAft>
        <a:defRPr sz="4400" kern="1200">
          <a:solidFill>
            <a:schemeClr val="tx1"/>
          </a:solidFill>
          <a:latin typeface="+mj-lt"/>
          <a:ea typeface="+mj-ea"/>
          <a:cs typeface="+mj-cs"/>
          <a:sym typeface="Calibri Light" panose="020F03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2.xml"/><Relationship Id="rId2" Type="http://schemas.openxmlformats.org/officeDocument/2006/relationships/image" Target="../media/image2.jpe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12.xml"/><Relationship Id="rId7" Type="http://schemas.openxmlformats.org/officeDocument/2006/relationships/image" Target="../media/image9.jpeg"/><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2.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2.xml"/><Relationship Id="rId3" Type="http://schemas.openxmlformats.org/officeDocument/2006/relationships/image" Target="../media/image16.png"/><Relationship Id="rId2" Type="http://schemas.openxmlformats.org/officeDocument/2006/relationships/image" Target="../media/image12.jpe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2.xml"/><Relationship Id="rId3" Type="http://schemas.openxmlformats.org/officeDocument/2006/relationships/image" Target="../media/image17.emf"/><Relationship Id="rId2" Type="http://schemas.openxmlformats.org/officeDocument/2006/relationships/image" Target="../media/image12.jpe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2.jpe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9.jpeg"/><Relationship Id="rId7" Type="http://schemas.openxmlformats.org/officeDocument/2006/relationships/image" Target="../media/image8.jpeg"/><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12.jpeg"/><Relationship Id="rId10" Type="http://schemas.openxmlformats.org/officeDocument/2006/relationships/notesSlide" Target="../notesSlides/notesSlide11.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12.xml"/><Relationship Id="rId7" Type="http://schemas.openxmlformats.org/officeDocument/2006/relationships/image" Target="../media/image25.png"/><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12.jpe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12.xml"/><Relationship Id="rId7" Type="http://schemas.openxmlformats.org/officeDocument/2006/relationships/image" Target="../media/image30.jpeg"/><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 Id="rId3" Type="http://schemas.openxmlformats.org/officeDocument/2006/relationships/image" Target="../media/image26.png"/><Relationship Id="rId2" Type="http://schemas.openxmlformats.org/officeDocument/2006/relationships/image" Target="../media/image12.jpe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9.jpeg"/><Relationship Id="rId7" Type="http://schemas.openxmlformats.org/officeDocument/2006/relationships/image" Target="../media/image8.jpeg"/><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12.jpeg"/><Relationship Id="rId10" Type="http://schemas.openxmlformats.org/officeDocument/2006/relationships/notesSlide" Target="../notesSlides/notesSlide16.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12.jpe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2.xml"/><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12.jpeg"/><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2.xml"/><Relationship Id="rId4" Type="http://schemas.openxmlformats.org/officeDocument/2006/relationships/image" Target="../media/image38.jpeg"/><Relationship Id="rId3" Type="http://schemas.openxmlformats.org/officeDocument/2006/relationships/image" Target="../media/image37.png"/><Relationship Id="rId2" Type="http://schemas.openxmlformats.org/officeDocument/2006/relationships/image" Target="../media/image12.jpeg"/><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12.xml"/><Relationship Id="rId7" Type="http://schemas.openxmlformats.org/officeDocument/2006/relationships/image" Target="../media/image43.jpeg"/><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12.jpeg"/><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2.xml"/><Relationship Id="rId3" Type="http://schemas.openxmlformats.org/officeDocument/2006/relationships/image" Target="../media/image44.png"/><Relationship Id="rId2" Type="http://schemas.openxmlformats.org/officeDocument/2006/relationships/image" Target="../media/image12.jpeg"/><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1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3" Type="http://schemas.openxmlformats.org/officeDocument/2006/relationships/image" Target="../media/image45.jpeg"/><Relationship Id="rId2" Type="http://schemas.openxmlformats.org/officeDocument/2006/relationships/image" Target="../media/image12.jpeg"/><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9.jpeg"/><Relationship Id="rId7" Type="http://schemas.openxmlformats.org/officeDocument/2006/relationships/image" Target="../media/image8.jpeg"/><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12.jpeg"/><Relationship Id="rId10" Type="http://schemas.openxmlformats.org/officeDocument/2006/relationships/notesSlide" Target="../notesSlides/notesSlide24.xml"/><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3" Type="http://schemas.openxmlformats.org/officeDocument/2006/relationships/image" Target="../media/image49.png"/><Relationship Id="rId2" Type="http://schemas.openxmlformats.org/officeDocument/2006/relationships/image" Target="../media/image12.jpeg"/><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12.xml"/><Relationship Id="rId5" Type="http://schemas.openxmlformats.org/officeDocument/2006/relationships/image" Target="../media/image55.jpeg"/><Relationship Id="rId4" Type="http://schemas.openxmlformats.org/officeDocument/2006/relationships/image" Target="../media/image54.jpeg"/><Relationship Id="rId3" Type="http://schemas.openxmlformats.org/officeDocument/2006/relationships/image" Target="../media/image53.jpeg"/><Relationship Id="rId2" Type="http://schemas.openxmlformats.org/officeDocument/2006/relationships/image" Target="../media/image12.jpeg"/><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3.png"/></Relationships>
</file>

<file path=ppt/slides/_rels/slide28.xml.rels><?xml version="1.0" encoding="UTF-8" standalone="yes"?>
<Relationships xmlns="http://schemas.openxmlformats.org/package/2006/relationships"><Relationship Id="rId9" Type="http://schemas.openxmlformats.org/officeDocument/2006/relationships/notesSlide" Target="../notesSlides/notesSlide28.xml"/><Relationship Id="rId8" Type="http://schemas.openxmlformats.org/officeDocument/2006/relationships/slideLayout" Target="../slideLayouts/slideLayout12.xml"/><Relationship Id="rId7" Type="http://schemas.openxmlformats.org/officeDocument/2006/relationships/image" Target="../media/image60.png"/><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3" Type="http://schemas.openxmlformats.org/officeDocument/2006/relationships/image" Target="../media/image56.png"/><Relationship Id="rId2" Type="http://schemas.openxmlformats.org/officeDocument/2006/relationships/image" Target="../media/image12.jpeg"/><Relationship Id="rId1" Type="http://schemas.openxmlformats.org/officeDocument/2006/relationships/image" Target="../media/image3.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12.xml"/><Relationship Id="rId3" Type="http://schemas.openxmlformats.org/officeDocument/2006/relationships/image" Target="../media/image61.png"/><Relationship Id="rId2" Type="http://schemas.openxmlformats.org/officeDocument/2006/relationships/image" Target="../media/image12.jpeg"/><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3.png"/></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9.jpeg"/><Relationship Id="rId7" Type="http://schemas.openxmlformats.org/officeDocument/2006/relationships/image" Target="../media/image8.jpeg"/><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12.jpeg"/><Relationship Id="rId10" Type="http://schemas.openxmlformats.org/officeDocument/2006/relationships/notesSlide" Target="../notesSlides/notesSlide31.xml"/><Relationship Id="rId1" Type="http://schemas.openxmlformats.org/officeDocument/2006/relationships/image" Target="../media/image3.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3.png"/></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12.xml"/><Relationship Id="rId4" Type="http://schemas.openxmlformats.org/officeDocument/2006/relationships/image" Target="../media/image63.jpeg"/><Relationship Id="rId3" Type="http://schemas.openxmlformats.org/officeDocument/2006/relationships/image" Target="../media/image62.png"/><Relationship Id="rId2" Type="http://schemas.openxmlformats.org/officeDocument/2006/relationships/image" Target="../media/image12.jpeg"/><Relationship Id="rId1" Type="http://schemas.openxmlformats.org/officeDocument/2006/relationships/image" Target="../media/image3.png"/></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34.xml"/><Relationship Id="rId7" Type="http://schemas.openxmlformats.org/officeDocument/2006/relationships/slideLayout" Target="../slideLayouts/slideLayout1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3" Type="http://schemas.openxmlformats.org/officeDocument/2006/relationships/image" Target="../media/image64.png"/><Relationship Id="rId2" Type="http://schemas.openxmlformats.org/officeDocument/2006/relationships/image" Target="../media/image12.jpeg"/><Relationship Id="rId1" Type="http://schemas.openxmlformats.org/officeDocument/2006/relationships/image" Target="../media/image3.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3.png"/></Relationships>
</file>

<file path=ppt/slides/_rels/slide36.xml.rels><?xml version="1.0" encoding="UTF-8" standalone="yes"?>
<Relationships xmlns="http://schemas.openxmlformats.org/package/2006/relationships"><Relationship Id="rId9" Type="http://schemas.openxmlformats.org/officeDocument/2006/relationships/image" Target="../media/image75.jpeg"/><Relationship Id="rId8" Type="http://schemas.openxmlformats.org/officeDocument/2006/relationships/image" Target="../media/image74.jpeg"/><Relationship Id="rId7" Type="http://schemas.openxmlformats.org/officeDocument/2006/relationships/image" Target="../media/image73.jpeg"/><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 Id="rId3" Type="http://schemas.openxmlformats.org/officeDocument/2006/relationships/image" Target="../media/image69.png"/><Relationship Id="rId2" Type="http://schemas.openxmlformats.org/officeDocument/2006/relationships/image" Target="../media/image68.png"/><Relationship Id="rId14" Type="http://schemas.openxmlformats.org/officeDocument/2006/relationships/notesSlide" Target="../notesSlides/notesSlide36.xml"/><Relationship Id="rId13" Type="http://schemas.openxmlformats.org/officeDocument/2006/relationships/slideLayout" Target="../slideLayouts/slideLayout12.xml"/><Relationship Id="rId12" Type="http://schemas.openxmlformats.org/officeDocument/2006/relationships/image" Target="../media/image78.png"/><Relationship Id="rId11" Type="http://schemas.openxmlformats.org/officeDocument/2006/relationships/image" Target="../media/image77.png"/><Relationship Id="rId10" Type="http://schemas.openxmlformats.org/officeDocument/2006/relationships/image" Target="../media/image76.jpe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lum/>
          </a:blip>
          <a:srcRect/>
          <a:stretch>
            <a:fillRect t="-5000" b="-5000"/>
          </a:stretch>
        </a:blipFill>
        <a:effectLst/>
      </p:bgPr>
    </p:bg>
    <p:spTree>
      <p:nvGrpSpPr>
        <p:cNvPr id="1" name=""/>
        <p:cNvGrpSpPr/>
        <p:nvPr/>
      </p:nvGrpSpPr>
      <p:grpSpPr>
        <a:xfrm>
          <a:off x="0" y="0"/>
          <a:ext cx="0" cy="0"/>
          <a:chOff x="0" y="0"/>
          <a:chExt cx="0" cy="0"/>
        </a:xfrm>
      </p:grpSpPr>
      <p:sp>
        <p:nvSpPr>
          <p:cNvPr id="3074" name="矩形 3"/>
          <p:cNvSpPr>
            <a:spLocks noChangeArrowheads="1"/>
          </p:cNvSpPr>
          <p:nvPr/>
        </p:nvSpPr>
        <p:spPr bwMode="auto">
          <a:xfrm>
            <a:off x="0" y="1546225"/>
            <a:ext cx="12192000" cy="2652713"/>
          </a:xfrm>
          <a:prstGeom prst="rect">
            <a:avLst/>
          </a:prstGeom>
          <a:blipFill dpi="0" rotWithShape="1">
            <a:blip r:embed="rId2">
              <a:alphaModFix amt="40000"/>
            </a:blip>
            <a:srcRect/>
            <a:stretch>
              <a:fillRect/>
            </a:stretch>
          </a:blipFill>
          <a:ln w="6350">
            <a:noFill/>
            <a:bevel/>
          </a:ln>
        </p:spPr>
        <p:txBody>
          <a:bodyPr anchor="ctr"/>
          <a:lstStyle/>
          <a:p>
            <a:pPr algn="ctr" eaLnBrk="1" hangingPunct="1">
              <a:buFont typeface="Arial" panose="020B0604020202020204" pitchFamily="34" charset="0"/>
              <a:buNone/>
            </a:pPr>
            <a:endParaRPr lang="zh-CN" altLang="zh-CN">
              <a:solidFill>
                <a:srgbClr val="000000"/>
              </a:solidFill>
              <a:latin typeface="宋体" panose="02010600030101010101" pitchFamily="2" charset="-122"/>
              <a:sym typeface="宋体" panose="02010600030101010101" pitchFamily="2" charset="-122"/>
            </a:endParaRPr>
          </a:p>
        </p:txBody>
      </p:sp>
      <p:sp>
        <p:nvSpPr>
          <p:cNvPr id="3075" name="文本框 4"/>
          <p:cNvSpPr>
            <a:spLocks noChangeArrowheads="1"/>
          </p:cNvSpPr>
          <p:nvPr/>
        </p:nvSpPr>
        <p:spPr bwMode="auto">
          <a:xfrm>
            <a:off x="1814513" y="1905000"/>
            <a:ext cx="11563350" cy="92233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5400" b="1">
                <a:latin typeface="微软雅黑" panose="020B0503020204020204" pitchFamily="34" charset="-122"/>
                <a:ea typeface="微软雅黑" panose="020B0503020204020204" pitchFamily="34" charset="-122"/>
                <a:sym typeface="微软雅黑" panose="020B0503020204020204" pitchFamily="34" charset="-122"/>
              </a:rPr>
              <a:t>医疗药品医生医学动态工作总结</a:t>
            </a:r>
            <a:endParaRPr lang="zh-CN" altLang="en-US" sz="5400"/>
          </a:p>
        </p:txBody>
      </p:sp>
      <p:sp>
        <p:nvSpPr>
          <p:cNvPr id="3076" name="文本框 5"/>
          <p:cNvSpPr>
            <a:spLocks noChangeArrowheads="1"/>
          </p:cNvSpPr>
          <p:nvPr/>
        </p:nvSpPr>
        <p:spPr bwMode="auto">
          <a:xfrm>
            <a:off x="4762500" y="3019425"/>
            <a:ext cx="5092700" cy="3698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a:solidFill>
                  <a:srgbClr val="385623"/>
                </a:solidFill>
                <a:latin typeface="微软雅黑" panose="020B0503020204020204" pitchFamily="34" charset="-122"/>
                <a:ea typeface="微软雅黑" panose="020B0503020204020204" pitchFamily="34" charset="-122"/>
                <a:sym typeface="微软雅黑" panose="020B0503020204020204" pitchFamily="34" charset="-122"/>
              </a:rPr>
              <a:t>动态简约专业精美</a:t>
            </a:r>
            <a:r>
              <a:rPr lang="en-US" altLang="zh-CN">
                <a:solidFill>
                  <a:srgbClr val="385623"/>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a:solidFill>
                  <a:srgbClr val="385623"/>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zh-CN" altLang="en-US">
              <a:solidFill>
                <a:srgbClr val="38562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7" name="矩形 6"/>
          <p:cNvSpPr>
            <a:spLocks noChangeArrowheads="1"/>
          </p:cNvSpPr>
          <p:nvPr/>
        </p:nvSpPr>
        <p:spPr bwMode="auto">
          <a:xfrm>
            <a:off x="0" y="0"/>
            <a:ext cx="2447925" cy="1546225"/>
          </a:xfrm>
          <a:prstGeom prst="rect">
            <a:avLst/>
          </a:prstGeom>
          <a:solidFill>
            <a:srgbClr val="EFEBEE"/>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078" name="矩形 7"/>
          <p:cNvSpPr>
            <a:spLocks noChangeArrowheads="1"/>
          </p:cNvSpPr>
          <p:nvPr/>
        </p:nvSpPr>
        <p:spPr bwMode="auto">
          <a:xfrm>
            <a:off x="2462213" y="0"/>
            <a:ext cx="1377950" cy="1546225"/>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079" name="矩形 8"/>
          <p:cNvSpPr>
            <a:spLocks noChangeArrowheads="1"/>
          </p:cNvSpPr>
          <p:nvPr/>
        </p:nvSpPr>
        <p:spPr bwMode="auto">
          <a:xfrm>
            <a:off x="3825875" y="0"/>
            <a:ext cx="3124200" cy="1546225"/>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080" name="矩形 9"/>
          <p:cNvSpPr>
            <a:spLocks noChangeArrowheads="1"/>
          </p:cNvSpPr>
          <p:nvPr/>
        </p:nvSpPr>
        <p:spPr bwMode="auto">
          <a:xfrm>
            <a:off x="6950075" y="0"/>
            <a:ext cx="1716088" cy="1546225"/>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081" name="矩形 10"/>
          <p:cNvSpPr>
            <a:spLocks noChangeArrowheads="1"/>
          </p:cNvSpPr>
          <p:nvPr/>
        </p:nvSpPr>
        <p:spPr bwMode="auto">
          <a:xfrm>
            <a:off x="8666163" y="0"/>
            <a:ext cx="3122612" cy="1546225"/>
          </a:xfrm>
          <a:prstGeom prst="rect">
            <a:avLst/>
          </a:prstGeom>
          <a:solidFill>
            <a:schemeClr val="accent1"/>
          </a:solidFill>
          <a:ln w="12700">
            <a:solidFill>
              <a:srgbClr val="5A9AE9"/>
            </a:solid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082" name="矩形 11"/>
          <p:cNvSpPr>
            <a:spLocks noChangeArrowheads="1"/>
          </p:cNvSpPr>
          <p:nvPr/>
        </p:nvSpPr>
        <p:spPr bwMode="auto">
          <a:xfrm>
            <a:off x="11788775" y="0"/>
            <a:ext cx="403225" cy="1546225"/>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083" name="文本框 12"/>
          <p:cNvSpPr>
            <a:spLocks noChangeArrowheads="1"/>
          </p:cNvSpPr>
          <p:nvPr/>
        </p:nvSpPr>
        <p:spPr bwMode="auto">
          <a:xfrm>
            <a:off x="1038225" y="4667250"/>
            <a:ext cx="4225925" cy="73723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a:latin typeface="微软雅黑" panose="020B0503020204020204" pitchFamily="34" charset="-122"/>
                <a:ea typeface="微软雅黑" panose="020B0503020204020204" pitchFamily="34" charset="-122"/>
                <a:sym typeface="微软雅黑" panose="020B0503020204020204" pitchFamily="34" charset="-122"/>
              </a:rPr>
              <a:t>汇报人</a:t>
            </a:r>
            <a:r>
              <a:rPr lang="en-US" altLang="zh-CN">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a:latin typeface="微软雅黑" panose="020B0503020204020204" pitchFamily="34" charset="-122"/>
                <a:ea typeface="微软雅黑" panose="020B0503020204020204" pitchFamily="34" charset="-122"/>
                <a:sym typeface="微软雅黑" panose="020B0503020204020204" pitchFamily="34" charset="-122"/>
              </a:rPr>
              <a:t>汇报时间：ＸＸ年</a:t>
            </a:r>
            <a:r>
              <a:rPr lang="en-US" altLang="zh-CN">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a:latin typeface="微软雅黑" panose="020B0503020204020204" pitchFamily="34" charset="-122"/>
                <a:ea typeface="微软雅黑" panose="020B0503020204020204" pitchFamily="34" charset="-122"/>
                <a:sym typeface="微软雅黑" panose="020B0503020204020204" pitchFamily="34" charset="-122"/>
              </a:rPr>
              <a:t>月</a:t>
            </a:r>
            <a:endParaRPr lang="zh-CN" altLang="en-US" sz="2400" b="1">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advTm="3000"/>
</p:sld>
</file>

<file path=ppt/slides/slide2.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grpSp>
        <p:nvGrpSpPr>
          <p:cNvPr id="5122" name="Group 3"/>
          <p:cNvGrpSpPr/>
          <p:nvPr/>
        </p:nvGrpSpPr>
        <p:grpSpPr bwMode="auto">
          <a:xfrm>
            <a:off x="0" y="6400800"/>
            <a:ext cx="12192000" cy="457200"/>
            <a:chOff x="0" y="0"/>
            <a:chExt cx="12192000" cy="1545465"/>
          </a:xfrm>
        </p:grpSpPr>
        <p:sp>
          <p:nvSpPr>
            <p:cNvPr id="5154"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155"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156"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157"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158"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159"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5123"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124"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125"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126"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127"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128"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33" name="矩形 8"/>
          <p:cNvSpPr>
            <a:spLocks noChangeArrowheads="1"/>
          </p:cNvSpPr>
          <p:nvPr/>
        </p:nvSpPr>
        <p:spPr bwMode="auto">
          <a:xfrm>
            <a:off x="1731963" y="2524125"/>
            <a:ext cx="1150937" cy="1152525"/>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34" name="文本框 29"/>
          <p:cNvSpPr>
            <a:spLocks noChangeArrowheads="1"/>
          </p:cNvSpPr>
          <p:nvPr/>
        </p:nvSpPr>
        <p:spPr bwMode="auto">
          <a:xfrm>
            <a:off x="1739900" y="2808288"/>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35" name="矩形 10"/>
          <p:cNvSpPr>
            <a:spLocks noChangeArrowheads="1"/>
          </p:cNvSpPr>
          <p:nvPr/>
        </p:nvSpPr>
        <p:spPr bwMode="auto">
          <a:xfrm>
            <a:off x="4840288" y="2524125"/>
            <a:ext cx="1150937" cy="1152525"/>
          </a:xfrm>
          <a:prstGeom prst="rect">
            <a:avLst/>
          </a:prstGeom>
          <a:solidFill>
            <a:srgbClr val="7F7F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36" name="矩形 11"/>
          <p:cNvSpPr>
            <a:spLocks noChangeArrowheads="1"/>
          </p:cNvSpPr>
          <p:nvPr/>
        </p:nvSpPr>
        <p:spPr bwMode="auto">
          <a:xfrm>
            <a:off x="4251325" y="4778375"/>
            <a:ext cx="1608138" cy="698500"/>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37" name="矩形 12"/>
          <p:cNvSpPr>
            <a:spLocks noChangeArrowheads="1"/>
          </p:cNvSpPr>
          <p:nvPr/>
        </p:nvSpPr>
        <p:spPr bwMode="auto">
          <a:xfrm>
            <a:off x="5991225" y="2524125"/>
            <a:ext cx="1152525" cy="1152525"/>
          </a:xfrm>
          <a:prstGeom prst="rect">
            <a:avLst/>
          </a:prstGeom>
          <a:solidFill>
            <a:srgbClr val="BFBFB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38" name="矩形 13"/>
          <p:cNvSpPr>
            <a:spLocks noChangeArrowheads="1"/>
          </p:cNvSpPr>
          <p:nvPr/>
        </p:nvSpPr>
        <p:spPr bwMode="auto">
          <a:xfrm>
            <a:off x="6527800" y="1373188"/>
            <a:ext cx="1660525" cy="1152525"/>
          </a:xfrm>
          <a:prstGeom prst="rect">
            <a:avLst/>
          </a:prstGeom>
          <a:solidFill>
            <a:srgbClr val="ED8E7A"/>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39" name="矩形 15"/>
          <p:cNvSpPr>
            <a:spLocks noChangeArrowheads="1"/>
          </p:cNvSpPr>
          <p:nvPr/>
        </p:nvSpPr>
        <p:spPr bwMode="auto">
          <a:xfrm>
            <a:off x="8639175" y="2525713"/>
            <a:ext cx="1150938" cy="1152525"/>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40" name="Rectangle 6"/>
          <p:cNvSpPr>
            <a:spLocks noChangeArrowheads="1"/>
          </p:cNvSpPr>
          <p:nvPr/>
        </p:nvSpPr>
        <p:spPr bwMode="auto">
          <a:xfrm>
            <a:off x="1703388" y="3233738"/>
            <a:ext cx="1957387"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9241" name="图片 17"/>
          <p:cNvPicPr>
            <a:picLocks noChangeAspect="1" noChangeArrowheads="1"/>
          </p:cNvPicPr>
          <p:nvPr/>
        </p:nvPicPr>
        <p:blipFill>
          <a:blip r:embed="rId2"/>
          <a:srcRect/>
          <a:stretch>
            <a:fillRect/>
          </a:stretch>
        </p:blipFill>
        <p:spPr bwMode="auto">
          <a:xfrm>
            <a:off x="2886075" y="2524125"/>
            <a:ext cx="1954213" cy="1152525"/>
          </a:xfrm>
          <a:prstGeom prst="rect">
            <a:avLst/>
          </a:prstGeom>
          <a:noFill/>
          <a:ln w="9525">
            <a:noFill/>
            <a:miter lim="800000"/>
            <a:headEnd/>
            <a:tailEnd/>
          </a:ln>
        </p:spPr>
      </p:pic>
      <p:pic>
        <p:nvPicPr>
          <p:cNvPr id="9242" name="图片 18"/>
          <p:cNvPicPr>
            <a:picLocks noChangeAspect="1" noChangeArrowheads="1"/>
          </p:cNvPicPr>
          <p:nvPr/>
        </p:nvPicPr>
        <p:blipFill>
          <a:blip r:embed="rId3"/>
          <a:srcRect t="12985" r="14142"/>
          <a:stretch>
            <a:fillRect/>
          </a:stretch>
        </p:blipFill>
        <p:spPr bwMode="auto">
          <a:xfrm>
            <a:off x="4838700" y="1381125"/>
            <a:ext cx="1693863" cy="1143000"/>
          </a:xfrm>
          <a:prstGeom prst="rect">
            <a:avLst/>
          </a:prstGeom>
          <a:noFill/>
          <a:ln w="9525">
            <a:noFill/>
            <a:miter lim="800000"/>
            <a:headEnd/>
            <a:tailEnd/>
          </a:ln>
        </p:spPr>
      </p:pic>
      <p:sp>
        <p:nvSpPr>
          <p:cNvPr id="9243" name="文本框 15"/>
          <p:cNvSpPr>
            <a:spLocks noChangeArrowheads="1"/>
          </p:cNvSpPr>
          <p:nvPr/>
        </p:nvSpPr>
        <p:spPr bwMode="auto">
          <a:xfrm>
            <a:off x="6538913" y="1665288"/>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44" name="Rectangle 6"/>
          <p:cNvSpPr>
            <a:spLocks noChangeArrowheads="1"/>
          </p:cNvSpPr>
          <p:nvPr/>
        </p:nvSpPr>
        <p:spPr bwMode="auto">
          <a:xfrm>
            <a:off x="6527800" y="2046288"/>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245" name="图片 26"/>
          <p:cNvPicPr>
            <a:picLocks noChangeAspect="1" noChangeArrowheads="1"/>
          </p:cNvPicPr>
          <p:nvPr/>
        </p:nvPicPr>
        <p:blipFill>
          <a:blip r:embed="rId4"/>
          <a:srcRect t="10094" r="12201"/>
          <a:stretch>
            <a:fillRect/>
          </a:stretch>
        </p:blipFill>
        <p:spPr bwMode="auto">
          <a:xfrm>
            <a:off x="4254500" y="3668713"/>
            <a:ext cx="1604963" cy="1120775"/>
          </a:xfrm>
          <a:prstGeom prst="rect">
            <a:avLst/>
          </a:prstGeom>
          <a:noFill/>
          <a:ln w="9525">
            <a:noFill/>
            <a:miter lim="800000"/>
            <a:headEnd/>
            <a:tailEnd/>
          </a:ln>
        </p:spPr>
      </p:pic>
      <p:sp>
        <p:nvSpPr>
          <p:cNvPr id="9246" name="文本框 18"/>
          <p:cNvSpPr>
            <a:spLocks noChangeArrowheads="1"/>
          </p:cNvSpPr>
          <p:nvPr/>
        </p:nvSpPr>
        <p:spPr bwMode="auto">
          <a:xfrm>
            <a:off x="4287838" y="4779963"/>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05</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47" name="Rectangle 6"/>
          <p:cNvSpPr>
            <a:spLocks noChangeArrowheads="1"/>
          </p:cNvSpPr>
          <p:nvPr/>
        </p:nvSpPr>
        <p:spPr bwMode="auto">
          <a:xfrm>
            <a:off x="4327525" y="5118100"/>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9248" name="图片 29"/>
          <p:cNvPicPr>
            <a:picLocks noChangeAspect="1" noChangeArrowheads="1"/>
          </p:cNvPicPr>
          <p:nvPr/>
        </p:nvPicPr>
        <p:blipFill>
          <a:blip r:embed="rId5"/>
          <a:srcRect t="12161"/>
          <a:stretch>
            <a:fillRect/>
          </a:stretch>
        </p:blipFill>
        <p:spPr bwMode="auto">
          <a:xfrm>
            <a:off x="7143750" y="2522538"/>
            <a:ext cx="1495425" cy="1162050"/>
          </a:xfrm>
          <a:prstGeom prst="rect">
            <a:avLst/>
          </a:prstGeom>
          <a:noFill/>
          <a:ln w="9525">
            <a:noFill/>
            <a:miter lim="800000"/>
            <a:headEnd/>
            <a:tailEnd/>
          </a:ln>
        </p:spPr>
      </p:pic>
      <p:sp>
        <p:nvSpPr>
          <p:cNvPr id="9249" name="文本框 21"/>
          <p:cNvSpPr>
            <a:spLocks noChangeArrowheads="1"/>
          </p:cNvSpPr>
          <p:nvPr/>
        </p:nvSpPr>
        <p:spPr bwMode="auto">
          <a:xfrm>
            <a:off x="8639175" y="2894013"/>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50" name="Rectangle 6"/>
          <p:cNvSpPr>
            <a:spLocks noChangeArrowheads="1"/>
          </p:cNvSpPr>
          <p:nvPr/>
        </p:nvSpPr>
        <p:spPr bwMode="auto">
          <a:xfrm>
            <a:off x="8639175" y="3230563"/>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9251" name="图片 32"/>
          <p:cNvPicPr>
            <a:picLocks noChangeAspect="1" noChangeArrowheads="1"/>
          </p:cNvPicPr>
          <p:nvPr/>
        </p:nvPicPr>
        <p:blipFill>
          <a:blip r:embed="rId6"/>
          <a:srcRect l="34123" t="10837" r="19382"/>
          <a:stretch>
            <a:fillRect/>
          </a:stretch>
        </p:blipFill>
        <p:spPr bwMode="auto">
          <a:xfrm>
            <a:off x="5849938" y="3676650"/>
            <a:ext cx="1649412" cy="1800225"/>
          </a:xfrm>
          <a:prstGeom prst="rect">
            <a:avLst/>
          </a:prstGeom>
          <a:noFill/>
          <a:ln w="9525">
            <a:noFill/>
            <a:miter lim="800000"/>
            <a:headEnd/>
            <a:tailEnd/>
          </a:ln>
        </p:spPr>
      </p:pic>
      <p:pic>
        <p:nvPicPr>
          <p:cNvPr id="9252" name="图片 33"/>
          <p:cNvPicPr>
            <a:picLocks noChangeAspect="1" noChangeArrowheads="1"/>
          </p:cNvPicPr>
          <p:nvPr/>
        </p:nvPicPr>
        <p:blipFill>
          <a:blip r:embed="rId7"/>
          <a:srcRect t="13913" b="8046"/>
          <a:stretch>
            <a:fillRect/>
          </a:stretch>
        </p:blipFill>
        <p:spPr bwMode="auto">
          <a:xfrm>
            <a:off x="7497763" y="3684588"/>
            <a:ext cx="2292350" cy="1150937"/>
          </a:xfrm>
          <a:prstGeom prst="rect">
            <a:avLst/>
          </a:prstGeom>
          <a:noFill/>
          <a:ln w="9525">
            <a:noFill/>
            <a:miter lim="800000"/>
            <a:headEnd/>
            <a:tailEnd/>
          </a:ln>
        </p:spPr>
      </p:pic>
      <p:sp>
        <p:nvSpPr>
          <p:cNvPr id="9253" name="矩形 34"/>
          <p:cNvSpPr>
            <a:spLocks noChangeArrowheads="1"/>
          </p:cNvSpPr>
          <p:nvPr/>
        </p:nvSpPr>
        <p:spPr bwMode="auto">
          <a:xfrm>
            <a:off x="7497763" y="4835525"/>
            <a:ext cx="2292350" cy="638175"/>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54" name="文本框 26"/>
          <p:cNvSpPr>
            <a:spLocks noChangeArrowheads="1"/>
          </p:cNvSpPr>
          <p:nvPr/>
        </p:nvSpPr>
        <p:spPr bwMode="auto">
          <a:xfrm>
            <a:off x="8332788" y="4860925"/>
            <a:ext cx="708025" cy="4603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55" name="Rectangle 6"/>
          <p:cNvSpPr>
            <a:spLocks noChangeArrowheads="1"/>
          </p:cNvSpPr>
          <p:nvPr/>
        </p:nvSpPr>
        <p:spPr bwMode="auto">
          <a:xfrm>
            <a:off x="8350250" y="5194300"/>
            <a:ext cx="1957388"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sp>
        <p:nvSpPr>
          <p:cNvPr id="9256" name="文本框 3"/>
          <p:cNvSpPr>
            <a:spLocks noChangeArrowheads="1"/>
          </p:cNvSpPr>
          <p:nvPr/>
        </p:nvSpPr>
        <p:spPr bwMode="auto">
          <a:xfrm>
            <a:off x="1716088" y="1300163"/>
            <a:ext cx="2509837" cy="5238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800" b="1">
                <a:solidFill>
                  <a:srgbClr val="7F7F7F"/>
                </a:solidFill>
                <a:latin typeface="微软雅黑" panose="020B0503020204020204" pitchFamily="34" charset="-122"/>
                <a:ea typeface="微软雅黑" panose="020B0503020204020204" pitchFamily="34" charset="-122"/>
                <a:sym typeface="微软雅黑" panose="020B0503020204020204" pitchFamily="34" charset="-122"/>
              </a:rPr>
              <a:t>CONTENTS</a:t>
            </a:r>
            <a:endParaRPr lang="zh-CN" altLang="en-US" sz="2800" b="1">
              <a:solidFill>
                <a:srgbClr val="7F7F7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57" name="文本框 4"/>
          <p:cNvSpPr>
            <a:spLocks noChangeArrowheads="1"/>
          </p:cNvSpPr>
          <p:nvPr/>
        </p:nvSpPr>
        <p:spPr bwMode="auto">
          <a:xfrm>
            <a:off x="2811463" y="1665288"/>
            <a:ext cx="1162050" cy="64611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600" b="1">
                <a:solidFill>
                  <a:srgbClr val="711E3C"/>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9257"/>
                                        </p:tgtEl>
                                        <p:attrNameLst>
                                          <p:attrName>style.visibility</p:attrName>
                                        </p:attrNameLst>
                                      </p:cBhvr>
                                      <p:to>
                                        <p:strVal val="visible"/>
                                      </p:to>
                                    </p:set>
                                    <p:set>
                                      <p:cBhvr>
                                        <p:cTn id="7" dur="227" fill="hold">
                                          <p:stCondLst>
                                            <p:cond delay="0"/>
                                          </p:stCondLst>
                                        </p:cTn>
                                        <p:tgtEl>
                                          <p:spTgt spid="9257"/>
                                        </p:tgtEl>
                                        <p:attrNameLst>
                                          <p:attrName>style.rotation</p:attrName>
                                        </p:attrNameLst>
                                      </p:cBhvr>
                                      <p:to>
                                        <p:strVal val="-45.0"/>
                                      </p:to>
                                    </p:set>
                                    <p:anim calcmode="lin" valueType="num">
                                      <p:cBhvr>
                                        <p:cTn id="8" dur="227" fill="hold">
                                          <p:stCondLst>
                                            <p:cond delay="227"/>
                                          </p:stCondLst>
                                        </p:cTn>
                                        <p:tgtEl>
                                          <p:spTgt spid="9257"/>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9257"/>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9257"/>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9257"/>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750"/>
                            </p:stCondLst>
                            <p:childTnLst>
                              <p:par>
                                <p:cTn id="13" presetID="38" presetClass="entr" presetSubtype="0" accel="50000" fill="hold" grpId="0" nodeType="afterEffect">
                                  <p:stCondLst>
                                    <p:cond delay="0"/>
                                  </p:stCondLst>
                                  <p:iterate type="lt">
                                    <p:tmPct val="50000"/>
                                  </p:iterate>
                                  <p:childTnLst>
                                    <p:set>
                                      <p:cBhvr>
                                        <p:cTn id="14" dur="1" fill="hold">
                                          <p:stCondLst>
                                            <p:cond delay="0"/>
                                          </p:stCondLst>
                                        </p:cTn>
                                        <p:tgtEl>
                                          <p:spTgt spid="9256"/>
                                        </p:tgtEl>
                                        <p:attrNameLst>
                                          <p:attrName>style.visibility</p:attrName>
                                        </p:attrNameLst>
                                      </p:cBhvr>
                                      <p:to>
                                        <p:strVal val="visible"/>
                                      </p:to>
                                    </p:set>
                                    <p:set>
                                      <p:cBhvr>
                                        <p:cTn id="15" dur="227" fill="hold">
                                          <p:stCondLst>
                                            <p:cond delay="0"/>
                                          </p:stCondLst>
                                        </p:cTn>
                                        <p:tgtEl>
                                          <p:spTgt spid="9256"/>
                                        </p:tgtEl>
                                        <p:attrNameLst>
                                          <p:attrName>style.rotation</p:attrName>
                                        </p:attrNameLst>
                                      </p:cBhvr>
                                      <p:to>
                                        <p:strVal val="-45.0"/>
                                      </p:to>
                                    </p:set>
                                    <p:anim calcmode="lin" valueType="num">
                                      <p:cBhvr>
                                        <p:cTn id="16" dur="227" fill="hold">
                                          <p:stCondLst>
                                            <p:cond delay="227"/>
                                          </p:stCondLst>
                                        </p:cTn>
                                        <p:tgtEl>
                                          <p:spTgt spid="9256"/>
                                        </p:tgtEl>
                                        <p:attrNameLst>
                                          <p:attrName>style.rotation</p:attrName>
                                        </p:attrNameLst>
                                      </p:cBhvr>
                                      <p:tavLst>
                                        <p:tav tm="0">
                                          <p:val>
                                            <p:fltVal val="-45"/>
                                          </p:val>
                                        </p:tav>
                                        <p:tav tm="69900">
                                          <p:val>
                                            <p:fltVal val="45"/>
                                          </p:val>
                                        </p:tav>
                                        <p:tav tm="100000">
                                          <p:val>
                                            <p:fltVal val="0"/>
                                          </p:val>
                                        </p:tav>
                                      </p:tavLst>
                                    </p:anim>
                                    <p:anim calcmode="lin" valueType="num">
                                      <p:cBhvr>
                                        <p:cTn id="17" dur="227" fill="hold">
                                          <p:stCondLst>
                                            <p:cond delay="0"/>
                                          </p:stCondLst>
                                        </p:cTn>
                                        <p:tgtEl>
                                          <p:spTgt spid="9256"/>
                                        </p:tgtEl>
                                        <p:attrNameLst>
                                          <p:attrName>ppt_y</p:attrName>
                                        </p:attrNameLst>
                                      </p:cBhvr>
                                      <p:tavLst>
                                        <p:tav tm="0">
                                          <p:val>
                                            <p:strVal val="#ppt_y-1"/>
                                          </p:val>
                                        </p:tav>
                                        <p:tav tm="100000">
                                          <p:val>
                                            <p:strVal val="#ppt_y-(0.354*#ppt_w-0.172*#ppt_h)"/>
                                          </p:val>
                                        </p:tav>
                                      </p:tavLst>
                                    </p:anim>
                                    <p:anim calcmode="lin" valueType="num">
                                      <p:cBhvr>
                                        <p:cTn id="18" dur="78" decel="50000" autoRev="1" fill="hold">
                                          <p:stCondLst>
                                            <p:cond delay="227"/>
                                          </p:stCondLst>
                                        </p:cTn>
                                        <p:tgtEl>
                                          <p:spTgt spid="9256"/>
                                        </p:tgtEl>
                                        <p:attrNameLst>
                                          <p:attrName>ppt_y</p:attrName>
                                        </p:attrNameLst>
                                      </p:cBhvr>
                                      <p:tavLst>
                                        <p:tav tm="0">
                                          <p:val>
                                            <p:strVal val="#ppt_y-(0.354*#ppt_w-0.172*#ppt_h)"/>
                                          </p:val>
                                        </p:tav>
                                        <p:tav tm="100000">
                                          <p:val>
                                            <p:strVal val="#ppt_y-(0.354*#ppt_w-0.172*#ppt_h)-#ppt_h/2"/>
                                          </p:val>
                                        </p:tav>
                                      </p:tavLst>
                                    </p:anim>
                                    <p:anim calcmode="lin" valueType="num">
                                      <p:cBhvr>
                                        <p:cTn id="19" dur="68" fill="hold">
                                          <p:stCondLst>
                                            <p:cond delay="432"/>
                                          </p:stCondLst>
                                        </p:cTn>
                                        <p:tgtEl>
                                          <p:spTgt spid="9256"/>
                                        </p:tgtEl>
                                        <p:attrNameLst>
                                          <p:attrName>ppt_y</p:attrName>
                                        </p:attrNameLst>
                                      </p:cBhvr>
                                      <p:tavLst>
                                        <p:tav tm="0">
                                          <p:val>
                                            <p:strVal val="#ppt_y-(0.354*#ppt_w-0.172*#ppt_h)"/>
                                          </p:val>
                                        </p:tav>
                                        <p:tav tm="100000">
                                          <p:val>
                                            <p:strVal val="#ppt_y"/>
                                          </p:val>
                                        </p:tav>
                                      </p:tavLst>
                                    </p:anim>
                                  </p:childTnLst>
                                </p:cTn>
                              </p:par>
                            </p:childTnLst>
                          </p:cTn>
                        </p:par>
                        <p:par>
                          <p:cTn id="20" fill="hold">
                            <p:stCondLst>
                              <p:cond delay="3000"/>
                            </p:stCondLst>
                            <p:childTnLst>
                              <p:par>
                                <p:cTn id="21" presetID="10" presetClass="entr" presetSubtype="0" repeatCount="2000" fill="hold" nodeType="afterEffect">
                                  <p:stCondLst>
                                    <p:cond delay="0"/>
                                  </p:stCondLst>
                                  <p:childTnLst>
                                    <p:set>
                                      <p:cBhvr>
                                        <p:cTn id="22" dur="1" fill="hold">
                                          <p:stCondLst>
                                            <p:cond delay="0"/>
                                          </p:stCondLst>
                                        </p:cTn>
                                        <p:tgtEl>
                                          <p:spTgt spid="9242"/>
                                        </p:tgtEl>
                                        <p:attrNameLst>
                                          <p:attrName>style.visibility</p:attrName>
                                        </p:attrNameLst>
                                      </p:cBhvr>
                                      <p:to>
                                        <p:strVal val="visible"/>
                                      </p:to>
                                    </p:set>
                                    <p:animEffect>
                                      <p:cBhvr>
                                        <p:cTn id="23" dur="300"/>
                                        <p:tgtEl>
                                          <p:spTgt spid="9242"/>
                                        </p:tgtEl>
                                      </p:cBhvr>
                                    </p:animEffect>
                                  </p:childTnLst>
                                </p:cTn>
                              </p:par>
                            </p:childTnLst>
                          </p:cTn>
                        </p:par>
                        <p:par>
                          <p:cTn id="24" fill="hold">
                            <p:stCondLst>
                              <p:cond delay="3500"/>
                            </p:stCondLst>
                            <p:childTnLst>
                              <p:par>
                                <p:cTn id="25" presetID="10" presetClass="entr" presetSubtype="0" repeatCount="2000" fill="hold" grpId="0" nodeType="afterEffect">
                                  <p:stCondLst>
                                    <p:cond delay="0"/>
                                  </p:stCondLst>
                                  <p:childTnLst>
                                    <p:set>
                                      <p:cBhvr>
                                        <p:cTn id="26" dur="1" fill="hold">
                                          <p:stCondLst>
                                            <p:cond delay="0"/>
                                          </p:stCondLst>
                                        </p:cTn>
                                        <p:tgtEl>
                                          <p:spTgt spid="9238"/>
                                        </p:tgtEl>
                                        <p:attrNameLst>
                                          <p:attrName>style.visibility</p:attrName>
                                        </p:attrNameLst>
                                      </p:cBhvr>
                                      <p:to>
                                        <p:strVal val="visible"/>
                                      </p:to>
                                    </p:set>
                                    <p:animEffect>
                                      <p:cBhvr>
                                        <p:cTn id="27" dur="300"/>
                                        <p:tgtEl>
                                          <p:spTgt spid="9238"/>
                                        </p:tgtEl>
                                      </p:cBhvr>
                                    </p:animEffect>
                                  </p:childTnLst>
                                </p:cTn>
                              </p:par>
                            </p:childTnLst>
                          </p:cTn>
                        </p:par>
                        <p:par>
                          <p:cTn id="28" fill="hold">
                            <p:stCondLst>
                              <p:cond delay="4000"/>
                            </p:stCondLst>
                            <p:childTnLst>
                              <p:par>
                                <p:cTn id="29" presetID="10" presetClass="entr" presetSubtype="0" repeatCount="2000" fill="hold" grpId="0" nodeType="afterEffect">
                                  <p:stCondLst>
                                    <p:cond delay="0"/>
                                  </p:stCondLst>
                                  <p:childTnLst>
                                    <p:set>
                                      <p:cBhvr>
                                        <p:cTn id="30" dur="1" fill="hold">
                                          <p:stCondLst>
                                            <p:cond delay="0"/>
                                          </p:stCondLst>
                                        </p:cTn>
                                        <p:tgtEl>
                                          <p:spTgt spid="9233"/>
                                        </p:tgtEl>
                                        <p:attrNameLst>
                                          <p:attrName>style.visibility</p:attrName>
                                        </p:attrNameLst>
                                      </p:cBhvr>
                                      <p:to>
                                        <p:strVal val="visible"/>
                                      </p:to>
                                    </p:set>
                                    <p:animEffect>
                                      <p:cBhvr>
                                        <p:cTn id="31" dur="300"/>
                                        <p:tgtEl>
                                          <p:spTgt spid="9233"/>
                                        </p:tgtEl>
                                      </p:cBhvr>
                                    </p:animEffect>
                                  </p:childTnLst>
                                </p:cTn>
                              </p:par>
                            </p:childTnLst>
                          </p:cTn>
                        </p:par>
                        <p:par>
                          <p:cTn id="32" fill="hold">
                            <p:stCondLst>
                              <p:cond delay="4500"/>
                            </p:stCondLst>
                            <p:childTnLst>
                              <p:par>
                                <p:cTn id="33" presetID="10" presetClass="entr" presetSubtype="0" repeatCount="2000" fill="hold" nodeType="afterEffect">
                                  <p:stCondLst>
                                    <p:cond delay="0"/>
                                  </p:stCondLst>
                                  <p:childTnLst>
                                    <p:set>
                                      <p:cBhvr>
                                        <p:cTn id="34" dur="1" fill="hold">
                                          <p:stCondLst>
                                            <p:cond delay="0"/>
                                          </p:stCondLst>
                                        </p:cTn>
                                        <p:tgtEl>
                                          <p:spTgt spid="9241"/>
                                        </p:tgtEl>
                                        <p:attrNameLst>
                                          <p:attrName>style.visibility</p:attrName>
                                        </p:attrNameLst>
                                      </p:cBhvr>
                                      <p:to>
                                        <p:strVal val="visible"/>
                                      </p:to>
                                    </p:set>
                                    <p:animEffect>
                                      <p:cBhvr>
                                        <p:cTn id="35" dur="300"/>
                                        <p:tgtEl>
                                          <p:spTgt spid="9241"/>
                                        </p:tgtEl>
                                      </p:cBhvr>
                                    </p:animEffect>
                                  </p:childTnLst>
                                </p:cTn>
                              </p:par>
                            </p:childTnLst>
                          </p:cTn>
                        </p:par>
                        <p:par>
                          <p:cTn id="36" fill="hold">
                            <p:stCondLst>
                              <p:cond delay="5000"/>
                            </p:stCondLst>
                            <p:childTnLst>
                              <p:par>
                                <p:cTn id="37" presetID="10" presetClass="entr" presetSubtype="0" repeatCount="2000" fill="hold" grpId="0" nodeType="afterEffect">
                                  <p:stCondLst>
                                    <p:cond delay="0"/>
                                  </p:stCondLst>
                                  <p:childTnLst>
                                    <p:set>
                                      <p:cBhvr>
                                        <p:cTn id="38" dur="1" fill="hold">
                                          <p:stCondLst>
                                            <p:cond delay="0"/>
                                          </p:stCondLst>
                                        </p:cTn>
                                        <p:tgtEl>
                                          <p:spTgt spid="9235"/>
                                        </p:tgtEl>
                                        <p:attrNameLst>
                                          <p:attrName>style.visibility</p:attrName>
                                        </p:attrNameLst>
                                      </p:cBhvr>
                                      <p:to>
                                        <p:strVal val="visible"/>
                                      </p:to>
                                    </p:set>
                                    <p:animEffect>
                                      <p:cBhvr>
                                        <p:cTn id="39" dur="300"/>
                                        <p:tgtEl>
                                          <p:spTgt spid="9235"/>
                                        </p:tgtEl>
                                      </p:cBhvr>
                                    </p:animEffect>
                                  </p:childTnLst>
                                </p:cTn>
                              </p:par>
                            </p:childTnLst>
                          </p:cTn>
                        </p:par>
                        <p:par>
                          <p:cTn id="40" fill="hold">
                            <p:stCondLst>
                              <p:cond delay="5500"/>
                            </p:stCondLst>
                            <p:childTnLst>
                              <p:par>
                                <p:cTn id="41" presetID="10" presetClass="entr" presetSubtype="0" repeatCount="2000" fill="hold" grpId="0" nodeType="afterEffect">
                                  <p:stCondLst>
                                    <p:cond delay="0"/>
                                  </p:stCondLst>
                                  <p:childTnLst>
                                    <p:set>
                                      <p:cBhvr>
                                        <p:cTn id="42" dur="1" fill="hold">
                                          <p:stCondLst>
                                            <p:cond delay="0"/>
                                          </p:stCondLst>
                                        </p:cTn>
                                        <p:tgtEl>
                                          <p:spTgt spid="9237"/>
                                        </p:tgtEl>
                                        <p:attrNameLst>
                                          <p:attrName>style.visibility</p:attrName>
                                        </p:attrNameLst>
                                      </p:cBhvr>
                                      <p:to>
                                        <p:strVal val="visible"/>
                                      </p:to>
                                    </p:set>
                                    <p:animEffect>
                                      <p:cBhvr>
                                        <p:cTn id="43" dur="300"/>
                                        <p:tgtEl>
                                          <p:spTgt spid="9237"/>
                                        </p:tgtEl>
                                      </p:cBhvr>
                                    </p:animEffect>
                                  </p:childTnLst>
                                </p:cTn>
                              </p:par>
                            </p:childTnLst>
                          </p:cTn>
                        </p:par>
                        <p:par>
                          <p:cTn id="44" fill="hold">
                            <p:stCondLst>
                              <p:cond delay="6000"/>
                            </p:stCondLst>
                            <p:childTnLst>
                              <p:par>
                                <p:cTn id="45" presetID="10" presetClass="entr" presetSubtype="0" repeatCount="2000" fill="hold" nodeType="afterEffect">
                                  <p:stCondLst>
                                    <p:cond delay="0"/>
                                  </p:stCondLst>
                                  <p:childTnLst>
                                    <p:set>
                                      <p:cBhvr>
                                        <p:cTn id="46" dur="1" fill="hold">
                                          <p:stCondLst>
                                            <p:cond delay="0"/>
                                          </p:stCondLst>
                                        </p:cTn>
                                        <p:tgtEl>
                                          <p:spTgt spid="9248"/>
                                        </p:tgtEl>
                                        <p:attrNameLst>
                                          <p:attrName>style.visibility</p:attrName>
                                        </p:attrNameLst>
                                      </p:cBhvr>
                                      <p:to>
                                        <p:strVal val="visible"/>
                                      </p:to>
                                    </p:set>
                                    <p:animEffect>
                                      <p:cBhvr>
                                        <p:cTn id="47" dur="300"/>
                                        <p:tgtEl>
                                          <p:spTgt spid="9248"/>
                                        </p:tgtEl>
                                      </p:cBhvr>
                                    </p:animEffect>
                                  </p:childTnLst>
                                </p:cTn>
                              </p:par>
                            </p:childTnLst>
                          </p:cTn>
                        </p:par>
                        <p:par>
                          <p:cTn id="48" fill="hold">
                            <p:stCondLst>
                              <p:cond delay="6500"/>
                            </p:stCondLst>
                            <p:childTnLst>
                              <p:par>
                                <p:cTn id="49" presetID="10" presetClass="entr" presetSubtype="0" repeatCount="2000" fill="hold" grpId="0" nodeType="afterEffect">
                                  <p:stCondLst>
                                    <p:cond delay="0"/>
                                  </p:stCondLst>
                                  <p:childTnLst>
                                    <p:set>
                                      <p:cBhvr>
                                        <p:cTn id="50" dur="1" fill="hold">
                                          <p:stCondLst>
                                            <p:cond delay="0"/>
                                          </p:stCondLst>
                                        </p:cTn>
                                        <p:tgtEl>
                                          <p:spTgt spid="9239"/>
                                        </p:tgtEl>
                                        <p:attrNameLst>
                                          <p:attrName>style.visibility</p:attrName>
                                        </p:attrNameLst>
                                      </p:cBhvr>
                                      <p:to>
                                        <p:strVal val="visible"/>
                                      </p:to>
                                    </p:set>
                                    <p:animEffect>
                                      <p:cBhvr>
                                        <p:cTn id="51" dur="300"/>
                                        <p:tgtEl>
                                          <p:spTgt spid="9239"/>
                                        </p:tgtEl>
                                      </p:cBhvr>
                                    </p:animEffect>
                                  </p:childTnLst>
                                </p:cTn>
                              </p:par>
                            </p:childTnLst>
                          </p:cTn>
                        </p:par>
                        <p:par>
                          <p:cTn id="52" fill="hold">
                            <p:stCondLst>
                              <p:cond delay="7000"/>
                            </p:stCondLst>
                            <p:childTnLst>
                              <p:par>
                                <p:cTn id="53" presetID="10" presetClass="entr" presetSubtype="0" repeatCount="2000" fill="hold" nodeType="afterEffect">
                                  <p:stCondLst>
                                    <p:cond delay="0"/>
                                  </p:stCondLst>
                                  <p:childTnLst>
                                    <p:set>
                                      <p:cBhvr>
                                        <p:cTn id="54" dur="1" fill="hold">
                                          <p:stCondLst>
                                            <p:cond delay="0"/>
                                          </p:stCondLst>
                                        </p:cTn>
                                        <p:tgtEl>
                                          <p:spTgt spid="9245"/>
                                        </p:tgtEl>
                                        <p:attrNameLst>
                                          <p:attrName>style.visibility</p:attrName>
                                        </p:attrNameLst>
                                      </p:cBhvr>
                                      <p:to>
                                        <p:strVal val="visible"/>
                                      </p:to>
                                    </p:set>
                                    <p:animEffect>
                                      <p:cBhvr>
                                        <p:cTn id="55" dur="300"/>
                                        <p:tgtEl>
                                          <p:spTgt spid="9245"/>
                                        </p:tgtEl>
                                      </p:cBhvr>
                                    </p:animEffect>
                                  </p:childTnLst>
                                </p:cTn>
                              </p:par>
                            </p:childTnLst>
                          </p:cTn>
                        </p:par>
                        <p:par>
                          <p:cTn id="56" fill="hold">
                            <p:stCondLst>
                              <p:cond delay="7500"/>
                            </p:stCondLst>
                            <p:childTnLst>
                              <p:par>
                                <p:cTn id="57" presetID="10" presetClass="entr" presetSubtype="0" repeatCount="2000" fill="hold" grpId="0" nodeType="afterEffect">
                                  <p:stCondLst>
                                    <p:cond delay="0"/>
                                  </p:stCondLst>
                                  <p:childTnLst>
                                    <p:set>
                                      <p:cBhvr>
                                        <p:cTn id="58" dur="1" fill="hold">
                                          <p:stCondLst>
                                            <p:cond delay="0"/>
                                          </p:stCondLst>
                                        </p:cTn>
                                        <p:tgtEl>
                                          <p:spTgt spid="9236"/>
                                        </p:tgtEl>
                                        <p:attrNameLst>
                                          <p:attrName>style.visibility</p:attrName>
                                        </p:attrNameLst>
                                      </p:cBhvr>
                                      <p:to>
                                        <p:strVal val="visible"/>
                                      </p:to>
                                    </p:set>
                                    <p:animEffect>
                                      <p:cBhvr>
                                        <p:cTn id="59" dur="300"/>
                                        <p:tgtEl>
                                          <p:spTgt spid="9236"/>
                                        </p:tgtEl>
                                      </p:cBhvr>
                                    </p:animEffect>
                                  </p:childTnLst>
                                </p:cTn>
                              </p:par>
                            </p:childTnLst>
                          </p:cTn>
                        </p:par>
                        <p:par>
                          <p:cTn id="60" fill="hold">
                            <p:stCondLst>
                              <p:cond delay="8000"/>
                            </p:stCondLst>
                            <p:childTnLst>
                              <p:par>
                                <p:cTn id="61" presetID="10" presetClass="entr" presetSubtype="0" repeatCount="2000" fill="hold" nodeType="afterEffect">
                                  <p:stCondLst>
                                    <p:cond delay="0"/>
                                  </p:stCondLst>
                                  <p:childTnLst>
                                    <p:set>
                                      <p:cBhvr>
                                        <p:cTn id="62" dur="1" fill="hold">
                                          <p:stCondLst>
                                            <p:cond delay="0"/>
                                          </p:stCondLst>
                                        </p:cTn>
                                        <p:tgtEl>
                                          <p:spTgt spid="9251"/>
                                        </p:tgtEl>
                                        <p:attrNameLst>
                                          <p:attrName>style.visibility</p:attrName>
                                        </p:attrNameLst>
                                      </p:cBhvr>
                                      <p:to>
                                        <p:strVal val="visible"/>
                                      </p:to>
                                    </p:set>
                                    <p:animEffect>
                                      <p:cBhvr>
                                        <p:cTn id="63" dur="300"/>
                                        <p:tgtEl>
                                          <p:spTgt spid="9251"/>
                                        </p:tgtEl>
                                      </p:cBhvr>
                                    </p:animEffect>
                                  </p:childTnLst>
                                </p:cTn>
                              </p:par>
                            </p:childTnLst>
                          </p:cTn>
                        </p:par>
                        <p:par>
                          <p:cTn id="64" fill="hold">
                            <p:stCondLst>
                              <p:cond delay="8500"/>
                            </p:stCondLst>
                            <p:childTnLst>
                              <p:par>
                                <p:cTn id="65" presetID="10" presetClass="entr" presetSubtype="0" repeatCount="2000" fill="hold" nodeType="afterEffect">
                                  <p:stCondLst>
                                    <p:cond delay="0"/>
                                  </p:stCondLst>
                                  <p:childTnLst>
                                    <p:set>
                                      <p:cBhvr>
                                        <p:cTn id="66" dur="1" fill="hold">
                                          <p:stCondLst>
                                            <p:cond delay="0"/>
                                          </p:stCondLst>
                                        </p:cTn>
                                        <p:tgtEl>
                                          <p:spTgt spid="9252"/>
                                        </p:tgtEl>
                                        <p:attrNameLst>
                                          <p:attrName>style.visibility</p:attrName>
                                        </p:attrNameLst>
                                      </p:cBhvr>
                                      <p:to>
                                        <p:strVal val="visible"/>
                                      </p:to>
                                    </p:set>
                                    <p:animEffect>
                                      <p:cBhvr>
                                        <p:cTn id="67" dur="300"/>
                                        <p:tgtEl>
                                          <p:spTgt spid="9252"/>
                                        </p:tgtEl>
                                      </p:cBhvr>
                                    </p:animEffect>
                                  </p:childTnLst>
                                </p:cTn>
                              </p:par>
                            </p:childTnLst>
                          </p:cTn>
                        </p:par>
                        <p:par>
                          <p:cTn id="68" fill="hold">
                            <p:stCondLst>
                              <p:cond delay="9000"/>
                            </p:stCondLst>
                            <p:childTnLst>
                              <p:par>
                                <p:cTn id="69" presetID="10" presetClass="entr" presetSubtype="0" repeatCount="2000" fill="hold" grpId="0" nodeType="afterEffect">
                                  <p:stCondLst>
                                    <p:cond delay="0"/>
                                  </p:stCondLst>
                                  <p:childTnLst>
                                    <p:set>
                                      <p:cBhvr>
                                        <p:cTn id="70" dur="1" fill="hold">
                                          <p:stCondLst>
                                            <p:cond delay="0"/>
                                          </p:stCondLst>
                                        </p:cTn>
                                        <p:tgtEl>
                                          <p:spTgt spid="9253"/>
                                        </p:tgtEl>
                                        <p:attrNameLst>
                                          <p:attrName>style.visibility</p:attrName>
                                        </p:attrNameLst>
                                      </p:cBhvr>
                                      <p:to>
                                        <p:strVal val="visible"/>
                                      </p:to>
                                    </p:set>
                                    <p:animEffect>
                                      <p:cBhvr>
                                        <p:cTn id="71" dur="300"/>
                                        <p:tgtEl>
                                          <p:spTgt spid="9253"/>
                                        </p:tgtEl>
                                      </p:cBhvr>
                                    </p:animEffect>
                                  </p:childTnLst>
                                </p:cTn>
                              </p:par>
                            </p:childTnLst>
                          </p:cTn>
                        </p:par>
                        <p:par>
                          <p:cTn id="72" fill="hold">
                            <p:stCondLst>
                              <p:cond delay="9500"/>
                            </p:stCondLst>
                            <p:childTnLst>
                              <p:par>
                                <p:cTn id="73" presetID="10" presetClass="entr" presetSubtype="0" fill="hold" grpId="0" nodeType="afterEffect">
                                  <p:stCondLst>
                                    <p:cond delay="0"/>
                                  </p:stCondLst>
                                  <p:childTnLst>
                                    <p:set>
                                      <p:cBhvr>
                                        <p:cTn id="74" dur="1" fill="hold">
                                          <p:stCondLst>
                                            <p:cond delay="0"/>
                                          </p:stCondLst>
                                        </p:cTn>
                                        <p:tgtEl>
                                          <p:spTgt spid="9234"/>
                                        </p:tgtEl>
                                        <p:attrNameLst>
                                          <p:attrName>style.visibility</p:attrName>
                                        </p:attrNameLst>
                                      </p:cBhvr>
                                      <p:to>
                                        <p:strVal val="visible"/>
                                      </p:to>
                                    </p:set>
                                    <p:animEffect>
                                      <p:cBhvr>
                                        <p:cTn id="75" dur="500"/>
                                        <p:tgtEl>
                                          <p:spTgt spid="9234"/>
                                        </p:tgtEl>
                                      </p:cBhvr>
                                    </p:animEffect>
                                  </p:childTnLst>
                                </p:cTn>
                              </p:par>
                              <p:par>
                                <p:cTn id="76" presetID="26" presetClass="emph" presetSubtype="0" fill="hold" grpId="1" nodeType="withEffect">
                                  <p:stCondLst>
                                    <p:cond delay="500"/>
                                  </p:stCondLst>
                                  <p:childTnLst>
                                    <p:animEffect>
                                      <p:cBhvr>
                                        <p:cTn id="77" dur="500" tmFilter="0, 0; .2, .5; .8, .5; 1, 0"/>
                                        <p:tgtEl>
                                          <p:spTgt spid="9234"/>
                                        </p:tgtEl>
                                      </p:cBhvr>
                                    </p:animEffect>
                                    <p:animScale>
                                      <p:cBhvr>
                                        <p:cTn id="78" dur="250" autoRev="1" fill="hold"/>
                                        <p:tgtEl>
                                          <p:spTgt spid="9234"/>
                                        </p:tgtEl>
                                      </p:cBhvr>
                                      <p:by x="105000" y="105000"/>
                                    </p:animScale>
                                  </p:childTnLst>
                                </p:cTn>
                              </p:par>
                            </p:childTnLst>
                          </p:cTn>
                        </p:par>
                        <p:par>
                          <p:cTn id="79" fill="hold">
                            <p:stCondLst>
                              <p:cond delay="10000"/>
                            </p:stCondLst>
                            <p:childTnLst>
                              <p:par>
                                <p:cTn id="80" presetID="12" presetClass="entr" presetSubtype="4" fill="hold" grpId="0" nodeType="afterEffect">
                                  <p:stCondLst>
                                    <p:cond delay="0"/>
                                  </p:stCondLst>
                                  <p:childTnLst>
                                    <p:set>
                                      <p:cBhvr>
                                        <p:cTn id="81" dur="1" fill="hold">
                                          <p:stCondLst>
                                            <p:cond delay="0"/>
                                          </p:stCondLst>
                                        </p:cTn>
                                        <p:tgtEl>
                                          <p:spTgt spid="9240"/>
                                        </p:tgtEl>
                                        <p:attrNameLst>
                                          <p:attrName>style.visibility</p:attrName>
                                        </p:attrNameLst>
                                      </p:cBhvr>
                                      <p:to>
                                        <p:strVal val="visible"/>
                                      </p:to>
                                    </p:set>
                                    <p:anim calcmode="lin" valueType="num">
                                      <p:cBhvr>
                                        <p:cTn id="82" dur="500"/>
                                        <p:tgtEl>
                                          <p:spTgt spid="9240"/>
                                        </p:tgtEl>
                                        <p:attrNameLst>
                                          <p:attrName>ppt_y</p:attrName>
                                        </p:attrNameLst>
                                      </p:cBhvr>
                                      <p:tavLst>
                                        <p:tav tm="0">
                                          <p:val>
                                            <p:strVal val="#ppt_y+#ppt_h*1.125000"/>
                                          </p:val>
                                        </p:tav>
                                        <p:tav tm="100000">
                                          <p:val>
                                            <p:strVal val="#ppt_y"/>
                                          </p:val>
                                        </p:tav>
                                      </p:tavLst>
                                    </p:anim>
                                    <p:animEffect>
                                      <p:cBhvr>
                                        <p:cTn id="83" dur="500"/>
                                        <p:tgtEl>
                                          <p:spTgt spid="9240"/>
                                        </p:tgtEl>
                                      </p:cBhvr>
                                    </p:animEffect>
                                  </p:childTnLst>
                                </p:cTn>
                              </p:par>
                            </p:childTnLst>
                          </p:cTn>
                        </p:par>
                        <p:par>
                          <p:cTn id="84" fill="hold">
                            <p:stCondLst>
                              <p:cond delay="10500"/>
                            </p:stCondLst>
                            <p:childTnLst>
                              <p:par>
                                <p:cTn id="85" presetID="10" presetClass="entr" presetSubtype="0" fill="hold" grpId="0" nodeType="afterEffect">
                                  <p:stCondLst>
                                    <p:cond delay="0"/>
                                  </p:stCondLst>
                                  <p:childTnLst>
                                    <p:set>
                                      <p:cBhvr>
                                        <p:cTn id="86" dur="1" fill="hold">
                                          <p:stCondLst>
                                            <p:cond delay="0"/>
                                          </p:stCondLst>
                                        </p:cTn>
                                        <p:tgtEl>
                                          <p:spTgt spid="9243"/>
                                        </p:tgtEl>
                                        <p:attrNameLst>
                                          <p:attrName>style.visibility</p:attrName>
                                        </p:attrNameLst>
                                      </p:cBhvr>
                                      <p:to>
                                        <p:strVal val="visible"/>
                                      </p:to>
                                    </p:set>
                                    <p:animEffect>
                                      <p:cBhvr>
                                        <p:cTn id="87" dur="500"/>
                                        <p:tgtEl>
                                          <p:spTgt spid="9243"/>
                                        </p:tgtEl>
                                      </p:cBhvr>
                                    </p:animEffect>
                                  </p:childTnLst>
                                </p:cTn>
                              </p:par>
                              <p:par>
                                <p:cTn id="88" presetID="26" presetClass="emph" presetSubtype="0" fill="hold" grpId="1" nodeType="withEffect">
                                  <p:stCondLst>
                                    <p:cond delay="500"/>
                                  </p:stCondLst>
                                  <p:childTnLst>
                                    <p:animEffect>
                                      <p:cBhvr>
                                        <p:cTn id="89" dur="500" tmFilter="0, 0; .2, .5; .8, .5; 1, 0"/>
                                        <p:tgtEl>
                                          <p:spTgt spid="9243"/>
                                        </p:tgtEl>
                                      </p:cBhvr>
                                    </p:animEffect>
                                    <p:animScale>
                                      <p:cBhvr>
                                        <p:cTn id="90" dur="250" autoRev="1" fill="hold"/>
                                        <p:tgtEl>
                                          <p:spTgt spid="9243"/>
                                        </p:tgtEl>
                                      </p:cBhvr>
                                      <p:by x="105000" y="105000"/>
                                    </p:animScale>
                                  </p:childTnLst>
                                </p:cTn>
                              </p:par>
                            </p:childTnLst>
                          </p:cTn>
                        </p:par>
                        <p:par>
                          <p:cTn id="91" fill="hold">
                            <p:stCondLst>
                              <p:cond delay="11000"/>
                            </p:stCondLst>
                            <p:childTnLst>
                              <p:par>
                                <p:cTn id="92" presetID="12" presetClass="entr" presetSubtype="4" fill="hold" grpId="0" nodeType="afterEffect">
                                  <p:stCondLst>
                                    <p:cond delay="0"/>
                                  </p:stCondLst>
                                  <p:childTnLst>
                                    <p:set>
                                      <p:cBhvr>
                                        <p:cTn id="93" dur="1" fill="hold">
                                          <p:stCondLst>
                                            <p:cond delay="0"/>
                                          </p:stCondLst>
                                        </p:cTn>
                                        <p:tgtEl>
                                          <p:spTgt spid="9244"/>
                                        </p:tgtEl>
                                        <p:attrNameLst>
                                          <p:attrName>style.visibility</p:attrName>
                                        </p:attrNameLst>
                                      </p:cBhvr>
                                      <p:to>
                                        <p:strVal val="visible"/>
                                      </p:to>
                                    </p:set>
                                    <p:anim calcmode="lin" valueType="num">
                                      <p:cBhvr>
                                        <p:cTn id="94" dur="500"/>
                                        <p:tgtEl>
                                          <p:spTgt spid="9244"/>
                                        </p:tgtEl>
                                        <p:attrNameLst>
                                          <p:attrName>ppt_y</p:attrName>
                                        </p:attrNameLst>
                                      </p:cBhvr>
                                      <p:tavLst>
                                        <p:tav tm="0">
                                          <p:val>
                                            <p:strVal val="#ppt_y+#ppt_h*1.125000"/>
                                          </p:val>
                                        </p:tav>
                                        <p:tav tm="100000">
                                          <p:val>
                                            <p:strVal val="#ppt_y"/>
                                          </p:val>
                                        </p:tav>
                                      </p:tavLst>
                                    </p:anim>
                                    <p:animEffect>
                                      <p:cBhvr>
                                        <p:cTn id="95" dur="500"/>
                                        <p:tgtEl>
                                          <p:spTgt spid="9244"/>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9249"/>
                                        </p:tgtEl>
                                        <p:attrNameLst>
                                          <p:attrName>style.visibility</p:attrName>
                                        </p:attrNameLst>
                                      </p:cBhvr>
                                      <p:to>
                                        <p:strVal val="visible"/>
                                      </p:to>
                                    </p:set>
                                    <p:animEffect>
                                      <p:cBhvr>
                                        <p:cTn id="99" dur="500"/>
                                        <p:tgtEl>
                                          <p:spTgt spid="9249"/>
                                        </p:tgtEl>
                                      </p:cBhvr>
                                    </p:animEffect>
                                  </p:childTnLst>
                                </p:cTn>
                              </p:par>
                              <p:par>
                                <p:cTn id="100" presetID="26" presetClass="emph" presetSubtype="0" fill="hold" grpId="1" nodeType="withEffect">
                                  <p:stCondLst>
                                    <p:cond delay="500"/>
                                  </p:stCondLst>
                                  <p:childTnLst>
                                    <p:animEffect>
                                      <p:cBhvr>
                                        <p:cTn id="101" dur="500" tmFilter="0, 0; .2, .5; .8, .5; 1, 0"/>
                                        <p:tgtEl>
                                          <p:spTgt spid="9249"/>
                                        </p:tgtEl>
                                      </p:cBhvr>
                                    </p:animEffect>
                                    <p:animScale>
                                      <p:cBhvr>
                                        <p:cTn id="102" dur="250" autoRev="1" fill="hold"/>
                                        <p:tgtEl>
                                          <p:spTgt spid="9249"/>
                                        </p:tgtEl>
                                      </p:cBhvr>
                                      <p:by x="105000" y="105000"/>
                                    </p:animScale>
                                  </p:childTnLst>
                                </p:cTn>
                              </p:par>
                            </p:childTnLst>
                          </p:cTn>
                        </p:par>
                        <p:par>
                          <p:cTn id="103" fill="hold">
                            <p:stCondLst>
                              <p:cond delay="12000"/>
                            </p:stCondLst>
                            <p:childTnLst>
                              <p:par>
                                <p:cTn id="104" presetID="12" presetClass="entr" presetSubtype="4" fill="hold" grpId="0" nodeType="afterEffect">
                                  <p:stCondLst>
                                    <p:cond delay="0"/>
                                  </p:stCondLst>
                                  <p:childTnLst>
                                    <p:set>
                                      <p:cBhvr>
                                        <p:cTn id="105" dur="1" fill="hold">
                                          <p:stCondLst>
                                            <p:cond delay="0"/>
                                          </p:stCondLst>
                                        </p:cTn>
                                        <p:tgtEl>
                                          <p:spTgt spid="9250"/>
                                        </p:tgtEl>
                                        <p:attrNameLst>
                                          <p:attrName>style.visibility</p:attrName>
                                        </p:attrNameLst>
                                      </p:cBhvr>
                                      <p:to>
                                        <p:strVal val="visible"/>
                                      </p:to>
                                    </p:set>
                                    <p:anim calcmode="lin" valueType="num">
                                      <p:cBhvr>
                                        <p:cTn id="106" dur="500"/>
                                        <p:tgtEl>
                                          <p:spTgt spid="9250"/>
                                        </p:tgtEl>
                                        <p:attrNameLst>
                                          <p:attrName>ppt_y</p:attrName>
                                        </p:attrNameLst>
                                      </p:cBhvr>
                                      <p:tavLst>
                                        <p:tav tm="0">
                                          <p:val>
                                            <p:strVal val="#ppt_y+#ppt_h*1.125000"/>
                                          </p:val>
                                        </p:tav>
                                        <p:tav tm="100000">
                                          <p:val>
                                            <p:strVal val="#ppt_y"/>
                                          </p:val>
                                        </p:tav>
                                      </p:tavLst>
                                    </p:anim>
                                    <p:animEffect>
                                      <p:cBhvr>
                                        <p:cTn id="107" dur="500"/>
                                        <p:tgtEl>
                                          <p:spTgt spid="9250"/>
                                        </p:tgtEl>
                                      </p:cBhvr>
                                    </p:animEffect>
                                  </p:childTnLst>
                                </p:cTn>
                              </p:par>
                            </p:childTnLst>
                          </p:cTn>
                        </p:par>
                        <p:par>
                          <p:cTn id="108" fill="hold">
                            <p:stCondLst>
                              <p:cond delay="12500"/>
                            </p:stCondLst>
                            <p:childTnLst>
                              <p:par>
                                <p:cTn id="109" presetID="10" presetClass="entr" presetSubtype="0" fill="hold" grpId="0" nodeType="afterEffect">
                                  <p:stCondLst>
                                    <p:cond delay="0"/>
                                  </p:stCondLst>
                                  <p:childTnLst>
                                    <p:set>
                                      <p:cBhvr>
                                        <p:cTn id="110" dur="1" fill="hold">
                                          <p:stCondLst>
                                            <p:cond delay="0"/>
                                          </p:stCondLst>
                                        </p:cTn>
                                        <p:tgtEl>
                                          <p:spTgt spid="9254"/>
                                        </p:tgtEl>
                                        <p:attrNameLst>
                                          <p:attrName>style.visibility</p:attrName>
                                        </p:attrNameLst>
                                      </p:cBhvr>
                                      <p:to>
                                        <p:strVal val="visible"/>
                                      </p:to>
                                    </p:set>
                                    <p:animEffect>
                                      <p:cBhvr>
                                        <p:cTn id="111" dur="500"/>
                                        <p:tgtEl>
                                          <p:spTgt spid="9254"/>
                                        </p:tgtEl>
                                      </p:cBhvr>
                                    </p:animEffect>
                                  </p:childTnLst>
                                </p:cTn>
                              </p:par>
                              <p:par>
                                <p:cTn id="112" presetID="26" presetClass="emph" presetSubtype="0" fill="hold" grpId="1" nodeType="withEffect">
                                  <p:stCondLst>
                                    <p:cond delay="500"/>
                                  </p:stCondLst>
                                  <p:childTnLst>
                                    <p:animEffect>
                                      <p:cBhvr>
                                        <p:cTn id="113" dur="500" tmFilter="0, 0; .2, .5; .8, .5; 1, 0"/>
                                        <p:tgtEl>
                                          <p:spTgt spid="9254"/>
                                        </p:tgtEl>
                                      </p:cBhvr>
                                    </p:animEffect>
                                    <p:animScale>
                                      <p:cBhvr>
                                        <p:cTn id="114" dur="250" autoRev="1" fill="hold"/>
                                        <p:tgtEl>
                                          <p:spTgt spid="9254"/>
                                        </p:tgtEl>
                                      </p:cBhvr>
                                      <p:by x="105000" y="105000"/>
                                    </p:animScale>
                                  </p:childTnLst>
                                </p:cTn>
                              </p:par>
                            </p:childTnLst>
                          </p:cTn>
                        </p:par>
                        <p:par>
                          <p:cTn id="115" fill="hold">
                            <p:stCondLst>
                              <p:cond delay="13000"/>
                            </p:stCondLst>
                            <p:childTnLst>
                              <p:par>
                                <p:cTn id="116" presetID="12" presetClass="entr" presetSubtype="4" fill="hold" grpId="0" nodeType="afterEffect">
                                  <p:stCondLst>
                                    <p:cond delay="0"/>
                                  </p:stCondLst>
                                  <p:childTnLst>
                                    <p:set>
                                      <p:cBhvr>
                                        <p:cTn id="117" dur="1" fill="hold">
                                          <p:stCondLst>
                                            <p:cond delay="0"/>
                                          </p:stCondLst>
                                        </p:cTn>
                                        <p:tgtEl>
                                          <p:spTgt spid="9255"/>
                                        </p:tgtEl>
                                        <p:attrNameLst>
                                          <p:attrName>style.visibility</p:attrName>
                                        </p:attrNameLst>
                                      </p:cBhvr>
                                      <p:to>
                                        <p:strVal val="visible"/>
                                      </p:to>
                                    </p:set>
                                    <p:anim calcmode="lin" valueType="num">
                                      <p:cBhvr>
                                        <p:cTn id="118" dur="500"/>
                                        <p:tgtEl>
                                          <p:spTgt spid="9255"/>
                                        </p:tgtEl>
                                        <p:attrNameLst>
                                          <p:attrName>ppt_y</p:attrName>
                                        </p:attrNameLst>
                                      </p:cBhvr>
                                      <p:tavLst>
                                        <p:tav tm="0">
                                          <p:val>
                                            <p:strVal val="#ppt_y+#ppt_h*1.125000"/>
                                          </p:val>
                                        </p:tav>
                                        <p:tav tm="100000">
                                          <p:val>
                                            <p:strVal val="#ppt_y"/>
                                          </p:val>
                                        </p:tav>
                                      </p:tavLst>
                                    </p:anim>
                                    <p:animEffect>
                                      <p:cBhvr>
                                        <p:cTn id="119" dur="500"/>
                                        <p:tgtEl>
                                          <p:spTgt spid="9255"/>
                                        </p:tgtEl>
                                      </p:cBhvr>
                                    </p:animEffect>
                                  </p:childTnLst>
                                </p:cTn>
                              </p:par>
                            </p:childTnLst>
                          </p:cTn>
                        </p:par>
                        <p:par>
                          <p:cTn id="120" fill="hold">
                            <p:stCondLst>
                              <p:cond delay="13500"/>
                            </p:stCondLst>
                            <p:childTnLst>
                              <p:par>
                                <p:cTn id="121" presetID="10" presetClass="entr" presetSubtype="0" fill="hold" grpId="0" nodeType="afterEffect">
                                  <p:stCondLst>
                                    <p:cond delay="0"/>
                                  </p:stCondLst>
                                  <p:childTnLst>
                                    <p:set>
                                      <p:cBhvr>
                                        <p:cTn id="122" dur="1" fill="hold">
                                          <p:stCondLst>
                                            <p:cond delay="0"/>
                                          </p:stCondLst>
                                        </p:cTn>
                                        <p:tgtEl>
                                          <p:spTgt spid="9246"/>
                                        </p:tgtEl>
                                        <p:attrNameLst>
                                          <p:attrName>style.visibility</p:attrName>
                                        </p:attrNameLst>
                                      </p:cBhvr>
                                      <p:to>
                                        <p:strVal val="visible"/>
                                      </p:to>
                                    </p:set>
                                    <p:animEffect>
                                      <p:cBhvr>
                                        <p:cTn id="123" dur="500"/>
                                        <p:tgtEl>
                                          <p:spTgt spid="9246"/>
                                        </p:tgtEl>
                                      </p:cBhvr>
                                    </p:animEffect>
                                  </p:childTnLst>
                                </p:cTn>
                              </p:par>
                              <p:par>
                                <p:cTn id="124" presetID="26" presetClass="emph" presetSubtype="0" fill="hold" grpId="1" nodeType="withEffect">
                                  <p:stCondLst>
                                    <p:cond delay="500"/>
                                  </p:stCondLst>
                                  <p:childTnLst>
                                    <p:animEffect>
                                      <p:cBhvr>
                                        <p:cTn id="125" dur="500" tmFilter="0, 0; .2, .5; .8, .5; 1, 0"/>
                                        <p:tgtEl>
                                          <p:spTgt spid="9246"/>
                                        </p:tgtEl>
                                      </p:cBhvr>
                                    </p:animEffect>
                                    <p:animScale>
                                      <p:cBhvr>
                                        <p:cTn id="126" dur="250" autoRev="1" fill="hold"/>
                                        <p:tgtEl>
                                          <p:spTgt spid="9246"/>
                                        </p:tgtEl>
                                      </p:cBhvr>
                                      <p:by x="105000" y="105000"/>
                                    </p:animScale>
                                  </p:childTnLst>
                                </p:cTn>
                              </p:par>
                            </p:childTnLst>
                          </p:cTn>
                        </p:par>
                        <p:par>
                          <p:cTn id="127" fill="hold">
                            <p:stCondLst>
                              <p:cond delay="14000"/>
                            </p:stCondLst>
                            <p:childTnLst>
                              <p:par>
                                <p:cTn id="128" presetID="12" presetClass="entr" presetSubtype="4" fill="hold" grpId="0" nodeType="afterEffect">
                                  <p:stCondLst>
                                    <p:cond delay="0"/>
                                  </p:stCondLst>
                                  <p:childTnLst>
                                    <p:set>
                                      <p:cBhvr>
                                        <p:cTn id="129" dur="1" fill="hold">
                                          <p:stCondLst>
                                            <p:cond delay="0"/>
                                          </p:stCondLst>
                                        </p:cTn>
                                        <p:tgtEl>
                                          <p:spTgt spid="9247"/>
                                        </p:tgtEl>
                                        <p:attrNameLst>
                                          <p:attrName>style.visibility</p:attrName>
                                        </p:attrNameLst>
                                      </p:cBhvr>
                                      <p:to>
                                        <p:strVal val="visible"/>
                                      </p:to>
                                    </p:set>
                                    <p:anim calcmode="lin" valueType="num">
                                      <p:cBhvr>
                                        <p:cTn id="130" dur="500"/>
                                        <p:tgtEl>
                                          <p:spTgt spid="9247"/>
                                        </p:tgtEl>
                                        <p:attrNameLst>
                                          <p:attrName>ppt_y</p:attrName>
                                        </p:attrNameLst>
                                      </p:cBhvr>
                                      <p:tavLst>
                                        <p:tav tm="0">
                                          <p:val>
                                            <p:strVal val="#ppt_y+#ppt_h*1.125000"/>
                                          </p:val>
                                        </p:tav>
                                        <p:tav tm="100000">
                                          <p:val>
                                            <p:strVal val="#ppt_y"/>
                                          </p:val>
                                        </p:tav>
                                      </p:tavLst>
                                    </p:anim>
                                    <p:animEffect>
                                      <p:cBhvr>
                                        <p:cTn id="131" dur="500"/>
                                        <p:tgtEl>
                                          <p:spTgt spid="9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33" grpId="0" bldLvl="0" animBg="1" autoUpdateAnimBg="0"/>
      <p:bldP spid="9234" grpId="0" bldLvl="0" autoUpdateAnimBg="0"/>
      <p:bldP spid="9234" grpId="1" bldLvl="0" autoUpdateAnimBg="0"/>
      <p:bldP spid="9235" grpId="0" bldLvl="0" animBg="1" autoUpdateAnimBg="0"/>
      <p:bldP spid="9236" grpId="0" bldLvl="0" animBg="1" autoUpdateAnimBg="0"/>
      <p:bldP spid="9237" grpId="0" bldLvl="0" animBg="1" autoUpdateAnimBg="0"/>
      <p:bldP spid="9238" grpId="0" bldLvl="0" animBg="1" autoUpdateAnimBg="0"/>
      <p:bldP spid="9239" grpId="0" bldLvl="0" animBg="1" autoUpdateAnimBg="0"/>
      <p:bldP spid="9240" grpId="0" bldLvl="0" autoUpdateAnimBg="0"/>
      <p:bldP spid="9243" grpId="0" bldLvl="0" autoUpdateAnimBg="0"/>
      <p:bldP spid="9243" grpId="1" bldLvl="0" autoUpdateAnimBg="0"/>
      <p:bldP spid="9244" grpId="0" bldLvl="0" autoUpdateAnimBg="0"/>
      <p:bldP spid="9246" grpId="0" bldLvl="0" autoUpdateAnimBg="0"/>
      <p:bldP spid="9246" grpId="1" bldLvl="0" autoUpdateAnimBg="0"/>
      <p:bldP spid="9247" grpId="0" bldLvl="0" autoUpdateAnimBg="0"/>
      <p:bldP spid="9249" grpId="0" bldLvl="0" autoUpdateAnimBg="0"/>
      <p:bldP spid="9249" grpId="1" bldLvl="0" autoUpdateAnimBg="0"/>
      <p:bldP spid="9250" grpId="0" bldLvl="0" autoUpdateAnimBg="0"/>
      <p:bldP spid="9253" grpId="0" bldLvl="0" animBg="1" autoUpdateAnimBg="0"/>
      <p:bldP spid="9254" grpId="0" bldLvl="0" autoUpdateAnimBg="0"/>
      <p:bldP spid="9254" grpId="1" bldLvl="0" autoUpdateAnimBg="0"/>
      <p:bldP spid="9255" grpId="0" bldLvl="0" autoUpdateAnimBg="0"/>
      <p:bldP spid="9256" grpId="0" bldLvl="0" autoUpdateAnimBg="0"/>
      <p:bldP spid="9257"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grpSp>
        <p:nvGrpSpPr>
          <p:cNvPr id="7170" name="Group 3"/>
          <p:cNvGrpSpPr/>
          <p:nvPr/>
        </p:nvGrpSpPr>
        <p:grpSpPr bwMode="auto">
          <a:xfrm>
            <a:off x="0" y="6400800"/>
            <a:ext cx="12192000" cy="457200"/>
            <a:chOff x="0" y="0"/>
            <a:chExt cx="12192000" cy="1545465"/>
          </a:xfrm>
        </p:grpSpPr>
        <p:sp>
          <p:nvSpPr>
            <p:cNvPr id="7245"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46"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47"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48"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49"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50"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7171"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172"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173"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174"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175"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176"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57" name="矩形 7"/>
          <p:cNvSpPr>
            <a:spLocks noChangeArrowheads="1"/>
          </p:cNvSpPr>
          <p:nvPr/>
        </p:nvSpPr>
        <p:spPr bwMode="auto">
          <a:xfrm>
            <a:off x="6883400" y="3978275"/>
            <a:ext cx="5137150" cy="212407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的巨大魅力与价值。我们诚祝您在工作中事事顺心，步步高升！最后让我们谨记：最重要的不是</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，是你。</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58" name="TextBox 692"/>
          <p:cNvSpPr>
            <a:spLocks noChangeArrowheads="1"/>
          </p:cNvSpPr>
          <p:nvPr/>
        </p:nvSpPr>
        <p:spPr bwMode="auto">
          <a:xfrm>
            <a:off x="6902450" y="3527425"/>
            <a:ext cx="1570038" cy="461963"/>
          </a:xfrm>
          <a:prstGeom prst="rect">
            <a:avLst/>
          </a:prstGeom>
          <a:noFill/>
          <a:ln w="9525">
            <a:noFill/>
            <a:miter lim="800000"/>
          </a:ln>
        </p:spPr>
        <p:txBody>
          <a:bodyPr wrap="none">
            <a:spAutoFit/>
          </a:bodyPr>
          <a:lstStyle/>
          <a:p>
            <a:pPr eaLnBrk="1" hangingPunct="1">
              <a:buFont typeface="Arial" panose="020B0604020202020204" pitchFamily="34" charset="0"/>
              <a:buNone/>
            </a:pPr>
            <a:r>
              <a:rPr lang="zh-CN" altLang="en-US" sz="2400" b="1">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b="1">
              <a:latin typeface="微软雅黑" panose="020B0503020204020204" pitchFamily="34" charset="-122"/>
              <a:ea typeface="微软雅黑" panose="020B0503020204020204" pitchFamily="34" charset="-122"/>
              <a:sym typeface="Arial" panose="020B0604020202020204" pitchFamily="34" charset="0"/>
            </a:endParaRPr>
          </a:p>
        </p:txBody>
      </p:sp>
      <p:pic>
        <p:nvPicPr>
          <p:cNvPr id="10259" name="图片 9"/>
          <p:cNvPicPr>
            <a:picLocks noChangeAspect="1" noChangeArrowheads="1"/>
          </p:cNvPicPr>
          <p:nvPr/>
        </p:nvPicPr>
        <p:blipFill>
          <a:blip r:embed="rId2">
            <a:biLevel thresh="50000"/>
            <a:grayscl/>
          </a:blip>
          <a:srcRect/>
          <a:stretch>
            <a:fillRect/>
          </a:stretch>
        </p:blipFill>
        <p:spPr bwMode="auto">
          <a:xfrm>
            <a:off x="10344150" y="2927350"/>
            <a:ext cx="841375" cy="839788"/>
          </a:xfrm>
          <a:prstGeom prst="rect">
            <a:avLst/>
          </a:prstGeom>
          <a:noFill/>
          <a:ln w="9525">
            <a:noFill/>
            <a:miter lim="800000"/>
            <a:headEnd/>
            <a:tailEnd/>
          </a:ln>
        </p:spPr>
      </p:pic>
      <p:pic>
        <p:nvPicPr>
          <p:cNvPr id="10260" name="图片 10"/>
          <p:cNvPicPr>
            <a:picLocks noChangeAspect="1" noChangeArrowheads="1"/>
          </p:cNvPicPr>
          <p:nvPr/>
        </p:nvPicPr>
        <p:blipFill>
          <a:blip r:embed="rId3">
            <a:biLevel thresh="50000"/>
            <a:grayscl/>
          </a:blip>
          <a:srcRect/>
          <a:stretch>
            <a:fillRect/>
          </a:stretch>
        </p:blipFill>
        <p:spPr bwMode="auto">
          <a:xfrm>
            <a:off x="11303000" y="2708275"/>
            <a:ext cx="498475" cy="500063"/>
          </a:xfrm>
          <a:prstGeom prst="rect">
            <a:avLst/>
          </a:prstGeom>
          <a:noFill/>
          <a:ln w="9525">
            <a:noFill/>
            <a:miter lim="800000"/>
            <a:headEnd/>
            <a:tailEnd/>
          </a:ln>
        </p:spPr>
      </p:pic>
      <p:sp>
        <p:nvSpPr>
          <p:cNvPr id="10261" name="文本框 2"/>
          <p:cNvSpPr>
            <a:spLocks noChangeArrowheads="1"/>
          </p:cNvSpPr>
          <p:nvPr/>
        </p:nvSpPr>
        <p:spPr bwMode="auto">
          <a:xfrm>
            <a:off x="6921500" y="863600"/>
            <a:ext cx="5184775" cy="30797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世界地图、中国地图中的每个国家与省份均可自由编辑换色</a:t>
            </a:r>
            <a:endPar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262" name="Group 22"/>
          <p:cNvGrpSpPr/>
          <p:nvPr/>
        </p:nvGrpSpPr>
        <p:grpSpPr bwMode="auto">
          <a:xfrm>
            <a:off x="88900" y="1017588"/>
            <a:ext cx="6794500" cy="5168900"/>
            <a:chOff x="0" y="0"/>
            <a:chExt cx="5519738" cy="4198938"/>
          </a:xfrm>
        </p:grpSpPr>
        <p:sp>
          <p:nvSpPr>
            <p:cNvPr id="7183" name="Freeform 5"/>
            <p:cNvSpPr>
              <a:spLocks noChangeArrowheads="1"/>
            </p:cNvSpPr>
            <p:nvPr/>
          </p:nvSpPr>
          <p:spPr bwMode="auto">
            <a:xfrm>
              <a:off x="4175125" y="3101975"/>
              <a:ext cx="517525" cy="631825"/>
            </a:xfrm>
            <a:custGeom>
              <a:avLst/>
              <a:gdLst>
                <a:gd name="T0" fmla="*/ 204434 w 924"/>
                <a:gd name="T1" fmla="*/ 620622 h 1128"/>
                <a:gd name="T2" fmla="*/ 213955 w 924"/>
                <a:gd name="T3" fmla="*/ 619502 h 1128"/>
                <a:gd name="T4" fmla="*/ 235799 w 924"/>
                <a:gd name="T5" fmla="*/ 621183 h 1128"/>
                <a:gd name="T6" fmla="*/ 243640 w 924"/>
                <a:gd name="T7" fmla="*/ 601578 h 1128"/>
                <a:gd name="T8" fmla="*/ 259323 w 924"/>
                <a:gd name="T9" fmla="*/ 585894 h 1128"/>
                <a:gd name="T10" fmla="*/ 272765 w 924"/>
                <a:gd name="T11" fmla="*/ 566850 h 1128"/>
                <a:gd name="T12" fmla="*/ 283407 w 924"/>
                <a:gd name="T13" fmla="*/ 544445 h 1128"/>
                <a:gd name="T14" fmla="*/ 301329 w 924"/>
                <a:gd name="T15" fmla="*/ 521480 h 1128"/>
                <a:gd name="T16" fmla="*/ 301890 w 924"/>
                <a:gd name="T17" fmla="*/ 506356 h 1128"/>
                <a:gd name="T18" fmla="*/ 323173 w 924"/>
                <a:gd name="T19" fmla="*/ 494033 h 1128"/>
                <a:gd name="T20" fmla="*/ 343336 w 924"/>
                <a:gd name="T21" fmla="*/ 483951 h 1128"/>
                <a:gd name="T22" fmla="*/ 354538 w 924"/>
                <a:gd name="T23" fmla="*/ 483951 h 1128"/>
                <a:gd name="T24" fmla="*/ 361819 w 924"/>
                <a:gd name="T25" fmla="*/ 457065 h 1128"/>
                <a:gd name="T26" fmla="*/ 380302 w 924"/>
                <a:gd name="T27" fmla="*/ 442502 h 1128"/>
                <a:gd name="T28" fmla="*/ 385903 w 924"/>
                <a:gd name="T29" fmla="*/ 421777 h 1128"/>
                <a:gd name="T30" fmla="*/ 389264 w 924"/>
                <a:gd name="T31" fmla="*/ 400492 h 1128"/>
                <a:gd name="T32" fmla="*/ 414468 w 924"/>
                <a:gd name="T33" fmla="*/ 402732 h 1128"/>
                <a:gd name="T34" fmla="*/ 440232 w 924"/>
                <a:gd name="T35" fmla="*/ 397131 h 1128"/>
                <a:gd name="T36" fmla="*/ 458155 w 924"/>
                <a:gd name="T37" fmla="*/ 378647 h 1128"/>
                <a:gd name="T38" fmla="*/ 469917 w 924"/>
                <a:gd name="T39" fmla="*/ 341118 h 1128"/>
                <a:gd name="T40" fmla="*/ 436872 w 924"/>
                <a:gd name="T41" fmla="*/ 328235 h 1128"/>
                <a:gd name="T42" fmla="*/ 446393 w 924"/>
                <a:gd name="T43" fmla="*/ 299109 h 1128"/>
                <a:gd name="T44" fmla="*/ 444153 w 924"/>
                <a:gd name="T45" fmla="*/ 283425 h 1128"/>
                <a:gd name="T46" fmla="*/ 444153 w 924"/>
                <a:gd name="T47" fmla="*/ 259340 h 1128"/>
                <a:gd name="T48" fmla="*/ 457595 w 924"/>
                <a:gd name="T49" fmla="*/ 243656 h 1128"/>
                <a:gd name="T50" fmla="*/ 449194 w 924"/>
                <a:gd name="T51" fmla="*/ 229093 h 1128"/>
                <a:gd name="T52" fmla="*/ 452554 w 924"/>
                <a:gd name="T53" fmla="*/ 213969 h 1128"/>
                <a:gd name="T54" fmla="*/ 476638 w 924"/>
                <a:gd name="T55" fmla="*/ 200526 h 1128"/>
                <a:gd name="T56" fmla="*/ 488960 w 924"/>
                <a:gd name="T57" fmla="*/ 169719 h 1128"/>
                <a:gd name="T58" fmla="*/ 511924 w 924"/>
                <a:gd name="T59" fmla="*/ 147874 h 1128"/>
                <a:gd name="T60" fmla="*/ 514164 w 924"/>
                <a:gd name="T61" fmla="*/ 145073 h 1128"/>
                <a:gd name="T62" fmla="*/ 517525 w 924"/>
                <a:gd name="T63" fmla="*/ 138912 h 1128"/>
                <a:gd name="T64" fmla="*/ 470477 w 924"/>
                <a:gd name="T65" fmla="*/ 76738 h 1128"/>
                <a:gd name="T66" fmla="*/ 319813 w 924"/>
                <a:gd name="T67" fmla="*/ 10642 h 1128"/>
                <a:gd name="T68" fmla="*/ 204434 w 924"/>
                <a:gd name="T69" fmla="*/ 0 h 1128"/>
                <a:gd name="T70" fmla="*/ 48728 w 924"/>
                <a:gd name="T71" fmla="*/ 189323 h 1128"/>
                <a:gd name="T72" fmla="*/ 0 w 924"/>
                <a:gd name="T73" fmla="*/ 422897 h 1128"/>
                <a:gd name="T74" fmla="*/ 76173 w 924"/>
                <a:gd name="T75" fmla="*/ 545005 h 1128"/>
                <a:gd name="T76" fmla="*/ 143384 w 924"/>
                <a:gd name="T77" fmla="*/ 585894 h 1128"/>
                <a:gd name="T78" fmla="*/ 193232 w 924"/>
                <a:gd name="T79" fmla="*/ 618942 h 1128"/>
                <a:gd name="T80" fmla="*/ 201633 w 924"/>
                <a:gd name="T81" fmla="*/ 622303 h 1128"/>
                <a:gd name="T82" fmla="*/ 204434 w 924"/>
                <a:gd name="T83" fmla="*/ 620622 h 11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24"/>
                <a:gd name="T127" fmla="*/ 0 h 1128"/>
                <a:gd name="T128" fmla="*/ 924 w 924"/>
                <a:gd name="T129" fmla="*/ 1128 h 11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24" h="1128">
                  <a:moveTo>
                    <a:pt x="365" y="1108"/>
                  </a:moveTo>
                  <a:cubicBezTo>
                    <a:pt x="370" y="1105"/>
                    <a:pt x="372" y="1107"/>
                    <a:pt x="382" y="1106"/>
                  </a:cubicBezTo>
                  <a:cubicBezTo>
                    <a:pt x="404" y="1104"/>
                    <a:pt x="407" y="1128"/>
                    <a:pt x="421" y="1109"/>
                  </a:cubicBezTo>
                  <a:cubicBezTo>
                    <a:pt x="435" y="1091"/>
                    <a:pt x="427" y="1090"/>
                    <a:pt x="435" y="1074"/>
                  </a:cubicBezTo>
                  <a:cubicBezTo>
                    <a:pt x="444" y="1057"/>
                    <a:pt x="461" y="1067"/>
                    <a:pt x="463" y="1046"/>
                  </a:cubicBezTo>
                  <a:cubicBezTo>
                    <a:pt x="465" y="1026"/>
                    <a:pt x="461" y="1032"/>
                    <a:pt x="487" y="1012"/>
                  </a:cubicBezTo>
                  <a:cubicBezTo>
                    <a:pt x="513" y="993"/>
                    <a:pt x="488" y="993"/>
                    <a:pt x="506" y="972"/>
                  </a:cubicBezTo>
                  <a:cubicBezTo>
                    <a:pt x="523" y="952"/>
                    <a:pt x="541" y="939"/>
                    <a:pt x="538" y="931"/>
                  </a:cubicBezTo>
                  <a:cubicBezTo>
                    <a:pt x="536" y="924"/>
                    <a:pt x="513" y="911"/>
                    <a:pt x="539" y="904"/>
                  </a:cubicBezTo>
                  <a:cubicBezTo>
                    <a:pt x="564" y="898"/>
                    <a:pt x="560" y="903"/>
                    <a:pt x="577" y="882"/>
                  </a:cubicBezTo>
                  <a:cubicBezTo>
                    <a:pt x="594" y="861"/>
                    <a:pt x="593" y="848"/>
                    <a:pt x="613" y="864"/>
                  </a:cubicBezTo>
                  <a:cubicBezTo>
                    <a:pt x="633" y="880"/>
                    <a:pt x="627" y="889"/>
                    <a:pt x="633" y="864"/>
                  </a:cubicBezTo>
                  <a:cubicBezTo>
                    <a:pt x="640" y="839"/>
                    <a:pt x="633" y="833"/>
                    <a:pt x="646" y="816"/>
                  </a:cubicBezTo>
                  <a:cubicBezTo>
                    <a:pt x="659" y="798"/>
                    <a:pt x="670" y="803"/>
                    <a:pt x="679" y="790"/>
                  </a:cubicBezTo>
                  <a:cubicBezTo>
                    <a:pt x="687" y="777"/>
                    <a:pt x="696" y="776"/>
                    <a:pt x="689" y="753"/>
                  </a:cubicBezTo>
                  <a:cubicBezTo>
                    <a:pt x="681" y="731"/>
                    <a:pt x="677" y="714"/>
                    <a:pt x="695" y="715"/>
                  </a:cubicBezTo>
                  <a:cubicBezTo>
                    <a:pt x="713" y="717"/>
                    <a:pt x="720" y="732"/>
                    <a:pt x="740" y="719"/>
                  </a:cubicBezTo>
                  <a:cubicBezTo>
                    <a:pt x="760" y="706"/>
                    <a:pt x="758" y="703"/>
                    <a:pt x="786" y="709"/>
                  </a:cubicBezTo>
                  <a:cubicBezTo>
                    <a:pt x="814" y="715"/>
                    <a:pt x="812" y="684"/>
                    <a:pt x="818" y="676"/>
                  </a:cubicBezTo>
                  <a:cubicBezTo>
                    <a:pt x="823" y="667"/>
                    <a:pt x="848" y="613"/>
                    <a:pt x="839" y="609"/>
                  </a:cubicBezTo>
                  <a:cubicBezTo>
                    <a:pt x="830" y="605"/>
                    <a:pt x="772" y="607"/>
                    <a:pt x="780" y="586"/>
                  </a:cubicBezTo>
                  <a:cubicBezTo>
                    <a:pt x="787" y="565"/>
                    <a:pt x="788" y="544"/>
                    <a:pt x="797" y="534"/>
                  </a:cubicBezTo>
                  <a:cubicBezTo>
                    <a:pt x="806" y="524"/>
                    <a:pt x="800" y="522"/>
                    <a:pt x="793" y="506"/>
                  </a:cubicBezTo>
                  <a:cubicBezTo>
                    <a:pt x="786" y="490"/>
                    <a:pt x="773" y="472"/>
                    <a:pt x="793" y="463"/>
                  </a:cubicBezTo>
                  <a:cubicBezTo>
                    <a:pt x="814" y="454"/>
                    <a:pt x="830" y="435"/>
                    <a:pt x="817" y="435"/>
                  </a:cubicBezTo>
                  <a:cubicBezTo>
                    <a:pt x="805" y="435"/>
                    <a:pt x="803" y="427"/>
                    <a:pt x="802" y="409"/>
                  </a:cubicBezTo>
                  <a:cubicBezTo>
                    <a:pt x="802" y="391"/>
                    <a:pt x="786" y="381"/>
                    <a:pt x="808" y="382"/>
                  </a:cubicBezTo>
                  <a:cubicBezTo>
                    <a:pt x="829" y="382"/>
                    <a:pt x="837" y="376"/>
                    <a:pt x="851" y="358"/>
                  </a:cubicBezTo>
                  <a:cubicBezTo>
                    <a:pt x="864" y="340"/>
                    <a:pt x="861" y="319"/>
                    <a:pt x="873" y="303"/>
                  </a:cubicBezTo>
                  <a:cubicBezTo>
                    <a:pt x="886" y="288"/>
                    <a:pt x="899" y="285"/>
                    <a:pt x="914" y="264"/>
                  </a:cubicBezTo>
                  <a:cubicBezTo>
                    <a:pt x="915" y="263"/>
                    <a:pt x="917" y="261"/>
                    <a:pt x="918" y="259"/>
                  </a:cubicBezTo>
                  <a:cubicBezTo>
                    <a:pt x="924" y="248"/>
                    <a:pt x="924" y="248"/>
                    <a:pt x="924" y="248"/>
                  </a:cubicBezTo>
                  <a:cubicBezTo>
                    <a:pt x="840" y="137"/>
                    <a:pt x="840" y="137"/>
                    <a:pt x="840" y="137"/>
                  </a:cubicBezTo>
                  <a:cubicBezTo>
                    <a:pt x="571" y="19"/>
                    <a:pt x="571" y="19"/>
                    <a:pt x="571" y="19"/>
                  </a:cubicBezTo>
                  <a:cubicBezTo>
                    <a:pt x="365" y="0"/>
                    <a:pt x="365" y="0"/>
                    <a:pt x="365" y="0"/>
                  </a:cubicBezTo>
                  <a:cubicBezTo>
                    <a:pt x="87" y="338"/>
                    <a:pt x="87" y="338"/>
                    <a:pt x="87" y="338"/>
                  </a:cubicBezTo>
                  <a:cubicBezTo>
                    <a:pt x="0" y="755"/>
                    <a:pt x="0" y="755"/>
                    <a:pt x="0" y="755"/>
                  </a:cubicBezTo>
                  <a:cubicBezTo>
                    <a:pt x="136" y="973"/>
                    <a:pt x="136" y="973"/>
                    <a:pt x="136" y="973"/>
                  </a:cubicBezTo>
                  <a:cubicBezTo>
                    <a:pt x="256" y="1046"/>
                    <a:pt x="256" y="1046"/>
                    <a:pt x="256" y="1046"/>
                  </a:cubicBezTo>
                  <a:cubicBezTo>
                    <a:pt x="345" y="1105"/>
                    <a:pt x="345" y="1105"/>
                    <a:pt x="345" y="1105"/>
                  </a:cubicBezTo>
                  <a:cubicBezTo>
                    <a:pt x="360" y="1111"/>
                    <a:pt x="360" y="1111"/>
                    <a:pt x="360" y="1111"/>
                  </a:cubicBezTo>
                  <a:lnTo>
                    <a:pt x="365" y="1108"/>
                  </a:lnTo>
                  <a:close/>
                </a:path>
              </a:pathLst>
            </a:custGeom>
            <a:solidFill>
              <a:srgbClr val="F79E1E"/>
            </a:solidFill>
            <a:ln w="6350" cap="flat" cmpd="sng">
              <a:solidFill>
                <a:srgbClr val="FCFCFC"/>
              </a:solidFill>
              <a:miter lim="800000"/>
            </a:ln>
          </p:spPr>
          <p:txBody>
            <a:bodyPr/>
            <a:lstStyle/>
            <a:p>
              <a:endParaRPr lang="zh-CN" altLang="en-US"/>
            </a:p>
          </p:txBody>
        </p:sp>
        <p:sp>
          <p:nvSpPr>
            <p:cNvPr id="7184" name="Freeform 6"/>
            <p:cNvSpPr>
              <a:spLocks noChangeArrowheads="1"/>
            </p:cNvSpPr>
            <p:nvPr/>
          </p:nvSpPr>
          <p:spPr bwMode="auto">
            <a:xfrm>
              <a:off x="3902075" y="2932113"/>
              <a:ext cx="576263" cy="717550"/>
            </a:xfrm>
            <a:custGeom>
              <a:avLst/>
              <a:gdLst>
                <a:gd name="T0" fmla="*/ 547142 w 1029"/>
                <a:gd name="T1" fmla="*/ 200220 h 1283"/>
                <a:gd name="T2" fmla="*/ 532581 w 1029"/>
                <a:gd name="T3" fmla="*/ 230421 h 1283"/>
                <a:gd name="T4" fmla="*/ 489460 w 1029"/>
                <a:gd name="T5" fmla="*/ 255589 h 1283"/>
                <a:gd name="T6" fmla="*/ 467619 w 1029"/>
                <a:gd name="T7" fmla="*/ 262859 h 1283"/>
                <a:gd name="T8" fmla="*/ 426737 w 1029"/>
                <a:gd name="T9" fmla="*/ 280756 h 1283"/>
                <a:gd name="T10" fmla="*/ 416097 w 1029"/>
                <a:gd name="T11" fmla="*/ 318228 h 1283"/>
                <a:gd name="T12" fmla="*/ 420017 w 1029"/>
                <a:gd name="T13" fmla="*/ 352903 h 1283"/>
                <a:gd name="T14" fmla="*/ 401536 w 1029"/>
                <a:gd name="T15" fmla="*/ 380866 h 1283"/>
                <a:gd name="T16" fmla="*/ 367375 w 1029"/>
                <a:gd name="T17" fmla="*/ 411067 h 1283"/>
                <a:gd name="T18" fmla="*/ 378575 w 1029"/>
                <a:gd name="T19" fmla="*/ 451335 h 1283"/>
                <a:gd name="T20" fmla="*/ 359534 w 1029"/>
                <a:gd name="T21" fmla="*/ 488247 h 1283"/>
                <a:gd name="T22" fmla="*/ 348894 w 1029"/>
                <a:gd name="T23" fmla="*/ 519567 h 1283"/>
                <a:gd name="T24" fmla="*/ 336013 w 1029"/>
                <a:gd name="T25" fmla="*/ 540819 h 1283"/>
                <a:gd name="T26" fmla="*/ 324813 w 1029"/>
                <a:gd name="T27" fmla="*/ 574935 h 1283"/>
                <a:gd name="T28" fmla="*/ 323133 w 1029"/>
                <a:gd name="T29" fmla="*/ 600661 h 1283"/>
                <a:gd name="T30" fmla="*/ 311372 w 1029"/>
                <a:gd name="T31" fmla="*/ 619677 h 1283"/>
                <a:gd name="T32" fmla="*/ 323693 w 1029"/>
                <a:gd name="T33" fmla="*/ 651556 h 1283"/>
                <a:gd name="T34" fmla="*/ 333213 w 1029"/>
                <a:gd name="T35" fmla="*/ 713635 h 1283"/>
                <a:gd name="T36" fmla="*/ 245290 w 1029"/>
                <a:gd name="T37" fmla="*/ 717550 h 1283"/>
                <a:gd name="T38" fmla="*/ 119845 w 1029"/>
                <a:gd name="T39" fmla="*/ 708042 h 1283"/>
                <a:gd name="T40" fmla="*/ 8960 w 1029"/>
                <a:gd name="T41" fmla="*/ 502788 h 1283"/>
                <a:gd name="T42" fmla="*/ 0 w 1029"/>
                <a:gd name="T43" fmla="*/ 282434 h 1283"/>
                <a:gd name="T44" fmla="*/ 49842 w 1029"/>
                <a:gd name="T45" fmla="*/ 65994 h 1283"/>
                <a:gd name="T46" fmla="*/ 180327 w 1029"/>
                <a:gd name="T47" fmla="*/ 14541 h 1283"/>
                <a:gd name="T48" fmla="*/ 361214 w 1029"/>
                <a:gd name="T49" fmla="*/ 0 h 1283"/>
                <a:gd name="T50" fmla="*/ 501220 w 1029"/>
                <a:gd name="T51" fmla="*/ 0 h 1283"/>
                <a:gd name="T52" fmla="*/ 566183 w 1029"/>
                <a:gd name="T53" fmla="*/ 102347 h 1283"/>
                <a:gd name="T54" fmla="*/ 576263 w 1029"/>
                <a:gd name="T55" fmla="*/ 174494 h 1283"/>
                <a:gd name="T56" fmla="*/ 547142 w 1029"/>
                <a:gd name="T57" fmla="*/ 200220 h 128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29"/>
                <a:gd name="T88" fmla="*/ 0 h 1283"/>
                <a:gd name="T89" fmla="*/ 1029 w 1029"/>
                <a:gd name="T90" fmla="*/ 1283 h 128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29" h="1283">
                  <a:moveTo>
                    <a:pt x="977" y="358"/>
                  </a:moveTo>
                  <a:cubicBezTo>
                    <a:pt x="977" y="358"/>
                    <a:pt x="979" y="401"/>
                    <a:pt x="951" y="412"/>
                  </a:cubicBezTo>
                  <a:cubicBezTo>
                    <a:pt x="922" y="423"/>
                    <a:pt x="891" y="441"/>
                    <a:pt x="874" y="457"/>
                  </a:cubicBezTo>
                  <a:cubicBezTo>
                    <a:pt x="858" y="474"/>
                    <a:pt x="848" y="487"/>
                    <a:pt x="835" y="470"/>
                  </a:cubicBezTo>
                  <a:cubicBezTo>
                    <a:pt x="821" y="452"/>
                    <a:pt x="777" y="481"/>
                    <a:pt x="762" y="502"/>
                  </a:cubicBezTo>
                  <a:cubicBezTo>
                    <a:pt x="747" y="524"/>
                    <a:pt x="723" y="542"/>
                    <a:pt x="743" y="569"/>
                  </a:cubicBezTo>
                  <a:cubicBezTo>
                    <a:pt x="763" y="597"/>
                    <a:pt x="765" y="594"/>
                    <a:pt x="750" y="631"/>
                  </a:cubicBezTo>
                  <a:cubicBezTo>
                    <a:pt x="735" y="668"/>
                    <a:pt x="751" y="677"/>
                    <a:pt x="717" y="681"/>
                  </a:cubicBezTo>
                  <a:cubicBezTo>
                    <a:pt x="683" y="685"/>
                    <a:pt x="653" y="713"/>
                    <a:pt x="656" y="735"/>
                  </a:cubicBezTo>
                  <a:cubicBezTo>
                    <a:pt x="658" y="757"/>
                    <a:pt x="687" y="791"/>
                    <a:pt x="676" y="807"/>
                  </a:cubicBezTo>
                  <a:cubicBezTo>
                    <a:pt x="665" y="823"/>
                    <a:pt x="628" y="834"/>
                    <a:pt x="642" y="873"/>
                  </a:cubicBezTo>
                  <a:cubicBezTo>
                    <a:pt x="656" y="911"/>
                    <a:pt x="645" y="922"/>
                    <a:pt x="623" y="929"/>
                  </a:cubicBezTo>
                  <a:cubicBezTo>
                    <a:pt x="601" y="936"/>
                    <a:pt x="609" y="942"/>
                    <a:pt x="600" y="967"/>
                  </a:cubicBezTo>
                  <a:cubicBezTo>
                    <a:pt x="590" y="992"/>
                    <a:pt x="568" y="1001"/>
                    <a:pt x="580" y="1028"/>
                  </a:cubicBezTo>
                  <a:cubicBezTo>
                    <a:pt x="593" y="1056"/>
                    <a:pt x="594" y="1066"/>
                    <a:pt x="577" y="1074"/>
                  </a:cubicBezTo>
                  <a:cubicBezTo>
                    <a:pt x="560" y="1082"/>
                    <a:pt x="550" y="1097"/>
                    <a:pt x="556" y="1108"/>
                  </a:cubicBezTo>
                  <a:cubicBezTo>
                    <a:pt x="561" y="1119"/>
                    <a:pt x="572" y="1149"/>
                    <a:pt x="578" y="1165"/>
                  </a:cubicBezTo>
                  <a:cubicBezTo>
                    <a:pt x="583" y="1181"/>
                    <a:pt x="595" y="1276"/>
                    <a:pt x="595" y="1276"/>
                  </a:cubicBezTo>
                  <a:cubicBezTo>
                    <a:pt x="595" y="1276"/>
                    <a:pt x="442" y="1283"/>
                    <a:pt x="438" y="1283"/>
                  </a:cubicBezTo>
                  <a:cubicBezTo>
                    <a:pt x="434" y="1283"/>
                    <a:pt x="214" y="1266"/>
                    <a:pt x="214" y="1266"/>
                  </a:cubicBezTo>
                  <a:cubicBezTo>
                    <a:pt x="16" y="899"/>
                    <a:pt x="16" y="899"/>
                    <a:pt x="16" y="899"/>
                  </a:cubicBezTo>
                  <a:cubicBezTo>
                    <a:pt x="0" y="505"/>
                    <a:pt x="0" y="505"/>
                    <a:pt x="0" y="505"/>
                  </a:cubicBezTo>
                  <a:cubicBezTo>
                    <a:pt x="89" y="118"/>
                    <a:pt x="89" y="118"/>
                    <a:pt x="89" y="118"/>
                  </a:cubicBezTo>
                  <a:cubicBezTo>
                    <a:pt x="322" y="26"/>
                    <a:pt x="322" y="26"/>
                    <a:pt x="322" y="26"/>
                  </a:cubicBezTo>
                  <a:cubicBezTo>
                    <a:pt x="645" y="0"/>
                    <a:pt x="645" y="0"/>
                    <a:pt x="645" y="0"/>
                  </a:cubicBezTo>
                  <a:cubicBezTo>
                    <a:pt x="895" y="0"/>
                    <a:pt x="895" y="0"/>
                    <a:pt x="895" y="0"/>
                  </a:cubicBezTo>
                  <a:cubicBezTo>
                    <a:pt x="1011" y="183"/>
                    <a:pt x="1011" y="183"/>
                    <a:pt x="1011" y="183"/>
                  </a:cubicBezTo>
                  <a:cubicBezTo>
                    <a:pt x="1029" y="312"/>
                    <a:pt x="1029" y="312"/>
                    <a:pt x="1029" y="312"/>
                  </a:cubicBezTo>
                  <a:lnTo>
                    <a:pt x="977" y="358"/>
                  </a:lnTo>
                  <a:close/>
                </a:path>
              </a:pathLst>
            </a:custGeom>
            <a:solidFill>
              <a:srgbClr val="F79E1E"/>
            </a:solidFill>
            <a:ln w="6350" cap="flat" cmpd="sng">
              <a:solidFill>
                <a:srgbClr val="FCFCFC"/>
              </a:solidFill>
              <a:miter lim="800000"/>
            </a:ln>
          </p:spPr>
          <p:txBody>
            <a:bodyPr/>
            <a:lstStyle/>
            <a:p>
              <a:endParaRPr lang="zh-CN" altLang="en-US"/>
            </a:p>
          </p:txBody>
        </p:sp>
        <p:sp>
          <p:nvSpPr>
            <p:cNvPr id="7185" name="Freeform 7"/>
            <p:cNvSpPr>
              <a:spLocks noChangeArrowheads="1"/>
            </p:cNvSpPr>
            <p:nvPr/>
          </p:nvSpPr>
          <p:spPr bwMode="auto">
            <a:xfrm>
              <a:off x="3368675" y="2952750"/>
              <a:ext cx="658813" cy="722312"/>
            </a:xfrm>
            <a:custGeom>
              <a:avLst/>
              <a:gdLst>
                <a:gd name="T0" fmla="*/ 592764 w 1177"/>
                <a:gd name="T1" fmla="*/ 144351 h 1291"/>
                <a:gd name="T2" fmla="*/ 613474 w 1177"/>
                <a:gd name="T3" fmla="*/ 174004 h 1291"/>
                <a:gd name="T4" fmla="*/ 625788 w 1177"/>
                <a:gd name="T5" fmla="*/ 212050 h 1291"/>
                <a:gd name="T6" fmla="*/ 615713 w 1177"/>
                <a:gd name="T7" fmla="*/ 242822 h 1291"/>
                <a:gd name="T8" fmla="*/ 599481 w 1177"/>
                <a:gd name="T9" fmla="*/ 269119 h 1291"/>
                <a:gd name="T10" fmla="*/ 578770 w 1177"/>
                <a:gd name="T11" fmla="*/ 293177 h 1291"/>
                <a:gd name="T12" fmla="*/ 578770 w 1177"/>
                <a:gd name="T13" fmla="*/ 347448 h 1291"/>
                <a:gd name="T14" fmla="*/ 591644 w 1177"/>
                <a:gd name="T15" fmla="*/ 358638 h 1291"/>
                <a:gd name="T16" fmla="*/ 602279 w 1177"/>
                <a:gd name="T17" fmla="*/ 368150 h 1291"/>
                <a:gd name="T18" fmla="*/ 606198 w 1177"/>
                <a:gd name="T19" fmla="*/ 391089 h 1291"/>
                <a:gd name="T20" fmla="*/ 606757 w 1177"/>
                <a:gd name="T21" fmla="*/ 411791 h 1291"/>
                <a:gd name="T22" fmla="*/ 615153 w 1177"/>
                <a:gd name="T23" fmla="*/ 436408 h 1291"/>
                <a:gd name="T24" fmla="*/ 635304 w 1177"/>
                <a:gd name="T25" fmla="*/ 453753 h 1291"/>
                <a:gd name="T26" fmla="*/ 634184 w 1177"/>
                <a:gd name="T27" fmla="*/ 490680 h 1291"/>
                <a:gd name="T28" fmla="*/ 650977 w 1177"/>
                <a:gd name="T29" fmla="*/ 492918 h 1291"/>
                <a:gd name="T30" fmla="*/ 636423 w 1177"/>
                <a:gd name="T31" fmla="*/ 517536 h 1291"/>
                <a:gd name="T32" fmla="*/ 630826 w 1177"/>
                <a:gd name="T33" fmla="*/ 541594 h 1291"/>
                <a:gd name="T34" fmla="*/ 635304 w 1177"/>
                <a:gd name="T35" fmla="*/ 567891 h 1291"/>
                <a:gd name="T36" fmla="*/ 631386 w 1177"/>
                <a:gd name="T37" fmla="*/ 609293 h 1291"/>
                <a:gd name="T38" fmla="*/ 564217 w 1177"/>
                <a:gd name="T39" fmla="*/ 668600 h 1291"/>
                <a:gd name="T40" fmla="*/ 352076 w 1177"/>
                <a:gd name="T41" fmla="*/ 722312 h 1291"/>
                <a:gd name="T42" fmla="*/ 139935 w 1177"/>
                <a:gd name="T43" fmla="*/ 592508 h 1291"/>
                <a:gd name="T44" fmla="*/ 38062 w 1177"/>
                <a:gd name="T45" fmla="*/ 495156 h 1291"/>
                <a:gd name="T46" fmla="*/ 0 w 1177"/>
                <a:gd name="T47" fmla="*/ 316116 h 1291"/>
                <a:gd name="T48" fmla="*/ 58773 w 1177"/>
                <a:gd name="T49" fmla="*/ 156100 h 1291"/>
                <a:gd name="T50" fmla="*/ 110269 w 1177"/>
                <a:gd name="T51" fmla="*/ 60426 h 1291"/>
                <a:gd name="T52" fmla="*/ 293863 w 1177"/>
                <a:gd name="T53" fmla="*/ 0 h 1291"/>
                <a:gd name="T54" fmla="*/ 443873 w 1177"/>
                <a:gd name="T55" fmla="*/ 0 h 1291"/>
                <a:gd name="T56" fmla="*/ 568135 w 1177"/>
                <a:gd name="T57" fmla="*/ 43641 h 1291"/>
                <a:gd name="T58" fmla="*/ 601160 w 1177"/>
                <a:gd name="T59" fmla="*/ 112459 h 1291"/>
                <a:gd name="T60" fmla="*/ 592764 w 1177"/>
                <a:gd name="T61" fmla="*/ 144351 h 12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177"/>
                <a:gd name="T94" fmla="*/ 0 h 1291"/>
                <a:gd name="T95" fmla="*/ 1177 w 1177"/>
                <a:gd name="T96" fmla="*/ 1291 h 12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177" h="1291">
                  <a:moveTo>
                    <a:pt x="1059" y="258"/>
                  </a:moveTo>
                  <a:cubicBezTo>
                    <a:pt x="1059" y="258"/>
                    <a:pt x="1085" y="292"/>
                    <a:pt x="1096" y="311"/>
                  </a:cubicBezTo>
                  <a:cubicBezTo>
                    <a:pt x="1107" y="330"/>
                    <a:pt x="1103" y="365"/>
                    <a:pt x="1118" y="379"/>
                  </a:cubicBezTo>
                  <a:cubicBezTo>
                    <a:pt x="1133" y="393"/>
                    <a:pt x="1116" y="420"/>
                    <a:pt x="1100" y="434"/>
                  </a:cubicBezTo>
                  <a:cubicBezTo>
                    <a:pt x="1084" y="447"/>
                    <a:pt x="1099" y="471"/>
                    <a:pt x="1071" y="481"/>
                  </a:cubicBezTo>
                  <a:cubicBezTo>
                    <a:pt x="1044" y="492"/>
                    <a:pt x="1045" y="492"/>
                    <a:pt x="1034" y="524"/>
                  </a:cubicBezTo>
                  <a:cubicBezTo>
                    <a:pt x="1023" y="555"/>
                    <a:pt x="1028" y="599"/>
                    <a:pt x="1034" y="621"/>
                  </a:cubicBezTo>
                  <a:cubicBezTo>
                    <a:pt x="1041" y="643"/>
                    <a:pt x="1049" y="656"/>
                    <a:pt x="1057" y="641"/>
                  </a:cubicBezTo>
                  <a:cubicBezTo>
                    <a:pt x="1066" y="626"/>
                    <a:pt x="1081" y="639"/>
                    <a:pt x="1076" y="658"/>
                  </a:cubicBezTo>
                  <a:cubicBezTo>
                    <a:pt x="1070" y="677"/>
                    <a:pt x="1071" y="690"/>
                    <a:pt x="1083" y="699"/>
                  </a:cubicBezTo>
                  <a:cubicBezTo>
                    <a:pt x="1095" y="708"/>
                    <a:pt x="1092" y="725"/>
                    <a:pt x="1084" y="736"/>
                  </a:cubicBezTo>
                  <a:cubicBezTo>
                    <a:pt x="1075" y="748"/>
                    <a:pt x="1077" y="772"/>
                    <a:pt x="1099" y="780"/>
                  </a:cubicBezTo>
                  <a:cubicBezTo>
                    <a:pt x="1122" y="788"/>
                    <a:pt x="1147" y="783"/>
                    <a:pt x="1135" y="811"/>
                  </a:cubicBezTo>
                  <a:cubicBezTo>
                    <a:pt x="1124" y="839"/>
                    <a:pt x="1112" y="887"/>
                    <a:pt x="1133" y="877"/>
                  </a:cubicBezTo>
                  <a:cubicBezTo>
                    <a:pt x="1154" y="867"/>
                    <a:pt x="1177" y="869"/>
                    <a:pt x="1163" y="881"/>
                  </a:cubicBezTo>
                  <a:cubicBezTo>
                    <a:pt x="1150" y="893"/>
                    <a:pt x="1135" y="906"/>
                    <a:pt x="1137" y="925"/>
                  </a:cubicBezTo>
                  <a:cubicBezTo>
                    <a:pt x="1139" y="943"/>
                    <a:pt x="1127" y="945"/>
                    <a:pt x="1127" y="968"/>
                  </a:cubicBezTo>
                  <a:cubicBezTo>
                    <a:pt x="1127" y="992"/>
                    <a:pt x="1133" y="991"/>
                    <a:pt x="1135" y="1015"/>
                  </a:cubicBezTo>
                  <a:cubicBezTo>
                    <a:pt x="1136" y="1039"/>
                    <a:pt x="1131" y="1075"/>
                    <a:pt x="1128" y="1089"/>
                  </a:cubicBezTo>
                  <a:cubicBezTo>
                    <a:pt x="1125" y="1104"/>
                    <a:pt x="1008" y="1195"/>
                    <a:pt x="1008" y="1195"/>
                  </a:cubicBezTo>
                  <a:cubicBezTo>
                    <a:pt x="629" y="1291"/>
                    <a:pt x="629" y="1291"/>
                    <a:pt x="629" y="1291"/>
                  </a:cubicBezTo>
                  <a:cubicBezTo>
                    <a:pt x="250" y="1059"/>
                    <a:pt x="250" y="1059"/>
                    <a:pt x="250" y="1059"/>
                  </a:cubicBezTo>
                  <a:cubicBezTo>
                    <a:pt x="68" y="885"/>
                    <a:pt x="68" y="885"/>
                    <a:pt x="68" y="885"/>
                  </a:cubicBezTo>
                  <a:cubicBezTo>
                    <a:pt x="0" y="565"/>
                    <a:pt x="0" y="565"/>
                    <a:pt x="0" y="565"/>
                  </a:cubicBezTo>
                  <a:cubicBezTo>
                    <a:pt x="105" y="279"/>
                    <a:pt x="105" y="279"/>
                    <a:pt x="105" y="279"/>
                  </a:cubicBezTo>
                  <a:cubicBezTo>
                    <a:pt x="197" y="108"/>
                    <a:pt x="197" y="108"/>
                    <a:pt x="197" y="108"/>
                  </a:cubicBezTo>
                  <a:cubicBezTo>
                    <a:pt x="525" y="0"/>
                    <a:pt x="525" y="0"/>
                    <a:pt x="525" y="0"/>
                  </a:cubicBezTo>
                  <a:cubicBezTo>
                    <a:pt x="793" y="0"/>
                    <a:pt x="793" y="0"/>
                    <a:pt x="793" y="0"/>
                  </a:cubicBezTo>
                  <a:cubicBezTo>
                    <a:pt x="1015" y="78"/>
                    <a:pt x="1015" y="78"/>
                    <a:pt x="1015" y="78"/>
                  </a:cubicBezTo>
                  <a:cubicBezTo>
                    <a:pt x="1074" y="201"/>
                    <a:pt x="1074" y="201"/>
                    <a:pt x="1074" y="201"/>
                  </a:cubicBezTo>
                  <a:lnTo>
                    <a:pt x="1059" y="258"/>
                  </a:lnTo>
                  <a:close/>
                </a:path>
              </a:pathLst>
            </a:custGeom>
            <a:solidFill>
              <a:srgbClr val="F79E1E"/>
            </a:solidFill>
            <a:ln w="6350" cap="flat" cmpd="sng">
              <a:solidFill>
                <a:srgbClr val="FCFCFC"/>
              </a:solidFill>
              <a:miter lim="800000"/>
            </a:ln>
          </p:spPr>
          <p:txBody>
            <a:bodyPr/>
            <a:lstStyle/>
            <a:p>
              <a:endParaRPr lang="zh-CN" altLang="en-US"/>
            </a:p>
          </p:txBody>
        </p:sp>
        <p:sp>
          <p:nvSpPr>
            <p:cNvPr id="7186" name="Freeform 8"/>
            <p:cNvSpPr>
              <a:spLocks noChangeArrowheads="1"/>
            </p:cNvSpPr>
            <p:nvPr/>
          </p:nvSpPr>
          <p:spPr bwMode="auto">
            <a:xfrm>
              <a:off x="3559175" y="3525838"/>
              <a:ext cx="820738" cy="673100"/>
            </a:xfrm>
            <a:custGeom>
              <a:avLst/>
              <a:gdLst>
                <a:gd name="T0" fmla="*/ 17927 w 1465"/>
                <a:gd name="T1" fmla="*/ 543744 h 1202"/>
                <a:gd name="T2" fmla="*/ 2801 w 1465"/>
                <a:gd name="T3" fmla="*/ 585183 h 1202"/>
                <a:gd name="T4" fmla="*/ 27451 w 1465"/>
                <a:gd name="T5" fmla="*/ 643421 h 1202"/>
                <a:gd name="T6" fmla="*/ 92438 w 1465"/>
                <a:gd name="T7" fmla="*/ 665260 h 1202"/>
                <a:gd name="T8" fmla="*/ 80673 w 1465"/>
                <a:gd name="T9" fmla="*/ 613182 h 1202"/>
                <a:gd name="T10" fmla="*/ 72830 w 1465"/>
                <a:gd name="T11" fmla="*/ 582383 h 1202"/>
                <a:gd name="T12" fmla="*/ 105323 w 1465"/>
                <a:gd name="T13" fmla="*/ 569503 h 1202"/>
                <a:gd name="T14" fmla="*/ 164708 w 1465"/>
                <a:gd name="T15" fmla="*/ 529744 h 1202"/>
                <a:gd name="T16" fmla="*/ 233616 w 1465"/>
                <a:gd name="T17" fmla="*/ 502305 h 1202"/>
                <a:gd name="T18" fmla="*/ 282356 w 1465"/>
                <a:gd name="T19" fmla="*/ 473186 h 1202"/>
                <a:gd name="T20" fmla="*/ 320452 w 1465"/>
                <a:gd name="T21" fmla="*/ 458626 h 1202"/>
                <a:gd name="T22" fmla="*/ 337259 w 1465"/>
                <a:gd name="T23" fmla="*/ 456946 h 1202"/>
                <a:gd name="T24" fmla="*/ 374794 w 1465"/>
                <a:gd name="T25" fmla="*/ 457506 h 1202"/>
                <a:gd name="T26" fmla="*/ 382638 w 1465"/>
                <a:gd name="T27" fmla="*/ 414388 h 1202"/>
                <a:gd name="T28" fmla="*/ 416251 w 1465"/>
                <a:gd name="T29" fmla="*/ 408228 h 1202"/>
                <a:gd name="T30" fmla="*/ 441462 w 1465"/>
                <a:gd name="T31" fmla="*/ 402068 h 1202"/>
                <a:gd name="T32" fmla="*/ 433058 w 1465"/>
                <a:gd name="T33" fmla="*/ 349990 h 1202"/>
                <a:gd name="T34" fmla="*/ 468913 w 1465"/>
                <a:gd name="T35" fmla="*/ 365109 h 1202"/>
                <a:gd name="T36" fmla="*/ 470034 w 1465"/>
                <a:gd name="T37" fmla="*/ 415508 h 1202"/>
                <a:gd name="T38" fmla="*/ 523255 w 1465"/>
                <a:gd name="T39" fmla="*/ 408228 h 1202"/>
                <a:gd name="T40" fmla="*/ 528858 w 1465"/>
                <a:gd name="T41" fmla="*/ 356149 h 1202"/>
                <a:gd name="T42" fmla="*/ 584321 w 1465"/>
                <a:gd name="T43" fmla="*/ 345510 h 1202"/>
                <a:gd name="T44" fmla="*/ 632500 w 1465"/>
                <a:gd name="T45" fmla="*/ 325350 h 1202"/>
                <a:gd name="T46" fmla="*/ 657711 w 1465"/>
                <a:gd name="T47" fmla="*/ 311911 h 1202"/>
                <a:gd name="T48" fmla="*/ 687403 w 1465"/>
                <a:gd name="T49" fmla="*/ 315831 h 1202"/>
                <a:gd name="T50" fmla="*/ 742866 w 1465"/>
                <a:gd name="T51" fmla="*/ 289511 h 1202"/>
                <a:gd name="T52" fmla="*/ 771438 w 1465"/>
                <a:gd name="T53" fmla="*/ 249753 h 1202"/>
                <a:gd name="T54" fmla="*/ 787124 w 1465"/>
                <a:gd name="T55" fmla="*/ 221193 h 1202"/>
                <a:gd name="T56" fmla="*/ 816816 w 1465"/>
                <a:gd name="T57" fmla="*/ 208874 h 1202"/>
                <a:gd name="T58" fmla="*/ 801130 w 1465"/>
                <a:gd name="T59" fmla="*/ 155115 h 1202"/>
                <a:gd name="T60" fmla="*/ 769757 w 1465"/>
                <a:gd name="T61" fmla="*/ 79518 h 1202"/>
                <a:gd name="T62" fmla="*/ 731101 w 1465"/>
                <a:gd name="T63" fmla="*/ 71118 h 1202"/>
                <a:gd name="T64" fmla="*/ 658831 w 1465"/>
                <a:gd name="T65" fmla="*/ 45359 h 1202"/>
                <a:gd name="T66" fmla="*/ 653789 w 1465"/>
                <a:gd name="T67" fmla="*/ 81758 h 1202"/>
                <a:gd name="T68" fmla="*/ 629139 w 1465"/>
                <a:gd name="T69" fmla="*/ 80638 h 1202"/>
                <a:gd name="T70" fmla="*/ 560231 w 1465"/>
                <a:gd name="T71" fmla="*/ 94077 h 1202"/>
                <a:gd name="T72" fmla="*/ 516533 w 1465"/>
                <a:gd name="T73" fmla="*/ 112557 h 1202"/>
                <a:gd name="T74" fmla="*/ 499166 w 1465"/>
                <a:gd name="T75" fmla="*/ 63838 h 1202"/>
                <a:gd name="T76" fmla="*/ 525496 w 1465"/>
                <a:gd name="T77" fmla="*/ 25199 h 1202"/>
                <a:gd name="T78" fmla="*/ 453787 w 1465"/>
                <a:gd name="T79" fmla="*/ 24079 h 1202"/>
                <a:gd name="T80" fmla="*/ 383198 w 1465"/>
                <a:gd name="T81" fmla="*/ 20159 h 1202"/>
                <a:gd name="T82" fmla="*/ 336138 w 1465"/>
                <a:gd name="T83" fmla="*/ 52078 h 1202"/>
                <a:gd name="T84" fmla="*/ 304766 w 1465"/>
                <a:gd name="T85" fmla="*/ 61598 h 1202"/>
                <a:gd name="T86" fmla="*/ 250423 w 1465"/>
                <a:gd name="T87" fmla="*/ 80078 h 1202"/>
                <a:gd name="T88" fmla="*/ 221851 w 1465"/>
                <a:gd name="T89" fmla="*/ 120956 h 1202"/>
                <a:gd name="T90" fmla="*/ 30813 w 1465"/>
                <a:gd name="T91" fmla="*/ 430627 h 1202"/>
                <a:gd name="T92" fmla="*/ 4482 w 1465"/>
                <a:gd name="T93" fmla="*/ 523584 h 12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65"/>
                <a:gd name="T142" fmla="*/ 0 h 1202"/>
                <a:gd name="T143" fmla="*/ 1465 w 1465"/>
                <a:gd name="T144" fmla="*/ 1202 h 12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65" h="1202">
                  <a:moveTo>
                    <a:pt x="15" y="940"/>
                  </a:moveTo>
                  <a:cubicBezTo>
                    <a:pt x="36" y="957"/>
                    <a:pt x="55" y="956"/>
                    <a:pt x="32" y="971"/>
                  </a:cubicBezTo>
                  <a:cubicBezTo>
                    <a:pt x="10" y="986"/>
                    <a:pt x="16" y="1000"/>
                    <a:pt x="15" y="1013"/>
                  </a:cubicBezTo>
                  <a:cubicBezTo>
                    <a:pt x="14" y="1026"/>
                    <a:pt x="0" y="1013"/>
                    <a:pt x="5" y="1045"/>
                  </a:cubicBezTo>
                  <a:cubicBezTo>
                    <a:pt x="10" y="1077"/>
                    <a:pt x="22" y="1073"/>
                    <a:pt x="28" y="1093"/>
                  </a:cubicBezTo>
                  <a:cubicBezTo>
                    <a:pt x="34" y="1114"/>
                    <a:pt x="38" y="1129"/>
                    <a:pt x="49" y="1149"/>
                  </a:cubicBezTo>
                  <a:cubicBezTo>
                    <a:pt x="60" y="1168"/>
                    <a:pt x="64" y="1181"/>
                    <a:pt x="84" y="1192"/>
                  </a:cubicBezTo>
                  <a:cubicBezTo>
                    <a:pt x="105" y="1202"/>
                    <a:pt x="156" y="1198"/>
                    <a:pt x="165" y="1188"/>
                  </a:cubicBezTo>
                  <a:cubicBezTo>
                    <a:pt x="174" y="1178"/>
                    <a:pt x="191" y="1128"/>
                    <a:pt x="177" y="1118"/>
                  </a:cubicBezTo>
                  <a:cubicBezTo>
                    <a:pt x="163" y="1109"/>
                    <a:pt x="147" y="1111"/>
                    <a:pt x="144" y="1095"/>
                  </a:cubicBezTo>
                  <a:cubicBezTo>
                    <a:pt x="141" y="1078"/>
                    <a:pt x="139" y="1075"/>
                    <a:pt x="128" y="1068"/>
                  </a:cubicBezTo>
                  <a:cubicBezTo>
                    <a:pt x="118" y="1061"/>
                    <a:pt x="118" y="1055"/>
                    <a:pt x="130" y="1040"/>
                  </a:cubicBezTo>
                  <a:cubicBezTo>
                    <a:pt x="143" y="1025"/>
                    <a:pt x="135" y="1032"/>
                    <a:pt x="158" y="1040"/>
                  </a:cubicBezTo>
                  <a:cubicBezTo>
                    <a:pt x="182" y="1047"/>
                    <a:pt x="181" y="1041"/>
                    <a:pt x="188" y="1017"/>
                  </a:cubicBezTo>
                  <a:cubicBezTo>
                    <a:pt x="195" y="994"/>
                    <a:pt x="210" y="984"/>
                    <a:pt x="224" y="972"/>
                  </a:cubicBezTo>
                  <a:cubicBezTo>
                    <a:pt x="238" y="959"/>
                    <a:pt x="268" y="951"/>
                    <a:pt x="294" y="946"/>
                  </a:cubicBezTo>
                  <a:cubicBezTo>
                    <a:pt x="320" y="942"/>
                    <a:pt x="371" y="938"/>
                    <a:pt x="376" y="918"/>
                  </a:cubicBezTo>
                  <a:cubicBezTo>
                    <a:pt x="380" y="899"/>
                    <a:pt x="390" y="901"/>
                    <a:pt x="417" y="897"/>
                  </a:cubicBezTo>
                  <a:cubicBezTo>
                    <a:pt x="443" y="893"/>
                    <a:pt x="460" y="880"/>
                    <a:pt x="456" y="868"/>
                  </a:cubicBezTo>
                  <a:cubicBezTo>
                    <a:pt x="453" y="855"/>
                    <a:pt x="481" y="838"/>
                    <a:pt x="504" y="845"/>
                  </a:cubicBezTo>
                  <a:cubicBezTo>
                    <a:pt x="527" y="853"/>
                    <a:pt x="545" y="858"/>
                    <a:pt x="557" y="849"/>
                  </a:cubicBezTo>
                  <a:cubicBezTo>
                    <a:pt x="570" y="840"/>
                    <a:pt x="577" y="830"/>
                    <a:pt x="572" y="819"/>
                  </a:cubicBezTo>
                  <a:cubicBezTo>
                    <a:pt x="566" y="808"/>
                    <a:pt x="565" y="804"/>
                    <a:pt x="581" y="817"/>
                  </a:cubicBezTo>
                  <a:cubicBezTo>
                    <a:pt x="598" y="831"/>
                    <a:pt x="594" y="823"/>
                    <a:pt x="602" y="816"/>
                  </a:cubicBezTo>
                  <a:cubicBezTo>
                    <a:pt x="609" y="808"/>
                    <a:pt x="642" y="802"/>
                    <a:pt x="646" y="812"/>
                  </a:cubicBezTo>
                  <a:cubicBezTo>
                    <a:pt x="649" y="821"/>
                    <a:pt x="661" y="825"/>
                    <a:pt x="669" y="817"/>
                  </a:cubicBezTo>
                  <a:cubicBezTo>
                    <a:pt x="677" y="808"/>
                    <a:pt x="681" y="804"/>
                    <a:pt x="683" y="786"/>
                  </a:cubicBezTo>
                  <a:cubicBezTo>
                    <a:pt x="685" y="767"/>
                    <a:pt x="679" y="758"/>
                    <a:pt x="683" y="740"/>
                  </a:cubicBezTo>
                  <a:cubicBezTo>
                    <a:pt x="687" y="722"/>
                    <a:pt x="693" y="685"/>
                    <a:pt x="703" y="695"/>
                  </a:cubicBezTo>
                  <a:cubicBezTo>
                    <a:pt x="712" y="705"/>
                    <a:pt x="727" y="712"/>
                    <a:pt x="743" y="729"/>
                  </a:cubicBezTo>
                  <a:cubicBezTo>
                    <a:pt x="760" y="746"/>
                    <a:pt x="764" y="771"/>
                    <a:pt x="773" y="763"/>
                  </a:cubicBezTo>
                  <a:cubicBezTo>
                    <a:pt x="783" y="754"/>
                    <a:pt x="790" y="732"/>
                    <a:pt x="788" y="718"/>
                  </a:cubicBezTo>
                  <a:cubicBezTo>
                    <a:pt x="786" y="705"/>
                    <a:pt x="790" y="679"/>
                    <a:pt x="788" y="661"/>
                  </a:cubicBezTo>
                  <a:cubicBezTo>
                    <a:pt x="786" y="644"/>
                    <a:pt x="781" y="640"/>
                    <a:pt x="773" y="625"/>
                  </a:cubicBezTo>
                  <a:cubicBezTo>
                    <a:pt x="764" y="609"/>
                    <a:pt x="757" y="597"/>
                    <a:pt x="781" y="610"/>
                  </a:cubicBezTo>
                  <a:cubicBezTo>
                    <a:pt x="806" y="624"/>
                    <a:pt x="831" y="633"/>
                    <a:pt x="837" y="652"/>
                  </a:cubicBezTo>
                  <a:cubicBezTo>
                    <a:pt x="843" y="671"/>
                    <a:pt x="860" y="676"/>
                    <a:pt x="843" y="701"/>
                  </a:cubicBezTo>
                  <a:cubicBezTo>
                    <a:pt x="826" y="726"/>
                    <a:pt x="820" y="750"/>
                    <a:pt x="839" y="742"/>
                  </a:cubicBezTo>
                  <a:cubicBezTo>
                    <a:pt x="858" y="734"/>
                    <a:pt x="868" y="727"/>
                    <a:pt x="878" y="735"/>
                  </a:cubicBezTo>
                  <a:cubicBezTo>
                    <a:pt x="889" y="742"/>
                    <a:pt x="930" y="747"/>
                    <a:pt x="934" y="729"/>
                  </a:cubicBezTo>
                  <a:cubicBezTo>
                    <a:pt x="938" y="711"/>
                    <a:pt x="952" y="679"/>
                    <a:pt x="938" y="663"/>
                  </a:cubicBezTo>
                  <a:cubicBezTo>
                    <a:pt x="924" y="647"/>
                    <a:pt x="936" y="627"/>
                    <a:pt x="944" y="636"/>
                  </a:cubicBezTo>
                  <a:cubicBezTo>
                    <a:pt x="952" y="645"/>
                    <a:pt x="977" y="680"/>
                    <a:pt x="1003" y="657"/>
                  </a:cubicBezTo>
                  <a:cubicBezTo>
                    <a:pt x="1030" y="633"/>
                    <a:pt x="1036" y="632"/>
                    <a:pt x="1043" y="617"/>
                  </a:cubicBezTo>
                  <a:cubicBezTo>
                    <a:pt x="1050" y="602"/>
                    <a:pt x="1053" y="588"/>
                    <a:pt x="1085" y="584"/>
                  </a:cubicBezTo>
                  <a:cubicBezTo>
                    <a:pt x="1118" y="579"/>
                    <a:pt x="1116" y="570"/>
                    <a:pt x="1129" y="581"/>
                  </a:cubicBezTo>
                  <a:cubicBezTo>
                    <a:pt x="1141" y="592"/>
                    <a:pt x="1160" y="598"/>
                    <a:pt x="1167" y="587"/>
                  </a:cubicBezTo>
                  <a:cubicBezTo>
                    <a:pt x="1175" y="576"/>
                    <a:pt x="1179" y="573"/>
                    <a:pt x="1174" y="557"/>
                  </a:cubicBezTo>
                  <a:cubicBezTo>
                    <a:pt x="1168" y="541"/>
                    <a:pt x="1182" y="534"/>
                    <a:pt x="1189" y="541"/>
                  </a:cubicBezTo>
                  <a:cubicBezTo>
                    <a:pt x="1197" y="548"/>
                    <a:pt x="1206" y="571"/>
                    <a:pt x="1227" y="564"/>
                  </a:cubicBezTo>
                  <a:cubicBezTo>
                    <a:pt x="1247" y="558"/>
                    <a:pt x="1269" y="543"/>
                    <a:pt x="1284" y="532"/>
                  </a:cubicBezTo>
                  <a:cubicBezTo>
                    <a:pt x="1299" y="521"/>
                    <a:pt x="1308" y="519"/>
                    <a:pt x="1326" y="517"/>
                  </a:cubicBezTo>
                  <a:cubicBezTo>
                    <a:pt x="1344" y="514"/>
                    <a:pt x="1366" y="502"/>
                    <a:pt x="1359" y="487"/>
                  </a:cubicBezTo>
                  <a:cubicBezTo>
                    <a:pt x="1353" y="473"/>
                    <a:pt x="1362" y="446"/>
                    <a:pt x="1377" y="446"/>
                  </a:cubicBezTo>
                  <a:cubicBezTo>
                    <a:pt x="1392" y="445"/>
                    <a:pt x="1394" y="439"/>
                    <a:pt x="1389" y="423"/>
                  </a:cubicBezTo>
                  <a:cubicBezTo>
                    <a:pt x="1383" y="407"/>
                    <a:pt x="1396" y="402"/>
                    <a:pt x="1405" y="395"/>
                  </a:cubicBezTo>
                  <a:cubicBezTo>
                    <a:pt x="1414" y="388"/>
                    <a:pt x="1420" y="392"/>
                    <a:pt x="1437" y="392"/>
                  </a:cubicBezTo>
                  <a:cubicBezTo>
                    <a:pt x="1453" y="393"/>
                    <a:pt x="1465" y="394"/>
                    <a:pt x="1458" y="373"/>
                  </a:cubicBezTo>
                  <a:cubicBezTo>
                    <a:pt x="1454" y="362"/>
                    <a:pt x="1455" y="356"/>
                    <a:pt x="1461" y="353"/>
                  </a:cubicBezTo>
                  <a:cubicBezTo>
                    <a:pt x="1461" y="353"/>
                    <a:pt x="1437" y="291"/>
                    <a:pt x="1430" y="277"/>
                  </a:cubicBezTo>
                  <a:cubicBezTo>
                    <a:pt x="1423" y="263"/>
                    <a:pt x="1413" y="229"/>
                    <a:pt x="1407" y="206"/>
                  </a:cubicBezTo>
                  <a:cubicBezTo>
                    <a:pt x="1401" y="184"/>
                    <a:pt x="1368" y="155"/>
                    <a:pt x="1374" y="142"/>
                  </a:cubicBezTo>
                  <a:cubicBezTo>
                    <a:pt x="1379" y="130"/>
                    <a:pt x="1372" y="100"/>
                    <a:pt x="1349" y="117"/>
                  </a:cubicBezTo>
                  <a:cubicBezTo>
                    <a:pt x="1326" y="134"/>
                    <a:pt x="1318" y="150"/>
                    <a:pt x="1305" y="127"/>
                  </a:cubicBezTo>
                  <a:cubicBezTo>
                    <a:pt x="1293" y="104"/>
                    <a:pt x="1273" y="103"/>
                    <a:pt x="1247" y="101"/>
                  </a:cubicBezTo>
                  <a:cubicBezTo>
                    <a:pt x="1221" y="99"/>
                    <a:pt x="1177" y="63"/>
                    <a:pt x="1176" y="81"/>
                  </a:cubicBezTo>
                  <a:cubicBezTo>
                    <a:pt x="1174" y="99"/>
                    <a:pt x="1186" y="104"/>
                    <a:pt x="1170" y="111"/>
                  </a:cubicBezTo>
                  <a:cubicBezTo>
                    <a:pt x="1153" y="118"/>
                    <a:pt x="1156" y="124"/>
                    <a:pt x="1167" y="146"/>
                  </a:cubicBezTo>
                  <a:cubicBezTo>
                    <a:pt x="1178" y="169"/>
                    <a:pt x="1180" y="174"/>
                    <a:pt x="1165" y="180"/>
                  </a:cubicBezTo>
                  <a:cubicBezTo>
                    <a:pt x="1149" y="186"/>
                    <a:pt x="1133" y="165"/>
                    <a:pt x="1123" y="144"/>
                  </a:cubicBezTo>
                  <a:cubicBezTo>
                    <a:pt x="1113" y="124"/>
                    <a:pt x="1100" y="126"/>
                    <a:pt x="1077" y="140"/>
                  </a:cubicBezTo>
                  <a:cubicBezTo>
                    <a:pt x="1055" y="153"/>
                    <a:pt x="1004" y="153"/>
                    <a:pt x="1000" y="168"/>
                  </a:cubicBezTo>
                  <a:cubicBezTo>
                    <a:pt x="996" y="183"/>
                    <a:pt x="978" y="186"/>
                    <a:pt x="966" y="185"/>
                  </a:cubicBezTo>
                  <a:cubicBezTo>
                    <a:pt x="954" y="185"/>
                    <a:pt x="940" y="193"/>
                    <a:pt x="922" y="201"/>
                  </a:cubicBezTo>
                  <a:cubicBezTo>
                    <a:pt x="904" y="209"/>
                    <a:pt x="889" y="198"/>
                    <a:pt x="884" y="177"/>
                  </a:cubicBezTo>
                  <a:cubicBezTo>
                    <a:pt x="879" y="157"/>
                    <a:pt x="878" y="128"/>
                    <a:pt x="891" y="114"/>
                  </a:cubicBezTo>
                  <a:cubicBezTo>
                    <a:pt x="905" y="99"/>
                    <a:pt x="918" y="80"/>
                    <a:pt x="928" y="76"/>
                  </a:cubicBezTo>
                  <a:cubicBezTo>
                    <a:pt x="939" y="72"/>
                    <a:pt x="950" y="66"/>
                    <a:pt x="938" y="45"/>
                  </a:cubicBezTo>
                  <a:cubicBezTo>
                    <a:pt x="926" y="25"/>
                    <a:pt x="909" y="7"/>
                    <a:pt x="879" y="24"/>
                  </a:cubicBezTo>
                  <a:cubicBezTo>
                    <a:pt x="850" y="41"/>
                    <a:pt x="821" y="58"/>
                    <a:pt x="810" y="43"/>
                  </a:cubicBezTo>
                  <a:cubicBezTo>
                    <a:pt x="799" y="28"/>
                    <a:pt x="793" y="21"/>
                    <a:pt x="774" y="32"/>
                  </a:cubicBezTo>
                  <a:cubicBezTo>
                    <a:pt x="755" y="43"/>
                    <a:pt x="694" y="57"/>
                    <a:pt x="684" y="36"/>
                  </a:cubicBezTo>
                  <a:cubicBezTo>
                    <a:pt x="675" y="16"/>
                    <a:pt x="655" y="0"/>
                    <a:pt x="628" y="27"/>
                  </a:cubicBezTo>
                  <a:cubicBezTo>
                    <a:pt x="600" y="53"/>
                    <a:pt x="589" y="60"/>
                    <a:pt x="600" y="93"/>
                  </a:cubicBezTo>
                  <a:cubicBezTo>
                    <a:pt x="611" y="126"/>
                    <a:pt x="618" y="131"/>
                    <a:pt x="597" y="135"/>
                  </a:cubicBezTo>
                  <a:cubicBezTo>
                    <a:pt x="577" y="140"/>
                    <a:pt x="566" y="116"/>
                    <a:pt x="544" y="110"/>
                  </a:cubicBezTo>
                  <a:cubicBezTo>
                    <a:pt x="523" y="104"/>
                    <a:pt x="482" y="98"/>
                    <a:pt x="467" y="109"/>
                  </a:cubicBezTo>
                  <a:cubicBezTo>
                    <a:pt x="452" y="120"/>
                    <a:pt x="441" y="120"/>
                    <a:pt x="447" y="143"/>
                  </a:cubicBezTo>
                  <a:cubicBezTo>
                    <a:pt x="453" y="166"/>
                    <a:pt x="461" y="177"/>
                    <a:pt x="448" y="184"/>
                  </a:cubicBezTo>
                  <a:cubicBezTo>
                    <a:pt x="435" y="191"/>
                    <a:pt x="401" y="202"/>
                    <a:pt x="396" y="216"/>
                  </a:cubicBezTo>
                  <a:cubicBezTo>
                    <a:pt x="390" y="230"/>
                    <a:pt x="276" y="394"/>
                    <a:pt x="276" y="394"/>
                  </a:cubicBezTo>
                  <a:cubicBezTo>
                    <a:pt x="55" y="769"/>
                    <a:pt x="55" y="769"/>
                    <a:pt x="55" y="769"/>
                  </a:cubicBezTo>
                  <a:cubicBezTo>
                    <a:pt x="4" y="910"/>
                    <a:pt x="4" y="910"/>
                    <a:pt x="4" y="910"/>
                  </a:cubicBezTo>
                  <a:cubicBezTo>
                    <a:pt x="8" y="935"/>
                    <a:pt x="8" y="935"/>
                    <a:pt x="8" y="935"/>
                  </a:cubicBezTo>
                  <a:lnTo>
                    <a:pt x="15" y="940"/>
                  </a:lnTo>
                  <a:close/>
                </a:path>
              </a:pathLst>
            </a:custGeom>
            <a:solidFill>
              <a:srgbClr val="F79E1E"/>
            </a:solidFill>
            <a:ln w="6350" cap="flat" cmpd="sng">
              <a:solidFill>
                <a:srgbClr val="FCFCFC"/>
              </a:solidFill>
              <a:miter lim="800000"/>
            </a:ln>
          </p:spPr>
          <p:txBody>
            <a:bodyPr/>
            <a:lstStyle/>
            <a:p>
              <a:endParaRPr lang="zh-CN" altLang="en-US"/>
            </a:p>
          </p:txBody>
        </p:sp>
        <p:sp>
          <p:nvSpPr>
            <p:cNvPr id="7187" name="Freeform 9"/>
            <p:cNvSpPr>
              <a:spLocks noChangeArrowheads="1"/>
            </p:cNvSpPr>
            <p:nvPr/>
          </p:nvSpPr>
          <p:spPr bwMode="auto">
            <a:xfrm>
              <a:off x="2936875" y="3444875"/>
              <a:ext cx="873125" cy="619125"/>
            </a:xfrm>
            <a:custGeom>
              <a:avLst/>
              <a:gdLst>
                <a:gd name="T0" fmla="*/ 167909 w 1560"/>
                <a:gd name="T1" fmla="*/ 432325 h 1107"/>
                <a:gd name="T2" fmla="*/ 226117 w 1560"/>
                <a:gd name="T3" fmla="*/ 447985 h 1107"/>
                <a:gd name="T4" fmla="*/ 280407 w 1560"/>
                <a:gd name="T5" fmla="*/ 458611 h 1107"/>
                <a:gd name="T6" fmla="*/ 274251 w 1560"/>
                <a:gd name="T7" fmla="*/ 508387 h 1107"/>
                <a:gd name="T8" fmla="*/ 298318 w 1560"/>
                <a:gd name="T9" fmla="*/ 564875 h 1107"/>
                <a:gd name="T10" fmla="*/ 386190 w 1560"/>
                <a:gd name="T11" fmla="*/ 598432 h 1107"/>
                <a:gd name="T12" fmla="*/ 458950 w 1560"/>
                <a:gd name="T13" fmla="*/ 602347 h 1107"/>
                <a:gd name="T14" fmla="*/ 489734 w 1560"/>
                <a:gd name="T15" fmla="*/ 593957 h 1107"/>
                <a:gd name="T16" fmla="*/ 531151 w 1560"/>
                <a:gd name="T17" fmla="*/ 601228 h 1107"/>
                <a:gd name="T18" fmla="*/ 601673 w 1560"/>
                <a:gd name="T19" fmla="*/ 608499 h 1107"/>
                <a:gd name="T20" fmla="*/ 650366 w 1560"/>
                <a:gd name="T21" fmla="*/ 578857 h 1107"/>
                <a:gd name="T22" fmla="*/ 695702 w 1560"/>
                <a:gd name="T23" fmla="*/ 534114 h 1107"/>
                <a:gd name="T24" fmla="*/ 734880 w 1560"/>
                <a:gd name="T25" fmla="*/ 499998 h 1107"/>
                <a:gd name="T26" fmla="*/ 776298 w 1560"/>
                <a:gd name="T27" fmla="*/ 440714 h 1107"/>
                <a:gd name="T28" fmla="*/ 800365 w 1560"/>
                <a:gd name="T29" fmla="*/ 361855 h 1107"/>
                <a:gd name="T30" fmla="*/ 835066 w 1560"/>
                <a:gd name="T31" fmla="*/ 305368 h 1107"/>
                <a:gd name="T32" fmla="*/ 858013 w 1560"/>
                <a:gd name="T33" fmla="*/ 251118 h 1107"/>
                <a:gd name="T34" fmla="*/ 856334 w 1560"/>
                <a:gd name="T35" fmla="*/ 193512 h 1107"/>
                <a:gd name="T36" fmla="*/ 802603 w 1560"/>
                <a:gd name="T37" fmla="*/ 205816 h 1107"/>
                <a:gd name="T38" fmla="*/ 775738 w 1560"/>
                <a:gd name="T39" fmla="*/ 151006 h 1107"/>
                <a:gd name="T40" fmla="*/ 746634 w 1560"/>
                <a:gd name="T41" fmla="*/ 149888 h 1107"/>
                <a:gd name="T42" fmla="*/ 776298 w 1560"/>
                <a:gd name="T43" fmla="*/ 86689 h 1107"/>
                <a:gd name="T44" fmla="*/ 774059 w 1560"/>
                <a:gd name="T45" fmla="*/ 55369 h 1107"/>
                <a:gd name="T46" fmla="*/ 755589 w 1560"/>
                <a:gd name="T47" fmla="*/ 17897 h 1107"/>
                <a:gd name="T48" fmla="*/ 713052 w 1560"/>
                <a:gd name="T49" fmla="*/ 13423 h 1107"/>
                <a:gd name="T50" fmla="*/ 654844 w 1560"/>
                <a:gd name="T51" fmla="*/ 48098 h 1107"/>
                <a:gd name="T52" fmla="*/ 617344 w 1560"/>
                <a:gd name="T53" fmla="*/ 31320 h 1107"/>
                <a:gd name="T54" fmla="*/ 593277 w 1560"/>
                <a:gd name="T55" fmla="*/ 58725 h 1107"/>
                <a:gd name="T56" fmla="*/ 378354 w 1560"/>
                <a:gd name="T57" fmla="*/ 114093 h 1107"/>
                <a:gd name="T58" fmla="*/ 0 w 1560"/>
                <a:gd name="T59" fmla="*/ 199104 h 1107"/>
                <a:gd name="T60" fmla="*/ 129849 w 1560"/>
                <a:gd name="T61" fmla="*/ 377515 h 1107"/>
                <a:gd name="T62" fmla="*/ 142163 w 1560"/>
                <a:gd name="T63" fmla="*/ 411072 h 110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560"/>
                <a:gd name="T97" fmla="*/ 0 h 1107"/>
                <a:gd name="T98" fmla="*/ 1560 w 1560"/>
                <a:gd name="T99" fmla="*/ 1107 h 110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560" h="1107">
                  <a:moveTo>
                    <a:pt x="257" y="740"/>
                  </a:moveTo>
                  <a:cubicBezTo>
                    <a:pt x="271" y="756"/>
                    <a:pt x="287" y="769"/>
                    <a:pt x="300" y="773"/>
                  </a:cubicBezTo>
                  <a:cubicBezTo>
                    <a:pt x="318" y="779"/>
                    <a:pt x="347" y="799"/>
                    <a:pt x="371" y="790"/>
                  </a:cubicBezTo>
                  <a:cubicBezTo>
                    <a:pt x="395" y="780"/>
                    <a:pt x="391" y="794"/>
                    <a:pt x="404" y="801"/>
                  </a:cubicBezTo>
                  <a:cubicBezTo>
                    <a:pt x="417" y="807"/>
                    <a:pt x="431" y="807"/>
                    <a:pt x="451" y="801"/>
                  </a:cubicBezTo>
                  <a:cubicBezTo>
                    <a:pt x="472" y="796"/>
                    <a:pt x="492" y="797"/>
                    <a:pt x="501" y="820"/>
                  </a:cubicBezTo>
                  <a:cubicBezTo>
                    <a:pt x="510" y="842"/>
                    <a:pt x="505" y="848"/>
                    <a:pt x="493" y="868"/>
                  </a:cubicBezTo>
                  <a:cubicBezTo>
                    <a:pt x="481" y="887"/>
                    <a:pt x="481" y="898"/>
                    <a:pt x="490" y="909"/>
                  </a:cubicBezTo>
                  <a:cubicBezTo>
                    <a:pt x="500" y="920"/>
                    <a:pt x="499" y="940"/>
                    <a:pt x="496" y="963"/>
                  </a:cubicBezTo>
                  <a:cubicBezTo>
                    <a:pt x="492" y="986"/>
                    <a:pt x="512" y="999"/>
                    <a:pt x="533" y="1010"/>
                  </a:cubicBezTo>
                  <a:cubicBezTo>
                    <a:pt x="554" y="1021"/>
                    <a:pt x="590" y="1053"/>
                    <a:pt x="615" y="1060"/>
                  </a:cubicBezTo>
                  <a:cubicBezTo>
                    <a:pt x="641" y="1067"/>
                    <a:pt x="643" y="1077"/>
                    <a:pt x="690" y="1070"/>
                  </a:cubicBezTo>
                  <a:cubicBezTo>
                    <a:pt x="736" y="1064"/>
                    <a:pt x="732" y="1066"/>
                    <a:pt x="768" y="1080"/>
                  </a:cubicBezTo>
                  <a:cubicBezTo>
                    <a:pt x="803" y="1094"/>
                    <a:pt x="813" y="1084"/>
                    <a:pt x="820" y="1077"/>
                  </a:cubicBezTo>
                  <a:cubicBezTo>
                    <a:pt x="827" y="1069"/>
                    <a:pt x="839" y="1071"/>
                    <a:pt x="847" y="1078"/>
                  </a:cubicBezTo>
                  <a:cubicBezTo>
                    <a:pt x="855" y="1085"/>
                    <a:pt x="877" y="1078"/>
                    <a:pt x="875" y="1062"/>
                  </a:cubicBezTo>
                  <a:cubicBezTo>
                    <a:pt x="873" y="1047"/>
                    <a:pt x="878" y="1035"/>
                    <a:pt x="897" y="1050"/>
                  </a:cubicBezTo>
                  <a:cubicBezTo>
                    <a:pt x="917" y="1065"/>
                    <a:pt x="915" y="1074"/>
                    <a:pt x="949" y="1075"/>
                  </a:cubicBezTo>
                  <a:cubicBezTo>
                    <a:pt x="983" y="1077"/>
                    <a:pt x="975" y="1086"/>
                    <a:pt x="1001" y="1096"/>
                  </a:cubicBezTo>
                  <a:cubicBezTo>
                    <a:pt x="1027" y="1107"/>
                    <a:pt x="1053" y="1104"/>
                    <a:pt x="1075" y="1088"/>
                  </a:cubicBezTo>
                  <a:cubicBezTo>
                    <a:pt x="1097" y="1073"/>
                    <a:pt x="1100" y="1065"/>
                    <a:pt x="1120" y="1081"/>
                  </a:cubicBezTo>
                  <a:cubicBezTo>
                    <a:pt x="1120" y="1081"/>
                    <a:pt x="1168" y="1072"/>
                    <a:pt x="1162" y="1035"/>
                  </a:cubicBezTo>
                  <a:cubicBezTo>
                    <a:pt x="1155" y="998"/>
                    <a:pt x="1193" y="1003"/>
                    <a:pt x="1209" y="997"/>
                  </a:cubicBezTo>
                  <a:cubicBezTo>
                    <a:pt x="1224" y="991"/>
                    <a:pt x="1254" y="989"/>
                    <a:pt x="1243" y="955"/>
                  </a:cubicBezTo>
                  <a:cubicBezTo>
                    <a:pt x="1233" y="921"/>
                    <a:pt x="1246" y="913"/>
                    <a:pt x="1267" y="921"/>
                  </a:cubicBezTo>
                  <a:cubicBezTo>
                    <a:pt x="1289" y="929"/>
                    <a:pt x="1306" y="923"/>
                    <a:pt x="1313" y="894"/>
                  </a:cubicBezTo>
                  <a:cubicBezTo>
                    <a:pt x="1320" y="864"/>
                    <a:pt x="1275" y="846"/>
                    <a:pt x="1319" y="829"/>
                  </a:cubicBezTo>
                  <a:cubicBezTo>
                    <a:pt x="1363" y="812"/>
                    <a:pt x="1377" y="807"/>
                    <a:pt x="1387" y="788"/>
                  </a:cubicBezTo>
                  <a:cubicBezTo>
                    <a:pt x="1397" y="769"/>
                    <a:pt x="1428" y="760"/>
                    <a:pt x="1435" y="732"/>
                  </a:cubicBezTo>
                  <a:cubicBezTo>
                    <a:pt x="1442" y="703"/>
                    <a:pt x="1430" y="669"/>
                    <a:pt x="1430" y="647"/>
                  </a:cubicBezTo>
                  <a:cubicBezTo>
                    <a:pt x="1430" y="624"/>
                    <a:pt x="1447" y="608"/>
                    <a:pt x="1454" y="595"/>
                  </a:cubicBezTo>
                  <a:cubicBezTo>
                    <a:pt x="1460" y="583"/>
                    <a:pt x="1477" y="553"/>
                    <a:pt x="1492" y="546"/>
                  </a:cubicBezTo>
                  <a:cubicBezTo>
                    <a:pt x="1508" y="539"/>
                    <a:pt x="1527" y="513"/>
                    <a:pt x="1521" y="496"/>
                  </a:cubicBezTo>
                  <a:cubicBezTo>
                    <a:pt x="1515" y="479"/>
                    <a:pt x="1507" y="464"/>
                    <a:pt x="1533" y="449"/>
                  </a:cubicBezTo>
                  <a:cubicBezTo>
                    <a:pt x="1560" y="433"/>
                    <a:pt x="1540" y="413"/>
                    <a:pt x="1533" y="392"/>
                  </a:cubicBezTo>
                  <a:cubicBezTo>
                    <a:pt x="1527" y="372"/>
                    <a:pt x="1524" y="356"/>
                    <a:pt x="1530" y="346"/>
                  </a:cubicBezTo>
                  <a:cubicBezTo>
                    <a:pt x="1537" y="337"/>
                    <a:pt x="1505" y="329"/>
                    <a:pt x="1485" y="337"/>
                  </a:cubicBezTo>
                  <a:cubicBezTo>
                    <a:pt x="1466" y="345"/>
                    <a:pt x="1461" y="382"/>
                    <a:pt x="1434" y="368"/>
                  </a:cubicBezTo>
                  <a:cubicBezTo>
                    <a:pt x="1407" y="354"/>
                    <a:pt x="1428" y="329"/>
                    <a:pt x="1428" y="315"/>
                  </a:cubicBezTo>
                  <a:cubicBezTo>
                    <a:pt x="1428" y="300"/>
                    <a:pt x="1430" y="244"/>
                    <a:pt x="1386" y="270"/>
                  </a:cubicBezTo>
                  <a:cubicBezTo>
                    <a:pt x="1342" y="295"/>
                    <a:pt x="1350" y="319"/>
                    <a:pt x="1335" y="312"/>
                  </a:cubicBezTo>
                  <a:cubicBezTo>
                    <a:pt x="1319" y="304"/>
                    <a:pt x="1318" y="297"/>
                    <a:pt x="1334" y="268"/>
                  </a:cubicBezTo>
                  <a:cubicBezTo>
                    <a:pt x="1349" y="240"/>
                    <a:pt x="1362" y="223"/>
                    <a:pt x="1375" y="206"/>
                  </a:cubicBezTo>
                  <a:cubicBezTo>
                    <a:pt x="1387" y="189"/>
                    <a:pt x="1394" y="170"/>
                    <a:pt x="1387" y="155"/>
                  </a:cubicBezTo>
                  <a:cubicBezTo>
                    <a:pt x="1380" y="139"/>
                    <a:pt x="1385" y="137"/>
                    <a:pt x="1395" y="130"/>
                  </a:cubicBezTo>
                  <a:cubicBezTo>
                    <a:pt x="1405" y="123"/>
                    <a:pt x="1402" y="94"/>
                    <a:pt x="1383" y="99"/>
                  </a:cubicBezTo>
                  <a:cubicBezTo>
                    <a:pt x="1363" y="105"/>
                    <a:pt x="1356" y="112"/>
                    <a:pt x="1352" y="90"/>
                  </a:cubicBezTo>
                  <a:cubicBezTo>
                    <a:pt x="1348" y="69"/>
                    <a:pt x="1348" y="49"/>
                    <a:pt x="1350" y="32"/>
                  </a:cubicBezTo>
                  <a:cubicBezTo>
                    <a:pt x="1352" y="14"/>
                    <a:pt x="1323" y="2"/>
                    <a:pt x="1307" y="7"/>
                  </a:cubicBezTo>
                  <a:cubicBezTo>
                    <a:pt x="1291" y="12"/>
                    <a:pt x="1300" y="21"/>
                    <a:pt x="1274" y="24"/>
                  </a:cubicBezTo>
                  <a:cubicBezTo>
                    <a:pt x="1249" y="27"/>
                    <a:pt x="1234" y="0"/>
                    <a:pt x="1209" y="38"/>
                  </a:cubicBezTo>
                  <a:cubicBezTo>
                    <a:pt x="1183" y="76"/>
                    <a:pt x="1188" y="93"/>
                    <a:pt x="1170" y="86"/>
                  </a:cubicBezTo>
                  <a:cubicBezTo>
                    <a:pt x="1151" y="79"/>
                    <a:pt x="1156" y="64"/>
                    <a:pt x="1146" y="46"/>
                  </a:cubicBezTo>
                  <a:cubicBezTo>
                    <a:pt x="1136" y="29"/>
                    <a:pt x="1112" y="33"/>
                    <a:pt x="1103" y="56"/>
                  </a:cubicBezTo>
                  <a:cubicBezTo>
                    <a:pt x="1094" y="80"/>
                    <a:pt x="1107" y="102"/>
                    <a:pt x="1089" y="112"/>
                  </a:cubicBezTo>
                  <a:cubicBezTo>
                    <a:pt x="1070" y="122"/>
                    <a:pt x="1075" y="122"/>
                    <a:pt x="1060" y="105"/>
                  </a:cubicBezTo>
                  <a:cubicBezTo>
                    <a:pt x="1045" y="87"/>
                    <a:pt x="1005" y="78"/>
                    <a:pt x="981" y="85"/>
                  </a:cubicBezTo>
                  <a:cubicBezTo>
                    <a:pt x="958" y="92"/>
                    <a:pt x="676" y="204"/>
                    <a:pt x="676" y="204"/>
                  </a:cubicBezTo>
                  <a:cubicBezTo>
                    <a:pt x="354" y="177"/>
                    <a:pt x="354" y="177"/>
                    <a:pt x="354" y="177"/>
                  </a:cubicBezTo>
                  <a:cubicBezTo>
                    <a:pt x="0" y="356"/>
                    <a:pt x="0" y="356"/>
                    <a:pt x="0" y="356"/>
                  </a:cubicBezTo>
                  <a:cubicBezTo>
                    <a:pt x="20" y="554"/>
                    <a:pt x="20" y="554"/>
                    <a:pt x="20" y="554"/>
                  </a:cubicBezTo>
                  <a:cubicBezTo>
                    <a:pt x="232" y="675"/>
                    <a:pt x="232" y="675"/>
                    <a:pt x="232" y="675"/>
                  </a:cubicBezTo>
                  <a:cubicBezTo>
                    <a:pt x="266" y="712"/>
                    <a:pt x="266" y="712"/>
                    <a:pt x="266" y="712"/>
                  </a:cubicBezTo>
                  <a:cubicBezTo>
                    <a:pt x="254" y="735"/>
                    <a:pt x="254" y="735"/>
                    <a:pt x="254" y="735"/>
                  </a:cubicBezTo>
                  <a:lnTo>
                    <a:pt x="257" y="740"/>
                  </a:lnTo>
                  <a:close/>
                </a:path>
              </a:pathLst>
            </a:custGeom>
            <a:solidFill>
              <a:srgbClr val="F79E1E"/>
            </a:solidFill>
            <a:ln w="6350" cap="flat" cmpd="sng">
              <a:solidFill>
                <a:srgbClr val="FCFCFC"/>
              </a:solidFill>
              <a:miter lim="800000"/>
            </a:ln>
          </p:spPr>
          <p:txBody>
            <a:bodyPr/>
            <a:lstStyle/>
            <a:p>
              <a:endParaRPr lang="zh-CN" altLang="en-US"/>
            </a:p>
          </p:txBody>
        </p:sp>
        <p:sp>
          <p:nvSpPr>
            <p:cNvPr id="7188" name="Freeform 10"/>
            <p:cNvSpPr>
              <a:spLocks noChangeArrowheads="1"/>
            </p:cNvSpPr>
            <p:nvPr/>
          </p:nvSpPr>
          <p:spPr bwMode="auto">
            <a:xfrm>
              <a:off x="2849562" y="3095625"/>
              <a:ext cx="660400" cy="592137"/>
            </a:xfrm>
            <a:custGeom>
              <a:avLst/>
              <a:gdLst>
                <a:gd name="T0" fmla="*/ 118648 w 1180"/>
                <a:gd name="T1" fmla="*/ 590458 h 1058"/>
                <a:gd name="T2" fmla="*/ 167339 w 1180"/>
                <a:gd name="T3" fmla="*/ 584861 h 1058"/>
                <a:gd name="T4" fmla="*/ 194202 w 1180"/>
                <a:gd name="T5" fmla="*/ 555758 h 1058"/>
                <a:gd name="T6" fmla="*/ 225543 w 1180"/>
                <a:gd name="T7" fmla="*/ 555758 h 1058"/>
                <a:gd name="T8" fmla="*/ 266958 w 1180"/>
                <a:gd name="T9" fmla="*/ 569750 h 1058"/>
                <a:gd name="T10" fmla="*/ 297180 w 1180"/>
                <a:gd name="T11" fmla="*/ 560795 h 1058"/>
                <a:gd name="T12" fmla="*/ 303896 w 1180"/>
                <a:gd name="T13" fmla="*/ 537848 h 1058"/>
                <a:gd name="T14" fmla="*/ 327961 w 1180"/>
                <a:gd name="T15" fmla="*/ 526655 h 1058"/>
                <a:gd name="T16" fmla="*/ 346990 w 1180"/>
                <a:gd name="T17" fmla="*/ 523857 h 1058"/>
                <a:gd name="T18" fmla="*/ 381129 w 1180"/>
                <a:gd name="T19" fmla="*/ 516581 h 1058"/>
                <a:gd name="T20" fmla="*/ 393442 w 1180"/>
                <a:gd name="T21" fmla="*/ 499231 h 1058"/>
                <a:gd name="T22" fmla="*/ 410232 w 1180"/>
                <a:gd name="T23" fmla="*/ 480202 h 1058"/>
                <a:gd name="T24" fmla="*/ 426462 w 1180"/>
                <a:gd name="T25" fmla="*/ 482441 h 1058"/>
                <a:gd name="T26" fmla="*/ 449967 w 1180"/>
                <a:gd name="T27" fmla="*/ 500910 h 1058"/>
                <a:gd name="T28" fmla="*/ 467877 w 1180"/>
                <a:gd name="T29" fmla="*/ 510424 h 1058"/>
                <a:gd name="T30" fmla="*/ 490823 w 1180"/>
                <a:gd name="T31" fmla="*/ 521618 h 1058"/>
                <a:gd name="T32" fmla="*/ 510411 w 1180"/>
                <a:gd name="T33" fmla="*/ 509865 h 1058"/>
                <a:gd name="T34" fmla="*/ 522723 w 1180"/>
                <a:gd name="T35" fmla="*/ 487478 h 1058"/>
                <a:gd name="T36" fmla="*/ 536155 w 1180"/>
                <a:gd name="T37" fmla="*/ 472926 h 1058"/>
                <a:gd name="T38" fmla="*/ 560221 w 1180"/>
                <a:gd name="T39" fmla="*/ 481321 h 1058"/>
                <a:gd name="T40" fmla="*/ 570854 w 1180"/>
                <a:gd name="T41" fmla="*/ 479082 h 1058"/>
                <a:gd name="T42" fmla="*/ 582607 w 1180"/>
                <a:gd name="T43" fmla="*/ 460613 h 1058"/>
                <a:gd name="T44" fmla="*/ 598837 w 1180"/>
                <a:gd name="T45" fmla="*/ 460613 h 1058"/>
                <a:gd name="T46" fmla="*/ 612829 w 1180"/>
                <a:gd name="T47" fmla="*/ 448860 h 1058"/>
                <a:gd name="T48" fmla="*/ 604994 w 1180"/>
                <a:gd name="T49" fmla="*/ 435428 h 1058"/>
                <a:gd name="T50" fmla="*/ 629059 w 1180"/>
                <a:gd name="T51" fmla="*/ 431510 h 1058"/>
                <a:gd name="T52" fmla="*/ 646968 w 1180"/>
                <a:gd name="T53" fmla="*/ 420876 h 1058"/>
                <a:gd name="T54" fmla="*/ 653684 w 1180"/>
                <a:gd name="T55" fmla="*/ 384497 h 1058"/>
                <a:gd name="T56" fmla="*/ 641372 w 1180"/>
                <a:gd name="T57" fmla="*/ 353155 h 1058"/>
                <a:gd name="T58" fmla="*/ 645849 w 1180"/>
                <a:gd name="T59" fmla="*/ 324612 h 1058"/>
                <a:gd name="T60" fmla="*/ 645849 w 1180"/>
                <a:gd name="T61" fmla="*/ 310060 h 1058"/>
                <a:gd name="T62" fmla="*/ 658721 w 1180"/>
                <a:gd name="T63" fmla="*/ 288233 h 1058"/>
                <a:gd name="T64" fmla="*/ 649766 w 1180"/>
                <a:gd name="T65" fmla="*/ 268085 h 1058"/>
                <a:gd name="T66" fmla="*/ 615627 w 1180"/>
                <a:gd name="T67" fmla="*/ 272562 h 1058"/>
                <a:gd name="T68" fmla="*/ 587084 w 1180"/>
                <a:gd name="T69" fmla="*/ 280398 h 1058"/>
                <a:gd name="T70" fmla="*/ 596039 w 1180"/>
                <a:gd name="T71" fmla="*/ 261928 h 1058"/>
                <a:gd name="T72" fmla="*/ 625141 w 1180"/>
                <a:gd name="T73" fmla="*/ 238982 h 1058"/>
                <a:gd name="T74" fmla="*/ 648087 w 1180"/>
                <a:gd name="T75" fmla="*/ 200924 h 1058"/>
                <a:gd name="T76" fmla="*/ 634656 w 1180"/>
                <a:gd name="T77" fmla="*/ 158948 h 1058"/>
                <a:gd name="T78" fmla="*/ 631857 w 1180"/>
                <a:gd name="T79" fmla="*/ 139919 h 1058"/>
                <a:gd name="T80" fmla="*/ 626820 w 1180"/>
                <a:gd name="T81" fmla="*/ 110816 h 1058"/>
                <a:gd name="T82" fmla="*/ 603315 w 1180"/>
                <a:gd name="T83" fmla="*/ 94585 h 1058"/>
                <a:gd name="T84" fmla="*/ 555184 w 1180"/>
                <a:gd name="T85" fmla="*/ 46453 h 1058"/>
                <a:gd name="T86" fmla="*/ 470675 w 1180"/>
                <a:gd name="T87" fmla="*/ 0 h 1058"/>
                <a:gd name="T88" fmla="*/ 405754 w 1180"/>
                <a:gd name="T89" fmla="*/ 13992 h 1058"/>
                <a:gd name="T90" fmla="*/ 317328 w 1180"/>
                <a:gd name="T91" fmla="*/ 41416 h 1058"/>
                <a:gd name="T92" fmla="*/ 218827 w 1180"/>
                <a:gd name="T93" fmla="*/ 74437 h 1058"/>
                <a:gd name="T94" fmla="*/ 154466 w 1180"/>
                <a:gd name="T95" fmla="*/ 216595 h 1058"/>
                <a:gd name="T96" fmla="*/ 11753 w 1180"/>
                <a:gd name="T97" fmla="*/ 236183 h 1058"/>
                <a:gd name="T98" fmla="*/ 0 w 1180"/>
                <a:gd name="T99" fmla="*/ 278719 h 1058"/>
                <a:gd name="T100" fmla="*/ 44773 w 1180"/>
                <a:gd name="T101" fmla="*/ 458374 h 1058"/>
                <a:gd name="T102" fmla="*/ 95142 w 1180"/>
                <a:gd name="T103" fmla="*/ 584302 h 1058"/>
                <a:gd name="T104" fmla="*/ 118648 w 1180"/>
                <a:gd name="T105" fmla="*/ 590458 h 105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80"/>
                <a:gd name="T160" fmla="*/ 0 h 1058"/>
                <a:gd name="T161" fmla="*/ 1180 w 1180"/>
                <a:gd name="T162" fmla="*/ 1058 h 105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80" h="1058">
                  <a:moveTo>
                    <a:pt x="212" y="1055"/>
                  </a:moveTo>
                  <a:cubicBezTo>
                    <a:pt x="212" y="1055"/>
                    <a:pt x="283" y="1058"/>
                    <a:pt x="299" y="1045"/>
                  </a:cubicBezTo>
                  <a:cubicBezTo>
                    <a:pt x="315" y="1031"/>
                    <a:pt x="343" y="1010"/>
                    <a:pt x="347" y="993"/>
                  </a:cubicBezTo>
                  <a:cubicBezTo>
                    <a:pt x="352" y="976"/>
                    <a:pt x="373" y="975"/>
                    <a:pt x="403" y="993"/>
                  </a:cubicBezTo>
                  <a:cubicBezTo>
                    <a:pt x="434" y="1011"/>
                    <a:pt x="456" y="1012"/>
                    <a:pt x="477" y="1018"/>
                  </a:cubicBezTo>
                  <a:cubicBezTo>
                    <a:pt x="497" y="1024"/>
                    <a:pt x="530" y="1021"/>
                    <a:pt x="531" y="1002"/>
                  </a:cubicBezTo>
                  <a:cubicBezTo>
                    <a:pt x="533" y="983"/>
                    <a:pt x="519" y="970"/>
                    <a:pt x="543" y="961"/>
                  </a:cubicBezTo>
                  <a:cubicBezTo>
                    <a:pt x="567" y="951"/>
                    <a:pt x="580" y="946"/>
                    <a:pt x="586" y="941"/>
                  </a:cubicBezTo>
                  <a:cubicBezTo>
                    <a:pt x="592" y="936"/>
                    <a:pt x="610" y="951"/>
                    <a:pt x="620" y="936"/>
                  </a:cubicBezTo>
                  <a:cubicBezTo>
                    <a:pt x="630" y="922"/>
                    <a:pt x="666" y="927"/>
                    <a:pt x="681" y="923"/>
                  </a:cubicBezTo>
                  <a:cubicBezTo>
                    <a:pt x="696" y="920"/>
                    <a:pt x="700" y="910"/>
                    <a:pt x="703" y="892"/>
                  </a:cubicBezTo>
                  <a:cubicBezTo>
                    <a:pt x="705" y="873"/>
                    <a:pt x="712" y="865"/>
                    <a:pt x="733" y="858"/>
                  </a:cubicBezTo>
                  <a:cubicBezTo>
                    <a:pt x="753" y="851"/>
                    <a:pt x="747" y="846"/>
                    <a:pt x="762" y="862"/>
                  </a:cubicBezTo>
                  <a:cubicBezTo>
                    <a:pt x="777" y="879"/>
                    <a:pt x="790" y="886"/>
                    <a:pt x="804" y="895"/>
                  </a:cubicBezTo>
                  <a:cubicBezTo>
                    <a:pt x="817" y="903"/>
                    <a:pt x="820" y="894"/>
                    <a:pt x="836" y="912"/>
                  </a:cubicBezTo>
                  <a:cubicBezTo>
                    <a:pt x="852" y="931"/>
                    <a:pt x="868" y="949"/>
                    <a:pt x="877" y="932"/>
                  </a:cubicBezTo>
                  <a:cubicBezTo>
                    <a:pt x="886" y="915"/>
                    <a:pt x="895" y="912"/>
                    <a:pt x="912" y="911"/>
                  </a:cubicBezTo>
                  <a:cubicBezTo>
                    <a:pt x="929" y="910"/>
                    <a:pt x="934" y="892"/>
                    <a:pt x="934" y="871"/>
                  </a:cubicBezTo>
                  <a:cubicBezTo>
                    <a:pt x="934" y="850"/>
                    <a:pt x="943" y="852"/>
                    <a:pt x="958" y="845"/>
                  </a:cubicBezTo>
                  <a:cubicBezTo>
                    <a:pt x="973" y="839"/>
                    <a:pt x="983" y="837"/>
                    <a:pt x="1001" y="860"/>
                  </a:cubicBezTo>
                  <a:cubicBezTo>
                    <a:pt x="1018" y="882"/>
                    <a:pt x="1020" y="878"/>
                    <a:pt x="1020" y="856"/>
                  </a:cubicBezTo>
                  <a:cubicBezTo>
                    <a:pt x="1020" y="834"/>
                    <a:pt x="1029" y="828"/>
                    <a:pt x="1041" y="823"/>
                  </a:cubicBezTo>
                  <a:cubicBezTo>
                    <a:pt x="1054" y="817"/>
                    <a:pt x="1049" y="813"/>
                    <a:pt x="1070" y="823"/>
                  </a:cubicBezTo>
                  <a:cubicBezTo>
                    <a:pt x="1091" y="832"/>
                    <a:pt x="1103" y="811"/>
                    <a:pt x="1095" y="802"/>
                  </a:cubicBezTo>
                  <a:cubicBezTo>
                    <a:pt x="1087" y="792"/>
                    <a:pt x="1072" y="791"/>
                    <a:pt x="1081" y="778"/>
                  </a:cubicBezTo>
                  <a:cubicBezTo>
                    <a:pt x="1090" y="766"/>
                    <a:pt x="1098" y="762"/>
                    <a:pt x="1124" y="771"/>
                  </a:cubicBezTo>
                  <a:cubicBezTo>
                    <a:pt x="1150" y="780"/>
                    <a:pt x="1145" y="773"/>
                    <a:pt x="1156" y="752"/>
                  </a:cubicBezTo>
                  <a:cubicBezTo>
                    <a:pt x="1168" y="731"/>
                    <a:pt x="1180" y="709"/>
                    <a:pt x="1168" y="687"/>
                  </a:cubicBezTo>
                  <a:cubicBezTo>
                    <a:pt x="1156" y="665"/>
                    <a:pt x="1129" y="649"/>
                    <a:pt x="1146" y="631"/>
                  </a:cubicBezTo>
                  <a:cubicBezTo>
                    <a:pt x="1163" y="613"/>
                    <a:pt x="1164" y="588"/>
                    <a:pt x="1154" y="580"/>
                  </a:cubicBezTo>
                  <a:cubicBezTo>
                    <a:pt x="1144" y="571"/>
                    <a:pt x="1135" y="565"/>
                    <a:pt x="1154" y="554"/>
                  </a:cubicBezTo>
                  <a:cubicBezTo>
                    <a:pt x="1172" y="544"/>
                    <a:pt x="1173" y="532"/>
                    <a:pt x="1177" y="515"/>
                  </a:cubicBezTo>
                  <a:cubicBezTo>
                    <a:pt x="1180" y="498"/>
                    <a:pt x="1171" y="485"/>
                    <a:pt x="1161" y="479"/>
                  </a:cubicBezTo>
                  <a:cubicBezTo>
                    <a:pt x="1151" y="473"/>
                    <a:pt x="1123" y="478"/>
                    <a:pt x="1100" y="487"/>
                  </a:cubicBezTo>
                  <a:cubicBezTo>
                    <a:pt x="1076" y="497"/>
                    <a:pt x="1061" y="522"/>
                    <a:pt x="1049" y="501"/>
                  </a:cubicBezTo>
                  <a:cubicBezTo>
                    <a:pt x="1037" y="481"/>
                    <a:pt x="1048" y="480"/>
                    <a:pt x="1065" y="468"/>
                  </a:cubicBezTo>
                  <a:cubicBezTo>
                    <a:pt x="1082" y="457"/>
                    <a:pt x="1098" y="440"/>
                    <a:pt x="1117" y="427"/>
                  </a:cubicBezTo>
                  <a:cubicBezTo>
                    <a:pt x="1137" y="415"/>
                    <a:pt x="1162" y="384"/>
                    <a:pt x="1158" y="359"/>
                  </a:cubicBezTo>
                  <a:cubicBezTo>
                    <a:pt x="1155" y="334"/>
                    <a:pt x="1130" y="297"/>
                    <a:pt x="1134" y="284"/>
                  </a:cubicBezTo>
                  <a:cubicBezTo>
                    <a:pt x="1137" y="272"/>
                    <a:pt x="1119" y="271"/>
                    <a:pt x="1129" y="250"/>
                  </a:cubicBezTo>
                  <a:cubicBezTo>
                    <a:pt x="1139" y="230"/>
                    <a:pt x="1121" y="214"/>
                    <a:pt x="1120" y="198"/>
                  </a:cubicBezTo>
                  <a:cubicBezTo>
                    <a:pt x="1119" y="181"/>
                    <a:pt x="1097" y="165"/>
                    <a:pt x="1078" y="169"/>
                  </a:cubicBezTo>
                  <a:cubicBezTo>
                    <a:pt x="1060" y="173"/>
                    <a:pt x="992" y="83"/>
                    <a:pt x="992" y="83"/>
                  </a:cubicBezTo>
                  <a:cubicBezTo>
                    <a:pt x="841" y="0"/>
                    <a:pt x="841" y="0"/>
                    <a:pt x="841" y="0"/>
                  </a:cubicBezTo>
                  <a:cubicBezTo>
                    <a:pt x="725" y="25"/>
                    <a:pt x="725" y="25"/>
                    <a:pt x="725" y="25"/>
                  </a:cubicBezTo>
                  <a:cubicBezTo>
                    <a:pt x="567" y="74"/>
                    <a:pt x="567" y="74"/>
                    <a:pt x="567" y="74"/>
                  </a:cubicBezTo>
                  <a:cubicBezTo>
                    <a:pt x="391" y="133"/>
                    <a:pt x="391" y="133"/>
                    <a:pt x="391" y="133"/>
                  </a:cubicBezTo>
                  <a:cubicBezTo>
                    <a:pt x="276" y="387"/>
                    <a:pt x="276" y="387"/>
                    <a:pt x="276" y="387"/>
                  </a:cubicBezTo>
                  <a:cubicBezTo>
                    <a:pt x="21" y="422"/>
                    <a:pt x="21" y="422"/>
                    <a:pt x="21" y="422"/>
                  </a:cubicBezTo>
                  <a:cubicBezTo>
                    <a:pt x="0" y="498"/>
                    <a:pt x="0" y="498"/>
                    <a:pt x="0" y="498"/>
                  </a:cubicBezTo>
                  <a:cubicBezTo>
                    <a:pt x="80" y="819"/>
                    <a:pt x="80" y="819"/>
                    <a:pt x="80" y="819"/>
                  </a:cubicBezTo>
                  <a:cubicBezTo>
                    <a:pt x="170" y="1044"/>
                    <a:pt x="170" y="1044"/>
                    <a:pt x="170" y="1044"/>
                  </a:cubicBezTo>
                  <a:lnTo>
                    <a:pt x="212" y="1055"/>
                  </a:lnTo>
                  <a:close/>
                </a:path>
              </a:pathLst>
            </a:custGeom>
            <a:solidFill>
              <a:srgbClr val="F79E1E"/>
            </a:solidFill>
            <a:ln w="6350" cap="flat" cmpd="sng">
              <a:solidFill>
                <a:srgbClr val="FCFCFC"/>
              </a:solidFill>
              <a:miter lim="800000"/>
            </a:ln>
          </p:spPr>
          <p:txBody>
            <a:bodyPr/>
            <a:lstStyle/>
            <a:p>
              <a:endParaRPr lang="zh-CN" altLang="en-US"/>
            </a:p>
          </p:txBody>
        </p:sp>
        <p:sp>
          <p:nvSpPr>
            <p:cNvPr id="7189" name="Freeform 11"/>
            <p:cNvSpPr>
              <a:spLocks noChangeArrowheads="1"/>
            </p:cNvSpPr>
            <p:nvPr/>
          </p:nvSpPr>
          <p:spPr bwMode="auto">
            <a:xfrm>
              <a:off x="3033712" y="2724150"/>
              <a:ext cx="568325" cy="514350"/>
            </a:xfrm>
            <a:custGeom>
              <a:avLst/>
              <a:gdLst>
                <a:gd name="T0" fmla="*/ 130894 w 1016"/>
                <a:gd name="T1" fmla="*/ 479687 h 920"/>
                <a:gd name="T2" fmla="*/ 144878 w 1016"/>
                <a:gd name="T3" fmla="*/ 467388 h 920"/>
                <a:gd name="T4" fmla="*/ 154388 w 1016"/>
                <a:gd name="T5" fmla="*/ 460679 h 920"/>
                <a:gd name="T6" fmla="*/ 162778 w 1016"/>
                <a:gd name="T7" fmla="*/ 486955 h 920"/>
                <a:gd name="T8" fmla="*/ 171728 w 1016"/>
                <a:gd name="T9" fmla="*/ 462356 h 920"/>
                <a:gd name="T10" fmla="*/ 185153 w 1016"/>
                <a:gd name="T11" fmla="*/ 440552 h 920"/>
                <a:gd name="T12" fmla="*/ 221513 w 1016"/>
                <a:gd name="T13" fmla="*/ 444465 h 920"/>
                <a:gd name="T14" fmla="*/ 240531 w 1016"/>
                <a:gd name="T15" fmla="*/ 436079 h 920"/>
                <a:gd name="T16" fmla="*/ 240531 w 1016"/>
                <a:gd name="T17" fmla="*/ 412598 h 920"/>
                <a:gd name="T18" fmla="*/ 248363 w 1016"/>
                <a:gd name="T19" fmla="*/ 394708 h 920"/>
                <a:gd name="T20" fmla="*/ 280247 w 1016"/>
                <a:gd name="T21" fmla="*/ 405330 h 920"/>
                <a:gd name="T22" fmla="*/ 288638 w 1016"/>
                <a:gd name="T23" fmla="*/ 421543 h 920"/>
                <a:gd name="T24" fmla="*/ 308775 w 1016"/>
                <a:gd name="T25" fmla="*/ 410362 h 920"/>
                <a:gd name="T26" fmla="*/ 342897 w 1016"/>
                <a:gd name="T27" fmla="*/ 430489 h 920"/>
                <a:gd name="T28" fmla="*/ 358000 w 1016"/>
                <a:gd name="T29" fmla="*/ 443347 h 920"/>
                <a:gd name="T30" fmla="*/ 363034 w 1016"/>
                <a:gd name="T31" fmla="*/ 473537 h 920"/>
                <a:gd name="T32" fmla="*/ 383172 w 1016"/>
                <a:gd name="T33" fmla="*/ 476892 h 920"/>
                <a:gd name="T34" fmla="*/ 383172 w 1016"/>
                <a:gd name="T35" fmla="*/ 507641 h 920"/>
                <a:gd name="T36" fmla="*/ 424006 w 1016"/>
                <a:gd name="T37" fmla="*/ 496460 h 920"/>
                <a:gd name="T38" fmla="*/ 436313 w 1016"/>
                <a:gd name="T39" fmla="*/ 452293 h 920"/>
                <a:gd name="T40" fmla="*/ 426803 w 1016"/>
                <a:gd name="T41" fmla="*/ 376258 h 920"/>
                <a:gd name="T42" fmla="*/ 424006 w 1016"/>
                <a:gd name="T43" fmla="*/ 262207 h 920"/>
                <a:gd name="T44" fmla="*/ 567766 w 1016"/>
                <a:gd name="T45" fmla="*/ 154305 h 920"/>
                <a:gd name="T46" fmla="*/ 548188 w 1016"/>
                <a:gd name="T47" fmla="*/ 49758 h 920"/>
                <a:gd name="T48" fmla="*/ 419531 w 1016"/>
                <a:gd name="T49" fmla="*/ 24599 h 920"/>
                <a:gd name="T50" fmla="*/ 342897 w 1016"/>
                <a:gd name="T51" fmla="*/ 0 h 920"/>
                <a:gd name="T52" fmla="*/ 314928 w 1016"/>
                <a:gd name="T53" fmla="*/ 40253 h 920"/>
                <a:gd name="T54" fmla="*/ 238294 w 1016"/>
                <a:gd name="T55" fmla="*/ 147596 h 920"/>
                <a:gd name="T56" fmla="*/ 39716 w 1016"/>
                <a:gd name="T57" fmla="*/ 213567 h 920"/>
                <a:gd name="T58" fmla="*/ 0 w 1016"/>
                <a:gd name="T59" fmla="*/ 322028 h 920"/>
                <a:gd name="T60" fmla="*/ 13984 w 1016"/>
                <a:gd name="T61" fmla="*/ 431607 h 920"/>
                <a:gd name="T62" fmla="*/ 72719 w 1016"/>
                <a:gd name="T63" fmla="*/ 444465 h 920"/>
                <a:gd name="T64" fmla="*/ 104044 w 1016"/>
                <a:gd name="T65" fmla="*/ 452852 h 920"/>
                <a:gd name="T66" fmla="*/ 124181 w 1016"/>
                <a:gd name="T67" fmla="*/ 471860 h 920"/>
                <a:gd name="T68" fmla="*/ 130894 w 1016"/>
                <a:gd name="T69" fmla="*/ 479687 h 9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16"/>
                <a:gd name="T106" fmla="*/ 0 h 920"/>
                <a:gd name="T107" fmla="*/ 1016 w 1016"/>
                <a:gd name="T108" fmla="*/ 920 h 9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16" h="920">
                  <a:moveTo>
                    <a:pt x="234" y="858"/>
                  </a:moveTo>
                  <a:cubicBezTo>
                    <a:pt x="234" y="858"/>
                    <a:pt x="260" y="858"/>
                    <a:pt x="259" y="836"/>
                  </a:cubicBezTo>
                  <a:cubicBezTo>
                    <a:pt x="258" y="815"/>
                    <a:pt x="272" y="804"/>
                    <a:pt x="276" y="824"/>
                  </a:cubicBezTo>
                  <a:cubicBezTo>
                    <a:pt x="280" y="843"/>
                    <a:pt x="274" y="868"/>
                    <a:pt x="291" y="871"/>
                  </a:cubicBezTo>
                  <a:cubicBezTo>
                    <a:pt x="307" y="874"/>
                    <a:pt x="310" y="842"/>
                    <a:pt x="307" y="827"/>
                  </a:cubicBezTo>
                  <a:cubicBezTo>
                    <a:pt x="304" y="812"/>
                    <a:pt x="306" y="787"/>
                    <a:pt x="331" y="788"/>
                  </a:cubicBezTo>
                  <a:cubicBezTo>
                    <a:pt x="355" y="789"/>
                    <a:pt x="385" y="787"/>
                    <a:pt x="396" y="795"/>
                  </a:cubicBezTo>
                  <a:cubicBezTo>
                    <a:pt x="407" y="803"/>
                    <a:pt x="424" y="791"/>
                    <a:pt x="430" y="780"/>
                  </a:cubicBezTo>
                  <a:cubicBezTo>
                    <a:pt x="436" y="769"/>
                    <a:pt x="432" y="750"/>
                    <a:pt x="430" y="738"/>
                  </a:cubicBezTo>
                  <a:cubicBezTo>
                    <a:pt x="428" y="725"/>
                    <a:pt x="424" y="699"/>
                    <a:pt x="444" y="706"/>
                  </a:cubicBezTo>
                  <a:cubicBezTo>
                    <a:pt x="465" y="713"/>
                    <a:pt x="512" y="712"/>
                    <a:pt x="501" y="725"/>
                  </a:cubicBezTo>
                  <a:cubicBezTo>
                    <a:pt x="489" y="739"/>
                    <a:pt x="506" y="755"/>
                    <a:pt x="516" y="754"/>
                  </a:cubicBezTo>
                  <a:cubicBezTo>
                    <a:pt x="526" y="753"/>
                    <a:pt x="530" y="732"/>
                    <a:pt x="552" y="734"/>
                  </a:cubicBezTo>
                  <a:cubicBezTo>
                    <a:pt x="573" y="736"/>
                    <a:pt x="596" y="764"/>
                    <a:pt x="613" y="770"/>
                  </a:cubicBezTo>
                  <a:cubicBezTo>
                    <a:pt x="630" y="775"/>
                    <a:pt x="635" y="774"/>
                    <a:pt x="640" y="793"/>
                  </a:cubicBezTo>
                  <a:cubicBezTo>
                    <a:pt x="645" y="813"/>
                    <a:pt x="634" y="832"/>
                    <a:pt x="649" y="847"/>
                  </a:cubicBezTo>
                  <a:cubicBezTo>
                    <a:pt x="665" y="863"/>
                    <a:pt x="679" y="831"/>
                    <a:pt x="685" y="853"/>
                  </a:cubicBezTo>
                  <a:cubicBezTo>
                    <a:pt x="691" y="874"/>
                    <a:pt x="659" y="896"/>
                    <a:pt x="685" y="908"/>
                  </a:cubicBezTo>
                  <a:cubicBezTo>
                    <a:pt x="712" y="920"/>
                    <a:pt x="751" y="911"/>
                    <a:pt x="758" y="888"/>
                  </a:cubicBezTo>
                  <a:cubicBezTo>
                    <a:pt x="765" y="866"/>
                    <a:pt x="779" y="828"/>
                    <a:pt x="780" y="809"/>
                  </a:cubicBezTo>
                  <a:cubicBezTo>
                    <a:pt x="781" y="790"/>
                    <a:pt x="777" y="701"/>
                    <a:pt x="763" y="673"/>
                  </a:cubicBezTo>
                  <a:cubicBezTo>
                    <a:pt x="749" y="646"/>
                    <a:pt x="758" y="469"/>
                    <a:pt x="758" y="469"/>
                  </a:cubicBezTo>
                  <a:cubicBezTo>
                    <a:pt x="758" y="469"/>
                    <a:pt x="1016" y="282"/>
                    <a:pt x="1015" y="276"/>
                  </a:cubicBezTo>
                  <a:cubicBezTo>
                    <a:pt x="1014" y="269"/>
                    <a:pt x="980" y="89"/>
                    <a:pt x="980" y="89"/>
                  </a:cubicBezTo>
                  <a:cubicBezTo>
                    <a:pt x="750" y="44"/>
                    <a:pt x="750" y="44"/>
                    <a:pt x="750" y="44"/>
                  </a:cubicBezTo>
                  <a:cubicBezTo>
                    <a:pt x="613" y="0"/>
                    <a:pt x="613" y="0"/>
                    <a:pt x="613" y="0"/>
                  </a:cubicBezTo>
                  <a:cubicBezTo>
                    <a:pt x="563" y="72"/>
                    <a:pt x="563" y="72"/>
                    <a:pt x="563" y="72"/>
                  </a:cubicBezTo>
                  <a:cubicBezTo>
                    <a:pt x="426" y="264"/>
                    <a:pt x="426" y="264"/>
                    <a:pt x="426" y="264"/>
                  </a:cubicBezTo>
                  <a:cubicBezTo>
                    <a:pt x="71" y="382"/>
                    <a:pt x="71" y="382"/>
                    <a:pt x="71" y="382"/>
                  </a:cubicBezTo>
                  <a:cubicBezTo>
                    <a:pt x="0" y="576"/>
                    <a:pt x="0" y="576"/>
                    <a:pt x="0" y="576"/>
                  </a:cubicBezTo>
                  <a:cubicBezTo>
                    <a:pt x="25" y="772"/>
                    <a:pt x="25" y="772"/>
                    <a:pt x="25" y="772"/>
                  </a:cubicBezTo>
                  <a:cubicBezTo>
                    <a:pt x="130" y="795"/>
                    <a:pt x="130" y="795"/>
                    <a:pt x="130" y="795"/>
                  </a:cubicBezTo>
                  <a:cubicBezTo>
                    <a:pt x="186" y="810"/>
                    <a:pt x="186" y="810"/>
                    <a:pt x="186" y="810"/>
                  </a:cubicBezTo>
                  <a:cubicBezTo>
                    <a:pt x="222" y="844"/>
                    <a:pt x="222" y="844"/>
                    <a:pt x="222" y="844"/>
                  </a:cubicBezTo>
                  <a:lnTo>
                    <a:pt x="234" y="858"/>
                  </a:lnTo>
                  <a:close/>
                </a:path>
              </a:pathLst>
            </a:custGeom>
            <a:solidFill>
              <a:srgbClr val="F79E1E"/>
            </a:solidFill>
            <a:ln w="6350" cap="flat" cmpd="sng">
              <a:solidFill>
                <a:srgbClr val="FCFCFC"/>
              </a:solidFill>
              <a:miter lim="800000"/>
            </a:ln>
          </p:spPr>
          <p:txBody>
            <a:bodyPr/>
            <a:lstStyle/>
            <a:p>
              <a:endParaRPr lang="zh-CN" altLang="en-US"/>
            </a:p>
          </p:txBody>
        </p:sp>
        <p:sp>
          <p:nvSpPr>
            <p:cNvPr id="7190" name="Freeform 12"/>
            <p:cNvSpPr>
              <a:spLocks noChangeArrowheads="1"/>
            </p:cNvSpPr>
            <p:nvPr/>
          </p:nvSpPr>
          <p:spPr bwMode="auto">
            <a:xfrm>
              <a:off x="3363912" y="2573338"/>
              <a:ext cx="849313" cy="557212"/>
            </a:xfrm>
            <a:custGeom>
              <a:avLst/>
              <a:gdLst>
                <a:gd name="T0" fmla="*/ 124290 w 1517"/>
                <a:gd name="T1" fmla="*/ 219304 h 996"/>
                <a:gd name="T2" fmla="*/ 148924 w 1517"/>
                <a:gd name="T3" fmla="*/ 219304 h 996"/>
                <a:gd name="T4" fmla="*/ 166279 w 1517"/>
                <a:gd name="T5" fmla="*/ 228256 h 996"/>
                <a:gd name="T6" fmla="*/ 172998 w 1517"/>
                <a:gd name="T7" fmla="*/ 252312 h 996"/>
                <a:gd name="T8" fmla="*/ 185315 w 1517"/>
                <a:gd name="T9" fmla="*/ 294271 h 996"/>
                <a:gd name="T10" fmla="*/ 186994 w 1517"/>
                <a:gd name="T11" fmla="*/ 320005 h 996"/>
                <a:gd name="T12" fmla="*/ 168519 w 1517"/>
                <a:gd name="T13" fmla="*/ 330075 h 996"/>
                <a:gd name="T14" fmla="*/ 134927 w 1517"/>
                <a:gd name="T15" fmla="*/ 346859 h 996"/>
                <a:gd name="T16" fmla="*/ 100216 w 1517"/>
                <a:gd name="T17" fmla="*/ 369237 h 996"/>
                <a:gd name="T18" fmla="*/ 53747 w 1517"/>
                <a:gd name="T19" fmla="*/ 376510 h 996"/>
                <a:gd name="T20" fmla="*/ 16796 w 1517"/>
                <a:gd name="T21" fmla="*/ 386020 h 996"/>
                <a:gd name="T22" fmla="*/ 12877 w 1517"/>
                <a:gd name="T23" fmla="*/ 402804 h 996"/>
                <a:gd name="T24" fmla="*/ 22954 w 1517"/>
                <a:gd name="T25" fmla="*/ 425182 h 996"/>
                <a:gd name="T26" fmla="*/ 34712 w 1517"/>
                <a:gd name="T27" fmla="*/ 471057 h 996"/>
                <a:gd name="T28" fmla="*/ 61025 w 1517"/>
                <a:gd name="T29" fmla="*/ 494554 h 996"/>
                <a:gd name="T30" fmla="*/ 78381 w 1517"/>
                <a:gd name="T31" fmla="*/ 529240 h 996"/>
                <a:gd name="T32" fmla="*/ 103575 w 1517"/>
                <a:gd name="T33" fmla="*/ 539310 h 996"/>
                <a:gd name="T34" fmla="*/ 119811 w 1517"/>
                <a:gd name="T35" fmla="*/ 496232 h 996"/>
                <a:gd name="T36" fmla="*/ 151163 w 1517"/>
                <a:gd name="T37" fmla="*/ 475532 h 996"/>
                <a:gd name="T38" fmla="*/ 185875 w 1517"/>
                <a:gd name="T39" fmla="*/ 467141 h 996"/>
                <a:gd name="T40" fmla="*/ 212748 w 1517"/>
                <a:gd name="T41" fmla="*/ 482805 h 996"/>
                <a:gd name="T42" fmla="*/ 244101 w 1517"/>
                <a:gd name="T43" fmla="*/ 458189 h 996"/>
                <a:gd name="T44" fmla="*/ 234023 w 1517"/>
                <a:gd name="T45" fmla="*/ 427420 h 996"/>
                <a:gd name="T46" fmla="*/ 258097 w 1517"/>
                <a:gd name="T47" fmla="*/ 419028 h 996"/>
                <a:gd name="T48" fmla="*/ 282731 w 1517"/>
                <a:gd name="T49" fmla="*/ 423503 h 996"/>
                <a:gd name="T50" fmla="*/ 306245 w 1517"/>
                <a:gd name="T51" fmla="*/ 429098 h 996"/>
                <a:gd name="T52" fmla="*/ 348795 w 1517"/>
                <a:gd name="T53" fmla="*/ 441406 h 996"/>
                <a:gd name="T54" fmla="*/ 385746 w 1517"/>
                <a:gd name="T55" fmla="*/ 452595 h 996"/>
                <a:gd name="T56" fmla="*/ 413739 w 1517"/>
                <a:gd name="T57" fmla="*/ 469378 h 996"/>
                <a:gd name="T58" fmla="*/ 446211 w 1517"/>
                <a:gd name="T59" fmla="*/ 464903 h 996"/>
                <a:gd name="T60" fmla="*/ 480363 w 1517"/>
                <a:gd name="T61" fmla="*/ 446441 h 996"/>
                <a:gd name="T62" fmla="*/ 480363 w 1517"/>
                <a:gd name="T63" fmla="*/ 469378 h 996"/>
                <a:gd name="T64" fmla="*/ 508356 w 1517"/>
                <a:gd name="T65" fmla="*/ 478889 h 996"/>
                <a:gd name="T66" fmla="*/ 528511 w 1517"/>
                <a:gd name="T67" fmla="*/ 449798 h 996"/>
                <a:gd name="T68" fmla="*/ 554825 w 1517"/>
                <a:gd name="T69" fmla="*/ 446441 h 996"/>
                <a:gd name="T70" fmla="*/ 566022 w 1517"/>
                <a:gd name="T71" fmla="*/ 471057 h 996"/>
                <a:gd name="T72" fmla="*/ 576100 w 1517"/>
                <a:gd name="T73" fmla="*/ 518051 h 996"/>
                <a:gd name="T74" fmla="*/ 594015 w 1517"/>
                <a:gd name="T75" fmla="*/ 528680 h 996"/>
                <a:gd name="T76" fmla="*/ 619209 w 1517"/>
                <a:gd name="T77" fmla="*/ 505183 h 996"/>
                <a:gd name="T78" fmla="*/ 634325 w 1517"/>
                <a:gd name="T79" fmla="*/ 489519 h 996"/>
                <a:gd name="T80" fmla="*/ 652801 w 1517"/>
                <a:gd name="T81" fmla="*/ 484484 h 996"/>
                <a:gd name="T82" fmla="*/ 680794 w 1517"/>
                <a:gd name="T83" fmla="*/ 476651 h 996"/>
                <a:gd name="T84" fmla="*/ 704868 w 1517"/>
                <a:gd name="T85" fmla="*/ 450917 h 996"/>
                <a:gd name="T86" fmla="*/ 735101 w 1517"/>
                <a:gd name="T87" fmla="*/ 440287 h 996"/>
                <a:gd name="T88" fmla="*/ 769812 w 1517"/>
                <a:gd name="T89" fmla="*/ 419028 h 996"/>
                <a:gd name="T90" fmla="*/ 795006 w 1517"/>
                <a:gd name="T91" fmla="*/ 422944 h 996"/>
                <a:gd name="T92" fmla="*/ 843155 w 1517"/>
                <a:gd name="T93" fmla="*/ 397209 h 996"/>
                <a:gd name="T94" fmla="*/ 849313 w 1517"/>
                <a:gd name="T95" fmla="*/ 243361 h 996"/>
                <a:gd name="T96" fmla="*/ 660079 w 1517"/>
                <a:gd name="T97" fmla="*/ 123079 h 996"/>
                <a:gd name="T98" fmla="*/ 388545 w 1517"/>
                <a:gd name="T99" fmla="*/ 24056 h 996"/>
                <a:gd name="T100" fmla="*/ 205470 w 1517"/>
                <a:gd name="T101" fmla="*/ 0 h 996"/>
                <a:gd name="T102" fmla="*/ 61585 w 1517"/>
                <a:gd name="T103" fmla="*/ 20140 h 996"/>
                <a:gd name="T104" fmla="*/ 40870 w 1517"/>
                <a:gd name="T105" fmla="*/ 90631 h 996"/>
                <a:gd name="T106" fmla="*/ 95177 w 1517"/>
                <a:gd name="T107" fmla="*/ 197486 h 996"/>
                <a:gd name="T108" fmla="*/ 124290 w 1517"/>
                <a:gd name="T109" fmla="*/ 219304 h 99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517"/>
                <a:gd name="T166" fmla="*/ 0 h 996"/>
                <a:gd name="T167" fmla="*/ 1517 w 1517"/>
                <a:gd name="T168" fmla="*/ 996 h 99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517" h="996">
                  <a:moveTo>
                    <a:pt x="222" y="392"/>
                  </a:moveTo>
                  <a:cubicBezTo>
                    <a:pt x="222" y="392"/>
                    <a:pt x="248" y="389"/>
                    <a:pt x="266" y="392"/>
                  </a:cubicBezTo>
                  <a:cubicBezTo>
                    <a:pt x="284" y="395"/>
                    <a:pt x="306" y="384"/>
                    <a:pt x="297" y="408"/>
                  </a:cubicBezTo>
                  <a:cubicBezTo>
                    <a:pt x="289" y="432"/>
                    <a:pt x="283" y="432"/>
                    <a:pt x="309" y="451"/>
                  </a:cubicBezTo>
                  <a:cubicBezTo>
                    <a:pt x="335" y="470"/>
                    <a:pt x="338" y="503"/>
                    <a:pt x="331" y="526"/>
                  </a:cubicBezTo>
                  <a:cubicBezTo>
                    <a:pt x="324" y="550"/>
                    <a:pt x="341" y="557"/>
                    <a:pt x="334" y="572"/>
                  </a:cubicBezTo>
                  <a:cubicBezTo>
                    <a:pt x="327" y="588"/>
                    <a:pt x="327" y="594"/>
                    <a:pt x="301" y="590"/>
                  </a:cubicBezTo>
                  <a:cubicBezTo>
                    <a:pt x="276" y="586"/>
                    <a:pt x="259" y="600"/>
                    <a:pt x="241" y="620"/>
                  </a:cubicBezTo>
                  <a:cubicBezTo>
                    <a:pt x="224" y="640"/>
                    <a:pt x="209" y="660"/>
                    <a:pt x="179" y="660"/>
                  </a:cubicBezTo>
                  <a:cubicBezTo>
                    <a:pt x="148" y="660"/>
                    <a:pt x="112" y="665"/>
                    <a:pt x="96" y="673"/>
                  </a:cubicBezTo>
                  <a:cubicBezTo>
                    <a:pt x="80" y="682"/>
                    <a:pt x="54" y="687"/>
                    <a:pt x="30" y="690"/>
                  </a:cubicBezTo>
                  <a:cubicBezTo>
                    <a:pt x="7" y="692"/>
                    <a:pt x="0" y="705"/>
                    <a:pt x="23" y="720"/>
                  </a:cubicBezTo>
                  <a:cubicBezTo>
                    <a:pt x="47" y="735"/>
                    <a:pt x="44" y="733"/>
                    <a:pt x="41" y="760"/>
                  </a:cubicBezTo>
                  <a:cubicBezTo>
                    <a:pt x="38" y="787"/>
                    <a:pt x="47" y="825"/>
                    <a:pt x="62" y="842"/>
                  </a:cubicBezTo>
                  <a:cubicBezTo>
                    <a:pt x="78" y="859"/>
                    <a:pt x="100" y="862"/>
                    <a:pt x="109" y="884"/>
                  </a:cubicBezTo>
                  <a:cubicBezTo>
                    <a:pt x="118" y="906"/>
                    <a:pt x="122" y="930"/>
                    <a:pt x="140" y="946"/>
                  </a:cubicBezTo>
                  <a:cubicBezTo>
                    <a:pt x="158" y="962"/>
                    <a:pt x="176" y="996"/>
                    <a:pt x="185" y="964"/>
                  </a:cubicBezTo>
                  <a:cubicBezTo>
                    <a:pt x="193" y="932"/>
                    <a:pt x="198" y="904"/>
                    <a:pt x="214" y="887"/>
                  </a:cubicBezTo>
                  <a:cubicBezTo>
                    <a:pt x="230" y="871"/>
                    <a:pt x="243" y="865"/>
                    <a:pt x="270" y="850"/>
                  </a:cubicBezTo>
                  <a:cubicBezTo>
                    <a:pt x="297" y="835"/>
                    <a:pt x="310" y="825"/>
                    <a:pt x="332" y="835"/>
                  </a:cubicBezTo>
                  <a:cubicBezTo>
                    <a:pt x="353" y="846"/>
                    <a:pt x="353" y="869"/>
                    <a:pt x="380" y="863"/>
                  </a:cubicBezTo>
                  <a:cubicBezTo>
                    <a:pt x="407" y="858"/>
                    <a:pt x="430" y="837"/>
                    <a:pt x="436" y="819"/>
                  </a:cubicBezTo>
                  <a:cubicBezTo>
                    <a:pt x="442" y="800"/>
                    <a:pt x="394" y="773"/>
                    <a:pt x="418" y="764"/>
                  </a:cubicBezTo>
                  <a:cubicBezTo>
                    <a:pt x="442" y="755"/>
                    <a:pt x="450" y="759"/>
                    <a:pt x="461" y="749"/>
                  </a:cubicBezTo>
                  <a:cubicBezTo>
                    <a:pt x="471" y="739"/>
                    <a:pt x="491" y="752"/>
                    <a:pt x="505" y="757"/>
                  </a:cubicBezTo>
                  <a:cubicBezTo>
                    <a:pt x="519" y="761"/>
                    <a:pt x="528" y="751"/>
                    <a:pt x="547" y="767"/>
                  </a:cubicBezTo>
                  <a:cubicBezTo>
                    <a:pt x="567" y="783"/>
                    <a:pt x="607" y="796"/>
                    <a:pt x="623" y="789"/>
                  </a:cubicBezTo>
                  <a:cubicBezTo>
                    <a:pt x="638" y="781"/>
                    <a:pt x="679" y="800"/>
                    <a:pt x="689" y="809"/>
                  </a:cubicBezTo>
                  <a:cubicBezTo>
                    <a:pt x="698" y="817"/>
                    <a:pt x="709" y="835"/>
                    <a:pt x="739" y="839"/>
                  </a:cubicBezTo>
                  <a:cubicBezTo>
                    <a:pt x="768" y="843"/>
                    <a:pt x="774" y="846"/>
                    <a:pt x="797" y="831"/>
                  </a:cubicBezTo>
                  <a:cubicBezTo>
                    <a:pt x="821" y="816"/>
                    <a:pt x="847" y="786"/>
                    <a:pt x="858" y="798"/>
                  </a:cubicBezTo>
                  <a:cubicBezTo>
                    <a:pt x="868" y="811"/>
                    <a:pt x="844" y="818"/>
                    <a:pt x="858" y="839"/>
                  </a:cubicBezTo>
                  <a:cubicBezTo>
                    <a:pt x="871" y="861"/>
                    <a:pt x="889" y="874"/>
                    <a:pt x="908" y="856"/>
                  </a:cubicBezTo>
                  <a:cubicBezTo>
                    <a:pt x="927" y="837"/>
                    <a:pt x="937" y="822"/>
                    <a:pt x="944" y="804"/>
                  </a:cubicBezTo>
                  <a:cubicBezTo>
                    <a:pt x="950" y="786"/>
                    <a:pt x="974" y="784"/>
                    <a:pt x="991" y="798"/>
                  </a:cubicBezTo>
                  <a:cubicBezTo>
                    <a:pt x="1008" y="813"/>
                    <a:pt x="1007" y="815"/>
                    <a:pt x="1011" y="842"/>
                  </a:cubicBezTo>
                  <a:cubicBezTo>
                    <a:pt x="1015" y="869"/>
                    <a:pt x="1012" y="904"/>
                    <a:pt x="1029" y="926"/>
                  </a:cubicBezTo>
                  <a:cubicBezTo>
                    <a:pt x="1046" y="949"/>
                    <a:pt x="1050" y="958"/>
                    <a:pt x="1061" y="945"/>
                  </a:cubicBezTo>
                  <a:cubicBezTo>
                    <a:pt x="1073" y="932"/>
                    <a:pt x="1090" y="906"/>
                    <a:pt x="1106" y="903"/>
                  </a:cubicBezTo>
                  <a:cubicBezTo>
                    <a:pt x="1123" y="899"/>
                    <a:pt x="1129" y="888"/>
                    <a:pt x="1133" y="875"/>
                  </a:cubicBezTo>
                  <a:cubicBezTo>
                    <a:pt x="1136" y="862"/>
                    <a:pt x="1138" y="858"/>
                    <a:pt x="1166" y="866"/>
                  </a:cubicBezTo>
                  <a:cubicBezTo>
                    <a:pt x="1194" y="874"/>
                    <a:pt x="1191" y="867"/>
                    <a:pt x="1216" y="852"/>
                  </a:cubicBezTo>
                  <a:cubicBezTo>
                    <a:pt x="1240" y="836"/>
                    <a:pt x="1231" y="815"/>
                    <a:pt x="1259" y="806"/>
                  </a:cubicBezTo>
                  <a:cubicBezTo>
                    <a:pt x="1288" y="796"/>
                    <a:pt x="1297" y="813"/>
                    <a:pt x="1313" y="787"/>
                  </a:cubicBezTo>
                  <a:cubicBezTo>
                    <a:pt x="1328" y="761"/>
                    <a:pt x="1362" y="754"/>
                    <a:pt x="1375" y="749"/>
                  </a:cubicBezTo>
                  <a:cubicBezTo>
                    <a:pt x="1388" y="744"/>
                    <a:pt x="1397" y="729"/>
                    <a:pt x="1420" y="756"/>
                  </a:cubicBezTo>
                  <a:cubicBezTo>
                    <a:pt x="1443" y="783"/>
                    <a:pt x="1496" y="734"/>
                    <a:pt x="1506" y="710"/>
                  </a:cubicBezTo>
                  <a:cubicBezTo>
                    <a:pt x="1515" y="685"/>
                    <a:pt x="1517" y="435"/>
                    <a:pt x="1517" y="435"/>
                  </a:cubicBezTo>
                  <a:cubicBezTo>
                    <a:pt x="1179" y="220"/>
                    <a:pt x="1179" y="220"/>
                    <a:pt x="1179" y="220"/>
                  </a:cubicBezTo>
                  <a:cubicBezTo>
                    <a:pt x="694" y="43"/>
                    <a:pt x="694" y="43"/>
                    <a:pt x="694" y="43"/>
                  </a:cubicBezTo>
                  <a:cubicBezTo>
                    <a:pt x="367" y="0"/>
                    <a:pt x="367" y="0"/>
                    <a:pt x="367" y="0"/>
                  </a:cubicBezTo>
                  <a:cubicBezTo>
                    <a:pt x="110" y="36"/>
                    <a:pt x="110" y="36"/>
                    <a:pt x="110" y="36"/>
                  </a:cubicBezTo>
                  <a:cubicBezTo>
                    <a:pt x="73" y="162"/>
                    <a:pt x="73" y="162"/>
                    <a:pt x="73" y="162"/>
                  </a:cubicBezTo>
                  <a:cubicBezTo>
                    <a:pt x="170" y="353"/>
                    <a:pt x="170" y="353"/>
                    <a:pt x="170" y="353"/>
                  </a:cubicBezTo>
                  <a:lnTo>
                    <a:pt x="222" y="392"/>
                  </a:lnTo>
                  <a:close/>
                </a:path>
              </a:pathLst>
            </a:custGeom>
            <a:solidFill>
              <a:srgbClr val="F79E1E"/>
            </a:solidFill>
            <a:ln w="6350" cap="flat" cmpd="sng">
              <a:solidFill>
                <a:srgbClr val="FCFCFC"/>
              </a:solidFill>
              <a:miter lim="800000"/>
            </a:ln>
          </p:spPr>
          <p:txBody>
            <a:bodyPr/>
            <a:lstStyle/>
            <a:p>
              <a:endParaRPr lang="zh-CN" altLang="en-US"/>
            </a:p>
          </p:txBody>
        </p:sp>
        <p:sp>
          <p:nvSpPr>
            <p:cNvPr id="7191" name="Freeform 13"/>
            <p:cNvSpPr>
              <a:spLocks noChangeArrowheads="1"/>
            </p:cNvSpPr>
            <p:nvPr/>
          </p:nvSpPr>
          <p:spPr bwMode="auto">
            <a:xfrm>
              <a:off x="4398962" y="2692400"/>
              <a:ext cx="447675" cy="560387"/>
            </a:xfrm>
            <a:custGeom>
              <a:avLst/>
              <a:gdLst>
                <a:gd name="T0" fmla="*/ 309455 w 800"/>
                <a:gd name="T1" fmla="*/ 118006 h 1002"/>
                <a:gd name="T2" fmla="*/ 288191 w 800"/>
                <a:gd name="T3" fmla="*/ 126954 h 1002"/>
                <a:gd name="T4" fmla="*/ 278678 w 800"/>
                <a:gd name="T5" fmla="*/ 148206 h 1002"/>
                <a:gd name="T6" fmla="*/ 255175 w 800"/>
                <a:gd name="T7" fmla="*/ 161629 h 1002"/>
                <a:gd name="T8" fmla="*/ 244542 w 800"/>
                <a:gd name="T9" fmla="*/ 175610 h 1002"/>
                <a:gd name="T10" fmla="*/ 261330 w 800"/>
                <a:gd name="T11" fmla="*/ 185118 h 1002"/>
                <a:gd name="T12" fmla="*/ 289310 w 800"/>
                <a:gd name="T13" fmla="*/ 166103 h 1002"/>
                <a:gd name="T14" fmla="*/ 326803 w 800"/>
                <a:gd name="T15" fmla="*/ 157714 h 1002"/>
                <a:gd name="T16" fmla="*/ 360378 w 800"/>
                <a:gd name="T17" fmla="*/ 188473 h 1002"/>
                <a:gd name="T18" fmla="*/ 376047 w 800"/>
                <a:gd name="T19" fmla="*/ 176170 h 1002"/>
                <a:gd name="T20" fmla="*/ 397312 w 800"/>
                <a:gd name="T21" fmla="*/ 144291 h 1002"/>
                <a:gd name="T22" fmla="*/ 414659 w 800"/>
                <a:gd name="T23" fmla="*/ 158832 h 1002"/>
                <a:gd name="T24" fmla="*/ 434804 w 800"/>
                <a:gd name="T25" fmla="*/ 178966 h 1002"/>
                <a:gd name="T26" fmla="*/ 432006 w 800"/>
                <a:gd name="T27" fmla="*/ 203574 h 1002"/>
                <a:gd name="T28" fmla="*/ 405146 w 800"/>
                <a:gd name="T29" fmla="*/ 211963 h 1002"/>
                <a:gd name="T30" fmla="*/ 381643 w 800"/>
                <a:gd name="T31" fmla="*/ 229859 h 1002"/>
                <a:gd name="T32" fmla="*/ 358700 w 800"/>
                <a:gd name="T33" fmla="*/ 250552 h 1002"/>
                <a:gd name="T34" fmla="*/ 367653 w 800"/>
                <a:gd name="T35" fmla="*/ 260619 h 1002"/>
                <a:gd name="T36" fmla="*/ 382203 w 800"/>
                <a:gd name="T37" fmla="*/ 246078 h 1002"/>
                <a:gd name="T38" fmla="*/ 387239 w 800"/>
                <a:gd name="T39" fmla="*/ 239367 h 1002"/>
                <a:gd name="T40" fmla="*/ 397312 w 800"/>
                <a:gd name="T41" fmla="*/ 249993 h 1002"/>
                <a:gd name="T42" fmla="*/ 387798 w 800"/>
                <a:gd name="T43" fmla="*/ 276279 h 1002"/>
                <a:gd name="T44" fmla="*/ 367094 w 800"/>
                <a:gd name="T45" fmla="*/ 288023 h 1002"/>
                <a:gd name="T46" fmla="*/ 379405 w 800"/>
                <a:gd name="T47" fmla="*/ 308157 h 1002"/>
                <a:gd name="T48" fmla="*/ 379405 w 800"/>
                <a:gd name="T49" fmla="*/ 342272 h 1002"/>
                <a:gd name="T50" fmla="*/ 376047 w 800"/>
                <a:gd name="T51" fmla="*/ 362965 h 1002"/>
                <a:gd name="T52" fmla="*/ 386679 w 800"/>
                <a:gd name="T53" fmla="*/ 390369 h 1002"/>
                <a:gd name="T54" fmla="*/ 373809 w 800"/>
                <a:gd name="T55" fmla="*/ 396521 h 1002"/>
                <a:gd name="T56" fmla="*/ 357580 w 800"/>
                <a:gd name="T57" fmla="*/ 417214 h 1002"/>
                <a:gd name="T58" fmla="*/ 348067 w 800"/>
                <a:gd name="T59" fmla="*/ 442381 h 1002"/>
                <a:gd name="T60" fmla="*/ 331280 w 800"/>
                <a:gd name="T61" fmla="*/ 456363 h 1002"/>
                <a:gd name="T62" fmla="*/ 316730 w 800"/>
                <a:gd name="T63" fmla="*/ 465311 h 1002"/>
                <a:gd name="T64" fmla="*/ 301061 w 800"/>
                <a:gd name="T65" fmla="*/ 480971 h 1002"/>
                <a:gd name="T66" fmla="*/ 297144 w 800"/>
                <a:gd name="T67" fmla="*/ 501664 h 1002"/>
                <a:gd name="T68" fmla="*/ 297144 w 800"/>
                <a:gd name="T69" fmla="*/ 528509 h 1002"/>
                <a:gd name="T70" fmla="*/ 293787 w 800"/>
                <a:gd name="T71" fmla="*/ 548083 h 1002"/>
                <a:gd name="T72" fmla="*/ 275320 w 800"/>
                <a:gd name="T73" fmla="*/ 543050 h 1002"/>
                <a:gd name="T74" fmla="*/ 231112 w 800"/>
                <a:gd name="T75" fmla="*/ 529627 h 1002"/>
                <a:gd name="T76" fmla="*/ 194739 w 800"/>
                <a:gd name="T77" fmla="*/ 528509 h 1002"/>
                <a:gd name="T78" fmla="*/ 180749 w 800"/>
                <a:gd name="T79" fmla="*/ 503342 h 1002"/>
                <a:gd name="T80" fmla="*/ 171236 w 800"/>
                <a:gd name="T81" fmla="*/ 516205 h 1002"/>
                <a:gd name="T82" fmla="*/ 152210 w 800"/>
                <a:gd name="T83" fmla="*/ 532424 h 1002"/>
                <a:gd name="T84" fmla="*/ 124789 w 800"/>
                <a:gd name="T85" fmla="*/ 534101 h 1002"/>
                <a:gd name="T86" fmla="*/ 109121 w 800"/>
                <a:gd name="T87" fmla="*/ 523475 h 1002"/>
                <a:gd name="T88" fmla="*/ 92333 w 800"/>
                <a:gd name="T89" fmla="*/ 486564 h 1002"/>
                <a:gd name="T90" fmla="*/ 86737 w 800"/>
                <a:gd name="T91" fmla="*/ 459159 h 1002"/>
                <a:gd name="T92" fmla="*/ 74986 w 800"/>
                <a:gd name="T93" fmla="*/ 440144 h 1002"/>
                <a:gd name="T94" fmla="*/ 49244 w 800"/>
                <a:gd name="T95" fmla="*/ 436789 h 1002"/>
                <a:gd name="T96" fmla="*/ 38612 w 800"/>
                <a:gd name="T97" fmla="*/ 393725 h 1002"/>
                <a:gd name="T98" fmla="*/ 1119 w 800"/>
                <a:gd name="T99" fmla="*/ 349543 h 1002"/>
                <a:gd name="T100" fmla="*/ 9513 w 800"/>
                <a:gd name="T101" fmla="*/ 314868 h 1002"/>
                <a:gd name="T102" fmla="*/ 15109 w 800"/>
                <a:gd name="T103" fmla="*/ 279634 h 1002"/>
                <a:gd name="T104" fmla="*/ 80022 w 800"/>
                <a:gd name="T105" fmla="*/ 114650 h 1002"/>
                <a:gd name="T106" fmla="*/ 128147 w 800"/>
                <a:gd name="T107" fmla="*/ 0 h 1002"/>
                <a:gd name="T108" fmla="*/ 229433 w 800"/>
                <a:gd name="T109" fmla="*/ 21811 h 1002"/>
                <a:gd name="T110" fmla="*/ 306098 w 800"/>
                <a:gd name="T111" fmla="*/ 69909 h 1002"/>
                <a:gd name="T112" fmla="*/ 311694 w 800"/>
                <a:gd name="T113" fmla="*/ 116887 h 1002"/>
                <a:gd name="T114" fmla="*/ 309455 w 800"/>
                <a:gd name="T115" fmla="*/ 118006 h 100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00"/>
                <a:gd name="T175" fmla="*/ 0 h 1002"/>
                <a:gd name="T176" fmla="*/ 800 w 800"/>
                <a:gd name="T177" fmla="*/ 1002 h 100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00" h="1002">
                  <a:moveTo>
                    <a:pt x="553" y="211"/>
                  </a:moveTo>
                  <a:cubicBezTo>
                    <a:pt x="542" y="216"/>
                    <a:pt x="530" y="221"/>
                    <a:pt x="515" y="227"/>
                  </a:cubicBezTo>
                  <a:cubicBezTo>
                    <a:pt x="489" y="238"/>
                    <a:pt x="505" y="240"/>
                    <a:pt x="498" y="265"/>
                  </a:cubicBezTo>
                  <a:cubicBezTo>
                    <a:pt x="491" y="291"/>
                    <a:pt x="474" y="292"/>
                    <a:pt x="456" y="289"/>
                  </a:cubicBezTo>
                  <a:cubicBezTo>
                    <a:pt x="437" y="287"/>
                    <a:pt x="431" y="292"/>
                    <a:pt x="437" y="314"/>
                  </a:cubicBezTo>
                  <a:cubicBezTo>
                    <a:pt x="443" y="336"/>
                    <a:pt x="457" y="330"/>
                    <a:pt x="467" y="331"/>
                  </a:cubicBezTo>
                  <a:cubicBezTo>
                    <a:pt x="478" y="332"/>
                    <a:pt x="510" y="307"/>
                    <a:pt x="517" y="297"/>
                  </a:cubicBezTo>
                  <a:cubicBezTo>
                    <a:pt x="525" y="288"/>
                    <a:pt x="566" y="270"/>
                    <a:pt x="584" y="282"/>
                  </a:cubicBezTo>
                  <a:cubicBezTo>
                    <a:pt x="603" y="293"/>
                    <a:pt x="620" y="317"/>
                    <a:pt x="644" y="337"/>
                  </a:cubicBezTo>
                  <a:cubicBezTo>
                    <a:pt x="668" y="357"/>
                    <a:pt x="664" y="322"/>
                    <a:pt x="672" y="315"/>
                  </a:cubicBezTo>
                  <a:cubicBezTo>
                    <a:pt x="681" y="308"/>
                    <a:pt x="693" y="284"/>
                    <a:pt x="710" y="258"/>
                  </a:cubicBezTo>
                  <a:cubicBezTo>
                    <a:pt x="727" y="232"/>
                    <a:pt x="739" y="259"/>
                    <a:pt x="741" y="284"/>
                  </a:cubicBezTo>
                  <a:cubicBezTo>
                    <a:pt x="742" y="308"/>
                    <a:pt x="754" y="300"/>
                    <a:pt x="777" y="320"/>
                  </a:cubicBezTo>
                  <a:cubicBezTo>
                    <a:pt x="800" y="340"/>
                    <a:pt x="780" y="348"/>
                    <a:pt x="772" y="364"/>
                  </a:cubicBezTo>
                  <a:cubicBezTo>
                    <a:pt x="765" y="381"/>
                    <a:pt x="744" y="388"/>
                    <a:pt x="724" y="379"/>
                  </a:cubicBezTo>
                  <a:cubicBezTo>
                    <a:pt x="703" y="371"/>
                    <a:pt x="687" y="399"/>
                    <a:pt x="682" y="411"/>
                  </a:cubicBezTo>
                  <a:cubicBezTo>
                    <a:pt x="677" y="422"/>
                    <a:pt x="678" y="429"/>
                    <a:pt x="641" y="448"/>
                  </a:cubicBezTo>
                  <a:cubicBezTo>
                    <a:pt x="604" y="466"/>
                    <a:pt x="645" y="472"/>
                    <a:pt x="657" y="466"/>
                  </a:cubicBezTo>
                  <a:cubicBezTo>
                    <a:pt x="668" y="461"/>
                    <a:pt x="682" y="450"/>
                    <a:pt x="683" y="440"/>
                  </a:cubicBezTo>
                  <a:cubicBezTo>
                    <a:pt x="685" y="429"/>
                    <a:pt x="682" y="450"/>
                    <a:pt x="692" y="428"/>
                  </a:cubicBezTo>
                  <a:cubicBezTo>
                    <a:pt x="702" y="406"/>
                    <a:pt x="710" y="434"/>
                    <a:pt x="710" y="447"/>
                  </a:cubicBezTo>
                  <a:cubicBezTo>
                    <a:pt x="710" y="460"/>
                    <a:pt x="698" y="481"/>
                    <a:pt x="693" y="494"/>
                  </a:cubicBezTo>
                  <a:cubicBezTo>
                    <a:pt x="687" y="507"/>
                    <a:pt x="678" y="506"/>
                    <a:pt x="656" y="515"/>
                  </a:cubicBezTo>
                  <a:cubicBezTo>
                    <a:pt x="634" y="524"/>
                    <a:pt x="662" y="531"/>
                    <a:pt x="678" y="551"/>
                  </a:cubicBezTo>
                  <a:cubicBezTo>
                    <a:pt x="695" y="571"/>
                    <a:pt x="693" y="591"/>
                    <a:pt x="678" y="612"/>
                  </a:cubicBezTo>
                  <a:cubicBezTo>
                    <a:pt x="664" y="632"/>
                    <a:pt x="661" y="630"/>
                    <a:pt x="672" y="649"/>
                  </a:cubicBezTo>
                  <a:cubicBezTo>
                    <a:pt x="682" y="667"/>
                    <a:pt x="681" y="669"/>
                    <a:pt x="691" y="698"/>
                  </a:cubicBezTo>
                  <a:cubicBezTo>
                    <a:pt x="701" y="726"/>
                    <a:pt x="670" y="694"/>
                    <a:pt x="668" y="709"/>
                  </a:cubicBezTo>
                  <a:cubicBezTo>
                    <a:pt x="666" y="724"/>
                    <a:pt x="656" y="730"/>
                    <a:pt x="639" y="746"/>
                  </a:cubicBezTo>
                  <a:cubicBezTo>
                    <a:pt x="622" y="763"/>
                    <a:pt x="623" y="774"/>
                    <a:pt x="622" y="791"/>
                  </a:cubicBezTo>
                  <a:cubicBezTo>
                    <a:pt x="620" y="807"/>
                    <a:pt x="605" y="817"/>
                    <a:pt x="592" y="816"/>
                  </a:cubicBezTo>
                  <a:cubicBezTo>
                    <a:pt x="579" y="815"/>
                    <a:pt x="573" y="814"/>
                    <a:pt x="566" y="832"/>
                  </a:cubicBezTo>
                  <a:cubicBezTo>
                    <a:pt x="560" y="849"/>
                    <a:pt x="553" y="858"/>
                    <a:pt x="538" y="860"/>
                  </a:cubicBezTo>
                  <a:cubicBezTo>
                    <a:pt x="524" y="861"/>
                    <a:pt x="523" y="871"/>
                    <a:pt x="531" y="897"/>
                  </a:cubicBezTo>
                  <a:cubicBezTo>
                    <a:pt x="538" y="923"/>
                    <a:pt x="534" y="929"/>
                    <a:pt x="531" y="945"/>
                  </a:cubicBezTo>
                  <a:cubicBezTo>
                    <a:pt x="528" y="959"/>
                    <a:pt x="536" y="961"/>
                    <a:pt x="525" y="980"/>
                  </a:cubicBezTo>
                  <a:cubicBezTo>
                    <a:pt x="525" y="980"/>
                    <a:pt x="505" y="1002"/>
                    <a:pt x="492" y="971"/>
                  </a:cubicBezTo>
                  <a:cubicBezTo>
                    <a:pt x="480" y="940"/>
                    <a:pt x="454" y="919"/>
                    <a:pt x="413" y="947"/>
                  </a:cubicBezTo>
                  <a:cubicBezTo>
                    <a:pt x="372" y="976"/>
                    <a:pt x="359" y="983"/>
                    <a:pt x="348" y="945"/>
                  </a:cubicBezTo>
                  <a:cubicBezTo>
                    <a:pt x="337" y="907"/>
                    <a:pt x="348" y="902"/>
                    <a:pt x="323" y="900"/>
                  </a:cubicBezTo>
                  <a:cubicBezTo>
                    <a:pt x="299" y="898"/>
                    <a:pt x="311" y="909"/>
                    <a:pt x="306" y="923"/>
                  </a:cubicBezTo>
                  <a:cubicBezTo>
                    <a:pt x="301" y="937"/>
                    <a:pt x="281" y="939"/>
                    <a:pt x="272" y="952"/>
                  </a:cubicBezTo>
                  <a:cubicBezTo>
                    <a:pt x="263" y="964"/>
                    <a:pt x="245" y="948"/>
                    <a:pt x="223" y="955"/>
                  </a:cubicBezTo>
                  <a:cubicBezTo>
                    <a:pt x="200" y="961"/>
                    <a:pt x="187" y="961"/>
                    <a:pt x="195" y="936"/>
                  </a:cubicBezTo>
                  <a:cubicBezTo>
                    <a:pt x="203" y="912"/>
                    <a:pt x="178" y="885"/>
                    <a:pt x="165" y="870"/>
                  </a:cubicBezTo>
                  <a:cubicBezTo>
                    <a:pt x="153" y="854"/>
                    <a:pt x="142" y="844"/>
                    <a:pt x="155" y="821"/>
                  </a:cubicBezTo>
                  <a:cubicBezTo>
                    <a:pt x="169" y="799"/>
                    <a:pt x="158" y="776"/>
                    <a:pt x="134" y="787"/>
                  </a:cubicBezTo>
                  <a:cubicBezTo>
                    <a:pt x="109" y="797"/>
                    <a:pt x="97" y="810"/>
                    <a:pt x="88" y="781"/>
                  </a:cubicBezTo>
                  <a:cubicBezTo>
                    <a:pt x="78" y="753"/>
                    <a:pt x="96" y="734"/>
                    <a:pt x="69" y="704"/>
                  </a:cubicBezTo>
                  <a:cubicBezTo>
                    <a:pt x="42" y="673"/>
                    <a:pt x="3" y="661"/>
                    <a:pt x="2" y="625"/>
                  </a:cubicBezTo>
                  <a:cubicBezTo>
                    <a:pt x="0" y="589"/>
                    <a:pt x="9" y="573"/>
                    <a:pt x="17" y="563"/>
                  </a:cubicBezTo>
                  <a:cubicBezTo>
                    <a:pt x="25" y="553"/>
                    <a:pt x="27" y="503"/>
                    <a:pt x="27" y="500"/>
                  </a:cubicBezTo>
                  <a:cubicBezTo>
                    <a:pt x="27" y="497"/>
                    <a:pt x="143" y="205"/>
                    <a:pt x="143" y="205"/>
                  </a:cubicBezTo>
                  <a:cubicBezTo>
                    <a:pt x="229" y="0"/>
                    <a:pt x="229" y="0"/>
                    <a:pt x="229" y="0"/>
                  </a:cubicBezTo>
                  <a:cubicBezTo>
                    <a:pt x="410" y="39"/>
                    <a:pt x="410" y="39"/>
                    <a:pt x="410" y="39"/>
                  </a:cubicBezTo>
                  <a:cubicBezTo>
                    <a:pt x="547" y="125"/>
                    <a:pt x="547" y="125"/>
                    <a:pt x="547" y="125"/>
                  </a:cubicBezTo>
                  <a:cubicBezTo>
                    <a:pt x="557" y="209"/>
                    <a:pt x="557" y="209"/>
                    <a:pt x="557" y="209"/>
                  </a:cubicBezTo>
                  <a:lnTo>
                    <a:pt x="553" y="211"/>
                  </a:lnTo>
                  <a:close/>
                </a:path>
              </a:pathLst>
            </a:custGeom>
            <a:solidFill>
              <a:srgbClr val="F79E1E"/>
            </a:solidFill>
            <a:ln w="6350" cap="flat" cmpd="sng">
              <a:solidFill>
                <a:srgbClr val="FCFCFC"/>
              </a:solidFill>
              <a:miter lim="800000"/>
            </a:ln>
          </p:spPr>
          <p:txBody>
            <a:bodyPr/>
            <a:lstStyle/>
            <a:p>
              <a:endParaRPr lang="zh-CN" altLang="en-US"/>
            </a:p>
          </p:txBody>
        </p:sp>
        <p:sp>
          <p:nvSpPr>
            <p:cNvPr id="7192" name="Freeform 14"/>
            <p:cNvSpPr>
              <a:spLocks noChangeArrowheads="1"/>
            </p:cNvSpPr>
            <p:nvPr/>
          </p:nvSpPr>
          <p:spPr bwMode="auto">
            <a:xfrm>
              <a:off x="4652962" y="2701925"/>
              <a:ext cx="117475" cy="107950"/>
            </a:xfrm>
            <a:custGeom>
              <a:avLst/>
              <a:gdLst>
                <a:gd name="T0" fmla="*/ 58178 w 210"/>
                <a:gd name="T1" fmla="*/ 107950 h 193"/>
                <a:gd name="T2" fmla="*/ 67129 w 210"/>
                <a:gd name="T3" fmla="*/ 101797 h 193"/>
                <a:gd name="T4" fmla="*/ 103490 w 210"/>
                <a:gd name="T5" fmla="*/ 75509 h 193"/>
                <a:gd name="T6" fmla="*/ 109084 w 210"/>
                <a:gd name="T7" fmla="*/ 55933 h 193"/>
                <a:gd name="T8" fmla="*/ 85589 w 210"/>
                <a:gd name="T9" fmla="*/ 22932 h 193"/>
                <a:gd name="T10" fmla="*/ 48109 w 210"/>
                <a:gd name="T11" fmla="*/ 7271 h 193"/>
                <a:gd name="T12" fmla="*/ 45312 w 210"/>
                <a:gd name="T13" fmla="*/ 4475 h 193"/>
                <a:gd name="T14" fmla="*/ 40837 w 210"/>
                <a:gd name="T15" fmla="*/ 0 h 193"/>
                <a:gd name="T16" fmla="*/ 0 w 210"/>
                <a:gd name="T17" fmla="*/ 27407 h 193"/>
                <a:gd name="T18" fmla="*/ 4475 w 210"/>
                <a:gd name="T19" fmla="*/ 52577 h 193"/>
                <a:gd name="T20" fmla="*/ 13985 w 210"/>
                <a:gd name="T21" fmla="*/ 64882 h 193"/>
                <a:gd name="T22" fmla="*/ 18460 w 210"/>
                <a:gd name="T23" fmla="*/ 77746 h 193"/>
                <a:gd name="T24" fmla="*/ 30208 w 210"/>
                <a:gd name="T25" fmla="*/ 91170 h 193"/>
                <a:gd name="T26" fmla="*/ 48668 w 210"/>
                <a:gd name="T27" fmla="*/ 102357 h 193"/>
                <a:gd name="T28" fmla="*/ 58178 w 210"/>
                <a:gd name="T29" fmla="*/ 107950 h 1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0"/>
                <a:gd name="T46" fmla="*/ 0 h 193"/>
                <a:gd name="T47" fmla="*/ 210 w 210"/>
                <a:gd name="T48" fmla="*/ 193 h 19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0" h="193">
                  <a:moveTo>
                    <a:pt x="104" y="193"/>
                  </a:moveTo>
                  <a:cubicBezTo>
                    <a:pt x="111" y="189"/>
                    <a:pt x="113" y="187"/>
                    <a:pt x="120" y="182"/>
                  </a:cubicBezTo>
                  <a:cubicBezTo>
                    <a:pt x="135" y="167"/>
                    <a:pt x="161" y="140"/>
                    <a:pt x="185" y="135"/>
                  </a:cubicBezTo>
                  <a:cubicBezTo>
                    <a:pt x="210" y="130"/>
                    <a:pt x="210" y="135"/>
                    <a:pt x="195" y="100"/>
                  </a:cubicBezTo>
                  <a:cubicBezTo>
                    <a:pt x="180" y="66"/>
                    <a:pt x="172" y="55"/>
                    <a:pt x="153" y="41"/>
                  </a:cubicBezTo>
                  <a:cubicBezTo>
                    <a:pt x="135" y="27"/>
                    <a:pt x="113" y="41"/>
                    <a:pt x="86" y="13"/>
                  </a:cubicBezTo>
                  <a:cubicBezTo>
                    <a:pt x="84" y="11"/>
                    <a:pt x="83" y="9"/>
                    <a:pt x="81" y="8"/>
                  </a:cubicBezTo>
                  <a:cubicBezTo>
                    <a:pt x="73" y="0"/>
                    <a:pt x="73" y="0"/>
                    <a:pt x="73" y="0"/>
                  </a:cubicBezTo>
                  <a:cubicBezTo>
                    <a:pt x="0" y="49"/>
                    <a:pt x="0" y="49"/>
                    <a:pt x="0" y="49"/>
                  </a:cubicBezTo>
                  <a:cubicBezTo>
                    <a:pt x="8" y="94"/>
                    <a:pt x="8" y="94"/>
                    <a:pt x="8" y="94"/>
                  </a:cubicBezTo>
                  <a:cubicBezTo>
                    <a:pt x="25" y="116"/>
                    <a:pt x="25" y="116"/>
                    <a:pt x="25" y="116"/>
                  </a:cubicBezTo>
                  <a:cubicBezTo>
                    <a:pt x="25" y="116"/>
                    <a:pt x="33" y="130"/>
                    <a:pt x="33" y="139"/>
                  </a:cubicBezTo>
                  <a:cubicBezTo>
                    <a:pt x="33" y="148"/>
                    <a:pt x="30" y="152"/>
                    <a:pt x="54" y="163"/>
                  </a:cubicBezTo>
                  <a:cubicBezTo>
                    <a:pt x="79" y="175"/>
                    <a:pt x="82" y="177"/>
                    <a:pt x="87" y="183"/>
                  </a:cubicBezTo>
                  <a:cubicBezTo>
                    <a:pt x="92" y="189"/>
                    <a:pt x="104" y="193"/>
                    <a:pt x="104" y="193"/>
                  </a:cubicBezTo>
                  <a:close/>
                </a:path>
              </a:pathLst>
            </a:custGeom>
            <a:solidFill>
              <a:srgbClr val="F79E1E"/>
            </a:solidFill>
            <a:ln w="6350" cap="flat" cmpd="sng">
              <a:solidFill>
                <a:srgbClr val="FCFCFC"/>
              </a:solidFill>
              <a:miter lim="800000"/>
            </a:ln>
          </p:spPr>
          <p:txBody>
            <a:bodyPr/>
            <a:lstStyle/>
            <a:p>
              <a:endParaRPr lang="zh-CN" altLang="en-US"/>
            </a:p>
          </p:txBody>
        </p:sp>
        <p:sp>
          <p:nvSpPr>
            <p:cNvPr id="7193" name="Freeform 15"/>
            <p:cNvSpPr>
              <a:spLocks noChangeArrowheads="1"/>
            </p:cNvSpPr>
            <p:nvPr/>
          </p:nvSpPr>
          <p:spPr bwMode="auto">
            <a:xfrm>
              <a:off x="3960812" y="2314575"/>
              <a:ext cx="574675" cy="692150"/>
            </a:xfrm>
            <a:custGeom>
              <a:avLst/>
              <a:gdLst>
                <a:gd name="T0" fmla="*/ 119515 w 1029"/>
                <a:gd name="T1" fmla="*/ 480473 h 1236"/>
                <a:gd name="T2" fmla="*/ 137944 w 1029"/>
                <a:gd name="T3" fmla="*/ 500073 h 1236"/>
                <a:gd name="T4" fmla="*/ 153023 w 1029"/>
                <a:gd name="T5" fmla="*/ 505113 h 1236"/>
                <a:gd name="T6" fmla="*/ 184857 w 1029"/>
                <a:gd name="T7" fmla="*/ 514073 h 1236"/>
                <a:gd name="T8" fmla="*/ 190441 w 1029"/>
                <a:gd name="T9" fmla="*/ 534232 h 1236"/>
                <a:gd name="T10" fmla="*/ 175921 w 1029"/>
                <a:gd name="T11" fmla="*/ 554392 h 1236"/>
                <a:gd name="T12" fmla="*/ 182623 w 1029"/>
                <a:gd name="T13" fmla="*/ 572312 h 1236"/>
                <a:gd name="T14" fmla="*/ 191558 w 1029"/>
                <a:gd name="T15" fmla="*/ 594151 h 1236"/>
                <a:gd name="T16" fmla="*/ 200494 w 1029"/>
                <a:gd name="T17" fmla="*/ 612071 h 1236"/>
                <a:gd name="T18" fmla="*/ 217248 w 1029"/>
                <a:gd name="T19" fmla="*/ 634471 h 1236"/>
                <a:gd name="T20" fmla="*/ 227859 w 1029"/>
                <a:gd name="T21" fmla="*/ 668070 h 1236"/>
                <a:gd name="T22" fmla="*/ 254666 w 1029"/>
                <a:gd name="T23" fmla="*/ 668070 h 1236"/>
                <a:gd name="T24" fmla="*/ 280357 w 1029"/>
                <a:gd name="T25" fmla="*/ 637271 h 1236"/>
                <a:gd name="T26" fmla="*/ 300462 w 1029"/>
                <a:gd name="T27" fmla="*/ 645111 h 1236"/>
                <a:gd name="T28" fmla="*/ 287617 w 1029"/>
                <a:gd name="T29" fmla="*/ 666950 h 1236"/>
                <a:gd name="T30" fmla="*/ 289292 w 1029"/>
                <a:gd name="T31" fmla="*/ 689910 h 1236"/>
                <a:gd name="T32" fmla="*/ 315541 w 1029"/>
                <a:gd name="T33" fmla="*/ 679270 h 1236"/>
                <a:gd name="T34" fmla="*/ 326152 w 1029"/>
                <a:gd name="T35" fmla="*/ 652391 h 1236"/>
                <a:gd name="T36" fmla="*/ 336204 w 1029"/>
                <a:gd name="T37" fmla="*/ 644551 h 1236"/>
                <a:gd name="T38" fmla="*/ 360219 w 1029"/>
                <a:gd name="T39" fmla="*/ 668070 h 1236"/>
                <a:gd name="T40" fmla="*/ 404897 w 1029"/>
                <a:gd name="T41" fmla="*/ 673110 h 1236"/>
                <a:gd name="T42" fmla="*/ 437848 w 1029"/>
                <a:gd name="T43" fmla="*/ 682630 h 1236"/>
                <a:gd name="T44" fmla="*/ 469681 w 1029"/>
                <a:gd name="T45" fmla="*/ 670310 h 1236"/>
                <a:gd name="T46" fmla="*/ 502073 w 1029"/>
                <a:gd name="T47" fmla="*/ 629431 h 1236"/>
                <a:gd name="T48" fmla="*/ 505424 w 1029"/>
                <a:gd name="T49" fmla="*/ 585192 h 1236"/>
                <a:gd name="T50" fmla="*/ 515476 w 1029"/>
                <a:gd name="T51" fmla="*/ 567832 h 1236"/>
                <a:gd name="T52" fmla="*/ 543400 w 1029"/>
                <a:gd name="T53" fmla="*/ 555512 h 1236"/>
                <a:gd name="T54" fmla="*/ 540608 w 1029"/>
                <a:gd name="T55" fmla="*/ 540952 h 1236"/>
                <a:gd name="T56" fmla="*/ 540049 w 1029"/>
                <a:gd name="T57" fmla="*/ 523592 h 1236"/>
                <a:gd name="T58" fmla="*/ 560155 w 1029"/>
                <a:gd name="T59" fmla="*/ 497833 h 1236"/>
                <a:gd name="T60" fmla="*/ 569090 w 1029"/>
                <a:gd name="T61" fmla="*/ 426154 h 1236"/>
                <a:gd name="T62" fmla="*/ 539491 w 1029"/>
                <a:gd name="T63" fmla="*/ 259836 h 1236"/>
                <a:gd name="T64" fmla="*/ 426120 w 1029"/>
                <a:gd name="T65" fmla="*/ 136638 h 1236"/>
                <a:gd name="T66" fmla="*/ 236237 w 1029"/>
                <a:gd name="T67" fmla="*/ 0 h 1236"/>
                <a:gd name="T68" fmla="*/ 57523 w 1029"/>
                <a:gd name="T69" fmla="*/ 136638 h 1236"/>
                <a:gd name="T70" fmla="*/ 0 w 1029"/>
                <a:gd name="T71" fmla="*/ 313595 h 1236"/>
                <a:gd name="T72" fmla="*/ 96617 w 1029"/>
                <a:gd name="T73" fmla="*/ 409914 h 1236"/>
                <a:gd name="T74" fmla="*/ 119515 w 1029"/>
                <a:gd name="T75" fmla="*/ 480473 h 12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29"/>
                <a:gd name="T115" fmla="*/ 0 h 1236"/>
                <a:gd name="T116" fmla="*/ 1029 w 1029"/>
                <a:gd name="T117" fmla="*/ 1236 h 12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29" h="1236">
                  <a:moveTo>
                    <a:pt x="214" y="858"/>
                  </a:moveTo>
                  <a:cubicBezTo>
                    <a:pt x="214" y="858"/>
                    <a:pt x="241" y="883"/>
                    <a:pt x="247" y="893"/>
                  </a:cubicBezTo>
                  <a:cubicBezTo>
                    <a:pt x="252" y="903"/>
                    <a:pt x="258" y="903"/>
                    <a:pt x="274" y="902"/>
                  </a:cubicBezTo>
                  <a:cubicBezTo>
                    <a:pt x="291" y="901"/>
                    <a:pt x="314" y="895"/>
                    <a:pt x="331" y="918"/>
                  </a:cubicBezTo>
                  <a:cubicBezTo>
                    <a:pt x="347" y="942"/>
                    <a:pt x="354" y="944"/>
                    <a:pt x="341" y="954"/>
                  </a:cubicBezTo>
                  <a:cubicBezTo>
                    <a:pt x="327" y="965"/>
                    <a:pt x="318" y="979"/>
                    <a:pt x="315" y="990"/>
                  </a:cubicBezTo>
                  <a:cubicBezTo>
                    <a:pt x="312" y="1001"/>
                    <a:pt x="317" y="1013"/>
                    <a:pt x="327" y="1022"/>
                  </a:cubicBezTo>
                  <a:cubicBezTo>
                    <a:pt x="338" y="1031"/>
                    <a:pt x="341" y="1051"/>
                    <a:pt x="343" y="1061"/>
                  </a:cubicBezTo>
                  <a:cubicBezTo>
                    <a:pt x="345" y="1071"/>
                    <a:pt x="350" y="1088"/>
                    <a:pt x="359" y="1093"/>
                  </a:cubicBezTo>
                  <a:cubicBezTo>
                    <a:pt x="368" y="1098"/>
                    <a:pt x="381" y="1109"/>
                    <a:pt x="389" y="1133"/>
                  </a:cubicBezTo>
                  <a:cubicBezTo>
                    <a:pt x="397" y="1156"/>
                    <a:pt x="391" y="1172"/>
                    <a:pt x="408" y="1193"/>
                  </a:cubicBezTo>
                  <a:cubicBezTo>
                    <a:pt x="425" y="1215"/>
                    <a:pt x="446" y="1204"/>
                    <a:pt x="456" y="1193"/>
                  </a:cubicBezTo>
                  <a:cubicBezTo>
                    <a:pt x="465" y="1182"/>
                    <a:pt x="484" y="1141"/>
                    <a:pt x="502" y="1138"/>
                  </a:cubicBezTo>
                  <a:cubicBezTo>
                    <a:pt x="519" y="1135"/>
                    <a:pt x="541" y="1136"/>
                    <a:pt x="538" y="1152"/>
                  </a:cubicBezTo>
                  <a:cubicBezTo>
                    <a:pt x="534" y="1169"/>
                    <a:pt x="524" y="1181"/>
                    <a:pt x="515" y="1191"/>
                  </a:cubicBezTo>
                  <a:cubicBezTo>
                    <a:pt x="506" y="1201"/>
                    <a:pt x="506" y="1228"/>
                    <a:pt x="518" y="1232"/>
                  </a:cubicBezTo>
                  <a:cubicBezTo>
                    <a:pt x="530" y="1236"/>
                    <a:pt x="557" y="1219"/>
                    <a:pt x="565" y="1213"/>
                  </a:cubicBezTo>
                  <a:cubicBezTo>
                    <a:pt x="573" y="1206"/>
                    <a:pt x="592" y="1180"/>
                    <a:pt x="584" y="1165"/>
                  </a:cubicBezTo>
                  <a:cubicBezTo>
                    <a:pt x="575" y="1151"/>
                    <a:pt x="588" y="1135"/>
                    <a:pt x="602" y="1151"/>
                  </a:cubicBezTo>
                  <a:cubicBezTo>
                    <a:pt x="616" y="1167"/>
                    <a:pt x="627" y="1188"/>
                    <a:pt x="645" y="1193"/>
                  </a:cubicBezTo>
                  <a:cubicBezTo>
                    <a:pt x="664" y="1198"/>
                    <a:pt x="706" y="1204"/>
                    <a:pt x="725" y="1202"/>
                  </a:cubicBezTo>
                  <a:cubicBezTo>
                    <a:pt x="745" y="1200"/>
                    <a:pt x="768" y="1208"/>
                    <a:pt x="784" y="1219"/>
                  </a:cubicBezTo>
                  <a:cubicBezTo>
                    <a:pt x="801" y="1229"/>
                    <a:pt x="819" y="1216"/>
                    <a:pt x="841" y="1197"/>
                  </a:cubicBezTo>
                  <a:cubicBezTo>
                    <a:pt x="862" y="1179"/>
                    <a:pt x="891" y="1142"/>
                    <a:pt x="899" y="1124"/>
                  </a:cubicBezTo>
                  <a:cubicBezTo>
                    <a:pt x="907" y="1107"/>
                    <a:pt x="912" y="1077"/>
                    <a:pt x="905" y="1045"/>
                  </a:cubicBezTo>
                  <a:cubicBezTo>
                    <a:pt x="899" y="1014"/>
                    <a:pt x="903" y="1012"/>
                    <a:pt x="923" y="1014"/>
                  </a:cubicBezTo>
                  <a:cubicBezTo>
                    <a:pt x="942" y="1016"/>
                    <a:pt x="959" y="1001"/>
                    <a:pt x="973" y="992"/>
                  </a:cubicBezTo>
                  <a:cubicBezTo>
                    <a:pt x="987" y="983"/>
                    <a:pt x="992" y="976"/>
                    <a:pt x="968" y="966"/>
                  </a:cubicBezTo>
                  <a:cubicBezTo>
                    <a:pt x="943" y="955"/>
                    <a:pt x="950" y="944"/>
                    <a:pt x="967" y="935"/>
                  </a:cubicBezTo>
                  <a:cubicBezTo>
                    <a:pt x="983" y="926"/>
                    <a:pt x="996" y="902"/>
                    <a:pt x="1003" y="889"/>
                  </a:cubicBezTo>
                  <a:cubicBezTo>
                    <a:pt x="1010" y="875"/>
                    <a:pt x="1029" y="790"/>
                    <a:pt x="1019" y="761"/>
                  </a:cubicBezTo>
                  <a:cubicBezTo>
                    <a:pt x="1009" y="731"/>
                    <a:pt x="966" y="464"/>
                    <a:pt x="966" y="464"/>
                  </a:cubicBezTo>
                  <a:cubicBezTo>
                    <a:pt x="763" y="244"/>
                    <a:pt x="763" y="244"/>
                    <a:pt x="763" y="244"/>
                  </a:cubicBezTo>
                  <a:cubicBezTo>
                    <a:pt x="423" y="0"/>
                    <a:pt x="423" y="0"/>
                    <a:pt x="423" y="0"/>
                  </a:cubicBezTo>
                  <a:cubicBezTo>
                    <a:pt x="103" y="244"/>
                    <a:pt x="103" y="244"/>
                    <a:pt x="103" y="244"/>
                  </a:cubicBezTo>
                  <a:cubicBezTo>
                    <a:pt x="0" y="560"/>
                    <a:pt x="0" y="560"/>
                    <a:pt x="0" y="560"/>
                  </a:cubicBezTo>
                  <a:cubicBezTo>
                    <a:pt x="173" y="732"/>
                    <a:pt x="173" y="732"/>
                    <a:pt x="173" y="732"/>
                  </a:cubicBezTo>
                  <a:lnTo>
                    <a:pt x="214" y="858"/>
                  </a:lnTo>
                  <a:close/>
                </a:path>
              </a:pathLst>
            </a:custGeom>
            <a:solidFill>
              <a:srgbClr val="F79E1E"/>
            </a:solidFill>
            <a:ln w="6350" cap="flat" cmpd="sng">
              <a:solidFill>
                <a:srgbClr val="FCFCFC"/>
              </a:solidFill>
              <a:miter lim="800000"/>
            </a:ln>
          </p:spPr>
          <p:txBody>
            <a:bodyPr/>
            <a:lstStyle/>
            <a:p>
              <a:endParaRPr lang="zh-CN" altLang="en-US"/>
            </a:p>
          </p:txBody>
        </p:sp>
        <p:sp>
          <p:nvSpPr>
            <p:cNvPr id="7194" name="Freeform 16"/>
            <p:cNvSpPr>
              <a:spLocks noChangeArrowheads="1"/>
            </p:cNvSpPr>
            <p:nvPr/>
          </p:nvSpPr>
          <p:spPr bwMode="auto">
            <a:xfrm>
              <a:off x="3497262" y="2168525"/>
              <a:ext cx="695325" cy="628650"/>
            </a:xfrm>
            <a:custGeom>
              <a:avLst/>
              <a:gdLst>
                <a:gd name="T0" fmla="*/ 122704 w 1241"/>
                <a:gd name="T1" fmla="*/ 430483 h 1123"/>
                <a:gd name="T2" fmla="*/ 146237 w 1241"/>
                <a:gd name="T3" fmla="*/ 467989 h 1123"/>
                <a:gd name="T4" fmla="*/ 187138 w 1241"/>
                <a:gd name="T5" fmla="*/ 506615 h 1123"/>
                <a:gd name="T6" fmla="*/ 251012 w 1241"/>
                <a:gd name="T7" fmla="*/ 534045 h 1123"/>
                <a:gd name="T8" fmla="*/ 327772 w 1241"/>
                <a:gd name="T9" fmla="*/ 534045 h 1123"/>
                <a:gd name="T10" fmla="*/ 387724 w 1241"/>
                <a:gd name="T11" fmla="*/ 524528 h 1123"/>
                <a:gd name="T12" fmla="*/ 414057 w 1241"/>
                <a:gd name="T13" fmla="*/ 536844 h 1123"/>
                <a:gd name="T14" fmla="*/ 421901 w 1241"/>
                <a:gd name="T15" fmla="*/ 571551 h 1123"/>
                <a:gd name="T16" fmla="*/ 437590 w 1241"/>
                <a:gd name="T17" fmla="*/ 597301 h 1123"/>
                <a:gd name="T18" fmla="*/ 481293 w 1241"/>
                <a:gd name="T19" fmla="*/ 595062 h 1123"/>
                <a:gd name="T20" fmla="*/ 507066 w 1241"/>
                <a:gd name="T21" fmla="*/ 607378 h 1123"/>
                <a:gd name="T22" fmla="*/ 545726 w 1241"/>
                <a:gd name="T23" fmla="*/ 621373 h 1123"/>
                <a:gd name="T24" fmla="*/ 570940 w 1241"/>
                <a:gd name="T25" fmla="*/ 618574 h 1123"/>
                <a:gd name="T26" fmla="*/ 586068 w 1241"/>
                <a:gd name="T27" fmla="*/ 618014 h 1123"/>
                <a:gd name="T28" fmla="*/ 610160 w 1241"/>
                <a:gd name="T29" fmla="*/ 582747 h 1123"/>
                <a:gd name="T30" fmla="*/ 639296 w 1241"/>
                <a:gd name="T31" fmla="*/ 555317 h 1123"/>
                <a:gd name="T32" fmla="*/ 633132 w 1241"/>
                <a:gd name="T33" fmla="*/ 505495 h 1123"/>
                <a:gd name="T34" fmla="*/ 620806 w 1241"/>
                <a:gd name="T35" fmla="*/ 488141 h 1123"/>
                <a:gd name="T36" fmla="*/ 570940 w 1241"/>
                <a:gd name="T37" fmla="*/ 484783 h 1123"/>
                <a:gd name="T38" fmla="*/ 540124 w 1241"/>
                <a:gd name="T39" fmla="*/ 451755 h 1123"/>
                <a:gd name="T40" fmla="*/ 517712 w 1241"/>
                <a:gd name="T41" fmla="*/ 430483 h 1123"/>
                <a:gd name="T42" fmla="*/ 535081 w 1241"/>
                <a:gd name="T43" fmla="*/ 426004 h 1123"/>
                <a:gd name="T44" fmla="*/ 560854 w 1241"/>
                <a:gd name="T45" fmla="*/ 414248 h 1123"/>
                <a:gd name="T46" fmla="*/ 563656 w 1241"/>
                <a:gd name="T47" fmla="*/ 368345 h 1123"/>
                <a:gd name="T48" fmla="*/ 586628 w 1241"/>
                <a:gd name="T49" fmla="*/ 356590 h 1123"/>
                <a:gd name="T50" fmla="*/ 582146 w 1241"/>
                <a:gd name="T51" fmla="*/ 307328 h 1123"/>
                <a:gd name="T52" fmla="*/ 616324 w 1241"/>
                <a:gd name="T53" fmla="*/ 310686 h 1123"/>
                <a:gd name="T54" fmla="*/ 639296 w 1241"/>
                <a:gd name="T55" fmla="*/ 339236 h 1123"/>
                <a:gd name="T56" fmla="*/ 672913 w 1241"/>
                <a:gd name="T57" fmla="*/ 316844 h 1123"/>
                <a:gd name="T58" fmla="*/ 688601 w 1241"/>
                <a:gd name="T59" fmla="*/ 292213 h 1123"/>
                <a:gd name="T60" fmla="*/ 676275 w 1241"/>
                <a:gd name="T61" fmla="*/ 263664 h 1123"/>
                <a:gd name="T62" fmla="*/ 661147 w 1241"/>
                <a:gd name="T63" fmla="*/ 254707 h 1123"/>
                <a:gd name="T64" fmla="*/ 642097 w 1241"/>
                <a:gd name="T65" fmla="*/ 221119 h 1123"/>
                <a:gd name="T66" fmla="*/ 648260 w 1241"/>
                <a:gd name="T67" fmla="*/ 107481 h 1123"/>
                <a:gd name="T68" fmla="*/ 626969 w 1241"/>
                <a:gd name="T69" fmla="*/ 27430 h 1123"/>
                <a:gd name="T70" fmla="*/ 463363 w 1241"/>
                <a:gd name="T71" fmla="*/ 0 h 1123"/>
                <a:gd name="T72" fmla="*/ 292474 w 1241"/>
                <a:gd name="T73" fmla="*/ 35827 h 1123"/>
                <a:gd name="T74" fmla="*/ 0 w 1241"/>
                <a:gd name="T75" fmla="*/ 241832 h 1123"/>
                <a:gd name="T76" fmla="*/ 17929 w 1241"/>
                <a:gd name="T77" fmla="*/ 368345 h 1123"/>
                <a:gd name="T78" fmla="*/ 109818 w 1241"/>
                <a:gd name="T79" fmla="*/ 419846 h 1123"/>
                <a:gd name="T80" fmla="*/ 122704 w 1241"/>
                <a:gd name="T81" fmla="*/ 430483 h 11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41"/>
                <a:gd name="T124" fmla="*/ 0 h 1123"/>
                <a:gd name="T125" fmla="*/ 1241 w 1241"/>
                <a:gd name="T126" fmla="*/ 1123 h 112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41" h="1123">
                  <a:moveTo>
                    <a:pt x="219" y="769"/>
                  </a:moveTo>
                  <a:cubicBezTo>
                    <a:pt x="219" y="769"/>
                    <a:pt x="252" y="824"/>
                    <a:pt x="261" y="836"/>
                  </a:cubicBezTo>
                  <a:cubicBezTo>
                    <a:pt x="270" y="849"/>
                    <a:pt x="304" y="880"/>
                    <a:pt x="334" y="905"/>
                  </a:cubicBezTo>
                  <a:cubicBezTo>
                    <a:pt x="363" y="929"/>
                    <a:pt x="405" y="941"/>
                    <a:pt x="448" y="954"/>
                  </a:cubicBezTo>
                  <a:cubicBezTo>
                    <a:pt x="491" y="967"/>
                    <a:pt x="548" y="968"/>
                    <a:pt x="585" y="954"/>
                  </a:cubicBezTo>
                  <a:cubicBezTo>
                    <a:pt x="622" y="940"/>
                    <a:pt x="669" y="934"/>
                    <a:pt x="692" y="937"/>
                  </a:cubicBezTo>
                  <a:cubicBezTo>
                    <a:pt x="716" y="940"/>
                    <a:pt x="737" y="922"/>
                    <a:pt x="739" y="959"/>
                  </a:cubicBezTo>
                  <a:cubicBezTo>
                    <a:pt x="742" y="995"/>
                    <a:pt x="744" y="993"/>
                    <a:pt x="753" y="1021"/>
                  </a:cubicBezTo>
                  <a:cubicBezTo>
                    <a:pt x="762" y="1048"/>
                    <a:pt x="747" y="1076"/>
                    <a:pt x="781" y="1067"/>
                  </a:cubicBezTo>
                  <a:cubicBezTo>
                    <a:pt x="816" y="1058"/>
                    <a:pt x="832" y="1050"/>
                    <a:pt x="859" y="1063"/>
                  </a:cubicBezTo>
                  <a:cubicBezTo>
                    <a:pt x="887" y="1075"/>
                    <a:pt x="883" y="1050"/>
                    <a:pt x="905" y="1085"/>
                  </a:cubicBezTo>
                  <a:cubicBezTo>
                    <a:pt x="928" y="1120"/>
                    <a:pt x="943" y="1116"/>
                    <a:pt x="974" y="1110"/>
                  </a:cubicBezTo>
                  <a:cubicBezTo>
                    <a:pt x="1005" y="1104"/>
                    <a:pt x="1004" y="1086"/>
                    <a:pt x="1019" y="1105"/>
                  </a:cubicBezTo>
                  <a:cubicBezTo>
                    <a:pt x="1035" y="1123"/>
                    <a:pt x="1047" y="1123"/>
                    <a:pt x="1046" y="1104"/>
                  </a:cubicBezTo>
                  <a:cubicBezTo>
                    <a:pt x="1045" y="1084"/>
                    <a:pt x="1069" y="1056"/>
                    <a:pt x="1089" y="1041"/>
                  </a:cubicBezTo>
                  <a:cubicBezTo>
                    <a:pt x="1108" y="1027"/>
                    <a:pt x="1143" y="1024"/>
                    <a:pt x="1141" y="992"/>
                  </a:cubicBezTo>
                  <a:cubicBezTo>
                    <a:pt x="1139" y="960"/>
                    <a:pt x="1127" y="924"/>
                    <a:pt x="1130" y="903"/>
                  </a:cubicBezTo>
                  <a:cubicBezTo>
                    <a:pt x="1132" y="881"/>
                    <a:pt x="1126" y="851"/>
                    <a:pt x="1108" y="872"/>
                  </a:cubicBezTo>
                  <a:cubicBezTo>
                    <a:pt x="1091" y="894"/>
                    <a:pt x="1042" y="891"/>
                    <a:pt x="1019" y="866"/>
                  </a:cubicBezTo>
                  <a:cubicBezTo>
                    <a:pt x="997" y="841"/>
                    <a:pt x="992" y="807"/>
                    <a:pt x="964" y="807"/>
                  </a:cubicBezTo>
                  <a:cubicBezTo>
                    <a:pt x="936" y="807"/>
                    <a:pt x="917" y="788"/>
                    <a:pt x="924" y="769"/>
                  </a:cubicBezTo>
                  <a:cubicBezTo>
                    <a:pt x="931" y="751"/>
                    <a:pt x="942" y="759"/>
                    <a:pt x="955" y="761"/>
                  </a:cubicBezTo>
                  <a:cubicBezTo>
                    <a:pt x="967" y="763"/>
                    <a:pt x="992" y="765"/>
                    <a:pt x="1001" y="740"/>
                  </a:cubicBezTo>
                  <a:cubicBezTo>
                    <a:pt x="1010" y="715"/>
                    <a:pt x="992" y="668"/>
                    <a:pt x="1006" y="658"/>
                  </a:cubicBezTo>
                  <a:cubicBezTo>
                    <a:pt x="1020" y="648"/>
                    <a:pt x="1054" y="663"/>
                    <a:pt x="1047" y="637"/>
                  </a:cubicBezTo>
                  <a:cubicBezTo>
                    <a:pt x="1040" y="612"/>
                    <a:pt x="1020" y="555"/>
                    <a:pt x="1039" y="549"/>
                  </a:cubicBezTo>
                  <a:cubicBezTo>
                    <a:pt x="1057" y="543"/>
                    <a:pt x="1091" y="542"/>
                    <a:pt x="1100" y="555"/>
                  </a:cubicBezTo>
                  <a:cubicBezTo>
                    <a:pt x="1109" y="569"/>
                    <a:pt x="1125" y="606"/>
                    <a:pt x="1141" y="606"/>
                  </a:cubicBezTo>
                  <a:cubicBezTo>
                    <a:pt x="1158" y="606"/>
                    <a:pt x="1161" y="577"/>
                    <a:pt x="1201" y="566"/>
                  </a:cubicBezTo>
                  <a:cubicBezTo>
                    <a:pt x="1241" y="554"/>
                    <a:pt x="1238" y="540"/>
                    <a:pt x="1229" y="522"/>
                  </a:cubicBezTo>
                  <a:cubicBezTo>
                    <a:pt x="1220" y="503"/>
                    <a:pt x="1199" y="485"/>
                    <a:pt x="1207" y="471"/>
                  </a:cubicBezTo>
                  <a:cubicBezTo>
                    <a:pt x="1215" y="458"/>
                    <a:pt x="1206" y="457"/>
                    <a:pt x="1180" y="455"/>
                  </a:cubicBezTo>
                  <a:cubicBezTo>
                    <a:pt x="1154" y="453"/>
                    <a:pt x="1136" y="439"/>
                    <a:pt x="1146" y="395"/>
                  </a:cubicBezTo>
                  <a:cubicBezTo>
                    <a:pt x="1157" y="351"/>
                    <a:pt x="1157" y="192"/>
                    <a:pt x="1157" y="192"/>
                  </a:cubicBezTo>
                  <a:cubicBezTo>
                    <a:pt x="1119" y="49"/>
                    <a:pt x="1119" y="49"/>
                    <a:pt x="1119" y="49"/>
                  </a:cubicBezTo>
                  <a:cubicBezTo>
                    <a:pt x="827" y="0"/>
                    <a:pt x="827" y="0"/>
                    <a:pt x="827" y="0"/>
                  </a:cubicBezTo>
                  <a:cubicBezTo>
                    <a:pt x="522" y="64"/>
                    <a:pt x="522" y="64"/>
                    <a:pt x="522" y="64"/>
                  </a:cubicBezTo>
                  <a:cubicBezTo>
                    <a:pt x="0" y="432"/>
                    <a:pt x="0" y="432"/>
                    <a:pt x="0" y="432"/>
                  </a:cubicBezTo>
                  <a:cubicBezTo>
                    <a:pt x="32" y="658"/>
                    <a:pt x="32" y="658"/>
                    <a:pt x="32" y="658"/>
                  </a:cubicBezTo>
                  <a:cubicBezTo>
                    <a:pt x="196" y="750"/>
                    <a:pt x="196" y="750"/>
                    <a:pt x="196" y="750"/>
                  </a:cubicBezTo>
                  <a:lnTo>
                    <a:pt x="219" y="769"/>
                  </a:lnTo>
                  <a:close/>
                </a:path>
              </a:pathLst>
            </a:custGeom>
            <a:solidFill>
              <a:srgbClr val="F79E1E"/>
            </a:solidFill>
            <a:ln w="6350" cap="flat" cmpd="sng">
              <a:solidFill>
                <a:srgbClr val="FCFCFC"/>
              </a:solidFill>
              <a:miter lim="800000"/>
            </a:ln>
          </p:spPr>
          <p:txBody>
            <a:bodyPr/>
            <a:lstStyle/>
            <a:p>
              <a:endParaRPr lang="zh-CN" altLang="en-US"/>
            </a:p>
          </p:txBody>
        </p:sp>
        <p:sp>
          <p:nvSpPr>
            <p:cNvPr id="7195" name="Freeform 17"/>
            <p:cNvSpPr>
              <a:spLocks noChangeArrowheads="1"/>
            </p:cNvSpPr>
            <p:nvPr/>
          </p:nvSpPr>
          <p:spPr bwMode="auto">
            <a:xfrm>
              <a:off x="4116387" y="2255838"/>
              <a:ext cx="644525" cy="536575"/>
            </a:xfrm>
            <a:custGeom>
              <a:avLst/>
              <a:gdLst>
                <a:gd name="T0" fmla="*/ 326455 w 1153"/>
                <a:gd name="T1" fmla="*/ 44156 h 960"/>
                <a:gd name="T2" fmla="*/ 319747 w 1153"/>
                <a:gd name="T3" fmla="*/ 53099 h 960"/>
                <a:gd name="T4" fmla="*/ 315834 w 1153"/>
                <a:gd name="T5" fmla="*/ 70984 h 960"/>
                <a:gd name="T6" fmla="*/ 329250 w 1153"/>
                <a:gd name="T7" fmla="*/ 78809 h 960"/>
                <a:gd name="T8" fmla="*/ 341548 w 1153"/>
                <a:gd name="T9" fmla="*/ 86635 h 960"/>
                <a:gd name="T10" fmla="*/ 353287 w 1153"/>
                <a:gd name="T11" fmla="*/ 97813 h 960"/>
                <a:gd name="T12" fmla="*/ 372293 w 1153"/>
                <a:gd name="T13" fmla="*/ 111228 h 960"/>
                <a:gd name="T14" fmla="*/ 378442 w 1153"/>
                <a:gd name="T15" fmla="*/ 120170 h 960"/>
                <a:gd name="T16" fmla="*/ 400802 w 1153"/>
                <a:gd name="T17" fmla="*/ 115140 h 960"/>
                <a:gd name="T18" fmla="*/ 436578 w 1153"/>
                <a:gd name="T19" fmla="*/ 138056 h 960"/>
                <a:gd name="T20" fmla="*/ 453348 w 1153"/>
                <a:gd name="T21" fmla="*/ 173828 h 960"/>
                <a:gd name="T22" fmla="*/ 461174 w 1153"/>
                <a:gd name="T23" fmla="*/ 183330 h 960"/>
                <a:gd name="T24" fmla="*/ 472913 w 1153"/>
                <a:gd name="T25" fmla="*/ 201216 h 960"/>
                <a:gd name="T26" fmla="*/ 485210 w 1153"/>
                <a:gd name="T27" fmla="*/ 245930 h 960"/>
                <a:gd name="T28" fmla="*/ 505334 w 1153"/>
                <a:gd name="T29" fmla="*/ 278348 h 960"/>
                <a:gd name="T30" fmla="*/ 516514 w 1153"/>
                <a:gd name="T31" fmla="*/ 309090 h 960"/>
                <a:gd name="T32" fmla="*/ 554526 w 1153"/>
                <a:gd name="T33" fmla="*/ 334242 h 960"/>
                <a:gd name="T34" fmla="*/ 576327 w 1153"/>
                <a:gd name="T35" fmla="*/ 356040 h 960"/>
                <a:gd name="T36" fmla="*/ 594215 w 1153"/>
                <a:gd name="T37" fmla="*/ 371690 h 960"/>
                <a:gd name="T38" fmla="*/ 621047 w 1153"/>
                <a:gd name="T39" fmla="*/ 388458 h 960"/>
                <a:gd name="T40" fmla="*/ 638935 w 1153"/>
                <a:gd name="T41" fmla="*/ 411374 h 960"/>
                <a:gd name="T42" fmla="*/ 636140 w 1153"/>
                <a:gd name="T43" fmla="*/ 443792 h 960"/>
                <a:gd name="T44" fmla="*/ 619370 w 1153"/>
                <a:gd name="T45" fmla="*/ 448264 h 960"/>
                <a:gd name="T46" fmla="*/ 580240 w 1153"/>
                <a:gd name="T47" fmla="*/ 432614 h 960"/>
                <a:gd name="T48" fmla="*/ 528253 w 1153"/>
                <a:gd name="T49" fmla="*/ 407462 h 960"/>
                <a:gd name="T50" fmla="*/ 518750 w 1153"/>
                <a:gd name="T51" fmla="*/ 411374 h 960"/>
                <a:gd name="T52" fmla="*/ 553408 w 1153"/>
                <a:gd name="T53" fmla="*/ 429819 h 960"/>
                <a:gd name="T54" fmla="*/ 576886 w 1153"/>
                <a:gd name="T55" fmla="*/ 445469 h 960"/>
                <a:gd name="T56" fmla="*/ 566824 w 1153"/>
                <a:gd name="T57" fmla="*/ 464473 h 960"/>
                <a:gd name="T58" fmla="*/ 552849 w 1153"/>
                <a:gd name="T59" fmla="*/ 497450 h 960"/>
                <a:gd name="T60" fmla="*/ 536079 w 1153"/>
                <a:gd name="T61" fmla="*/ 517571 h 960"/>
                <a:gd name="T62" fmla="*/ 498067 w 1153"/>
                <a:gd name="T63" fmla="*/ 521484 h 960"/>
                <a:gd name="T64" fmla="*/ 465646 w 1153"/>
                <a:gd name="T65" fmla="*/ 471180 h 960"/>
                <a:gd name="T66" fmla="*/ 442727 w 1153"/>
                <a:gd name="T67" fmla="*/ 485712 h 960"/>
                <a:gd name="T68" fmla="*/ 422044 w 1153"/>
                <a:gd name="T69" fmla="*/ 514218 h 960"/>
                <a:gd name="T70" fmla="*/ 361113 w 1153"/>
                <a:gd name="T71" fmla="*/ 506393 h 960"/>
                <a:gd name="T72" fmla="*/ 318629 w 1153"/>
                <a:gd name="T73" fmla="*/ 513659 h 960"/>
                <a:gd name="T74" fmla="*/ 329250 w 1153"/>
                <a:gd name="T75" fmla="*/ 484594 h 960"/>
                <a:gd name="T76" fmla="*/ 293474 w 1153"/>
                <a:gd name="T77" fmla="*/ 460001 h 960"/>
                <a:gd name="T78" fmla="*/ 267201 w 1153"/>
                <a:gd name="T79" fmla="*/ 429819 h 960"/>
                <a:gd name="T80" fmla="*/ 292915 w 1153"/>
                <a:gd name="T81" fmla="*/ 391253 h 960"/>
                <a:gd name="T82" fmla="*/ 276704 w 1153"/>
                <a:gd name="T83" fmla="*/ 362747 h 960"/>
                <a:gd name="T84" fmla="*/ 285648 w 1153"/>
                <a:gd name="T85" fmla="*/ 351009 h 960"/>
                <a:gd name="T86" fmla="*/ 327573 w 1153"/>
                <a:gd name="T87" fmla="*/ 357158 h 960"/>
                <a:gd name="T88" fmla="*/ 336517 w 1153"/>
                <a:gd name="T89" fmla="*/ 348215 h 960"/>
                <a:gd name="T90" fmla="*/ 325896 w 1153"/>
                <a:gd name="T91" fmla="*/ 318591 h 960"/>
                <a:gd name="T92" fmla="*/ 297387 w 1153"/>
                <a:gd name="T93" fmla="*/ 314679 h 960"/>
                <a:gd name="T94" fmla="*/ 264965 w 1153"/>
                <a:gd name="T95" fmla="*/ 337595 h 960"/>
                <a:gd name="T96" fmla="*/ 237015 w 1153"/>
                <a:gd name="T97" fmla="*/ 311325 h 960"/>
                <a:gd name="T98" fmla="*/ 214655 w 1153"/>
                <a:gd name="T99" fmla="*/ 266611 h 960"/>
                <a:gd name="T100" fmla="*/ 219686 w 1153"/>
                <a:gd name="T101" fmla="*/ 239782 h 960"/>
                <a:gd name="T102" fmla="*/ 201798 w 1153"/>
                <a:gd name="T103" fmla="*/ 219101 h 960"/>
                <a:gd name="T104" fmla="*/ 174407 w 1153"/>
                <a:gd name="T105" fmla="*/ 212394 h 960"/>
                <a:gd name="T106" fmla="*/ 135837 w 1153"/>
                <a:gd name="T107" fmla="*/ 192273 h 960"/>
                <a:gd name="T108" fmla="*/ 90558 w 1153"/>
                <a:gd name="T109" fmla="*/ 164326 h 960"/>
                <a:gd name="T110" fmla="*/ 55341 w 1153"/>
                <a:gd name="T111" fmla="*/ 141410 h 960"/>
                <a:gd name="T112" fmla="*/ 17329 w 1153"/>
                <a:gd name="T113" fmla="*/ 102844 h 960"/>
                <a:gd name="T114" fmla="*/ 223040 w 1153"/>
                <a:gd name="T115" fmla="*/ 0 h 960"/>
                <a:gd name="T116" fmla="*/ 274468 w 1153"/>
                <a:gd name="T117" fmla="*/ 14532 h 960"/>
                <a:gd name="T118" fmla="*/ 302977 w 1153"/>
                <a:gd name="T119" fmla="*/ 29064 h 960"/>
                <a:gd name="T120" fmla="*/ 327573 w 1153"/>
                <a:gd name="T121" fmla="*/ 41920 h 960"/>
                <a:gd name="T122" fmla="*/ 326455 w 1153"/>
                <a:gd name="T123" fmla="*/ 44156 h 9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53"/>
                <a:gd name="T187" fmla="*/ 0 h 960"/>
                <a:gd name="T188" fmla="*/ 1153 w 1153"/>
                <a:gd name="T189" fmla="*/ 960 h 96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53" h="960">
                  <a:moveTo>
                    <a:pt x="584" y="79"/>
                  </a:moveTo>
                  <a:cubicBezTo>
                    <a:pt x="581" y="87"/>
                    <a:pt x="577" y="89"/>
                    <a:pt x="572" y="95"/>
                  </a:cubicBezTo>
                  <a:cubicBezTo>
                    <a:pt x="566" y="104"/>
                    <a:pt x="561" y="117"/>
                    <a:pt x="565" y="127"/>
                  </a:cubicBezTo>
                  <a:cubicBezTo>
                    <a:pt x="569" y="137"/>
                    <a:pt x="575" y="149"/>
                    <a:pt x="589" y="141"/>
                  </a:cubicBezTo>
                  <a:cubicBezTo>
                    <a:pt x="604" y="134"/>
                    <a:pt x="608" y="140"/>
                    <a:pt x="611" y="155"/>
                  </a:cubicBezTo>
                  <a:cubicBezTo>
                    <a:pt x="615" y="170"/>
                    <a:pt x="615" y="169"/>
                    <a:pt x="632" y="175"/>
                  </a:cubicBezTo>
                  <a:cubicBezTo>
                    <a:pt x="649" y="181"/>
                    <a:pt x="667" y="186"/>
                    <a:pt x="666" y="199"/>
                  </a:cubicBezTo>
                  <a:cubicBezTo>
                    <a:pt x="665" y="211"/>
                    <a:pt x="671" y="221"/>
                    <a:pt x="677" y="215"/>
                  </a:cubicBezTo>
                  <a:cubicBezTo>
                    <a:pt x="683" y="209"/>
                    <a:pt x="700" y="203"/>
                    <a:pt x="717" y="206"/>
                  </a:cubicBezTo>
                  <a:cubicBezTo>
                    <a:pt x="733" y="209"/>
                    <a:pt x="767" y="227"/>
                    <a:pt x="781" y="247"/>
                  </a:cubicBezTo>
                  <a:cubicBezTo>
                    <a:pt x="794" y="268"/>
                    <a:pt x="810" y="292"/>
                    <a:pt x="811" y="311"/>
                  </a:cubicBezTo>
                  <a:cubicBezTo>
                    <a:pt x="812" y="329"/>
                    <a:pt x="812" y="337"/>
                    <a:pt x="825" y="328"/>
                  </a:cubicBezTo>
                  <a:cubicBezTo>
                    <a:pt x="838" y="320"/>
                    <a:pt x="848" y="335"/>
                    <a:pt x="846" y="360"/>
                  </a:cubicBezTo>
                  <a:cubicBezTo>
                    <a:pt x="845" y="386"/>
                    <a:pt x="850" y="404"/>
                    <a:pt x="868" y="440"/>
                  </a:cubicBezTo>
                  <a:cubicBezTo>
                    <a:pt x="885" y="477"/>
                    <a:pt x="888" y="469"/>
                    <a:pt x="904" y="498"/>
                  </a:cubicBezTo>
                  <a:cubicBezTo>
                    <a:pt x="921" y="526"/>
                    <a:pt x="915" y="533"/>
                    <a:pt x="924" y="553"/>
                  </a:cubicBezTo>
                  <a:cubicBezTo>
                    <a:pt x="932" y="574"/>
                    <a:pt x="953" y="592"/>
                    <a:pt x="992" y="598"/>
                  </a:cubicBezTo>
                  <a:cubicBezTo>
                    <a:pt x="1031" y="604"/>
                    <a:pt x="1023" y="611"/>
                    <a:pt x="1031" y="637"/>
                  </a:cubicBezTo>
                  <a:cubicBezTo>
                    <a:pt x="1038" y="663"/>
                    <a:pt x="1041" y="659"/>
                    <a:pt x="1063" y="665"/>
                  </a:cubicBezTo>
                  <a:cubicBezTo>
                    <a:pt x="1085" y="671"/>
                    <a:pt x="1100" y="670"/>
                    <a:pt x="1111" y="695"/>
                  </a:cubicBezTo>
                  <a:cubicBezTo>
                    <a:pt x="1123" y="719"/>
                    <a:pt x="1133" y="713"/>
                    <a:pt x="1143" y="736"/>
                  </a:cubicBezTo>
                  <a:cubicBezTo>
                    <a:pt x="1153" y="759"/>
                    <a:pt x="1137" y="766"/>
                    <a:pt x="1138" y="794"/>
                  </a:cubicBezTo>
                  <a:cubicBezTo>
                    <a:pt x="1139" y="822"/>
                    <a:pt x="1128" y="798"/>
                    <a:pt x="1108" y="802"/>
                  </a:cubicBezTo>
                  <a:cubicBezTo>
                    <a:pt x="1088" y="805"/>
                    <a:pt x="1057" y="787"/>
                    <a:pt x="1038" y="774"/>
                  </a:cubicBezTo>
                  <a:cubicBezTo>
                    <a:pt x="1019" y="760"/>
                    <a:pt x="959" y="736"/>
                    <a:pt x="945" y="729"/>
                  </a:cubicBezTo>
                  <a:cubicBezTo>
                    <a:pt x="932" y="722"/>
                    <a:pt x="919" y="728"/>
                    <a:pt x="928" y="736"/>
                  </a:cubicBezTo>
                  <a:cubicBezTo>
                    <a:pt x="936" y="744"/>
                    <a:pt x="973" y="763"/>
                    <a:pt x="990" y="769"/>
                  </a:cubicBezTo>
                  <a:cubicBezTo>
                    <a:pt x="1006" y="775"/>
                    <a:pt x="1009" y="773"/>
                    <a:pt x="1032" y="797"/>
                  </a:cubicBezTo>
                  <a:cubicBezTo>
                    <a:pt x="1032" y="797"/>
                    <a:pt x="1025" y="822"/>
                    <a:pt x="1014" y="831"/>
                  </a:cubicBezTo>
                  <a:cubicBezTo>
                    <a:pt x="1004" y="840"/>
                    <a:pt x="991" y="864"/>
                    <a:pt x="989" y="890"/>
                  </a:cubicBezTo>
                  <a:cubicBezTo>
                    <a:pt x="987" y="916"/>
                    <a:pt x="985" y="919"/>
                    <a:pt x="959" y="926"/>
                  </a:cubicBezTo>
                  <a:cubicBezTo>
                    <a:pt x="933" y="934"/>
                    <a:pt x="905" y="960"/>
                    <a:pt x="891" y="933"/>
                  </a:cubicBezTo>
                  <a:cubicBezTo>
                    <a:pt x="876" y="906"/>
                    <a:pt x="852" y="850"/>
                    <a:pt x="833" y="843"/>
                  </a:cubicBezTo>
                  <a:cubicBezTo>
                    <a:pt x="813" y="837"/>
                    <a:pt x="805" y="850"/>
                    <a:pt x="792" y="869"/>
                  </a:cubicBezTo>
                  <a:cubicBezTo>
                    <a:pt x="779" y="889"/>
                    <a:pt x="777" y="919"/>
                    <a:pt x="755" y="920"/>
                  </a:cubicBezTo>
                  <a:cubicBezTo>
                    <a:pt x="734" y="921"/>
                    <a:pt x="656" y="895"/>
                    <a:pt x="646" y="906"/>
                  </a:cubicBezTo>
                  <a:cubicBezTo>
                    <a:pt x="637" y="917"/>
                    <a:pt x="562" y="944"/>
                    <a:pt x="570" y="919"/>
                  </a:cubicBezTo>
                  <a:cubicBezTo>
                    <a:pt x="577" y="895"/>
                    <a:pt x="620" y="852"/>
                    <a:pt x="589" y="867"/>
                  </a:cubicBezTo>
                  <a:cubicBezTo>
                    <a:pt x="559" y="882"/>
                    <a:pt x="531" y="849"/>
                    <a:pt x="525" y="823"/>
                  </a:cubicBezTo>
                  <a:cubicBezTo>
                    <a:pt x="518" y="797"/>
                    <a:pt x="469" y="796"/>
                    <a:pt x="478" y="769"/>
                  </a:cubicBezTo>
                  <a:cubicBezTo>
                    <a:pt x="488" y="742"/>
                    <a:pt x="512" y="717"/>
                    <a:pt x="524" y="700"/>
                  </a:cubicBezTo>
                  <a:cubicBezTo>
                    <a:pt x="536" y="683"/>
                    <a:pt x="501" y="652"/>
                    <a:pt x="495" y="649"/>
                  </a:cubicBezTo>
                  <a:cubicBezTo>
                    <a:pt x="489" y="645"/>
                    <a:pt x="497" y="631"/>
                    <a:pt x="511" y="628"/>
                  </a:cubicBezTo>
                  <a:cubicBezTo>
                    <a:pt x="525" y="624"/>
                    <a:pt x="579" y="624"/>
                    <a:pt x="586" y="639"/>
                  </a:cubicBezTo>
                  <a:cubicBezTo>
                    <a:pt x="593" y="653"/>
                    <a:pt x="602" y="641"/>
                    <a:pt x="602" y="623"/>
                  </a:cubicBezTo>
                  <a:cubicBezTo>
                    <a:pt x="602" y="604"/>
                    <a:pt x="581" y="589"/>
                    <a:pt x="583" y="570"/>
                  </a:cubicBezTo>
                  <a:cubicBezTo>
                    <a:pt x="585" y="550"/>
                    <a:pt x="548" y="546"/>
                    <a:pt x="532" y="563"/>
                  </a:cubicBezTo>
                  <a:cubicBezTo>
                    <a:pt x="516" y="581"/>
                    <a:pt x="497" y="609"/>
                    <a:pt x="474" y="604"/>
                  </a:cubicBezTo>
                  <a:cubicBezTo>
                    <a:pt x="451" y="598"/>
                    <a:pt x="438" y="585"/>
                    <a:pt x="424" y="557"/>
                  </a:cubicBezTo>
                  <a:cubicBezTo>
                    <a:pt x="411" y="529"/>
                    <a:pt x="366" y="492"/>
                    <a:pt x="384" y="477"/>
                  </a:cubicBezTo>
                  <a:cubicBezTo>
                    <a:pt x="402" y="462"/>
                    <a:pt x="398" y="457"/>
                    <a:pt x="393" y="429"/>
                  </a:cubicBezTo>
                  <a:cubicBezTo>
                    <a:pt x="387" y="402"/>
                    <a:pt x="380" y="384"/>
                    <a:pt x="361" y="392"/>
                  </a:cubicBezTo>
                  <a:cubicBezTo>
                    <a:pt x="341" y="399"/>
                    <a:pt x="325" y="399"/>
                    <a:pt x="312" y="380"/>
                  </a:cubicBezTo>
                  <a:cubicBezTo>
                    <a:pt x="299" y="360"/>
                    <a:pt x="266" y="346"/>
                    <a:pt x="243" y="344"/>
                  </a:cubicBezTo>
                  <a:cubicBezTo>
                    <a:pt x="221" y="342"/>
                    <a:pt x="189" y="307"/>
                    <a:pt x="162" y="294"/>
                  </a:cubicBezTo>
                  <a:cubicBezTo>
                    <a:pt x="135" y="282"/>
                    <a:pt x="109" y="259"/>
                    <a:pt x="99" y="253"/>
                  </a:cubicBezTo>
                  <a:cubicBezTo>
                    <a:pt x="89" y="247"/>
                    <a:pt x="0" y="237"/>
                    <a:pt x="31" y="184"/>
                  </a:cubicBezTo>
                  <a:cubicBezTo>
                    <a:pt x="63" y="130"/>
                    <a:pt x="399" y="0"/>
                    <a:pt x="399" y="0"/>
                  </a:cubicBezTo>
                  <a:cubicBezTo>
                    <a:pt x="399" y="0"/>
                    <a:pt x="489" y="26"/>
                    <a:pt x="491" y="26"/>
                  </a:cubicBezTo>
                  <a:cubicBezTo>
                    <a:pt x="493" y="26"/>
                    <a:pt x="542" y="52"/>
                    <a:pt x="542" y="52"/>
                  </a:cubicBezTo>
                  <a:cubicBezTo>
                    <a:pt x="586" y="75"/>
                    <a:pt x="586" y="75"/>
                    <a:pt x="586" y="75"/>
                  </a:cubicBezTo>
                  <a:lnTo>
                    <a:pt x="584" y="79"/>
                  </a:lnTo>
                  <a:close/>
                </a:path>
              </a:pathLst>
            </a:custGeom>
            <a:solidFill>
              <a:srgbClr val="F79E1E"/>
            </a:solidFill>
            <a:ln w="6350" cap="flat" cmpd="sng">
              <a:solidFill>
                <a:srgbClr val="FCFCFC"/>
              </a:solidFill>
              <a:miter lim="800000"/>
            </a:ln>
          </p:spPr>
          <p:txBody>
            <a:bodyPr/>
            <a:lstStyle/>
            <a:p>
              <a:endParaRPr lang="zh-CN" altLang="en-US"/>
            </a:p>
          </p:txBody>
        </p:sp>
        <p:sp>
          <p:nvSpPr>
            <p:cNvPr id="7196" name="Freeform 18"/>
            <p:cNvSpPr>
              <a:spLocks noChangeArrowheads="1"/>
            </p:cNvSpPr>
            <p:nvPr/>
          </p:nvSpPr>
          <p:spPr bwMode="auto">
            <a:xfrm>
              <a:off x="3979862" y="1911350"/>
              <a:ext cx="733425" cy="503237"/>
            </a:xfrm>
            <a:custGeom>
              <a:avLst/>
              <a:gdLst>
                <a:gd name="T0" fmla="*/ 283979 w 1312"/>
                <a:gd name="T1" fmla="*/ 57593 h 900"/>
                <a:gd name="T2" fmla="*/ 305780 w 1312"/>
                <a:gd name="T3" fmla="*/ 39700 h 900"/>
                <a:gd name="T4" fmla="*/ 374539 w 1312"/>
                <a:gd name="T5" fmla="*/ 51442 h 900"/>
                <a:gd name="T6" fmla="*/ 371744 w 1312"/>
                <a:gd name="T7" fmla="*/ 104002 h 900"/>
                <a:gd name="T8" fmla="*/ 413670 w 1312"/>
                <a:gd name="T9" fmla="*/ 138111 h 900"/>
                <a:gd name="T10" fmla="*/ 464540 w 1312"/>
                <a:gd name="T11" fmla="*/ 112949 h 900"/>
                <a:gd name="T12" fmla="*/ 495285 w 1312"/>
                <a:gd name="T13" fmla="*/ 63743 h 900"/>
                <a:gd name="T14" fmla="*/ 518764 w 1312"/>
                <a:gd name="T15" fmla="*/ 17334 h 900"/>
                <a:gd name="T16" fmla="*/ 544479 w 1312"/>
                <a:gd name="T17" fmla="*/ 8946 h 900"/>
                <a:gd name="T18" fmla="*/ 559572 w 1312"/>
                <a:gd name="T19" fmla="*/ 32431 h 900"/>
                <a:gd name="T20" fmla="*/ 594790 w 1312"/>
                <a:gd name="T21" fmla="*/ 57593 h 900"/>
                <a:gd name="T22" fmla="*/ 627213 w 1312"/>
                <a:gd name="T23" fmla="*/ 71571 h 900"/>
                <a:gd name="T24" fmla="*/ 681437 w 1312"/>
                <a:gd name="T25" fmla="*/ 52560 h 900"/>
                <a:gd name="T26" fmla="*/ 730071 w 1312"/>
                <a:gd name="T27" fmla="*/ 60388 h 900"/>
                <a:gd name="T28" fmla="*/ 722245 w 1312"/>
                <a:gd name="T29" fmla="*/ 123013 h 900"/>
                <a:gd name="T30" fmla="*/ 672493 w 1312"/>
                <a:gd name="T31" fmla="*/ 128046 h 900"/>
                <a:gd name="T32" fmla="*/ 630567 w 1312"/>
                <a:gd name="T33" fmla="*/ 158799 h 900"/>
                <a:gd name="T34" fmla="*/ 583051 w 1312"/>
                <a:gd name="T35" fmla="*/ 195703 h 900"/>
                <a:gd name="T36" fmla="*/ 565162 w 1312"/>
                <a:gd name="T37" fmla="*/ 229812 h 900"/>
                <a:gd name="T38" fmla="*/ 544479 w 1312"/>
                <a:gd name="T39" fmla="*/ 254414 h 900"/>
                <a:gd name="T40" fmla="*/ 524354 w 1312"/>
                <a:gd name="T41" fmla="*/ 268393 h 900"/>
                <a:gd name="T42" fmla="*/ 499758 w 1312"/>
                <a:gd name="T43" fmla="*/ 313684 h 900"/>
                <a:gd name="T44" fmla="*/ 465099 w 1312"/>
                <a:gd name="T45" fmla="*/ 379105 h 900"/>
                <a:gd name="T46" fmla="*/ 439943 w 1312"/>
                <a:gd name="T47" fmla="*/ 391407 h 900"/>
                <a:gd name="T48" fmla="*/ 405843 w 1312"/>
                <a:gd name="T49" fmla="*/ 419923 h 900"/>
                <a:gd name="T50" fmla="*/ 374539 w 1312"/>
                <a:gd name="T51" fmla="*/ 469688 h 900"/>
                <a:gd name="T52" fmla="*/ 343234 w 1312"/>
                <a:gd name="T53" fmla="*/ 471365 h 900"/>
                <a:gd name="T54" fmla="*/ 304103 w 1312"/>
                <a:gd name="T55" fmla="*/ 474161 h 900"/>
                <a:gd name="T56" fmla="*/ 227518 w 1312"/>
                <a:gd name="T57" fmla="*/ 445085 h 900"/>
                <a:gd name="T58" fmla="*/ 177207 w 1312"/>
                <a:gd name="T59" fmla="*/ 465215 h 900"/>
                <a:gd name="T60" fmla="*/ 135840 w 1312"/>
                <a:gd name="T61" fmla="*/ 490936 h 900"/>
                <a:gd name="T62" fmla="*/ 71554 w 1312"/>
                <a:gd name="T63" fmla="*/ 489817 h 900"/>
                <a:gd name="T64" fmla="*/ 3913 w 1312"/>
                <a:gd name="T65" fmla="*/ 446763 h 900"/>
                <a:gd name="T66" fmla="*/ 47516 w 1312"/>
                <a:gd name="T67" fmla="*/ 382460 h 900"/>
                <a:gd name="T68" fmla="*/ 100063 w 1312"/>
                <a:gd name="T69" fmla="*/ 336610 h 900"/>
                <a:gd name="T70" fmla="*/ 54783 w 1312"/>
                <a:gd name="T71" fmla="*/ 351707 h 900"/>
                <a:gd name="T72" fmla="*/ 45839 w 1312"/>
                <a:gd name="T73" fmla="*/ 310889 h 900"/>
                <a:gd name="T74" fmla="*/ 30746 w 1312"/>
                <a:gd name="T75" fmla="*/ 164391 h 900"/>
                <a:gd name="T76" fmla="*/ 240935 w 1312"/>
                <a:gd name="T77" fmla="*/ 29635 h 900"/>
                <a:gd name="T78" fmla="*/ 273357 w 1312"/>
                <a:gd name="T79" fmla="*/ 27398 h 9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312"/>
                <a:gd name="T121" fmla="*/ 0 h 900"/>
                <a:gd name="T122" fmla="*/ 1312 w 1312"/>
                <a:gd name="T123" fmla="*/ 900 h 90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312" h="900">
                  <a:moveTo>
                    <a:pt x="489" y="49"/>
                  </a:moveTo>
                  <a:cubicBezTo>
                    <a:pt x="499" y="63"/>
                    <a:pt x="502" y="87"/>
                    <a:pt x="508" y="103"/>
                  </a:cubicBezTo>
                  <a:cubicBezTo>
                    <a:pt x="518" y="129"/>
                    <a:pt x="532" y="107"/>
                    <a:pt x="540" y="105"/>
                  </a:cubicBezTo>
                  <a:cubicBezTo>
                    <a:pt x="549" y="103"/>
                    <a:pt x="545" y="83"/>
                    <a:pt x="547" y="71"/>
                  </a:cubicBezTo>
                  <a:cubicBezTo>
                    <a:pt x="550" y="59"/>
                    <a:pt x="564" y="54"/>
                    <a:pt x="589" y="60"/>
                  </a:cubicBezTo>
                  <a:cubicBezTo>
                    <a:pt x="614" y="66"/>
                    <a:pt x="657" y="83"/>
                    <a:pt x="670" y="92"/>
                  </a:cubicBezTo>
                  <a:cubicBezTo>
                    <a:pt x="684" y="100"/>
                    <a:pt x="677" y="109"/>
                    <a:pt x="673" y="124"/>
                  </a:cubicBezTo>
                  <a:cubicBezTo>
                    <a:pt x="669" y="139"/>
                    <a:pt x="673" y="164"/>
                    <a:pt x="665" y="186"/>
                  </a:cubicBezTo>
                  <a:cubicBezTo>
                    <a:pt x="657" y="208"/>
                    <a:pt x="670" y="214"/>
                    <a:pt x="676" y="221"/>
                  </a:cubicBezTo>
                  <a:cubicBezTo>
                    <a:pt x="683" y="227"/>
                    <a:pt x="717" y="253"/>
                    <a:pt x="740" y="247"/>
                  </a:cubicBezTo>
                  <a:cubicBezTo>
                    <a:pt x="762" y="242"/>
                    <a:pt x="783" y="250"/>
                    <a:pt x="809" y="242"/>
                  </a:cubicBezTo>
                  <a:cubicBezTo>
                    <a:pt x="835" y="234"/>
                    <a:pt x="830" y="225"/>
                    <a:pt x="831" y="202"/>
                  </a:cubicBezTo>
                  <a:cubicBezTo>
                    <a:pt x="831" y="180"/>
                    <a:pt x="823" y="178"/>
                    <a:pt x="857" y="164"/>
                  </a:cubicBezTo>
                  <a:cubicBezTo>
                    <a:pt x="892" y="150"/>
                    <a:pt x="885" y="133"/>
                    <a:pt x="886" y="114"/>
                  </a:cubicBezTo>
                  <a:cubicBezTo>
                    <a:pt x="887" y="95"/>
                    <a:pt x="932" y="83"/>
                    <a:pt x="948" y="73"/>
                  </a:cubicBezTo>
                  <a:cubicBezTo>
                    <a:pt x="963" y="63"/>
                    <a:pt x="939" y="47"/>
                    <a:pt x="928" y="31"/>
                  </a:cubicBezTo>
                  <a:cubicBezTo>
                    <a:pt x="918" y="14"/>
                    <a:pt x="941" y="21"/>
                    <a:pt x="956" y="37"/>
                  </a:cubicBezTo>
                  <a:cubicBezTo>
                    <a:pt x="970" y="53"/>
                    <a:pt x="969" y="33"/>
                    <a:pt x="974" y="16"/>
                  </a:cubicBezTo>
                  <a:cubicBezTo>
                    <a:pt x="980" y="0"/>
                    <a:pt x="994" y="34"/>
                    <a:pt x="991" y="44"/>
                  </a:cubicBezTo>
                  <a:cubicBezTo>
                    <a:pt x="989" y="53"/>
                    <a:pt x="990" y="61"/>
                    <a:pt x="1001" y="58"/>
                  </a:cubicBezTo>
                  <a:cubicBezTo>
                    <a:pt x="1012" y="55"/>
                    <a:pt x="1038" y="66"/>
                    <a:pt x="1045" y="83"/>
                  </a:cubicBezTo>
                  <a:cubicBezTo>
                    <a:pt x="1052" y="99"/>
                    <a:pt x="1059" y="113"/>
                    <a:pt x="1064" y="103"/>
                  </a:cubicBezTo>
                  <a:cubicBezTo>
                    <a:pt x="1070" y="93"/>
                    <a:pt x="1084" y="77"/>
                    <a:pt x="1088" y="98"/>
                  </a:cubicBezTo>
                  <a:cubicBezTo>
                    <a:pt x="1091" y="120"/>
                    <a:pt x="1100" y="129"/>
                    <a:pt x="1122" y="128"/>
                  </a:cubicBezTo>
                  <a:cubicBezTo>
                    <a:pt x="1144" y="128"/>
                    <a:pt x="1163" y="122"/>
                    <a:pt x="1186" y="103"/>
                  </a:cubicBezTo>
                  <a:cubicBezTo>
                    <a:pt x="1209" y="85"/>
                    <a:pt x="1208" y="89"/>
                    <a:pt x="1219" y="94"/>
                  </a:cubicBezTo>
                  <a:cubicBezTo>
                    <a:pt x="1231" y="100"/>
                    <a:pt x="1250" y="112"/>
                    <a:pt x="1271" y="100"/>
                  </a:cubicBezTo>
                  <a:cubicBezTo>
                    <a:pt x="1293" y="87"/>
                    <a:pt x="1300" y="92"/>
                    <a:pt x="1306" y="108"/>
                  </a:cubicBezTo>
                  <a:cubicBezTo>
                    <a:pt x="1312" y="124"/>
                    <a:pt x="1301" y="156"/>
                    <a:pt x="1287" y="165"/>
                  </a:cubicBezTo>
                  <a:cubicBezTo>
                    <a:pt x="1273" y="175"/>
                    <a:pt x="1289" y="200"/>
                    <a:pt x="1292" y="220"/>
                  </a:cubicBezTo>
                  <a:cubicBezTo>
                    <a:pt x="1295" y="240"/>
                    <a:pt x="1286" y="240"/>
                    <a:pt x="1258" y="228"/>
                  </a:cubicBezTo>
                  <a:cubicBezTo>
                    <a:pt x="1229" y="217"/>
                    <a:pt x="1239" y="220"/>
                    <a:pt x="1203" y="229"/>
                  </a:cubicBezTo>
                  <a:cubicBezTo>
                    <a:pt x="1167" y="238"/>
                    <a:pt x="1170" y="245"/>
                    <a:pt x="1170" y="260"/>
                  </a:cubicBezTo>
                  <a:cubicBezTo>
                    <a:pt x="1170" y="276"/>
                    <a:pt x="1155" y="290"/>
                    <a:pt x="1128" y="284"/>
                  </a:cubicBezTo>
                  <a:cubicBezTo>
                    <a:pt x="1101" y="279"/>
                    <a:pt x="1088" y="302"/>
                    <a:pt x="1080" y="307"/>
                  </a:cubicBezTo>
                  <a:cubicBezTo>
                    <a:pt x="1072" y="313"/>
                    <a:pt x="1046" y="331"/>
                    <a:pt x="1043" y="350"/>
                  </a:cubicBezTo>
                  <a:cubicBezTo>
                    <a:pt x="1040" y="369"/>
                    <a:pt x="1032" y="374"/>
                    <a:pt x="1019" y="366"/>
                  </a:cubicBezTo>
                  <a:cubicBezTo>
                    <a:pt x="1006" y="358"/>
                    <a:pt x="1009" y="395"/>
                    <a:pt x="1011" y="411"/>
                  </a:cubicBezTo>
                  <a:cubicBezTo>
                    <a:pt x="1013" y="426"/>
                    <a:pt x="1021" y="432"/>
                    <a:pt x="1015" y="445"/>
                  </a:cubicBezTo>
                  <a:cubicBezTo>
                    <a:pt x="1009" y="459"/>
                    <a:pt x="980" y="460"/>
                    <a:pt x="974" y="455"/>
                  </a:cubicBezTo>
                  <a:cubicBezTo>
                    <a:pt x="967" y="449"/>
                    <a:pt x="952" y="446"/>
                    <a:pt x="943" y="448"/>
                  </a:cubicBezTo>
                  <a:cubicBezTo>
                    <a:pt x="933" y="450"/>
                    <a:pt x="937" y="456"/>
                    <a:pt x="938" y="480"/>
                  </a:cubicBezTo>
                  <a:cubicBezTo>
                    <a:pt x="939" y="503"/>
                    <a:pt x="925" y="497"/>
                    <a:pt x="917" y="516"/>
                  </a:cubicBezTo>
                  <a:cubicBezTo>
                    <a:pt x="909" y="536"/>
                    <a:pt x="911" y="544"/>
                    <a:pt x="894" y="561"/>
                  </a:cubicBezTo>
                  <a:cubicBezTo>
                    <a:pt x="876" y="579"/>
                    <a:pt x="870" y="598"/>
                    <a:pt x="853" y="619"/>
                  </a:cubicBezTo>
                  <a:cubicBezTo>
                    <a:pt x="835" y="639"/>
                    <a:pt x="835" y="654"/>
                    <a:pt x="832" y="678"/>
                  </a:cubicBezTo>
                  <a:cubicBezTo>
                    <a:pt x="831" y="685"/>
                    <a:pt x="831" y="686"/>
                    <a:pt x="830" y="690"/>
                  </a:cubicBezTo>
                  <a:cubicBezTo>
                    <a:pt x="830" y="690"/>
                    <a:pt x="803" y="690"/>
                    <a:pt x="787" y="700"/>
                  </a:cubicBezTo>
                  <a:cubicBezTo>
                    <a:pt x="771" y="710"/>
                    <a:pt x="754" y="717"/>
                    <a:pt x="745" y="719"/>
                  </a:cubicBezTo>
                  <a:cubicBezTo>
                    <a:pt x="735" y="721"/>
                    <a:pt x="725" y="738"/>
                    <a:pt x="726" y="751"/>
                  </a:cubicBezTo>
                  <a:cubicBezTo>
                    <a:pt x="728" y="764"/>
                    <a:pt x="734" y="792"/>
                    <a:pt x="710" y="800"/>
                  </a:cubicBezTo>
                  <a:cubicBezTo>
                    <a:pt x="685" y="807"/>
                    <a:pt x="675" y="824"/>
                    <a:pt x="670" y="840"/>
                  </a:cubicBezTo>
                  <a:cubicBezTo>
                    <a:pt x="665" y="855"/>
                    <a:pt x="668" y="867"/>
                    <a:pt x="648" y="870"/>
                  </a:cubicBezTo>
                  <a:cubicBezTo>
                    <a:pt x="629" y="872"/>
                    <a:pt x="610" y="870"/>
                    <a:pt x="614" y="843"/>
                  </a:cubicBezTo>
                  <a:cubicBezTo>
                    <a:pt x="618" y="816"/>
                    <a:pt x="598" y="820"/>
                    <a:pt x="581" y="818"/>
                  </a:cubicBezTo>
                  <a:cubicBezTo>
                    <a:pt x="563" y="817"/>
                    <a:pt x="547" y="837"/>
                    <a:pt x="544" y="848"/>
                  </a:cubicBezTo>
                  <a:cubicBezTo>
                    <a:pt x="541" y="860"/>
                    <a:pt x="517" y="878"/>
                    <a:pt x="506" y="867"/>
                  </a:cubicBezTo>
                  <a:cubicBezTo>
                    <a:pt x="495" y="855"/>
                    <a:pt x="419" y="802"/>
                    <a:pt x="407" y="796"/>
                  </a:cubicBezTo>
                  <a:cubicBezTo>
                    <a:pt x="394" y="791"/>
                    <a:pt x="374" y="790"/>
                    <a:pt x="344" y="793"/>
                  </a:cubicBezTo>
                  <a:cubicBezTo>
                    <a:pt x="314" y="796"/>
                    <a:pt x="324" y="805"/>
                    <a:pt x="317" y="832"/>
                  </a:cubicBezTo>
                  <a:cubicBezTo>
                    <a:pt x="310" y="859"/>
                    <a:pt x="320" y="882"/>
                    <a:pt x="292" y="885"/>
                  </a:cubicBezTo>
                  <a:cubicBezTo>
                    <a:pt x="265" y="887"/>
                    <a:pt x="268" y="863"/>
                    <a:pt x="243" y="878"/>
                  </a:cubicBezTo>
                  <a:cubicBezTo>
                    <a:pt x="217" y="893"/>
                    <a:pt x="202" y="875"/>
                    <a:pt x="183" y="885"/>
                  </a:cubicBezTo>
                  <a:cubicBezTo>
                    <a:pt x="164" y="895"/>
                    <a:pt x="147" y="900"/>
                    <a:pt x="128" y="876"/>
                  </a:cubicBezTo>
                  <a:cubicBezTo>
                    <a:pt x="109" y="853"/>
                    <a:pt x="102" y="822"/>
                    <a:pt x="69" y="816"/>
                  </a:cubicBezTo>
                  <a:cubicBezTo>
                    <a:pt x="36" y="809"/>
                    <a:pt x="0" y="821"/>
                    <a:pt x="7" y="799"/>
                  </a:cubicBezTo>
                  <a:cubicBezTo>
                    <a:pt x="14" y="776"/>
                    <a:pt x="30" y="741"/>
                    <a:pt x="55" y="730"/>
                  </a:cubicBezTo>
                  <a:cubicBezTo>
                    <a:pt x="81" y="718"/>
                    <a:pt x="76" y="700"/>
                    <a:pt x="85" y="684"/>
                  </a:cubicBezTo>
                  <a:cubicBezTo>
                    <a:pt x="95" y="667"/>
                    <a:pt x="111" y="659"/>
                    <a:pt x="135" y="646"/>
                  </a:cubicBezTo>
                  <a:cubicBezTo>
                    <a:pt x="158" y="634"/>
                    <a:pt x="173" y="615"/>
                    <a:pt x="179" y="602"/>
                  </a:cubicBezTo>
                  <a:cubicBezTo>
                    <a:pt x="185" y="590"/>
                    <a:pt x="190" y="576"/>
                    <a:pt x="167" y="586"/>
                  </a:cubicBezTo>
                  <a:cubicBezTo>
                    <a:pt x="144" y="596"/>
                    <a:pt x="124" y="617"/>
                    <a:pt x="98" y="629"/>
                  </a:cubicBezTo>
                  <a:cubicBezTo>
                    <a:pt x="72" y="641"/>
                    <a:pt x="63" y="625"/>
                    <a:pt x="70" y="616"/>
                  </a:cubicBezTo>
                  <a:cubicBezTo>
                    <a:pt x="78" y="607"/>
                    <a:pt x="120" y="569"/>
                    <a:pt x="82" y="556"/>
                  </a:cubicBezTo>
                  <a:cubicBezTo>
                    <a:pt x="44" y="543"/>
                    <a:pt x="38" y="441"/>
                    <a:pt x="38" y="441"/>
                  </a:cubicBezTo>
                  <a:cubicBezTo>
                    <a:pt x="55" y="294"/>
                    <a:pt x="55" y="294"/>
                    <a:pt x="55" y="294"/>
                  </a:cubicBezTo>
                  <a:cubicBezTo>
                    <a:pt x="294" y="66"/>
                    <a:pt x="294" y="66"/>
                    <a:pt x="294" y="66"/>
                  </a:cubicBezTo>
                  <a:cubicBezTo>
                    <a:pt x="431" y="53"/>
                    <a:pt x="431" y="53"/>
                    <a:pt x="431" y="53"/>
                  </a:cubicBezTo>
                  <a:cubicBezTo>
                    <a:pt x="486" y="45"/>
                    <a:pt x="486" y="45"/>
                    <a:pt x="486" y="45"/>
                  </a:cubicBezTo>
                  <a:lnTo>
                    <a:pt x="489" y="49"/>
                  </a:lnTo>
                  <a:close/>
                </a:path>
              </a:pathLst>
            </a:custGeom>
            <a:solidFill>
              <a:srgbClr val="F79E1E"/>
            </a:solidFill>
            <a:ln w="6350" cap="flat" cmpd="sng">
              <a:solidFill>
                <a:srgbClr val="FCFCFC"/>
              </a:solidFill>
              <a:miter lim="800000"/>
            </a:ln>
          </p:spPr>
          <p:txBody>
            <a:bodyPr/>
            <a:lstStyle/>
            <a:p>
              <a:endParaRPr lang="zh-CN" altLang="en-US"/>
            </a:p>
          </p:txBody>
        </p:sp>
        <p:sp>
          <p:nvSpPr>
            <p:cNvPr id="7197" name="Freeform 19"/>
            <p:cNvSpPr>
              <a:spLocks noChangeArrowheads="1"/>
            </p:cNvSpPr>
            <p:nvPr/>
          </p:nvSpPr>
          <p:spPr bwMode="auto">
            <a:xfrm>
              <a:off x="3459162" y="1628775"/>
              <a:ext cx="492125" cy="827087"/>
            </a:xfrm>
            <a:custGeom>
              <a:avLst/>
              <a:gdLst>
                <a:gd name="T0" fmla="*/ 97307 w 880"/>
                <a:gd name="T1" fmla="*/ 819253 h 1478"/>
                <a:gd name="T2" fmla="*/ 142604 w 880"/>
                <a:gd name="T3" fmla="*/ 819253 h 1478"/>
                <a:gd name="T4" fmla="*/ 183428 w 880"/>
                <a:gd name="T5" fmla="*/ 791832 h 1478"/>
                <a:gd name="T6" fmla="*/ 218660 w 880"/>
                <a:gd name="T7" fmla="*/ 772246 h 1478"/>
                <a:gd name="T8" fmla="*/ 246062 w 880"/>
                <a:gd name="T9" fmla="*/ 750982 h 1478"/>
                <a:gd name="T10" fmla="*/ 253333 w 880"/>
                <a:gd name="T11" fmla="*/ 739790 h 1478"/>
                <a:gd name="T12" fmla="*/ 272346 w 880"/>
                <a:gd name="T13" fmla="*/ 730276 h 1478"/>
                <a:gd name="T14" fmla="*/ 312611 w 880"/>
                <a:gd name="T15" fmla="*/ 727478 h 1478"/>
                <a:gd name="T16" fmla="*/ 359028 w 880"/>
                <a:gd name="T17" fmla="*/ 708452 h 1478"/>
                <a:gd name="T18" fmla="*/ 398733 w 880"/>
                <a:gd name="T19" fmla="*/ 670399 h 1478"/>
                <a:gd name="T20" fmla="*/ 402088 w 880"/>
                <a:gd name="T21" fmla="*/ 625631 h 1478"/>
                <a:gd name="T22" fmla="*/ 423899 w 880"/>
                <a:gd name="T23" fmla="*/ 559039 h 1478"/>
                <a:gd name="T24" fmla="*/ 492125 w 880"/>
                <a:gd name="T25" fmla="*/ 366537 h 1478"/>
                <a:gd name="T26" fmla="*/ 469756 w 880"/>
                <a:gd name="T27" fmla="*/ 72748 h 1478"/>
                <a:gd name="T28" fmla="*/ 419984 w 880"/>
                <a:gd name="T29" fmla="*/ 0 h 1478"/>
                <a:gd name="T30" fmla="*/ 327151 w 880"/>
                <a:gd name="T31" fmla="*/ 15669 h 1478"/>
                <a:gd name="T32" fmla="*/ 76056 w 880"/>
                <a:gd name="T33" fmla="*/ 167320 h 1478"/>
                <a:gd name="T34" fmla="*/ 45298 w 880"/>
                <a:gd name="T35" fmla="*/ 350868 h 1478"/>
                <a:gd name="T36" fmla="*/ 0 w 880"/>
                <a:gd name="T37" fmla="*/ 650254 h 1478"/>
                <a:gd name="T38" fmla="*/ 59279 w 880"/>
                <a:gd name="T39" fmla="*/ 794630 h 1478"/>
                <a:gd name="T40" fmla="*/ 97307 w 880"/>
                <a:gd name="T41" fmla="*/ 819253 h 147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80"/>
                <a:gd name="T64" fmla="*/ 0 h 1478"/>
                <a:gd name="T65" fmla="*/ 880 w 880"/>
                <a:gd name="T66" fmla="*/ 1478 h 147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80" h="1478">
                  <a:moveTo>
                    <a:pt x="174" y="1464"/>
                  </a:moveTo>
                  <a:cubicBezTo>
                    <a:pt x="174" y="1464"/>
                    <a:pt x="243" y="1478"/>
                    <a:pt x="255" y="1464"/>
                  </a:cubicBezTo>
                  <a:cubicBezTo>
                    <a:pt x="267" y="1451"/>
                    <a:pt x="298" y="1426"/>
                    <a:pt x="328" y="1415"/>
                  </a:cubicBezTo>
                  <a:cubicBezTo>
                    <a:pt x="358" y="1404"/>
                    <a:pt x="380" y="1404"/>
                    <a:pt x="391" y="1380"/>
                  </a:cubicBezTo>
                  <a:cubicBezTo>
                    <a:pt x="403" y="1356"/>
                    <a:pt x="430" y="1344"/>
                    <a:pt x="440" y="1342"/>
                  </a:cubicBezTo>
                  <a:cubicBezTo>
                    <a:pt x="449" y="1340"/>
                    <a:pt x="453" y="1329"/>
                    <a:pt x="453" y="1322"/>
                  </a:cubicBezTo>
                  <a:cubicBezTo>
                    <a:pt x="453" y="1314"/>
                    <a:pt x="460" y="1301"/>
                    <a:pt x="487" y="1305"/>
                  </a:cubicBezTo>
                  <a:cubicBezTo>
                    <a:pt x="513" y="1309"/>
                    <a:pt x="535" y="1310"/>
                    <a:pt x="559" y="1300"/>
                  </a:cubicBezTo>
                  <a:cubicBezTo>
                    <a:pt x="584" y="1290"/>
                    <a:pt x="629" y="1279"/>
                    <a:pt x="642" y="1266"/>
                  </a:cubicBezTo>
                  <a:cubicBezTo>
                    <a:pt x="656" y="1254"/>
                    <a:pt x="705" y="1226"/>
                    <a:pt x="713" y="1198"/>
                  </a:cubicBezTo>
                  <a:cubicBezTo>
                    <a:pt x="721" y="1169"/>
                    <a:pt x="718" y="1138"/>
                    <a:pt x="719" y="1118"/>
                  </a:cubicBezTo>
                  <a:cubicBezTo>
                    <a:pt x="720" y="1097"/>
                    <a:pt x="722" y="1011"/>
                    <a:pt x="758" y="999"/>
                  </a:cubicBezTo>
                  <a:cubicBezTo>
                    <a:pt x="794" y="987"/>
                    <a:pt x="880" y="655"/>
                    <a:pt x="880" y="655"/>
                  </a:cubicBezTo>
                  <a:cubicBezTo>
                    <a:pt x="840" y="130"/>
                    <a:pt x="840" y="130"/>
                    <a:pt x="840" y="130"/>
                  </a:cubicBezTo>
                  <a:cubicBezTo>
                    <a:pt x="751" y="0"/>
                    <a:pt x="751" y="0"/>
                    <a:pt x="751" y="0"/>
                  </a:cubicBezTo>
                  <a:cubicBezTo>
                    <a:pt x="585" y="28"/>
                    <a:pt x="585" y="28"/>
                    <a:pt x="585" y="28"/>
                  </a:cubicBezTo>
                  <a:cubicBezTo>
                    <a:pt x="136" y="299"/>
                    <a:pt x="136" y="299"/>
                    <a:pt x="136" y="299"/>
                  </a:cubicBezTo>
                  <a:cubicBezTo>
                    <a:pt x="81" y="627"/>
                    <a:pt x="81" y="627"/>
                    <a:pt x="81" y="627"/>
                  </a:cubicBezTo>
                  <a:cubicBezTo>
                    <a:pt x="0" y="1162"/>
                    <a:pt x="0" y="1162"/>
                    <a:pt x="0" y="1162"/>
                  </a:cubicBezTo>
                  <a:cubicBezTo>
                    <a:pt x="106" y="1420"/>
                    <a:pt x="106" y="1420"/>
                    <a:pt x="106" y="1420"/>
                  </a:cubicBezTo>
                  <a:lnTo>
                    <a:pt x="174" y="1464"/>
                  </a:lnTo>
                  <a:close/>
                </a:path>
              </a:pathLst>
            </a:custGeom>
            <a:solidFill>
              <a:srgbClr val="F79E1E"/>
            </a:solidFill>
            <a:ln w="6350" cap="flat" cmpd="sng">
              <a:solidFill>
                <a:srgbClr val="FCFCFC"/>
              </a:solidFill>
              <a:miter lim="800000"/>
            </a:ln>
          </p:spPr>
          <p:txBody>
            <a:bodyPr/>
            <a:lstStyle/>
            <a:p>
              <a:endParaRPr lang="zh-CN" altLang="en-US"/>
            </a:p>
          </p:txBody>
        </p:sp>
        <p:sp>
          <p:nvSpPr>
            <p:cNvPr id="7198" name="Freeform 20"/>
            <p:cNvSpPr>
              <a:spLocks noChangeArrowheads="1"/>
            </p:cNvSpPr>
            <p:nvPr/>
          </p:nvSpPr>
          <p:spPr bwMode="auto">
            <a:xfrm>
              <a:off x="3795712" y="1368425"/>
              <a:ext cx="600075" cy="879475"/>
            </a:xfrm>
            <a:custGeom>
              <a:avLst/>
              <a:gdLst>
                <a:gd name="T0" fmla="*/ 458158 w 1074"/>
                <a:gd name="T1" fmla="*/ 454284 h 1572"/>
                <a:gd name="T2" fmla="*/ 506209 w 1074"/>
                <a:gd name="T3" fmla="*/ 440297 h 1572"/>
                <a:gd name="T4" fmla="*/ 561523 w 1074"/>
                <a:gd name="T5" fmla="*/ 389945 h 1572"/>
                <a:gd name="T6" fmla="*/ 596723 w 1074"/>
                <a:gd name="T7" fmla="*/ 332880 h 1572"/>
                <a:gd name="T8" fmla="*/ 600075 w 1074"/>
                <a:gd name="T9" fmla="*/ 302110 h 1572"/>
                <a:gd name="T10" fmla="*/ 492240 w 1074"/>
                <a:gd name="T11" fmla="*/ 145460 h 1572"/>
                <a:gd name="T12" fmla="*/ 379936 w 1074"/>
                <a:gd name="T13" fmla="*/ 0 h 1572"/>
                <a:gd name="T14" fmla="*/ 100013 w 1074"/>
                <a:gd name="T15" fmla="*/ 82241 h 1572"/>
                <a:gd name="T16" fmla="*/ 1117 w 1074"/>
                <a:gd name="T17" fmla="*/ 227142 h 1572"/>
                <a:gd name="T18" fmla="*/ 82133 w 1074"/>
                <a:gd name="T19" fmla="*/ 335677 h 1572"/>
                <a:gd name="T20" fmla="*/ 59225 w 1074"/>
                <a:gd name="T21" fmla="*/ 385470 h 1572"/>
                <a:gd name="T22" fmla="*/ 75428 w 1074"/>
                <a:gd name="T23" fmla="*/ 410645 h 1572"/>
                <a:gd name="T24" fmla="*/ 106159 w 1074"/>
                <a:gd name="T25" fmla="*/ 438059 h 1572"/>
                <a:gd name="T26" fmla="*/ 101130 w 1074"/>
                <a:gd name="T27" fmla="*/ 496243 h 1572"/>
                <a:gd name="T28" fmla="*/ 58108 w 1074"/>
                <a:gd name="T29" fmla="*/ 527014 h 1572"/>
                <a:gd name="T30" fmla="*/ 26819 w 1074"/>
                <a:gd name="T31" fmla="*/ 577925 h 1572"/>
                <a:gd name="T32" fmla="*/ 70400 w 1074"/>
                <a:gd name="T33" fmla="*/ 645060 h 1572"/>
                <a:gd name="T34" fmla="*/ 88838 w 1074"/>
                <a:gd name="T35" fmla="*/ 683104 h 1572"/>
                <a:gd name="T36" fmla="*/ 73752 w 1074"/>
                <a:gd name="T37" fmla="*/ 742966 h 1572"/>
                <a:gd name="T38" fmla="*/ 43022 w 1074"/>
                <a:gd name="T39" fmla="*/ 801150 h 1572"/>
                <a:gd name="T40" fmla="*/ 101130 w 1074"/>
                <a:gd name="T41" fmla="*/ 855978 h 1572"/>
                <a:gd name="T42" fmla="*/ 161473 w 1074"/>
                <a:gd name="T43" fmla="*/ 866607 h 1572"/>
                <a:gd name="T44" fmla="*/ 196114 w 1074"/>
                <a:gd name="T45" fmla="*/ 858215 h 1572"/>
                <a:gd name="T46" fmla="*/ 232990 w 1074"/>
                <a:gd name="T47" fmla="*/ 862691 h 1572"/>
                <a:gd name="T48" fmla="*/ 223492 w 1074"/>
                <a:gd name="T49" fmla="*/ 813458 h 1572"/>
                <a:gd name="T50" fmla="*/ 259250 w 1074"/>
                <a:gd name="T51" fmla="*/ 736253 h 1572"/>
                <a:gd name="T52" fmla="*/ 305625 w 1074"/>
                <a:gd name="T53" fmla="*/ 667439 h 1572"/>
                <a:gd name="T54" fmla="*/ 389434 w 1074"/>
                <a:gd name="T55" fmla="*/ 627717 h 1572"/>
                <a:gd name="T56" fmla="*/ 435250 w 1074"/>
                <a:gd name="T57" fmla="*/ 582400 h 1572"/>
                <a:gd name="T58" fmla="*/ 442513 w 1074"/>
                <a:gd name="T59" fmla="*/ 562260 h 1572"/>
                <a:gd name="T60" fmla="*/ 410107 w 1074"/>
                <a:gd name="T61" fmla="*/ 537084 h 1572"/>
                <a:gd name="T62" fmla="*/ 419606 w 1074"/>
                <a:gd name="T63" fmla="*/ 444773 h 1572"/>
                <a:gd name="T64" fmla="*/ 436367 w 1074"/>
                <a:gd name="T65" fmla="*/ 449808 h 15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74"/>
                <a:gd name="T100" fmla="*/ 0 h 1572"/>
                <a:gd name="T101" fmla="*/ 1074 w 1074"/>
                <a:gd name="T102" fmla="*/ 1572 h 157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74" h="1572">
                  <a:moveTo>
                    <a:pt x="781" y="804"/>
                  </a:moveTo>
                  <a:cubicBezTo>
                    <a:pt x="792" y="802"/>
                    <a:pt x="807" y="805"/>
                    <a:pt x="820" y="812"/>
                  </a:cubicBezTo>
                  <a:cubicBezTo>
                    <a:pt x="843" y="824"/>
                    <a:pt x="884" y="826"/>
                    <a:pt x="880" y="806"/>
                  </a:cubicBezTo>
                  <a:cubicBezTo>
                    <a:pt x="875" y="786"/>
                    <a:pt x="887" y="783"/>
                    <a:pt x="906" y="787"/>
                  </a:cubicBezTo>
                  <a:cubicBezTo>
                    <a:pt x="925" y="790"/>
                    <a:pt x="948" y="800"/>
                    <a:pt x="966" y="774"/>
                  </a:cubicBezTo>
                  <a:cubicBezTo>
                    <a:pt x="983" y="748"/>
                    <a:pt x="1003" y="723"/>
                    <a:pt x="1005" y="697"/>
                  </a:cubicBezTo>
                  <a:cubicBezTo>
                    <a:pt x="1008" y="671"/>
                    <a:pt x="1016" y="653"/>
                    <a:pt x="1054" y="610"/>
                  </a:cubicBezTo>
                  <a:cubicBezTo>
                    <a:pt x="1059" y="605"/>
                    <a:pt x="1063" y="600"/>
                    <a:pt x="1068" y="595"/>
                  </a:cubicBezTo>
                  <a:cubicBezTo>
                    <a:pt x="1072" y="592"/>
                    <a:pt x="1072" y="592"/>
                    <a:pt x="1072" y="592"/>
                  </a:cubicBezTo>
                  <a:cubicBezTo>
                    <a:pt x="1074" y="540"/>
                    <a:pt x="1074" y="540"/>
                    <a:pt x="1074" y="540"/>
                  </a:cubicBezTo>
                  <a:cubicBezTo>
                    <a:pt x="1057" y="368"/>
                    <a:pt x="1057" y="368"/>
                    <a:pt x="1057" y="368"/>
                  </a:cubicBezTo>
                  <a:cubicBezTo>
                    <a:pt x="881" y="260"/>
                    <a:pt x="881" y="260"/>
                    <a:pt x="881" y="260"/>
                  </a:cubicBezTo>
                  <a:cubicBezTo>
                    <a:pt x="881" y="260"/>
                    <a:pt x="724" y="140"/>
                    <a:pt x="722" y="138"/>
                  </a:cubicBezTo>
                  <a:cubicBezTo>
                    <a:pt x="720" y="136"/>
                    <a:pt x="680" y="0"/>
                    <a:pt x="680" y="0"/>
                  </a:cubicBezTo>
                  <a:cubicBezTo>
                    <a:pt x="271" y="138"/>
                    <a:pt x="271" y="138"/>
                    <a:pt x="271" y="138"/>
                  </a:cubicBezTo>
                  <a:cubicBezTo>
                    <a:pt x="179" y="147"/>
                    <a:pt x="179" y="147"/>
                    <a:pt x="179" y="147"/>
                  </a:cubicBezTo>
                  <a:cubicBezTo>
                    <a:pt x="78" y="286"/>
                    <a:pt x="78" y="286"/>
                    <a:pt x="78" y="286"/>
                  </a:cubicBezTo>
                  <a:cubicBezTo>
                    <a:pt x="78" y="286"/>
                    <a:pt x="4" y="404"/>
                    <a:pt x="2" y="406"/>
                  </a:cubicBezTo>
                  <a:cubicBezTo>
                    <a:pt x="0" y="408"/>
                    <a:pt x="31" y="541"/>
                    <a:pt x="76" y="542"/>
                  </a:cubicBezTo>
                  <a:cubicBezTo>
                    <a:pt x="120" y="544"/>
                    <a:pt x="141" y="578"/>
                    <a:pt x="147" y="600"/>
                  </a:cubicBezTo>
                  <a:cubicBezTo>
                    <a:pt x="154" y="622"/>
                    <a:pt x="164" y="648"/>
                    <a:pt x="145" y="652"/>
                  </a:cubicBezTo>
                  <a:cubicBezTo>
                    <a:pt x="127" y="656"/>
                    <a:pt x="125" y="683"/>
                    <a:pt x="106" y="689"/>
                  </a:cubicBezTo>
                  <a:cubicBezTo>
                    <a:pt x="87" y="695"/>
                    <a:pt x="89" y="692"/>
                    <a:pt x="85" y="712"/>
                  </a:cubicBezTo>
                  <a:cubicBezTo>
                    <a:pt x="80" y="733"/>
                    <a:pt x="115" y="738"/>
                    <a:pt x="135" y="734"/>
                  </a:cubicBezTo>
                  <a:cubicBezTo>
                    <a:pt x="155" y="729"/>
                    <a:pt x="177" y="721"/>
                    <a:pt x="177" y="734"/>
                  </a:cubicBezTo>
                  <a:cubicBezTo>
                    <a:pt x="176" y="747"/>
                    <a:pt x="175" y="758"/>
                    <a:pt x="190" y="783"/>
                  </a:cubicBezTo>
                  <a:cubicBezTo>
                    <a:pt x="205" y="807"/>
                    <a:pt x="207" y="816"/>
                    <a:pt x="199" y="827"/>
                  </a:cubicBezTo>
                  <a:cubicBezTo>
                    <a:pt x="192" y="837"/>
                    <a:pt x="186" y="867"/>
                    <a:pt x="181" y="887"/>
                  </a:cubicBezTo>
                  <a:cubicBezTo>
                    <a:pt x="176" y="906"/>
                    <a:pt x="154" y="911"/>
                    <a:pt x="125" y="908"/>
                  </a:cubicBezTo>
                  <a:cubicBezTo>
                    <a:pt x="97" y="905"/>
                    <a:pt x="95" y="918"/>
                    <a:pt x="104" y="942"/>
                  </a:cubicBezTo>
                  <a:cubicBezTo>
                    <a:pt x="113" y="966"/>
                    <a:pt x="102" y="981"/>
                    <a:pt x="76" y="988"/>
                  </a:cubicBezTo>
                  <a:cubicBezTo>
                    <a:pt x="50" y="995"/>
                    <a:pt x="48" y="1014"/>
                    <a:pt x="48" y="1033"/>
                  </a:cubicBezTo>
                  <a:cubicBezTo>
                    <a:pt x="48" y="1053"/>
                    <a:pt x="48" y="1080"/>
                    <a:pt x="72" y="1098"/>
                  </a:cubicBezTo>
                  <a:cubicBezTo>
                    <a:pt x="96" y="1115"/>
                    <a:pt x="104" y="1130"/>
                    <a:pt x="126" y="1153"/>
                  </a:cubicBezTo>
                  <a:cubicBezTo>
                    <a:pt x="148" y="1176"/>
                    <a:pt x="140" y="1189"/>
                    <a:pt x="153" y="1197"/>
                  </a:cubicBezTo>
                  <a:cubicBezTo>
                    <a:pt x="167" y="1205"/>
                    <a:pt x="166" y="1214"/>
                    <a:pt x="159" y="1221"/>
                  </a:cubicBezTo>
                  <a:cubicBezTo>
                    <a:pt x="151" y="1228"/>
                    <a:pt x="153" y="1240"/>
                    <a:pt x="149" y="1263"/>
                  </a:cubicBezTo>
                  <a:cubicBezTo>
                    <a:pt x="145" y="1286"/>
                    <a:pt x="143" y="1318"/>
                    <a:pt x="132" y="1328"/>
                  </a:cubicBezTo>
                  <a:cubicBezTo>
                    <a:pt x="122" y="1338"/>
                    <a:pt x="123" y="1379"/>
                    <a:pt x="120" y="1400"/>
                  </a:cubicBezTo>
                  <a:cubicBezTo>
                    <a:pt x="117" y="1420"/>
                    <a:pt x="98" y="1425"/>
                    <a:pt x="77" y="1432"/>
                  </a:cubicBezTo>
                  <a:cubicBezTo>
                    <a:pt x="56" y="1440"/>
                    <a:pt x="104" y="1479"/>
                    <a:pt x="122" y="1500"/>
                  </a:cubicBezTo>
                  <a:cubicBezTo>
                    <a:pt x="140" y="1521"/>
                    <a:pt x="156" y="1529"/>
                    <a:pt x="181" y="1530"/>
                  </a:cubicBezTo>
                  <a:cubicBezTo>
                    <a:pt x="205" y="1531"/>
                    <a:pt x="212" y="1516"/>
                    <a:pt x="231" y="1525"/>
                  </a:cubicBezTo>
                  <a:cubicBezTo>
                    <a:pt x="250" y="1534"/>
                    <a:pt x="277" y="1550"/>
                    <a:pt x="289" y="1549"/>
                  </a:cubicBezTo>
                  <a:cubicBezTo>
                    <a:pt x="300" y="1547"/>
                    <a:pt x="308" y="1546"/>
                    <a:pt x="330" y="1559"/>
                  </a:cubicBezTo>
                  <a:cubicBezTo>
                    <a:pt x="353" y="1572"/>
                    <a:pt x="341" y="1553"/>
                    <a:pt x="351" y="1534"/>
                  </a:cubicBezTo>
                  <a:cubicBezTo>
                    <a:pt x="361" y="1515"/>
                    <a:pt x="362" y="1510"/>
                    <a:pt x="382" y="1525"/>
                  </a:cubicBezTo>
                  <a:cubicBezTo>
                    <a:pt x="401" y="1539"/>
                    <a:pt x="408" y="1541"/>
                    <a:pt x="417" y="1542"/>
                  </a:cubicBezTo>
                  <a:cubicBezTo>
                    <a:pt x="427" y="1544"/>
                    <a:pt x="425" y="1525"/>
                    <a:pt x="419" y="1507"/>
                  </a:cubicBezTo>
                  <a:cubicBezTo>
                    <a:pt x="412" y="1490"/>
                    <a:pt x="399" y="1474"/>
                    <a:pt x="400" y="1454"/>
                  </a:cubicBezTo>
                  <a:cubicBezTo>
                    <a:pt x="401" y="1433"/>
                    <a:pt x="402" y="1421"/>
                    <a:pt x="432" y="1396"/>
                  </a:cubicBezTo>
                  <a:cubicBezTo>
                    <a:pt x="461" y="1372"/>
                    <a:pt x="456" y="1348"/>
                    <a:pt x="464" y="1316"/>
                  </a:cubicBezTo>
                  <a:cubicBezTo>
                    <a:pt x="473" y="1283"/>
                    <a:pt x="484" y="1291"/>
                    <a:pt x="496" y="1271"/>
                  </a:cubicBezTo>
                  <a:cubicBezTo>
                    <a:pt x="507" y="1250"/>
                    <a:pt x="536" y="1219"/>
                    <a:pt x="547" y="1193"/>
                  </a:cubicBezTo>
                  <a:cubicBezTo>
                    <a:pt x="558" y="1167"/>
                    <a:pt x="581" y="1158"/>
                    <a:pt x="600" y="1143"/>
                  </a:cubicBezTo>
                  <a:cubicBezTo>
                    <a:pt x="619" y="1128"/>
                    <a:pt x="669" y="1123"/>
                    <a:pt x="697" y="1122"/>
                  </a:cubicBezTo>
                  <a:cubicBezTo>
                    <a:pt x="725" y="1122"/>
                    <a:pt x="727" y="1113"/>
                    <a:pt x="729" y="1090"/>
                  </a:cubicBezTo>
                  <a:cubicBezTo>
                    <a:pt x="731" y="1068"/>
                    <a:pt x="759" y="1054"/>
                    <a:pt x="779" y="1041"/>
                  </a:cubicBezTo>
                  <a:cubicBezTo>
                    <a:pt x="800" y="1028"/>
                    <a:pt x="815" y="1015"/>
                    <a:pt x="815" y="1015"/>
                  </a:cubicBezTo>
                  <a:cubicBezTo>
                    <a:pt x="810" y="1006"/>
                    <a:pt x="804" y="1004"/>
                    <a:pt x="792" y="1005"/>
                  </a:cubicBezTo>
                  <a:cubicBezTo>
                    <a:pt x="762" y="1007"/>
                    <a:pt x="743" y="993"/>
                    <a:pt x="736" y="964"/>
                  </a:cubicBezTo>
                  <a:cubicBezTo>
                    <a:pt x="734" y="960"/>
                    <a:pt x="734" y="960"/>
                    <a:pt x="734" y="960"/>
                  </a:cubicBezTo>
                  <a:cubicBezTo>
                    <a:pt x="702" y="837"/>
                    <a:pt x="702" y="837"/>
                    <a:pt x="702" y="837"/>
                  </a:cubicBezTo>
                  <a:cubicBezTo>
                    <a:pt x="751" y="795"/>
                    <a:pt x="751" y="795"/>
                    <a:pt x="751" y="795"/>
                  </a:cubicBezTo>
                  <a:cubicBezTo>
                    <a:pt x="772" y="805"/>
                    <a:pt x="772" y="805"/>
                    <a:pt x="772" y="805"/>
                  </a:cubicBezTo>
                  <a:lnTo>
                    <a:pt x="781" y="804"/>
                  </a:lnTo>
                  <a:close/>
                </a:path>
              </a:pathLst>
            </a:custGeom>
            <a:solidFill>
              <a:srgbClr val="F79E1E"/>
            </a:solidFill>
            <a:ln w="6350" cap="flat" cmpd="sng">
              <a:solidFill>
                <a:srgbClr val="FCFCFC"/>
              </a:solidFill>
              <a:miter lim="800000"/>
            </a:ln>
          </p:spPr>
          <p:txBody>
            <a:bodyPr/>
            <a:lstStyle/>
            <a:p>
              <a:endParaRPr lang="zh-CN" altLang="en-US"/>
            </a:p>
          </p:txBody>
        </p:sp>
        <p:sp>
          <p:nvSpPr>
            <p:cNvPr id="7199" name="Freeform 21"/>
            <p:cNvSpPr>
              <a:spLocks noChangeArrowheads="1"/>
            </p:cNvSpPr>
            <p:nvPr/>
          </p:nvSpPr>
          <p:spPr bwMode="auto">
            <a:xfrm>
              <a:off x="4081462" y="1700213"/>
              <a:ext cx="146050" cy="212725"/>
            </a:xfrm>
            <a:custGeom>
              <a:avLst/>
              <a:gdLst>
                <a:gd name="T0" fmla="*/ 34134 w 261"/>
                <a:gd name="T1" fmla="*/ 81947 h 379"/>
                <a:gd name="T2" fmla="*/ 49243 w 261"/>
                <a:gd name="T3" fmla="*/ 136952 h 379"/>
                <a:gd name="T4" fmla="*/ 49243 w 261"/>
                <a:gd name="T5" fmla="*/ 156597 h 379"/>
                <a:gd name="T6" fmla="*/ 66590 w 261"/>
                <a:gd name="T7" fmla="*/ 177926 h 379"/>
                <a:gd name="T8" fmla="*/ 114154 w 261"/>
                <a:gd name="T9" fmla="*/ 208235 h 379"/>
                <a:gd name="T10" fmla="*/ 124786 w 261"/>
                <a:gd name="T11" fmla="*/ 205990 h 379"/>
                <a:gd name="T12" fmla="*/ 124226 w 261"/>
                <a:gd name="T13" fmla="*/ 200377 h 379"/>
                <a:gd name="T14" fmla="*/ 129263 w 261"/>
                <a:gd name="T15" fmla="*/ 158281 h 379"/>
                <a:gd name="T16" fmla="*/ 139895 w 261"/>
                <a:gd name="T17" fmla="*/ 124043 h 379"/>
                <a:gd name="T18" fmla="*/ 146050 w 261"/>
                <a:gd name="T19" fmla="*/ 118991 h 379"/>
                <a:gd name="T20" fmla="*/ 142133 w 261"/>
                <a:gd name="T21" fmla="*/ 102153 h 379"/>
                <a:gd name="T22" fmla="*/ 134858 w 261"/>
                <a:gd name="T23" fmla="*/ 81947 h 379"/>
                <a:gd name="T24" fmla="*/ 118071 w 261"/>
                <a:gd name="T25" fmla="*/ 86437 h 379"/>
                <a:gd name="T26" fmla="*/ 101843 w 261"/>
                <a:gd name="T27" fmla="*/ 53322 h 379"/>
                <a:gd name="T28" fmla="*/ 105201 w 261"/>
                <a:gd name="T29" fmla="*/ 30870 h 379"/>
                <a:gd name="T30" fmla="*/ 106880 w 261"/>
                <a:gd name="T31" fmla="*/ 11226 h 379"/>
                <a:gd name="T32" fmla="*/ 63232 w 261"/>
                <a:gd name="T33" fmla="*/ 1123 h 379"/>
                <a:gd name="T34" fmla="*/ 3917 w 261"/>
                <a:gd name="T35" fmla="*/ 37606 h 379"/>
                <a:gd name="T36" fmla="*/ 33575 w 261"/>
                <a:gd name="T37" fmla="*/ 68476 h 379"/>
                <a:gd name="T38" fmla="*/ 34134 w 261"/>
                <a:gd name="T39" fmla="*/ 81947 h 3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1"/>
                <a:gd name="T61" fmla="*/ 0 h 379"/>
                <a:gd name="T62" fmla="*/ 261 w 261"/>
                <a:gd name="T63" fmla="*/ 379 h 37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1" h="379">
                  <a:moveTo>
                    <a:pt x="61" y="146"/>
                  </a:moveTo>
                  <a:cubicBezTo>
                    <a:pt x="61" y="146"/>
                    <a:pt x="82" y="224"/>
                    <a:pt x="88" y="244"/>
                  </a:cubicBezTo>
                  <a:cubicBezTo>
                    <a:pt x="94" y="263"/>
                    <a:pt x="90" y="265"/>
                    <a:pt x="88" y="279"/>
                  </a:cubicBezTo>
                  <a:cubicBezTo>
                    <a:pt x="86" y="292"/>
                    <a:pt x="86" y="293"/>
                    <a:pt x="119" y="317"/>
                  </a:cubicBezTo>
                  <a:cubicBezTo>
                    <a:pt x="151" y="340"/>
                    <a:pt x="192" y="379"/>
                    <a:pt x="204" y="371"/>
                  </a:cubicBezTo>
                  <a:cubicBezTo>
                    <a:pt x="223" y="367"/>
                    <a:pt x="223" y="367"/>
                    <a:pt x="223" y="367"/>
                  </a:cubicBezTo>
                  <a:cubicBezTo>
                    <a:pt x="222" y="362"/>
                    <a:pt x="222" y="362"/>
                    <a:pt x="222" y="357"/>
                  </a:cubicBezTo>
                  <a:cubicBezTo>
                    <a:pt x="216" y="318"/>
                    <a:pt x="222" y="305"/>
                    <a:pt x="231" y="282"/>
                  </a:cubicBezTo>
                  <a:cubicBezTo>
                    <a:pt x="240" y="259"/>
                    <a:pt x="239" y="234"/>
                    <a:pt x="250" y="221"/>
                  </a:cubicBezTo>
                  <a:cubicBezTo>
                    <a:pt x="254" y="215"/>
                    <a:pt x="253" y="213"/>
                    <a:pt x="261" y="212"/>
                  </a:cubicBezTo>
                  <a:cubicBezTo>
                    <a:pt x="261" y="212"/>
                    <a:pt x="256" y="197"/>
                    <a:pt x="254" y="182"/>
                  </a:cubicBezTo>
                  <a:cubicBezTo>
                    <a:pt x="253" y="167"/>
                    <a:pt x="256" y="145"/>
                    <a:pt x="241" y="146"/>
                  </a:cubicBezTo>
                  <a:cubicBezTo>
                    <a:pt x="226" y="148"/>
                    <a:pt x="225" y="164"/>
                    <a:pt x="211" y="154"/>
                  </a:cubicBezTo>
                  <a:cubicBezTo>
                    <a:pt x="197" y="143"/>
                    <a:pt x="193" y="116"/>
                    <a:pt x="182" y="95"/>
                  </a:cubicBezTo>
                  <a:cubicBezTo>
                    <a:pt x="170" y="74"/>
                    <a:pt x="179" y="59"/>
                    <a:pt x="188" y="55"/>
                  </a:cubicBezTo>
                  <a:cubicBezTo>
                    <a:pt x="197" y="51"/>
                    <a:pt x="209" y="31"/>
                    <a:pt x="191" y="20"/>
                  </a:cubicBezTo>
                  <a:cubicBezTo>
                    <a:pt x="174" y="10"/>
                    <a:pt x="131" y="0"/>
                    <a:pt x="113" y="2"/>
                  </a:cubicBezTo>
                  <a:cubicBezTo>
                    <a:pt x="95" y="5"/>
                    <a:pt x="0" y="52"/>
                    <a:pt x="7" y="67"/>
                  </a:cubicBezTo>
                  <a:cubicBezTo>
                    <a:pt x="15" y="82"/>
                    <a:pt x="55" y="117"/>
                    <a:pt x="60" y="122"/>
                  </a:cubicBezTo>
                  <a:cubicBezTo>
                    <a:pt x="65" y="128"/>
                    <a:pt x="61" y="146"/>
                    <a:pt x="61" y="146"/>
                  </a:cubicBezTo>
                  <a:close/>
                </a:path>
              </a:pathLst>
            </a:custGeom>
            <a:solidFill>
              <a:srgbClr val="F79E1E"/>
            </a:solidFill>
            <a:ln w="6350" cap="flat" cmpd="sng">
              <a:solidFill>
                <a:srgbClr val="FCFCFC"/>
              </a:solidFill>
              <a:miter lim="800000"/>
            </a:ln>
          </p:spPr>
          <p:txBody>
            <a:bodyPr/>
            <a:lstStyle/>
            <a:p>
              <a:endParaRPr lang="zh-CN" altLang="en-US"/>
            </a:p>
          </p:txBody>
        </p:sp>
        <p:sp>
          <p:nvSpPr>
            <p:cNvPr id="7200" name="Freeform 22"/>
            <p:cNvSpPr>
              <a:spLocks noChangeArrowheads="1"/>
            </p:cNvSpPr>
            <p:nvPr/>
          </p:nvSpPr>
          <p:spPr bwMode="auto">
            <a:xfrm>
              <a:off x="4287837" y="1216025"/>
              <a:ext cx="655638" cy="582612"/>
            </a:xfrm>
            <a:custGeom>
              <a:avLst/>
              <a:gdLst>
                <a:gd name="T0" fmla="*/ 648372 w 1173"/>
                <a:gd name="T1" fmla="*/ 287661 h 1039"/>
                <a:gd name="T2" fmla="*/ 618748 w 1173"/>
                <a:gd name="T3" fmla="*/ 305044 h 1039"/>
                <a:gd name="T4" fmla="*/ 566766 w 1173"/>
                <a:gd name="T5" fmla="*/ 347661 h 1039"/>
                <a:gd name="T6" fmla="*/ 535466 w 1173"/>
                <a:gd name="T7" fmla="*/ 401492 h 1039"/>
                <a:gd name="T8" fmla="*/ 519815 w 1173"/>
                <a:gd name="T9" fmla="*/ 441305 h 1039"/>
                <a:gd name="T10" fmla="*/ 477895 w 1173"/>
                <a:gd name="T11" fmla="*/ 449716 h 1039"/>
                <a:gd name="T12" fmla="*/ 434297 w 1173"/>
                <a:gd name="T13" fmla="*/ 468220 h 1039"/>
                <a:gd name="T14" fmla="*/ 395171 w 1173"/>
                <a:gd name="T15" fmla="*/ 494575 h 1039"/>
                <a:gd name="T16" fmla="*/ 355487 w 1173"/>
                <a:gd name="T17" fmla="*/ 526538 h 1039"/>
                <a:gd name="T18" fmla="*/ 326981 w 1173"/>
                <a:gd name="T19" fmla="*/ 569715 h 1039"/>
                <a:gd name="T20" fmla="*/ 307977 w 1173"/>
                <a:gd name="T21" fmla="*/ 578687 h 1039"/>
                <a:gd name="T22" fmla="*/ 296239 w 1173"/>
                <a:gd name="T23" fmla="*/ 564668 h 1039"/>
                <a:gd name="T24" fmla="*/ 294003 w 1173"/>
                <a:gd name="T25" fmla="*/ 541678 h 1039"/>
                <a:gd name="T26" fmla="*/ 305741 w 1173"/>
                <a:gd name="T27" fmla="*/ 528781 h 1039"/>
                <a:gd name="T28" fmla="*/ 286737 w 1173"/>
                <a:gd name="T29" fmla="*/ 532145 h 1039"/>
                <a:gd name="T30" fmla="*/ 263261 w 1173"/>
                <a:gd name="T31" fmla="*/ 538313 h 1039"/>
                <a:gd name="T32" fmla="*/ 272204 w 1173"/>
                <a:gd name="T33" fmla="*/ 514201 h 1039"/>
                <a:gd name="T34" fmla="*/ 269969 w 1173"/>
                <a:gd name="T35" fmla="*/ 489529 h 1039"/>
                <a:gd name="T36" fmla="*/ 276676 w 1173"/>
                <a:gd name="T37" fmla="*/ 472706 h 1039"/>
                <a:gd name="T38" fmla="*/ 296239 w 1173"/>
                <a:gd name="T39" fmla="*/ 442987 h 1039"/>
                <a:gd name="T40" fmla="*/ 316361 w 1173"/>
                <a:gd name="T41" fmla="*/ 414389 h 1039"/>
                <a:gd name="T42" fmla="*/ 320273 w 1173"/>
                <a:gd name="T43" fmla="*/ 380745 h 1039"/>
                <a:gd name="T44" fmla="*/ 307977 w 1173"/>
                <a:gd name="T45" fmla="*/ 361679 h 1039"/>
                <a:gd name="T46" fmla="*/ 281706 w 1173"/>
                <a:gd name="T47" fmla="*/ 343735 h 1039"/>
                <a:gd name="T48" fmla="*/ 249847 w 1173"/>
                <a:gd name="T49" fmla="*/ 351025 h 1039"/>
                <a:gd name="T50" fmla="*/ 210162 w 1173"/>
                <a:gd name="T51" fmla="*/ 354950 h 1039"/>
                <a:gd name="T52" fmla="*/ 204014 w 1173"/>
                <a:gd name="T53" fmla="*/ 371212 h 1039"/>
                <a:gd name="T54" fmla="*/ 190040 w 1173"/>
                <a:gd name="T55" fmla="*/ 391399 h 1039"/>
                <a:gd name="T56" fmla="*/ 169918 w 1173"/>
                <a:gd name="T57" fmla="*/ 431211 h 1039"/>
                <a:gd name="T58" fmla="*/ 141971 w 1173"/>
                <a:gd name="T59" fmla="*/ 459809 h 1039"/>
                <a:gd name="T60" fmla="*/ 106758 w 1173"/>
                <a:gd name="T61" fmla="*/ 483921 h 1039"/>
                <a:gd name="T62" fmla="*/ 91107 w 1173"/>
                <a:gd name="T63" fmla="*/ 462613 h 1039"/>
                <a:gd name="T64" fmla="*/ 77693 w 1173"/>
                <a:gd name="T65" fmla="*/ 440183 h 1039"/>
                <a:gd name="T66" fmla="*/ 57012 w 1173"/>
                <a:gd name="T67" fmla="*/ 429529 h 1039"/>
                <a:gd name="T68" fmla="*/ 39685 w 1173"/>
                <a:gd name="T69" fmla="*/ 416632 h 1039"/>
                <a:gd name="T70" fmla="*/ 28506 w 1173"/>
                <a:gd name="T71" fmla="*/ 414950 h 1039"/>
                <a:gd name="T72" fmla="*/ 6148 w 1173"/>
                <a:gd name="T73" fmla="*/ 398128 h 1039"/>
                <a:gd name="T74" fmla="*/ 12297 w 1173"/>
                <a:gd name="T75" fmla="*/ 366726 h 1039"/>
                <a:gd name="T76" fmla="*/ 34095 w 1173"/>
                <a:gd name="T77" fmla="*/ 333642 h 1039"/>
                <a:gd name="T78" fmla="*/ 0 w 1173"/>
                <a:gd name="T79" fmla="*/ 269157 h 1039"/>
                <a:gd name="T80" fmla="*/ 21799 w 1173"/>
                <a:gd name="T81" fmla="*/ 158690 h 1039"/>
                <a:gd name="T82" fmla="*/ 182774 w 1173"/>
                <a:gd name="T83" fmla="*/ 79626 h 1039"/>
                <a:gd name="T84" fmla="*/ 290090 w 1173"/>
                <a:gd name="T85" fmla="*/ 21869 h 1039"/>
                <a:gd name="T86" fmla="*/ 434297 w 1173"/>
                <a:gd name="T87" fmla="*/ 0 h 1039"/>
                <a:gd name="T88" fmla="*/ 648372 w 1173"/>
                <a:gd name="T89" fmla="*/ 72897 h 1039"/>
                <a:gd name="T90" fmla="*/ 648372 w 1173"/>
                <a:gd name="T91" fmla="*/ 161494 h 1039"/>
                <a:gd name="T92" fmla="*/ 650608 w 1173"/>
                <a:gd name="T93" fmla="*/ 260185 h 1039"/>
                <a:gd name="T94" fmla="*/ 655638 w 1173"/>
                <a:gd name="T95" fmla="*/ 281493 h 1039"/>
                <a:gd name="T96" fmla="*/ 648372 w 1173"/>
                <a:gd name="T97" fmla="*/ 287661 h 10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73"/>
                <a:gd name="T148" fmla="*/ 0 h 1039"/>
                <a:gd name="T149" fmla="*/ 1173 w 1173"/>
                <a:gd name="T150" fmla="*/ 1039 h 10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73" h="1039">
                  <a:moveTo>
                    <a:pt x="1160" y="513"/>
                  </a:moveTo>
                  <a:cubicBezTo>
                    <a:pt x="1141" y="528"/>
                    <a:pt x="1120" y="539"/>
                    <a:pt x="1107" y="544"/>
                  </a:cubicBezTo>
                  <a:cubicBezTo>
                    <a:pt x="1086" y="553"/>
                    <a:pt x="1031" y="596"/>
                    <a:pt x="1014" y="620"/>
                  </a:cubicBezTo>
                  <a:cubicBezTo>
                    <a:pt x="998" y="644"/>
                    <a:pt x="966" y="694"/>
                    <a:pt x="958" y="716"/>
                  </a:cubicBezTo>
                  <a:cubicBezTo>
                    <a:pt x="950" y="739"/>
                    <a:pt x="941" y="763"/>
                    <a:pt x="930" y="787"/>
                  </a:cubicBezTo>
                  <a:cubicBezTo>
                    <a:pt x="918" y="811"/>
                    <a:pt x="876" y="795"/>
                    <a:pt x="855" y="802"/>
                  </a:cubicBezTo>
                  <a:cubicBezTo>
                    <a:pt x="833" y="810"/>
                    <a:pt x="791" y="827"/>
                    <a:pt x="777" y="835"/>
                  </a:cubicBezTo>
                  <a:cubicBezTo>
                    <a:pt x="764" y="843"/>
                    <a:pt x="723" y="865"/>
                    <a:pt x="707" y="882"/>
                  </a:cubicBezTo>
                  <a:cubicBezTo>
                    <a:pt x="691" y="900"/>
                    <a:pt x="653" y="916"/>
                    <a:pt x="636" y="939"/>
                  </a:cubicBezTo>
                  <a:cubicBezTo>
                    <a:pt x="619" y="962"/>
                    <a:pt x="590" y="993"/>
                    <a:pt x="585" y="1016"/>
                  </a:cubicBezTo>
                  <a:cubicBezTo>
                    <a:pt x="580" y="1039"/>
                    <a:pt x="560" y="1037"/>
                    <a:pt x="551" y="1032"/>
                  </a:cubicBezTo>
                  <a:cubicBezTo>
                    <a:pt x="541" y="1026"/>
                    <a:pt x="536" y="1013"/>
                    <a:pt x="530" y="1007"/>
                  </a:cubicBezTo>
                  <a:cubicBezTo>
                    <a:pt x="525" y="1001"/>
                    <a:pt x="522" y="981"/>
                    <a:pt x="526" y="966"/>
                  </a:cubicBezTo>
                  <a:cubicBezTo>
                    <a:pt x="530" y="950"/>
                    <a:pt x="540" y="957"/>
                    <a:pt x="547" y="943"/>
                  </a:cubicBezTo>
                  <a:cubicBezTo>
                    <a:pt x="555" y="929"/>
                    <a:pt x="521" y="942"/>
                    <a:pt x="513" y="949"/>
                  </a:cubicBezTo>
                  <a:cubicBezTo>
                    <a:pt x="505" y="955"/>
                    <a:pt x="491" y="966"/>
                    <a:pt x="471" y="960"/>
                  </a:cubicBezTo>
                  <a:cubicBezTo>
                    <a:pt x="452" y="955"/>
                    <a:pt x="477" y="930"/>
                    <a:pt x="487" y="917"/>
                  </a:cubicBezTo>
                  <a:cubicBezTo>
                    <a:pt x="497" y="904"/>
                    <a:pt x="483" y="886"/>
                    <a:pt x="483" y="873"/>
                  </a:cubicBezTo>
                  <a:cubicBezTo>
                    <a:pt x="483" y="861"/>
                    <a:pt x="478" y="852"/>
                    <a:pt x="495" y="843"/>
                  </a:cubicBezTo>
                  <a:cubicBezTo>
                    <a:pt x="513" y="834"/>
                    <a:pt x="518" y="819"/>
                    <a:pt x="530" y="790"/>
                  </a:cubicBezTo>
                  <a:cubicBezTo>
                    <a:pt x="542" y="761"/>
                    <a:pt x="547" y="761"/>
                    <a:pt x="566" y="739"/>
                  </a:cubicBezTo>
                  <a:cubicBezTo>
                    <a:pt x="585" y="717"/>
                    <a:pt x="578" y="706"/>
                    <a:pt x="573" y="679"/>
                  </a:cubicBezTo>
                  <a:cubicBezTo>
                    <a:pt x="568" y="651"/>
                    <a:pt x="568" y="656"/>
                    <a:pt x="551" y="645"/>
                  </a:cubicBezTo>
                  <a:cubicBezTo>
                    <a:pt x="533" y="635"/>
                    <a:pt x="510" y="627"/>
                    <a:pt x="504" y="613"/>
                  </a:cubicBezTo>
                  <a:cubicBezTo>
                    <a:pt x="499" y="600"/>
                    <a:pt x="464" y="616"/>
                    <a:pt x="447" y="626"/>
                  </a:cubicBezTo>
                  <a:cubicBezTo>
                    <a:pt x="431" y="636"/>
                    <a:pt x="402" y="636"/>
                    <a:pt x="376" y="633"/>
                  </a:cubicBezTo>
                  <a:cubicBezTo>
                    <a:pt x="349" y="630"/>
                    <a:pt x="356" y="641"/>
                    <a:pt x="365" y="662"/>
                  </a:cubicBezTo>
                  <a:cubicBezTo>
                    <a:pt x="374" y="682"/>
                    <a:pt x="359" y="670"/>
                    <a:pt x="340" y="698"/>
                  </a:cubicBezTo>
                  <a:cubicBezTo>
                    <a:pt x="320" y="726"/>
                    <a:pt x="312" y="750"/>
                    <a:pt x="304" y="769"/>
                  </a:cubicBezTo>
                  <a:cubicBezTo>
                    <a:pt x="297" y="787"/>
                    <a:pt x="262" y="812"/>
                    <a:pt x="254" y="820"/>
                  </a:cubicBezTo>
                  <a:cubicBezTo>
                    <a:pt x="247" y="827"/>
                    <a:pt x="223" y="832"/>
                    <a:pt x="191" y="863"/>
                  </a:cubicBezTo>
                  <a:cubicBezTo>
                    <a:pt x="191" y="863"/>
                    <a:pt x="177" y="836"/>
                    <a:pt x="163" y="825"/>
                  </a:cubicBezTo>
                  <a:cubicBezTo>
                    <a:pt x="148" y="814"/>
                    <a:pt x="144" y="801"/>
                    <a:pt x="139" y="785"/>
                  </a:cubicBezTo>
                  <a:cubicBezTo>
                    <a:pt x="134" y="769"/>
                    <a:pt x="127" y="757"/>
                    <a:pt x="102" y="766"/>
                  </a:cubicBezTo>
                  <a:cubicBezTo>
                    <a:pt x="78" y="774"/>
                    <a:pt x="77" y="755"/>
                    <a:pt x="71" y="743"/>
                  </a:cubicBezTo>
                  <a:cubicBezTo>
                    <a:pt x="66" y="731"/>
                    <a:pt x="63" y="736"/>
                    <a:pt x="51" y="740"/>
                  </a:cubicBezTo>
                  <a:cubicBezTo>
                    <a:pt x="39" y="744"/>
                    <a:pt x="21" y="744"/>
                    <a:pt x="11" y="710"/>
                  </a:cubicBezTo>
                  <a:cubicBezTo>
                    <a:pt x="1" y="676"/>
                    <a:pt x="4" y="676"/>
                    <a:pt x="22" y="654"/>
                  </a:cubicBezTo>
                  <a:cubicBezTo>
                    <a:pt x="41" y="631"/>
                    <a:pt x="61" y="595"/>
                    <a:pt x="61" y="595"/>
                  </a:cubicBezTo>
                  <a:cubicBezTo>
                    <a:pt x="0" y="480"/>
                    <a:pt x="0" y="480"/>
                    <a:pt x="0" y="480"/>
                  </a:cubicBezTo>
                  <a:cubicBezTo>
                    <a:pt x="39" y="283"/>
                    <a:pt x="39" y="283"/>
                    <a:pt x="39" y="283"/>
                  </a:cubicBezTo>
                  <a:cubicBezTo>
                    <a:pt x="327" y="142"/>
                    <a:pt x="327" y="142"/>
                    <a:pt x="327" y="142"/>
                  </a:cubicBezTo>
                  <a:cubicBezTo>
                    <a:pt x="519" y="39"/>
                    <a:pt x="519" y="39"/>
                    <a:pt x="519" y="39"/>
                  </a:cubicBezTo>
                  <a:cubicBezTo>
                    <a:pt x="777" y="0"/>
                    <a:pt x="777" y="0"/>
                    <a:pt x="777" y="0"/>
                  </a:cubicBezTo>
                  <a:cubicBezTo>
                    <a:pt x="1160" y="130"/>
                    <a:pt x="1160" y="130"/>
                    <a:pt x="1160" y="130"/>
                  </a:cubicBezTo>
                  <a:cubicBezTo>
                    <a:pt x="1160" y="288"/>
                    <a:pt x="1160" y="288"/>
                    <a:pt x="1160" y="288"/>
                  </a:cubicBezTo>
                  <a:cubicBezTo>
                    <a:pt x="1164" y="464"/>
                    <a:pt x="1164" y="464"/>
                    <a:pt x="1164" y="464"/>
                  </a:cubicBezTo>
                  <a:cubicBezTo>
                    <a:pt x="1173" y="502"/>
                    <a:pt x="1173" y="502"/>
                    <a:pt x="1173" y="502"/>
                  </a:cubicBezTo>
                  <a:lnTo>
                    <a:pt x="1160" y="513"/>
                  </a:lnTo>
                  <a:close/>
                </a:path>
              </a:pathLst>
            </a:custGeom>
            <a:solidFill>
              <a:srgbClr val="F79E1E"/>
            </a:solidFill>
            <a:ln w="6350" cap="flat" cmpd="sng">
              <a:solidFill>
                <a:srgbClr val="FCFCFC"/>
              </a:solidFill>
              <a:miter lim="800000"/>
            </a:ln>
          </p:spPr>
          <p:txBody>
            <a:bodyPr/>
            <a:lstStyle/>
            <a:p>
              <a:endParaRPr lang="zh-CN" altLang="en-US"/>
            </a:p>
          </p:txBody>
        </p:sp>
        <p:sp>
          <p:nvSpPr>
            <p:cNvPr id="7201" name="Freeform 23"/>
            <p:cNvSpPr>
              <a:spLocks noChangeArrowheads="1"/>
            </p:cNvSpPr>
            <p:nvPr/>
          </p:nvSpPr>
          <p:spPr bwMode="auto">
            <a:xfrm>
              <a:off x="4421187" y="842963"/>
              <a:ext cx="938213" cy="654050"/>
            </a:xfrm>
            <a:custGeom>
              <a:avLst/>
              <a:gdLst>
                <a:gd name="T0" fmla="*/ 928137 w 1676"/>
                <a:gd name="T1" fmla="*/ 229393 h 1169"/>
                <a:gd name="T2" fmla="*/ 934854 w 1676"/>
                <a:gd name="T3" fmla="*/ 242821 h 1169"/>
                <a:gd name="T4" fmla="*/ 927577 w 1676"/>
                <a:gd name="T5" fmla="*/ 305484 h 1169"/>
                <a:gd name="T6" fmla="*/ 893989 w 1676"/>
                <a:gd name="T7" fmla="*/ 331221 h 1169"/>
                <a:gd name="T8" fmla="*/ 901826 w 1676"/>
                <a:gd name="T9" fmla="*/ 360874 h 1169"/>
                <a:gd name="T10" fmla="*/ 885592 w 1676"/>
                <a:gd name="T11" fmla="*/ 361993 h 1169"/>
                <a:gd name="T12" fmla="*/ 854804 w 1676"/>
                <a:gd name="T13" fmla="*/ 334019 h 1169"/>
                <a:gd name="T14" fmla="*/ 822336 w 1676"/>
                <a:gd name="T15" fmla="*/ 316115 h 1169"/>
                <a:gd name="T16" fmla="*/ 821216 w 1676"/>
                <a:gd name="T17" fmla="*/ 370386 h 1169"/>
                <a:gd name="T18" fmla="*/ 795466 w 1676"/>
                <a:gd name="T19" fmla="*/ 396123 h 1169"/>
                <a:gd name="T20" fmla="*/ 771954 w 1676"/>
                <a:gd name="T21" fmla="*/ 443680 h 1169"/>
                <a:gd name="T22" fmla="*/ 731090 w 1676"/>
                <a:gd name="T23" fmla="*/ 466060 h 1169"/>
                <a:gd name="T24" fmla="*/ 694143 w 1676"/>
                <a:gd name="T25" fmla="*/ 478928 h 1169"/>
                <a:gd name="T26" fmla="*/ 711497 w 1676"/>
                <a:gd name="T27" fmla="*/ 509700 h 1169"/>
                <a:gd name="T28" fmla="*/ 711497 w 1676"/>
                <a:gd name="T29" fmla="*/ 535996 h 1169"/>
                <a:gd name="T30" fmla="*/ 678469 w 1676"/>
                <a:gd name="T31" fmla="*/ 548865 h 1169"/>
                <a:gd name="T32" fmla="*/ 622490 w 1676"/>
                <a:gd name="T33" fmla="*/ 556138 h 1169"/>
                <a:gd name="T34" fmla="*/ 587783 w 1676"/>
                <a:gd name="T35" fmla="*/ 532640 h 1169"/>
                <a:gd name="T36" fmla="*/ 564271 w 1676"/>
                <a:gd name="T37" fmla="*/ 566209 h 1169"/>
                <a:gd name="T38" fmla="*/ 551396 w 1676"/>
                <a:gd name="T39" fmla="*/ 599779 h 1169"/>
                <a:gd name="T40" fmla="*/ 531803 w 1676"/>
                <a:gd name="T41" fmla="*/ 638384 h 1169"/>
                <a:gd name="T42" fmla="*/ 523406 w 1676"/>
                <a:gd name="T43" fmla="*/ 654050 h 1169"/>
                <a:gd name="T44" fmla="*/ 502134 w 1676"/>
                <a:gd name="T45" fmla="*/ 632789 h 1169"/>
                <a:gd name="T46" fmla="*/ 489259 w 1676"/>
                <a:gd name="T47" fmla="*/ 598660 h 1169"/>
                <a:gd name="T48" fmla="*/ 465748 w 1676"/>
                <a:gd name="T49" fmla="*/ 564531 h 1169"/>
                <a:gd name="T50" fmla="*/ 442796 w 1676"/>
                <a:gd name="T51" fmla="*/ 535996 h 1169"/>
                <a:gd name="T52" fmla="*/ 440557 w 1676"/>
                <a:gd name="T53" fmla="*/ 498510 h 1169"/>
                <a:gd name="T54" fmla="*/ 413127 w 1676"/>
                <a:gd name="T55" fmla="*/ 466060 h 1169"/>
                <a:gd name="T56" fmla="*/ 391855 w 1676"/>
                <a:gd name="T57" fmla="*/ 434728 h 1169"/>
                <a:gd name="T58" fmla="*/ 372262 w 1676"/>
                <a:gd name="T59" fmla="*/ 407313 h 1169"/>
                <a:gd name="T60" fmla="*/ 357708 w 1676"/>
                <a:gd name="T61" fmla="*/ 411789 h 1169"/>
                <a:gd name="T62" fmla="*/ 345392 w 1676"/>
                <a:gd name="T63" fmla="*/ 435847 h 1169"/>
                <a:gd name="T64" fmla="*/ 334196 w 1676"/>
                <a:gd name="T65" fmla="*/ 409551 h 1169"/>
                <a:gd name="T66" fmla="*/ 314604 w 1676"/>
                <a:gd name="T67" fmla="*/ 386611 h 1169"/>
                <a:gd name="T68" fmla="*/ 250227 w 1676"/>
                <a:gd name="T69" fmla="*/ 391087 h 1169"/>
                <a:gd name="T70" fmla="*/ 113638 w 1676"/>
                <a:gd name="T71" fmla="*/ 344649 h 1169"/>
                <a:gd name="T72" fmla="*/ 0 w 1676"/>
                <a:gd name="T73" fmla="*/ 179598 h 1169"/>
                <a:gd name="T74" fmla="*/ 12315 w 1676"/>
                <a:gd name="T75" fmla="*/ 52593 h 1169"/>
                <a:gd name="T76" fmla="*/ 301728 w 1676"/>
                <a:gd name="T77" fmla="*/ 0 h 1169"/>
                <a:gd name="T78" fmla="*/ 652159 w 1676"/>
                <a:gd name="T79" fmla="*/ 87841 h 1169"/>
                <a:gd name="T80" fmla="*/ 834651 w 1676"/>
                <a:gd name="T81" fmla="*/ 156099 h 1169"/>
                <a:gd name="T82" fmla="*/ 899027 w 1676"/>
                <a:gd name="T83" fmla="*/ 214287 h 1169"/>
                <a:gd name="T84" fmla="*/ 926457 w 1676"/>
                <a:gd name="T85" fmla="*/ 227155 h 1169"/>
                <a:gd name="T86" fmla="*/ 928137 w 1676"/>
                <a:gd name="T87" fmla="*/ 229393 h 116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76"/>
                <a:gd name="T133" fmla="*/ 0 h 1169"/>
                <a:gd name="T134" fmla="*/ 1676 w 1676"/>
                <a:gd name="T135" fmla="*/ 1169 h 116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76" h="1169">
                  <a:moveTo>
                    <a:pt x="1658" y="410"/>
                  </a:moveTo>
                  <a:cubicBezTo>
                    <a:pt x="1663" y="416"/>
                    <a:pt x="1668" y="424"/>
                    <a:pt x="1670" y="434"/>
                  </a:cubicBezTo>
                  <a:cubicBezTo>
                    <a:pt x="1676" y="467"/>
                    <a:pt x="1669" y="526"/>
                    <a:pt x="1657" y="546"/>
                  </a:cubicBezTo>
                  <a:cubicBezTo>
                    <a:pt x="1646" y="567"/>
                    <a:pt x="1619" y="579"/>
                    <a:pt x="1597" y="592"/>
                  </a:cubicBezTo>
                  <a:cubicBezTo>
                    <a:pt x="1574" y="606"/>
                    <a:pt x="1591" y="615"/>
                    <a:pt x="1611" y="645"/>
                  </a:cubicBezTo>
                  <a:cubicBezTo>
                    <a:pt x="1632" y="674"/>
                    <a:pt x="1598" y="660"/>
                    <a:pt x="1582" y="647"/>
                  </a:cubicBezTo>
                  <a:cubicBezTo>
                    <a:pt x="1565" y="633"/>
                    <a:pt x="1547" y="635"/>
                    <a:pt x="1527" y="597"/>
                  </a:cubicBezTo>
                  <a:cubicBezTo>
                    <a:pt x="1508" y="559"/>
                    <a:pt x="1493" y="559"/>
                    <a:pt x="1469" y="565"/>
                  </a:cubicBezTo>
                  <a:cubicBezTo>
                    <a:pt x="1445" y="570"/>
                    <a:pt x="1458" y="630"/>
                    <a:pt x="1467" y="662"/>
                  </a:cubicBezTo>
                  <a:cubicBezTo>
                    <a:pt x="1476" y="694"/>
                    <a:pt x="1458" y="698"/>
                    <a:pt x="1421" y="708"/>
                  </a:cubicBezTo>
                  <a:cubicBezTo>
                    <a:pt x="1384" y="718"/>
                    <a:pt x="1389" y="758"/>
                    <a:pt x="1379" y="793"/>
                  </a:cubicBezTo>
                  <a:cubicBezTo>
                    <a:pt x="1368" y="828"/>
                    <a:pt x="1324" y="832"/>
                    <a:pt x="1306" y="833"/>
                  </a:cubicBezTo>
                  <a:cubicBezTo>
                    <a:pt x="1287" y="834"/>
                    <a:pt x="1254" y="842"/>
                    <a:pt x="1240" y="856"/>
                  </a:cubicBezTo>
                  <a:cubicBezTo>
                    <a:pt x="1227" y="869"/>
                    <a:pt x="1255" y="885"/>
                    <a:pt x="1271" y="911"/>
                  </a:cubicBezTo>
                  <a:cubicBezTo>
                    <a:pt x="1287" y="937"/>
                    <a:pt x="1286" y="950"/>
                    <a:pt x="1271" y="958"/>
                  </a:cubicBezTo>
                  <a:cubicBezTo>
                    <a:pt x="1256" y="966"/>
                    <a:pt x="1234" y="972"/>
                    <a:pt x="1212" y="981"/>
                  </a:cubicBezTo>
                  <a:cubicBezTo>
                    <a:pt x="1189" y="989"/>
                    <a:pt x="1139" y="996"/>
                    <a:pt x="1112" y="994"/>
                  </a:cubicBezTo>
                  <a:cubicBezTo>
                    <a:pt x="1086" y="992"/>
                    <a:pt x="1074" y="961"/>
                    <a:pt x="1050" y="952"/>
                  </a:cubicBezTo>
                  <a:cubicBezTo>
                    <a:pt x="1025" y="943"/>
                    <a:pt x="1012" y="979"/>
                    <a:pt x="1008" y="1012"/>
                  </a:cubicBezTo>
                  <a:cubicBezTo>
                    <a:pt x="1004" y="1046"/>
                    <a:pt x="1003" y="1047"/>
                    <a:pt x="985" y="1072"/>
                  </a:cubicBezTo>
                  <a:cubicBezTo>
                    <a:pt x="968" y="1096"/>
                    <a:pt x="959" y="1109"/>
                    <a:pt x="950" y="1141"/>
                  </a:cubicBezTo>
                  <a:cubicBezTo>
                    <a:pt x="947" y="1156"/>
                    <a:pt x="949" y="1158"/>
                    <a:pt x="935" y="1169"/>
                  </a:cubicBezTo>
                  <a:cubicBezTo>
                    <a:pt x="935" y="1169"/>
                    <a:pt x="895" y="1160"/>
                    <a:pt x="897" y="1131"/>
                  </a:cubicBezTo>
                  <a:cubicBezTo>
                    <a:pt x="899" y="1103"/>
                    <a:pt x="891" y="1083"/>
                    <a:pt x="874" y="1070"/>
                  </a:cubicBezTo>
                  <a:cubicBezTo>
                    <a:pt x="858" y="1057"/>
                    <a:pt x="845" y="1036"/>
                    <a:pt x="832" y="1009"/>
                  </a:cubicBezTo>
                  <a:cubicBezTo>
                    <a:pt x="819" y="982"/>
                    <a:pt x="772" y="979"/>
                    <a:pt x="791" y="958"/>
                  </a:cubicBezTo>
                  <a:cubicBezTo>
                    <a:pt x="809" y="938"/>
                    <a:pt x="810" y="906"/>
                    <a:pt x="787" y="891"/>
                  </a:cubicBezTo>
                  <a:cubicBezTo>
                    <a:pt x="763" y="875"/>
                    <a:pt x="750" y="857"/>
                    <a:pt x="738" y="833"/>
                  </a:cubicBezTo>
                  <a:cubicBezTo>
                    <a:pt x="727" y="810"/>
                    <a:pt x="721" y="799"/>
                    <a:pt x="700" y="777"/>
                  </a:cubicBezTo>
                  <a:cubicBezTo>
                    <a:pt x="679" y="754"/>
                    <a:pt x="672" y="736"/>
                    <a:pt x="665" y="728"/>
                  </a:cubicBezTo>
                  <a:cubicBezTo>
                    <a:pt x="658" y="720"/>
                    <a:pt x="645" y="721"/>
                    <a:pt x="639" y="736"/>
                  </a:cubicBezTo>
                  <a:cubicBezTo>
                    <a:pt x="634" y="752"/>
                    <a:pt x="630" y="775"/>
                    <a:pt x="617" y="779"/>
                  </a:cubicBezTo>
                  <a:cubicBezTo>
                    <a:pt x="604" y="784"/>
                    <a:pt x="599" y="758"/>
                    <a:pt x="597" y="732"/>
                  </a:cubicBezTo>
                  <a:cubicBezTo>
                    <a:pt x="595" y="706"/>
                    <a:pt x="587" y="695"/>
                    <a:pt x="562" y="691"/>
                  </a:cubicBezTo>
                  <a:cubicBezTo>
                    <a:pt x="537" y="687"/>
                    <a:pt x="475" y="691"/>
                    <a:pt x="447" y="699"/>
                  </a:cubicBezTo>
                  <a:cubicBezTo>
                    <a:pt x="419" y="706"/>
                    <a:pt x="203" y="616"/>
                    <a:pt x="203" y="616"/>
                  </a:cubicBezTo>
                  <a:cubicBezTo>
                    <a:pt x="0" y="321"/>
                    <a:pt x="0" y="321"/>
                    <a:pt x="0" y="321"/>
                  </a:cubicBezTo>
                  <a:cubicBezTo>
                    <a:pt x="22" y="94"/>
                    <a:pt x="22" y="94"/>
                    <a:pt x="22" y="94"/>
                  </a:cubicBezTo>
                  <a:cubicBezTo>
                    <a:pt x="539" y="0"/>
                    <a:pt x="539" y="0"/>
                    <a:pt x="539" y="0"/>
                  </a:cubicBezTo>
                  <a:cubicBezTo>
                    <a:pt x="1165" y="157"/>
                    <a:pt x="1165" y="157"/>
                    <a:pt x="1165" y="157"/>
                  </a:cubicBezTo>
                  <a:cubicBezTo>
                    <a:pt x="1491" y="279"/>
                    <a:pt x="1491" y="279"/>
                    <a:pt x="1491" y="279"/>
                  </a:cubicBezTo>
                  <a:cubicBezTo>
                    <a:pt x="1606" y="383"/>
                    <a:pt x="1606" y="383"/>
                    <a:pt x="1606" y="383"/>
                  </a:cubicBezTo>
                  <a:cubicBezTo>
                    <a:pt x="1655" y="406"/>
                    <a:pt x="1655" y="406"/>
                    <a:pt x="1655" y="406"/>
                  </a:cubicBezTo>
                  <a:lnTo>
                    <a:pt x="1658" y="410"/>
                  </a:lnTo>
                  <a:close/>
                </a:path>
              </a:pathLst>
            </a:custGeom>
            <a:solidFill>
              <a:srgbClr val="F79E1E"/>
            </a:solidFill>
            <a:ln w="6350" cap="flat" cmpd="sng">
              <a:solidFill>
                <a:srgbClr val="FCFCFC"/>
              </a:solidFill>
              <a:miter lim="800000"/>
            </a:ln>
          </p:spPr>
          <p:txBody>
            <a:bodyPr/>
            <a:lstStyle/>
            <a:p>
              <a:endParaRPr lang="zh-CN" altLang="en-US"/>
            </a:p>
          </p:txBody>
        </p:sp>
        <p:sp>
          <p:nvSpPr>
            <p:cNvPr id="7202" name="Freeform 24"/>
            <p:cNvSpPr>
              <a:spLocks noChangeArrowheads="1"/>
            </p:cNvSpPr>
            <p:nvPr/>
          </p:nvSpPr>
          <p:spPr bwMode="auto">
            <a:xfrm>
              <a:off x="4260850" y="0"/>
              <a:ext cx="1258888" cy="1120775"/>
            </a:xfrm>
            <a:custGeom>
              <a:avLst/>
              <a:gdLst>
                <a:gd name="T0" fmla="*/ 69410 w 2249"/>
                <a:gd name="T1" fmla="*/ 35829 h 2002"/>
                <a:gd name="T2" fmla="*/ 147215 w 2249"/>
                <a:gd name="T3" fmla="*/ 17914 h 2002"/>
                <a:gd name="T4" fmla="*/ 220543 w 2249"/>
                <a:gd name="T5" fmla="*/ 7838 h 2002"/>
                <a:gd name="T6" fmla="*/ 276519 w 2249"/>
                <a:gd name="T7" fmla="*/ 24632 h 2002"/>
                <a:gd name="T8" fmla="*/ 333054 w 2249"/>
                <a:gd name="T9" fmla="*/ 16795 h 2002"/>
                <a:gd name="T10" fmla="*/ 400225 w 2249"/>
                <a:gd name="T11" fmla="*/ 59902 h 2002"/>
                <a:gd name="T12" fmla="*/ 436609 w 2249"/>
                <a:gd name="T13" fmla="*/ 113085 h 2002"/>
                <a:gd name="T14" fmla="*/ 479150 w 2249"/>
                <a:gd name="T15" fmla="*/ 178585 h 2002"/>
                <a:gd name="T16" fmla="*/ 507138 w 2249"/>
                <a:gd name="T17" fmla="*/ 237367 h 2002"/>
                <a:gd name="T18" fmla="*/ 554717 w 2249"/>
                <a:gd name="T19" fmla="*/ 309585 h 2002"/>
                <a:gd name="T20" fmla="*/ 584944 w 2249"/>
                <a:gd name="T21" fmla="*/ 378444 h 2002"/>
                <a:gd name="T22" fmla="*/ 668907 w 2249"/>
                <a:gd name="T23" fmla="*/ 410914 h 2002"/>
                <a:gd name="T24" fmla="*/ 747832 w 2249"/>
                <a:gd name="T25" fmla="*/ 405875 h 2002"/>
                <a:gd name="T26" fmla="*/ 799330 w 2249"/>
                <a:gd name="T27" fmla="*/ 434986 h 2002"/>
                <a:gd name="T28" fmla="*/ 873217 w 2249"/>
                <a:gd name="T29" fmla="*/ 465217 h 2002"/>
                <a:gd name="T30" fmla="*/ 902324 w 2249"/>
                <a:gd name="T31" fmla="*/ 531836 h 2002"/>
                <a:gd name="T32" fmla="*/ 967256 w 2249"/>
                <a:gd name="T33" fmla="*/ 565426 h 2002"/>
                <a:gd name="T34" fmla="*/ 1034986 w 2249"/>
                <a:gd name="T35" fmla="*/ 547511 h 2002"/>
                <a:gd name="T36" fmla="*/ 1089842 w 2249"/>
                <a:gd name="T37" fmla="*/ 504405 h 2002"/>
                <a:gd name="T38" fmla="*/ 1149736 w 2249"/>
                <a:gd name="T39" fmla="*/ 461858 h 2002"/>
                <a:gd name="T40" fmla="*/ 1230900 w 2249"/>
                <a:gd name="T41" fmla="*/ 406435 h 2002"/>
                <a:gd name="T42" fmla="*/ 1236498 w 2249"/>
                <a:gd name="T43" fmla="*/ 423790 h 2002"/>
                <a:gd name="T44" fmla="*/ 1246573 w 2249"/>
                <a:gd name="T45" fmla="*/ 484811 h 2002"/>
                <a:gd name="T46" fmla="*/ 1225862 w 2249"/>
                <a:gd name="T47" fmla="*/ 544712 h 2002"/>
                <a:gd name="T48" fmla="*/ 1220825 w 2249"/>
                <a:gd name="T49" fmla="*/ 591738 h 2002"/>
                <a:gd name="T50" fmla="*/ 1224743 w 2249"/>
                <a:gd name="T51" fmla="*/ 638204 h 2002"/>
                <a:gd name="T52" fmla="*/ 1224183 w 2249"/>
                <a:gd name="T53" fmla="*/ 693626 h 2002"/>
                <a:gd name="T54" fmla="*/ 1206271 w 2249"/>
                <a:gd name="T55" fmla="*/ 750169 h 2002"/>
                <a:gd name="T56" fmla="*/ 1190598 w 2249"/>
                <a:gd name="T57" fmla="*/ 809511 h 2002"/>
                <a:gd name="T58" fmla="*/ 1157013 w 2249"/>
                <a:gd name="T59" fmla="*/ 851498 h 2002"/>
                <a:gd name="T60" fmla="*/ 1071930 w 2249"/>
                <a:gd name="T61" fmla="*/ 881729 h 2002"/>
                <a:gd name="T62" fmla="*/ 1029389 w 2249"/>
                <a:gd name="T63" fmla="*/ 923716 h 2002"/>
                <a:gd name="T64" fmla="*/ 1068571 w 2249"/>
                <a:gd name="T65" fmla="*/ 990335 h 2002"/>
                <a:gd name="T66" fmla="*/ 1086484 w 2249"/>
                <a:gd name="T67" fmla="*/ 1070950 h 2002"/>
                <a:gd name="T68" fmla="*/ 1061854 w 2249"/>
                <a:gd name="T69" fmla="*/ 1089425 h 2002"/>
                <a:gd name="T70" fmla="*/ 1016514 w 2249"/>
                <a:gd name="T71" fmla="*/ 1070950 h 2002"/>
                <a:gd name="T72" fmla="*/ 984608 w 2249"/>
                <a:gd name="T73" fmla="*/ 1036241 h 2002"/>
                <a:gd name="T74" fmla="*/ 962778 w 2249"/>
                <a:gd name="T75" fmla="*/ 1051916 h 2002"/>
                <a:gd name="T76" fmla="*/ 940947 w 2249"/>
                <a:gd name="T77" fmla="*/ 1064792 h 2002"/>
                <a:gd name="T78" fmla="*/ 904563 w 2249"/>
                <a:gd name="T79" fmla="*/ 1089425 h 2002"/>
                <a:gd name="T80" fmla="*/ 866500 w 2249"/>
                <a:gd name="T81" fmla="*/ 1109578 h 2002"/>
                <a:gd name="T82" fmla="*/ 856424 w 2249"/>
                <a:gd name="T83" fmla="*/ 1083267 h 2002"/>
                <a:gd name="T84" fmla="*/ 812204 w 2249"/>
                <a:gd name="T85" fmla="*/ 1028963 h 2002"/>
                <a:gd name="T86" fmla="*/ 785895 w 2249"/>
                <a:gd name="T87" fmla="*/ 1018886 h 2002"/>
                <a:gd name="T88" fmla="*/ 785895 w 2249"/>
                <a:gd name="T89" fmla="*/ 1073190 h 2002"/>
                <a:gd name="T90" fmla="*/ 733838 w 2249"/>
                <a:gd name="T91" fmla="*/ 1040720 h 2002"/>
                <a:gd name="T92" fmla="*/ 689058 w 2249"/>
                <a:gd name="T93" fmla="*/ 1027844 h 2002"/>
                <a:gd name="T94" fmla="*/ 668347 w 2249"/>
                <a:gd name="T95" fmla="*/ 970741 h 2002"/>
                <a:gd name="T96" fmla="*/ 631403 w 2249"/>
                <a:gd name="T97" fmla="*/ 958985 h 2002"/>
                <a:gd name="T98" fmla="*/ 579346 w 2249"/>
                <a:gd name="T99" fmla="*/ 977459 h 2002"/>
                <a:gd name="T100" fmla="*/ 536245 w 2249"/>
                <a:gd name="T101" fmla="*/ 945549 h 2002"/>
                <a:gd name="T102" fmla="*/ 494263 w 2249"/>
                <a:gd name="T103" fmla="*/ 962904 h 2002"/>
                <a:gd name="T104" fmla="*/ 431571 w 2249"/>
                <a:gd name="T105" fmla="*/ 963463 h 2002"/>
                <a:gd name="T106" fmla="*/ 382312 w 2249"/>
                <a:gd name="T107" fmla="*/ 889006 h 2002"/>
                <a:gd name="T108" fmla="*/ 338652 w 2249"/>
                <a:gd name="T109" fmla="*/ 895724 h 2002"/>
                <a:gd name="T110" fmla="*/ 207109 w 2249"/>
                <a:gd name="T111" fmla="*/ 785438 h 2002"/>
                <a:gd name="T112" fmla="*/ 96278 w 2249"/>
                <a:gd name="T113" fmla="*/ 260320 h 2002"/>
                <a:gd name="T114" fmla="*/ 32466 w 2249"/>
                <a:gd name="T115" fmla="*/ 88453 h 2002"/>
                <a:gd name="T116" fmla="*/ 41982 w 2249"/>
                <a:gd name="T117" fmla="*/ 51504 h 20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249"/>
                <a:gd name="T178" fmla="*/ 0 h 2002"/>
                <a:gd name="T179" fmla="*/ 2249 w 2249"/>
                <a:gd name="T180" fmla="*/ 2002 h 200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249" h="2002">
                  <a:moveTo>
                    <a:pt x="75" y="92"/>
                  </a:moveTo>
                  <a:cubicBezTo>
                    <a:pt x="98" y="80"/>
                    <a:pt x="100" y="74"/>
                    <a:pt x="124" y="64"/>
                  </a:cubicBezTo>
                  <a:cubicBezTo>
                    <a:pt x="154" y="50"/>
                    <a:pt x="168" y="33"/>
                    <a:pt x="190" y="36"/>
                  </a:cubicBezTo>
                  <a:cubicBezTo>
                    <a:pt x="213" y="40"/>
                    <a:pt x="237" y="41"/>
                    <a:pt x="263" y="32"/>
                  </a:cubicBezTo>
                  <a:cubicBezTo>
                    <a:pt x="290" y="23"/>
                    <a:pt x="288" y="14"/>
                    <a:pt x="312" y="7"/>
                  </a:cubicBezTo>
                  <a:cubicBezTo>
                    <a:pt x="335" y="0"/>
                    <a:pt x="379" y="5"/>
                    <a:pt x="394" y="14"/>
                  </a:cubicBezTo>
                  <a:cubicBezTo>
                    <a:pt x="409" y="22"/>
                    <a:pt x="414" y="42"/>
                    <a:pt x="437" y="29"/>
                  </a:cubicBezTo>
                  <a:cubicBezTo>
                    <a:pt x="461" y="16"/>
                    <a:pt x="471" y="27"/>
                    <a:pt x="494" y="44"/>
                  </a:cubicBezTo>
                  <a:cubicBezTo>
                    <a:pt x="517" y="60"/>
                    <a:pt x="530" y="69"/>
                    <a:pt x="552" y="49"/>
                  </a:cubicBezTo>
                  <a:cubicBezTo>
                    <a:pt x="573" y="29"/>
                    <a:pt x="565" y="27"/>
                    <a:pt x="595" y="30"/>
                  </a:cubicBezTo>
                  <a:cubicBezTo>
                    <a:pt x="625" y="33"/>
                    <a:pt x="654" y="65"/>
                    <a:pt x="666" y="81"/>
                  </a:cubicBezTo>
                  <a:cubicBezTo>
                    <a:pt x="677" y="96"/>
                    <a:pt x="713" y="96"/>
                    <a:pt x="715" y="107"/>
                  </a:cubicBezTo>
                  <a:cubicBezTo>
                    <a:pt x="716" y="117"/>
                    <a:pt x="718" y="138"/>
                    <a:pt x="743" y="149"/>
                  </a:cubicBezTo>
                  <a:cubicBezTo>
                    <a:pt x="769" y="160"/>
                    <a:pt x="774" y="180"/>
                    <a:pt x="780" y="202"/>
                  </a:cubicBezTo>
                  <a:cubicBezTo>
                    <a:pt x="787" y="225"/>
                    <a:pt x="815" y="245"/>
                    <a:pt x="812" y="258"/>
                  </a:cubicBezTo>
                  <a:cubicBezTo>
                    <a:pt x="809" y="272"/>
                    <a:pt x="851" y="294"/>
                    <a:pt x="856" y="319"/>
                  </a:cubicBezTo>
                  <a:cubicBezTo>
                    <a:pt x="861" y="344"/>
                    <a:pt x="868" y="350"/>
                    <a:pt x="883" y="372"/>
                  </a:cubicBezTo>
                  <a:cubicBezTo>
                    <a:pt x="898" y="395"/>
                    <a:pt x="914" y="401"/>
                    <a:pt x="906" y="424"/>
                  </a:cubicBezTo>
                  <a:cubicBezTo>
                    <a:pt x="899" y="447"/>
                    <a:pt x="952" y="477"/>
                    <a:pt x="961" y="492"/>
                  </a:cubicBezTo>
                  <a:cubicBezTo>
                    <a:pt x="969" y="507"/>
                    <a:pt x="989" y="529"/>
                    <a:pt x="991" y="553"/>
                  </a:cubicBezTo>
                  <a:cubicBezTo>
                    <a:pt x="993" y="576"/>
                    <a:pt x="1022" y="590"/>
                    <a:pt x="1039" y="618"/>
                  </a:cubicBezTo>
                  <a:cubicBezTo>
                    <a:pt x="1055" y="646"/>
                    <a:pt x="1042" y="651"/>
                    <a:pt x="1045" y="676"/>
                  </a:cubicBezTo>
                  <a:cubicBezTo>
                    <a:pt x="1049" y="702"/>
                    <a:pt x="1076" y="720"/>
                    <a:pt x="1099" y="734"/>
                  </a:cubicBezTo>
                  <a:cubicBezTo>
                    <a:pt x="1121" y="747"/>
                    <a:pt x="1159" y="764"/>
                    <a:pt x="1195" y="734"/>
                  </a:cubicBezTo>
                  <a:cubicBezTo>
                    <a:pt x="1231" y="704"/>
                    <a:pt x="1249" y="723"/>
                    <a:pt x="1281" y="730"/>
                  </a:cubicBezTo>
                  <a:cubicBezTo>
                    <a:pt x="1313" y="738"/>
                    <a:pt x="1327" y="738"/>
                    <a:pt x="1336" y="725"/>
                  </a:cubicBezTo>
                  <a:cubicBezTo>
                    <a:pt x="1345" y="711"/>
                    <a:pt x="1366" y="716"/>
                    <a:pt x="1377" y="734"/>
                  </a:cubicBezTo>
                  <a:cubicBezTo>
                    <a:pt x="1388" y="751"/>
                    <a:pt x="1405" y="763"/>
                    <a:pt x="1428" y="777"/>
                  </a:cubicBezTo>
                  <a:cubicBezTo>
                    <a:pt x="1451" y="792"/>
                    <a:pt x="1496" y="811"/>
                    <a:pt x="1529" y="797"/>
                  </a:cubicBezTo>
                  <a:cubicBezTo>
                    <a:pt x="1563" y="782"/>
                    <a:pt x="1569" y="799"/>
                    <a:pt x="1560" y="831"/>
                  </a:cubicBezTo>
                  <a:cubicBezTo>
                    <a:pt x="1552" y="862"/>
                    <a:pt x="1584" y="865"/>
                    <a:pt x="1607" y="889"/>
                  </a:cubicBezTo>
                  <a:cubicBezTo>
                    <a:pt x="1630" y="913"/>
                    <a:pt x="1621" y="918"/>
                    <a:pt x="1612" y="950"/>
                  </a:cubicBezTo>
                  <a:cubicBezTo>
                    <a:pt x="1604" y="981"/>
                    <a:pt x="1639" y="992"/>
                    <a:pt x="1670" y="1017"/>
                  </a:cubicBezTo>
                  <a:cubicBezTo>
                    <a:pt x="1702" y="1042"/>
                    <a:pt x="1714" y="1024"/>
                    <a:pt x="1728" y="1010"/>
                  </a:cubicBezTo>
                  <a:cubicBezTo>
                    <a:pt x="1742" y="995"/>
                    <a:pt x="1761" y="1010"/>
                    <a:pt x="1788" y="1012"/>
                  </a:cubicBezTo>
                  <a:cubicBezTo>
                    <a:pt x="1815" y="1013"/>
                    <a:pt x="1838" y="987"/>
                    <a:pt x="1849" y="978"/>
                  </a:cubicBezTo>
                  <a:cubicBezTo>
                    <a:pt x="1861" y="969"/>
                    <a:pt x="1888" y="974"/>
                    <a:pt x="1902" y="962"/>
                  </a:cubicBezTo>
                  <a:cubicBezTo>
                    <a:pt x="1916" y="950"/>
                    <a:pt x="1937" y="916"/>
                    <a:pt x="1947" y="901"/>
                  </a:cubicBezTo>
                  <a:cubicBezTo>
                    <a:pt x="1957" y="886"/>
                    <a:pt x="1976" y="866"/>
                    <a:pt x="2007" y="862"/>
                  </a:cubicBezTo>
                  <a:cubicBezTo>
                    <a:pt x="2039" y="858"/>
                    <a:pt x="2046" y="847"/>
                    <a:pt x="2054" y="825"/>
                  </a:cubicBezTo>
                  <a:cubicBezTo>
                    <a:pt x="2061" y="803"/>
                    <a:pt x="2102" y="788"/>
                    <a:pt x="2121" y="769"/>
                  </a:cubicBezTo>
                  <a:cubicBezTo>
                    <a:pt x="2141" y="749"/>
                    <a:pt x="2174" y="736"/>
                    <a:pt x="2199" y="726"/>
                  </a:cubicBezTo>
                  <a:cubicBezTo>
                    <a:pt x="2224" y="716"/>
                    <a:pt x="2235" y="716"/>
                    <a:pt x="2238" y="722"/>
                  </a:cubicBezTo>
                  <a:cubicBezTo>
                    <a:pt x="2242" y="728"/>
                    <a:pt x="2217" y="745"/>
                    <a:pt x="2209" y="757"/>
                  </a:cubicBezTo>
                  <a:cubicBezTo>
                    <a:pt x="2201" y="769"/>
                    <a:pt x="2196" y="788"/>
                    <a:pt x="2191" y="805"/>
                  </a:cubicBezTo>
                  <a:cubicBezTo>
                    <a:pt x="2186" y="822"/>
                    <a:pt x="2205" y="847"/>
                    <a:pt x="2227" y="866"/>
                  </a:cubicBezTo>
                  <a:cubicBezTo>
                    <a:pt x="2249" y="885"/>
                    <a:pt x="2233" y="909"/>
                    <a:pt x="2227" y="929"/>
                  </a:cubicBezTo>
                  <a:cubicBezTo>
                    <a:pt x="2222" y="949"/>
                    <a:pt x="2197" y="964"/>
                    <a:pt x="2190" y="973"/>
                  </a:cubicBezTo>
                  <a:cubicBezTo>
                    <a:pt x="2183" y="982"/>
                    <a:pt x="2175" y="994"/>
                    <a:pt x="2180" y="1004"/>
                  </a:cubicBezTo>
                  <a:cubicBezTo>
                    <a:pt x="2186" y="1014"/>
                    <a:pt x="2188" y="1042"/>
                    <a:pt x="2181" y="1057"/>
                  </a:cubicBezTo>
                  <a:cubicBezTo>
                    <a:pt x="2175" y="1071"/>
                    <a:pt x="2174" y="1087"/>
                    <a:pt x="2179" y="1096"/>
                  </a:cubicBezTo>
                  <a:cubicBezTo>
                    <a:pt x="2185" y="1105"/>
                    <a:pt x="2196" y="1118"/>
                    <a:pt x="2188" y="1140"/>
                  </a:cubicBezTo>
                  <a:cubicBezTo>
                    <a:pt x="2179" y="1163"/>
                    <a:pt x="2176" y="1160"/>
                    <a:pt x="2187" y="1175"/>
                  </a:cubicBezTo>
                  <a:cubicBezTo>
                    <a:pt x="2198" y="1190"/>
                    <a:pt x="2193" y="1213"/>
                    <a:pt x="2187" y="1239"/>
                  </a:cubicBezTo>
                  <a:cubicBezTo>
                    <a:pt x="2181" y="1264"/>
                    <a:pt x="2182" y="1289"/>
                    <a:pt x="2177" y="1297"/>
                  </a:cubicBezTo>
                  <a:cubicBezTo>
                    <a:pt x="2171" y="1305"/>
                    <a:pt x="2155" y="1325"/>
                    <a:pt x="2155" y="1340"/>
                  </a:cubicBezTo>
                  <a:cubicBezTo>
                    <a:pt x="2154" y="1356"/>
                    <a:pt x="2160" y="1382"/>
                    <a:pt x="2142" y="1408"/>
                  </a:cubicBezTo>
                  <a:cubicBezTo>
                    <a:pt x="2124" y="1434"/>
                    <a:pt x="2123" y="1430"/>
                    <a:pt x="2127" y="1446"/>
                  </a:cubicBezTo>
                  <a:cubicBezTo>
                    <a:pt x="2132" y="1462"/>
                    <a:pt x="2139" y="1491"/>
                    <a:pt x="2134" y="1509"/>
                  </a:cubicBezTo>
                  <a:cubicBezTo>
                    <a:pt x="2130" y="1528"/>
                    <a:pt x="2089" y="1519"/>
                    <a:pt x="2067" y="1521"/>
                  </a:cubicBezTo>
                  <a:cubicBezTo>
                    <a:pt x="2046" y="1523"/>
                    <a:pt x="1969" y="1513"/>
                    <a:pt x="1951" y="1510"/>
                  </a:cubicBezTo>
                  <a:cubicBezTo>
                    <a:pt x="1932" y="1506"/>
                    <a:pt x="1923" y="1543"/>
                    <a:pt x="1915" y="1575"/>
                  </a:cubicBezTo>
                  <a:cubicBezTo>
                    <a:pt x="1908" y="1607"/>
                    <a:pt x="1875" y="1611"/>
                    <a:pt x="1856" y="1623"/>
                  </a:cubicBezTo>
                  <a:cubicBezTo>
                    <a:pt x="1836" y="1635"/>
                    <a:pt x="1821" y="1633"/>
                    <a:pt x="1839" y="1650"/>
                  </a:cubicBezTo>
                  <a:cubicBezTo>
                    <a:pt x="1856" y="1667"/>
                    <a:pt x="1872" y="1683"/>
                    <a:pt x="1875" y="1703"/>
                  </a:cubicBezTo>
                  <a:cubicBezTo>
                    <a:pt x="1879" y="1724"/>
                    <a:pt x="1899" y="1749"/>
                    <a:pt x="1909" y="1769"/>
                  </a:cubicBezTo>
                  <a:cubicBezTo>
                    <a:pt x="1918" y="1790"/>
                    <a:pt x="1926" y="1834"/>
                    <a:pt x="1922" y="1870"/>
                  </a:cubicBezTo>
                  <a:cubicBezTo>
                    <a:pt x="1919" y="1894"/>
                    <a:pt x="1930" y="1899"/>
                    <a:pt x="1941" y="1913"/>
                  </a:cubicBezTo>
                  <a:cubicBezTo>
                    <a:pt x="1941" y="1913"/>
                    <a:pt x="1929" y="1941"/>
                    <a:pt x="1920" y="1936"/>
                  </a:cubicBezTo>
                  <a:cubicBezTo>
                    <a:pt x="1912" y="1931"/>
                    <a:pt x="1904" y="1937"/>
                    <a:pt x="1897" y="1946"/>
                  </a:cubicBezTo>
                  <a:cubicBezTo>
                    <a:pt x="1890" y="1954"/>
                    <a:pt x="1871" y="1949"/>
                    <a:pt x="1861" y="1937"/>
                  </a:cubicBezTo>
                  <a:cubicBezTo>
                    <a:pt x="1851" y="1924"/>
                    <a:pt x="1828" y="1914"/>
                    <a:pt x="1816" y="1913"/>
                  </a:cubicBezTo>
                  <a:cubicBezTo>
                    <a:pt x="1804" y="1911"/>
                    <a:pt x="1785" y="1911"/>
                    <a:pt x="1781" y="1885"/>
                  </a:cubicBezTo>
                  <a:cubicBezTo>
                    <a:pt x="1777" y="1860"/>
                    <a:pt x="1767" y="1821"/>
                    <a:pt x="1759" y="1851"/>
                  </a:cubicBezTo>
                  <a:cubicBezTo>
                    <a:pt x="1750" y="1880"/>
                    <a:pt x="1754" y="1871"/>
                    <a:pt x="1746" y="1887"/>
                  </a:cubicBezTo>
                  <a:cubicBezTo>
                    <a:pt x="1739" y="1904"/>
                    <a:pt x="1724" y="1895"/>
                    <a:pt x="1720" y="1879"/>
                  </a:cubicBezTo>
                  <a:cubicBezTo>
                    <a:pt x="1716" y="1864"/>
                    <a:pt x="1709" y="1859"/>
                    <a:pt x="1699" y="1878"/>
                  </a:cubicBezTo>
                  <a:cubicBezTo>
                    <a:pt x="1690" y="1896"/>
                    <a:pt x="1702" y="1894"/>
                    <a:pt x="1681" y="1902"/>
                  </a:cubicBezTo>
                  <a:cubicBezTo>
                    <a:pt x="1660" y="1909"/>
                    <a:pt x="1629" y="1926"/>
                    <a:pt x="1620" y="1930"/>
                  </a:cubicBezTo>
                  <a:cubicBezTo>
                    <a:pt x="1610" y="1934"/>
                    <a:pt x="1607" y="1934"/>
                    <a:pt x="1616" y="1946"/>
                  </a:cubicBezTo>
                  <a:cubicBezTo>
                    <a:pt x="1625" y="1957"/>
                    <a:pt x="1632" y="1967"/>
                    <a:pt x="1612" y="1982"/>
                  </a:cubicBezTo>
                  <a:cubicBezTo>
                    <a:pt x="1593" y="1996"/>
                    <a:pt x="1559" y="2002"/>
                    <a:pt x="1548" y="1982"/>
                  </a:cubicBezTo>
                  <a:cubicBezTo>
                    <a:pt x="1537" y="1961"/>
                    <a:pt x="1537" y="1956"/>
                    <a:pt x="1543" y="1949"/>
                  </a:cubicBezTo>
                  <a:cubicBezTo>
                    <a:pt x="1550" y="1942"/>
                    <a:pt x="1545" y="1935"/>
                    <a:pt x="1530" y="1935"/>
                  </a:cubicBezTo>
                  <a:cubicBezTo>
                    <a:pt x="1516" y="1934"/>
                    <a:pt x="1477" y="1917"/>
                    <a:pt x="1466" y="1891"/>
                  </a:cubicBezTo>
                  <a:cubicBezTo>
                    <a:pt x="1454" y="1865"/>
                    <a:pt x="1447" y="1851"/>
                    <a:pt x="1451" y="1838"/>
                  </a:cubicBezTo>
                  <a:cubicBezTo>
                    <a:pt x="1454" y="1825"/>
                    <a:pt x="1458" y="1795"/>
                    <a:pt x="1433" y="1798"/>
                  </a:cubicBezTo>
                  <a:cubicBezTo>
                    <a:pt x="1409" y="1801"/>
                    <a:pt x="1401" y="1798"/>
                    <a:pt x="1404" y="1820"/>
                  </a:cubicBezTo>
                  <a:cubicBezTo>
                    <a:pt x="1407" y="1842"/>
                    <a:pt x="1415" y="1849"/>
                    <a:pt x="1416" y="1868"/>
                  </a:cubicBezTo>
                  <a:cubicBezTo>
                    <a:pt x="1416" y="1887"/>
                    <a:pt x="1422" y="1901"/>
                    <a:pt x="1404" y="1917"/>
                  </a:cubicBezTo>
                  <a:cubicBezTo>
                    <a:pt x="1386" y="1933"/>
                    <a:pt x="1370" y="1928"/>
                    <a:pt x="1344" y="1905"/>
                  </a:cubicBezTo>
                  <a:cubicBezTo>
                    <a:pt x="1318" y="1883"/>
                    <a:pt x="1316" y="1879"/>
                    <a:pt x="1311" y="1859"/>
                  </a:cubicBezTo>
                  <a:cubicBezTo>
                    <a:pt x="1306" y="1840"/>
                    <a:pt x="1303" y="1815"/>
                    <a:pt x="1276" y="1821"/>
                  </a:cubicBezTo>
                  <a:cubicBezTo>
                    <a:pt x="1248" y="1827"/>
                    <a:pt x="1246" y="1855"/>
                    <a:pt x="1231" y="1836"/>
                  </a:cubicBezTo>
                  <a:cubicBezTo>
                    <a:pt x="1217" y="1817"/>
                    <a:pt x="1207" y="1799"/>
                    <a:pt x="1213" y="1784"/>
                  </a:cubicBezTo>
                  <a:cubicBezTo>
                    <a:pt x="1220" y="1769"/>
                    <a:pt x="1212" y="1745"/>
                    <a:pt x="1194" y="1734"/>
                  </a:cubicBezTo>
                  <a:cubicBezTo>
                    <a:pt x="1175" y="1723"/>
                    <a:pt x="1175" y="1727"/>
                    <a:pt x="1162" y="1735"/>
                  </a:cubicBezTo>
                  <a:cubicBezTo>
                    <a:pt x="1150" y="1743"/>
                    <a:pt x="1155" y="1711"/>
                    <a:pt x="1128" y="1713"/>
                  </a:cubicBezTo>
                  <a:cubicBezTo>
                    <a:pt x="1101" y="1714"/>
                    <a:pt x="1102" y="1713"/>
                    <a:pt x="1087" y="1732"/>
                  </a:cubicBezTo>
                  <a:cubicBezTo>
                    <a:pt x="1072" y="1751"/>
                    <a:pt x="1065" y="1754"/>
                    <a:pt x="1035" y="1746"/>
                  </a:cubicBezTo>
                  <a:cubicBezTo>
                    <a:pt x="1005" y="1738"/>
                    <a:pt x="991" y="1723"/>
                    <a:pt x="990" y="1706"/>
                  </a:cubicBezTo>
                  <a:cubicBezTo>
                    <a:pt x="989" y="1690"/>
                    <a:pt x="978" y="1664"/>
                    <a:pt x="958" y="1689"/>
                  </a:cubicBezTo>
                  <a:cubicBezTo>
                    <a:pt x="938" y="1715"/>
                    <a:pt x="944" y="1715"/>
                    <a:pt x="922" y="1717"/>
                  </a:cubicBezTo>
                  <a:cubicBezTo>
                    <a:pt x="899" y="1719"/>
                    <a:pt x="903" y="1735"/>
                    <a:pt x="883" y="1720"/>
                  </a:cubicBezTo>
                  <a:cubicBezTo>
                    <a:pt x="864" y="1705"/>
                    <a:pt x="845" y="1704"/>
                    <a:pt x="830" y="1721"/>
                  </a:cubicBezTo>
                  <a:cubicBezTo>
                    <a:pt x="816" y="1738"/>
                    <a:pt x="794" y="1742"/>
                    <a:pt x="771" y="1721"/>
                  </a:cubicBezTo>
                  <a:cubicBezTo>
                    <a:pt x="749" y="1700"/>
                    <a:pt x="710" y="1675"/>
                    <a:pt x="707" y="1657"/>
                  </a:cubicBezTo>
                  <a:cubicBezTo>
                    <a:pt x="703" y="1638"/>
                    <a:pt x="687" y="1604"/>
                    <a:pt x="683" y="1588"/>
                  </a:cubicBezTo>
                  <a:cubicBezTo>
                    <a:pt x="680" y="1573"/>
                    <a:pt x="665" y="1558"/>
                    <a:pt x="650" y="1579"/>
                  </a:cubicBezTo>
                  <a:cubicBezTo>
                    <a:pt x="635" y="1599"/>
                    <a:pt x="622" y="1598"/>
                    <a:pt x="605" y="1600"/>
                  </a:cubicBezTo>
                  <a:cubicBezTo>
                    <a:pt x="588" y="1602"/>
                    <a:pt x="558" y="1597"/>
                    <a:pt x="538" y="1601"/>
                  </a:cubicBezTo>
                  <a:cubicBezTo>
                    <a:pt x="518" y="1605"/>
                    <a:pt x="370" y="1403"/>
                    <a:pt x="370" y="1403"/>
                  </a:cubicBezTo>
                  <a:cubicBezTo>
                    <a:pt x="422" y="935"/>
                    <a:pt x="422" y="935"/>
                    <a:pt x="422" y="935"/>
                  </a:cubicBezTo>
                  <a:cubicBezTo>
                    <a:pt x="422" y="935"/>
                    <a:pt x="176" y="469"/>
                    <a:pt x="172" y="465"/>
                  </a:cubicBezTo>
                  <a:cubicBezTo>
                    <a:pt x="168" y="460"/>
                    <a:pt x="0" y="231"/>
                    <a:pt x="0" y="231"/>
                  </a:cubicBezTo>
                  <a:cubicBezTo>
                    <a:pt x="58" y="158"/>
                    <a:pt x="58" y="158"/>
                    <a:pt x="58" y="158"/>
                  </a:cubicBezTo>
                  <a:cubicBezTo>
                    <a:pt x="72" y="93"/>
                    <a:pt x="72" y="93"/>
                    <a:pt x="72" y="93"/>
                  </a:cubicBezTo>
                  <a:lnTo>
                    <a:pt x="75" y="92"/>
                  </a:lnTo>
                  <a:close/>
                </a:path>
              </a:pathLst>
            </a:custGeom>
            <a:solidFill>
              <a:srgbClr val="F79E1E"/>
            </a:solidFill>
            <a:ln w="6350" cap="flat" cmpd="sng">
              <a:solidFill>
                <a:srgbClr val="FCFCFC"/>
              </a:solidFill>
              <a:miter lim="800000"/>
            </a:ln>
          </p:spPr>
          <p:txBody>
            <a:bodyPr/>
            <a:lstStyle/>
            <a:p>
              <a:endParaRPr lang="zh-CN" altLang="en-US"/>
            </a:p>
          </p:txBody>
        </p:sp>
        <p:sp>
          <p:nvSpPr>
            <p:cNvPr id="7203" name="Freeform 25"/>
            <p:cNvSpPr>
              <a:spLocks noChangeArrowheads="1"/>
            </p:cNvSpPr>
            <p:nvPr/>
          </p:nvSpPr>
          <p:spPr bwMode="auto">
            <a:xfrm>
              <a:off x="3076575" y="1812925"/>
              <a:ext cx="546100" cy="989012"/>
            </a:xfrm>
            <a:custGeom>
              <a:avLst/>
              <a:gdLst>
                <a:gd name="T0" fmla="*/ 318605 w 977"/>
                <a:gd name="T1" fmla="*/ 950952 h 1767"/>
                <a:gd name="T2" fmla="*/ 364439 w 977"/>
                <a:gd name="T3" fmla="*/ 972780 h 1767"/>
                <a:gd name="T4" fmla="*/ 396300 w 977"/>
                <a:gd name="T5" fmla="*/ 983975 h 1767"/>
                <a:gd name="T6" fmla="*/ 413627 w 977"/>
                <a:gd name="T7" fmla="*/ 941996 h 1767"/>
                <a:gd name="T8" fmla="*/ 414186 w 977"/>
                <a:gd name="T9" fmla="*/ 889943 h 1767"/>
                <a:gd name="T10" fmla="*/ 453872 w 977"/>
                <a:gd name="T11" fmla="*/ 877629 h 1767"/>
                <a:gd name="T12" fmla="*/ 454431 w 977"/>
                <a:gd name="T13" fmla="*/ 849084 h 1767"/>
                <a:gd name="T14" fmla="*/ 413627 w 977"/>
                <a:gd name="T15" fmla="*/ 823337 h 1767"/>
                <a:gd name="T16" fmla="*/ 416981 w 977"/>
                <a:gd name="T17" fmla="*/ 806546 h 1767"/>
                <a:gd name="T18" fmla="*/ 489645 w 977"/>
                <a:gd name="T19" fmla="*/ 807665 h 1767"/>
                <a:gd name="T20" fmla="*/ 517593 w 977"/>
                <a:gd name="T21" fmla="*/ 810464 h 1767"/>
                <a:gd name="T22" fmla="*/ 543864 w 977"/>
                <a:gd name="T23" fmla="*/ 771284 h 1767"/>
                <a:gd name="T24" fmla="*/ 520947 w 977"/>
                <a:gd name="T25" fmla="*/ 733223 h 1767"/>
                <a:gd name="T26" fmla="*/ 499148 w 977"/>
                <a:gd name="T27" fmla="*/ 711395 h 1767"/>
                <a:gd name="T28" fmla="*/ 479584 w 977"/>
                <a:gd name="T29" fmla="*/ 671095 h 1767"/>
                <a:gd name="T30" fmla="*/ 463375 w 977"/>
                <a:gd name="T31" fmla="*/ 654304 h 1767"/>
                <a:gd name="T32" fmla="*/ 463933 w 977"/>
                <a:gd name="T33" fmla="*/ 607848 h 1767"/>
                <a:gd name="T34" fmla="*/ 478466 w 977"/>
                <a:gd name="T35" fmla="*/ 541242 h 1767"/>
                <a:gd name="T36" fmla="*/ 480143 w 977"/>
                <a:gd name="T37" fmla="*/ 486390 h 1767"/>
                <a:gd name="T38" fmla="*/ 462816 w 977"/>
                <a:gd name="T39" fmla="*/ 438815 h 1767"/>
                <a:gd name="T40" fmla="*/ 464492 w 977"/>
                <a:gd name="T41" fmla="*/ 380605 h 1767"/>
                <a:gd name="T42" fmla="*/ 463933 w 977"/>
                <a:gd name="T43" fmla="*/ 327992 h 1767"/>
                <a:gd name="T44" fmla="*/ 482938 w 977"/>
                <a:gd name="T45" fmla="*/ 279297 h 1767"/>
                <a:gd name="T46" fmla="*/ 478466 w 977"/>
                <a:gd name="T47" fmla="*/ 226124 h 1767"/>
                <a:gd name="T48" fmla="*/ 484056 w 977"/>
                <a:gd name="T49" fmla="*/ 169033 h 1767"/>
                <a:gd name="T50" fmla="*/ 512004 w 977"/>
                <a:gd name="T51" fmla="*/ 110823 h 1767"/>
                <a:gd name="T52" fmla="*/ 528213 w 977"/>
                <a:gd name="T53" fmla="*/ 48135 h 1767"/>
                <a:gd name="T54" fmla="*/ 481820 w 977"/>
                <a:gd name="T55" fmla="*/ 6717 h 1767"/>
                <a:gd name="T56" fmla="*/ 173835 w 977"/>
                <a:gd name="T57" fmla="*/ 193101 h 1767"/>
                <a:gd name="T58" fmla="*/ 161538 w 977"/>
                <a:gd name="T59" fmla="*/ 424262 h 1767"/>
                <a:gd name="T60" fmla="*/ 0 w 977"/>
                <a:gd name="T61" fmla="*/ 938638 h 1767"/>
                <a:gd name="T62" fmla="*/ 258797 w 977"/>
                <a:gd name="T63" fmla="*/ 961026 h 17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77"/>
                <a:gd name="T97" fmla="*/ 0 h 1767"/>
                <a:gd name="T98" fmla="*/ 977 w 977"/>
                <a:gd name="T99" fmla="*/ 1767 h 17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77" h="1767">
                  <a:moveTo>
                    <a:pt x="534" y="1677"/>
                  </a:moveTo>
                  <a:cubicBezTo>
                    <a:pt x="534" y="1677"/>
                    <a:pt x="552" y="1690"/>
                    <a:pt x="570" y="1699"/>
                  </a:cubicBezTo>
                  <a:cubicBezTo>
                    <a:pt x="588" y="1708"/>
                    <a:pt x="594" y="1722"/>
                    <a:pt x="614" y="1718"/>
                  </a:cubicBezTo>
                  <a:cubicBezTo>
                    <a:pt x="634" y="1715"/>
                    <a:pt x="651" y="1719"/>
                    <a:pt x="652" y="1738"/>
                  </a:cubicBezTo>
                  <a:cubicBezTo>
                    <a:pt x="652" y="1757"/>
                    <a:pt x="658" y="1762"/>
                    <a:pt x="674" y="1765"/>
                  </a:cubicBezTo>
                  <a:cubicBezTo>
                    <a:pt x="689" y="1767"/>
                    <a:pt x="695" y="1758"/>
                    <a:pt x="709" y="1758"/>
                  </a:cubicBezTo>
                  <a:cubicBezTo>
                    <a:pt x="723" y="1758"/>
                    <a:pt x="737" y="1757"/>
                    <a:pt x="740" y="1736"/>
                  </a:cubicBezTo>
                  <a:cubicBezTo>
                    <a:pt x="743" y="1716"/>
                    <a:pt x="759" y="1702"/>
                    <a:pt x="740" y="1683"/>
                  </a:cubicBezTo>
                  <a:cubicBezTo>
                    <a:pt x="721" y="1663"/>
                    <a:pt x="712" y="1645"/>
                    <a:pt x="717" y="1634"/>
                  </a:cubicBezTo>
                  <a:cubicBezTo>
                    <a:pt x="722" y="1623"/>
                    <a:pt x="712" y="1598"/>
                    <a:pt x="741" y="1590"/>
                  </a:cubicBezTo>
                  <a:cubicBezTo>
                    <a:pt x="771" y="1581"/>
                    <a:pt x="777" y="1594"/>
                    <a:pt x="785" y="1579"/>
                  </a:cubicBezTo>
                  <a:cubicBezTo>
                    <a:pt x="793" y="1565"/>
                    <a:pt x="798" y="1566"/>
                    <a:pt x="812" y="1568"/>
                  </a:cubicBezTo>
                  <a:cubicBezTo>
                    <a:pt x="826" y="1570"/>
                    <a:pt x="836" y="1566"/>
                    <a:pt x="835" y="1547"/>
                  </a:cubicBezTo>
                  <a:cubicBezTo>
                    <a:pt x="835" y="1527"/>
                    <a:pt x="832" y="1524"/>
                    <a:pt x="813" y="1517"/>
                  </a:cubicBezTo>
                  <a:cubicBezTo>
                    <a:pt x="794" y="1509"/>
                    <a:pt x="761" y="1514"/>
                    <a:pt x="765" y="1494"/>
                  </a:cubicBezTo>
                  <a:cubicBezTo>
                    <a:pt x="769" y="1474"/>
                    <a:pt x="759" y="1475"/>
                    <a:pt x="740" y="1471"/>
                  </a:cubicBezTo>
                  <a:cubicBezTo>
                    <a:pt x="721" y="1466"/>
                    <a:pt x="693" y="1456"/>
                    <a:pt x="702" y="1449"/>
                  </a:cubicBezTo>
                  <a:cubicBezTo>
                    <a:pt x="712" y="1442"/>
                    <a:pt x="730" y="1439"/>
                    <a:pt x="746" y="1441"/>
                  </a:cubicBezTo>
                  <a:cubicBezTo>
                    <a:pt x="763" y="1443"/>
                    <a:pt x="806" y="1440"/>
                    <a:pt x="827" y="1446"/>
                  </a:cubicBezTo>
                  <a:cubicBezTo>
                    <a:pt x="847" y="1451"/>
                    <a:pt x="870" y="1456"/>
                    <a:pt x="876" y="1443"/>
                  </a:cubicBezTo>
                  <a:cubicBezTo>
                    <a:pt x="882" y="1429"/>
                    <a:pt x="895" y="1437"/>
                    <a:pt x="901" y="1446"/>
                  </a:cubicBezTo>
                  <a:cubicBezTo>
                    <a:pt x="906" y="1454"/>
                    <a:pt x="913" y="1466"/>
                    <a:pt x="926" y="1448"/>
                  </a:cubicBezTo>
                  <a:cubicBezTo>
                    <a:pt x="939" y="1430"/>
                    <a:pt x="949" y="1438"/>
                    <a:pt x="960" y="1431"/>
                  </a:cubicBezTo>
                  <a:cubicBezTo>
                    <a:pt x="970" y="1423"/>
                    <a:pt x="977" y="1393"/>
                    <a:pt x="973" y="1378"/>
                  </a:cubicBezTo>
                  <a:cubicBezTo>
                    <a:pt x="970" y="1363"/>
                    <a:pt x="976" y="1345"/>
                    <a:pt x="957" y="1339"/>
                  </a:cubicBezTo>
                  <a:cubicBezTo>
                    <a:pt x="938" y="1332"/>
                    <a:pt x="935" y="1324"/>
                    <a:pt x="932" y="1310"/>
                  </a:cubicBezTo>
                  <a:cubicBezTo>
                    <a:pt x="929" y="1296"/>
                    <a:pt x="925" y="1307"/>
                    <a:pt x="909" y="1301"/>
                  </a:cubicBezTo>
                  <a:cubicBezTo>
                    <a:pt x="894" y="1295"/>
                    <a:pt x="887" y="1287"/>
                    <a:pt x="893" y="1271"/>
                  </a:cubicBezTo>
                  <a:cubicBezTo>
                    <a:pt x="898" y="1255"/>
                    <a:pt x="887" y="1226"/>
                    <a:pt x="871" y="1220"/>
                  </a:cubicBezTo>
                  <a:cubicBezTo>
                    <a:pt x="856" y="1215"/>
                    <a:pt x="843" y="1207"/>
                    <a:pt x="858" y="1199"/>
                  </a:cubicBezTo>
                  <a:cubicBezTo>
                    <a:pt x="873" y="1190"/>
                    <a:pt x="874" y="1182"/>
                    <a:pt x="857" y="1185"/>
                  </a:cubicBezTo>
                  <a:cubicBezTo>
                    <a:pt x="841" y="1188"/>
                    <a:pt x="812" y="1183"/>
                    <a:pt x="829" y="1169"/>
                  </a:cubicBezTo>
                  <a:cubicBezTo>
                    <a:pt x="847" y="1156"/>
                    <a:pt x="862" y="1146"/>
                    <a:pt x="857" y="1129"/>
                  </a:cubicBezTo>
                  <a:cubicBezTo>
                    <a:pt x="852" y="1112"/>
                    <a:pt x="824" y="1104"/>
                    <a:pt x="830" y="1086"/>
                  </a:cubicBezTo>
                  <a:cubicBezTo>
                    <a:pt x="836" y="1068"/>
                    <a:pt x="846" y="1047"/>
                    <a:pt x="848" y="1026"/>
                  </a:cubicBezTo>
                  <a:cubicBezTo>
                    <a:pt x="850" y="1004"/>
                    <a:pt x="846" y="980"/>
                    <a:pt x="856" y="967"/>
                  </a:cubicBezTo>
                  <a:cubicBezTo>
                    <a:pt x="866" y="954"/>
                    <a:pt x="881" y="941"/>
                    <a:pt x="875" y="917"/>
                  </a:cubicBezTo>
                  <a:cubicBezTo>
                    <a:pt x="869" y="893"/>
                    <a:pt x="864" y="887"/>
                    <a:pt x="859" y="869"/>
                  </a:cubicBezTo>
                  <a:cubicBezTo>
                    <a:pt x="855" y="852"/>
                    <a:pt x="846" y="846"/>
                    <a:pt x="844" y="834"/>
                  </a:cubicBezTo>
                  <a:cubicBezTo>
                    <a:pt x="841" y="823"/>
                    <a:pt x="831" y="807"/>
                    <a:pt x="828" y="784"/>
                  </a:cubicBezTo>
                  <a:cubicBezTo>
                    <a:pt x="826" y="761"/>
                    <a:pt x="816" y="747"/>
                    <a:pt x="829" y="732"/>
                  </a:cubicBezTo>
                  <a:cubicBezTo>
                    <a:pt x="842" y="718"/>
                    <a:pt x="840" y="700"/>
                    <a:pt x="831" y="680"/>
                  </a:cubicBezTo>
                  <a:cubicBezTo>
                    <a:pt x="821" y="659"/>
                    <a:pt x="821" y="655"/>
                    <a:pt x="817" y="638"/>
                  </a:cubicBezTo>
                  <a:cubicBezTo>
                    <a:pt x="812" y="621"/>
                    <a:pt x="813" y="603"/>
                    <a:pt x="830" y="586"/>
                  </a:cubicBezTo>
                  <a:cubicBezTo>
                    <a:pt x="847" y="570"/>
                    <a:pt x="862" y="556"/>
                    <a:pt x="861" y="541"/>
                  </a:cubicBezTo>
                  <a:cubicBezTo>
                    <a:pt x="861" y="527"/>
                    <a:pt x="849" y="511"/>
                    <a:pt x="864" y="499"/>
                  </a:cubicBezTo>
                  <a:cubicBezTo>
                    <a:pt x="878" y="486"/>
                    <a:pt x="890" y="464"/>
                    <a:pt x="884" y="448"/>
                  </a:cubicBezTo>
                  <a:cubicBezTo>
                    <a:pt x="879" y="432"/>
                    <a:pt x="868" y="414"/>
                    <a:pt x="856" y="404"/>
                  </a:cubicBezTo>
                  <a:cubicBezTo>
                    <a:pt x="844" y="395"/>
                    <a:pt x="839" y="364"/>
                    <a:pt x="844" y="345"/>
                  </a:cubicBezTo>
                  <a:cubicBezTo>
                    <a:pt x="850" y="327"/>
                    <a:pt x="843" y="326"/>
                    <a:pt x="866" y="302"/>
                  </a:cubicBezTo>
                  <a:cubicBezTo>
                    <a:pt x="889" y="278"/>
                    <a:pt x="910" y="276"/>
                    <a:pt x="906" y="243"/>
                  </a:cubicBezTo>
                  <a:cubicBezTo>
                    <a:pt x="902" y="209"/>
                    <a:pt x="915" y="224"/>
                    <a:pt x="916" y="198"/>
                  </a:cubicBezTo>
                  <a:cubicBezTo>
                    <a:pt x="917" y="172"/>
                    <a:pt x="912" y="152"/>
                    <a:pt x="922" y="145"/>
                  </a:cubicBezTo>
                  <a:cubicBezTo>
                    <a:pt x="932" y="138"/>
                    <a:pt x="953" y="105"/>
                    <a:pt x="945" y="86"/>
                  </a:cubicBezTo>
                  <a:cubicBezTo>
                    <a:pt x="937" y="67"/>
                    <a:pt x="923" y="45"/>
                    <a:pt x="935" y="22"/>
                  </a:cubicBezTo>
                  <a:cubicBezTo>
                    <a:pt x="947" y="0"/>
                    <a:pt x="862" y="12"/>
                    <a:pt x="862" y="12"/>
                  </a:cubicBezTo>
                  <a:cubicBezTo>
                    <a:pt x="521" y="184"/>
                    <a:pt x="521" y="184"/>
                    <a:pt x="521" y="184"/>
                  </a:cubicBezTo>
                  <a:cubicBezTo>
                    <a:pt x="311" y="345"/>
                    <a:pt x="311" y="345"/>
                    <a:pt x="311" y="345"/>
                  </a:cubicBezTo>
                  <a:cubicBezTo>
                    <a:pt x="175" y="536"/>
                    <a:pt x="175" y="536"/>
                    <a:pt x="175" y="536"/>
                  </a:cubicBezTo>
                  <a:cubicBezTo>
                    <a:pt x="289" y="758"/>
                    <a:pt x="289" y="758"/>
                    <a:pt x="289" y="758"/>
                  </a:cubicBezTo>
                  <a:cubicBezTo>
                    <a:pt x="78" y="1087"/>
                    <a:pt x="78" y="1087"/>
                    <a:pt x="78" y="1087"/>
                  </a:cubicBezTo>
                  <a:cubicBezTo>
                    <a:pt x="0" y="1677"/>
                    <a:pt x="0" y="1677"/>
                    <a:pt x="0" y="1677"/>
                  </a:cubicBezTo>
                  <a:cubicBezTo>
                    <a:pt x="353" y="1744"/>
                    <a:pt x="353" y="1744"/>
                    <a:pt x="353" y="1744"/>
                  </a:cubicBezTo>
                  <a:cubicBezTo>
                    <a:pt x="463" y="1717"/>
                    <a:pt x="463" y="1717"/>
                    <a:pt x="463" y="1717"/>
                  </a:cubicBezTo>
                  <a:lnTo>
                    <a:pt x="534" y="1677"/>
                  </a:lnTo>
                  <a:close/>
                </a:path>
              </a:pathLst>
            </a:custGeom>
            <a:solidFill>
              <a:srgbClr val="F79E1E"/>
            </a:solidFill>
            <a:ln w="6350" cap="flat" cmpd="sng">
              <a:solidFill>
                <a:srgbClr val="FCFCFC"/>
              </a:solidFill>
              <a:miter lim="800000"/>
            </a:ln>
          </p:spPr>
          <p:txBody>
            <a:bodyPr/>
            <a:lstStyle/>
            <a:p>
              <a:endParaRPr lang="zh-CN" altLang="en-US"/>
            </a:p>
          </p:txBody>
        </p:sp>
        <p:sp>
          <p:nvSpPr>
            <p:cNvPr id="7204" name="Freeform 26"/>
            <p:cNvSpPr>
              <a:spLocks noChangeArrowheads="1"/>
            </p:cNvSpPr>
            <p:nvPr/>
          </p:nvSpPr>
          <p:spPr bwMode="auto">
            <a:xfrm>
              <a:off x="2917825" y="1865313"/>
              <a:ext cx="358775" cy="527050"/>
            </a:xfrm>
            <a:custGeom>
              <a:avLst/>
              <a:gdLst>
                <a:gd name="T0" fmla="*/ 308558 w 643"/>
                <a:gd name="T1" fmla="*/ 297095 h 942"/>
                <a:gd name="T2" fmla="*/ 317485 w 643"/>
                <a:gd name="T3" fmla="*/ 277513 h 942"/>
                <a:gd name="T4" fmla="*/ 314137 w 643"/>
                <a:gd name="T5" fmla="*/ 249537 h 942"/>
                <a:gd name="T6" fmla="*/ 323623 w 643"/>
                <a:gd name="T7" fmla="*/ 227157 h 942"/>
                <a:gd name="T8" fmla="*/ 354869 w 643"/>
                <a:gd name="T9" fmla="*/ 195825 h 942"/>
                <a:gd name="T10" fmla="*/ 284007 w 643"/>
                <a:gd name="T11" fmla="*/ 134840 h 942"/>
                <a:gd name="T12" fmla="*/ 298514 w 643"/>
                <a:gd name="T13" fmla="*/ 26856 h 942"/>
                <a:gd name="T14" fmla="*/ 253319 w 643"/>
                <a:gd name="T15" fmla="*/ 0 h 942"/>
                <a:gd name="T16" fmla="*/ 198637 w 643"/>
                <a:gd name="T17" fmla="*/ 25737 h 942"/>
                <a:gd name="T18" fmla="*/ 100993 w 643"/>
                <a:gd name="T19" fmla="*/ 120293 h 942"/>
                <a:gd name="T20" fmla="*/ 14507 w 643"/>
                <a:gd name="T21" fmla="*/ 229955 h 942"/>
                <a:gd name="T22" fmla="*/ 0 w 643"/>
                <a:gd name="T23" fmla="*/ 276394 h 942"/>
                <a:gd name="T24" fmla="*/ 99877 w 643"/>
                <a:gd name="T25" fmla="*/ 443125 h 942"/>
                <a:gd name="T26" fmla="*/ 141724 w 643"/>
                <a:gd name="T27" fmla="*/ 492920 h 942"/>
                <a:gd name="T28" fmla="*/ 257224 w 643"/>
                <a:gd name="T29" fmla="*/ 527050 h 942"/>
                <a:gd name="T30" fmla="*/ 291261 w 643"/>
                <a:gd name="T31" fmla="*/ 475016 h 942"/>
                <a:gd name="T32" fmla="*/ 300746 w 643"/>
                <a:gd name="T33" fmla="*/ 337379 h 942"/>
                <a:gd name="T34" fmla="*/ 296840 w 643"/>
                <a:gd name="T35" fmla="*/ 302131 h 942"/>
                <a:gd name="T36" fmla="*/ 308558 w 643"/>
                <a:gd name="T37" fmla="*/ 297095 h 9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3"/>
                <a:gd name="T58" fmla="*/ 0 h 942"/>
                <a:gd name="T59" fmla="*/ 643 w 643"/>
                <a:gd name="T60" fmla="*/ 942 h 9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3" h="942">
                  <a:moveTo>
                    <a:pt x="553" y="531"/>
                  </a:moveTo>
                  <a:cubicBezTo>
                    <a:pt x="553" y="531"/>
                    <a:pt x="584" y="518"/>
                    <a:pt x="569" y="496"/>
                  </a:cubicBezTo>
                  <a:cubicBezTo>
                    <a:pt x="555" y="473"/>
                    <a:pt x="554" y="463"/>
                    <a:pt x="563" y="446"/>
                  </a:cubicBezTo>
                  <a:cubicBezTo>
                    <a:pt x="573" y="428"/>
                    <a:pt x="560" y="429"/>
                    <a:pt x="580" y="406"/>
                  </a:cubicBezTo>
                  <a:cubicBezTo>
                    <a:pt x="599" y="384"/>
                    <a:pt x="629" y="382"/>
                    <a:pt x="636" y="350"/>
                  </a:cubicBezTo>
                  <a:cubicBezTo>
                    <a:pt x="643" y="318"/>
                    <a:pt x="509" y="241"/>
                    <a:pt x="509" y="241"/>
                  </a:cubicBezTo>
                  <a:cubicBezTo>
                    <a:pt x="535" y="48"/>
                    <a:pt x="535" y="48"/>
                    <a:pt x="535" y="48"/>
                  </a:cubicBezTo>
                  <a:cubicBezTo>
                    <a:pt x="454" y="0"/>
                    <a:pt x="454" y="0"/>
                    <a:pt x="454" y="0"/>
                  </a:cubicBezTo>
                  <a:cubicBezTo>
                    <a:pt x="356" y="46"/>
                    <a:pt x="356" y="46"/>
                    <a:pt x="356" y="46"/>
                  </a:cubicBezTo>
                  <a:cubicBezTo>
                    <a:pt x="181" y="215"/>
                    <a:pt x="181" y="215"/>
                    <a:pt x="181" y="215"/>
                  </a:cubicBezTo>
                  <a:cubicBezTo>
                    <a:pt x="26" y="411"/>
                    <a:pt x="26" y="411"/>
                    <a:pt x="26" y="411"/>
                  </a:cubicBezTo>
                  <a:cubicBezTo>
                    <a:pt x="0" y="494"/>
                    <a:pt x="0" y="494"/>
                    <a:pt x="0" y="494"/>
                  </a:cubicBezTo>
                  <a:cubicBezTo>
                    <a:pt x="179" y="792"/>
                    <a:pt x="179" y="792"/>
                    <a:pt x="179" y="792"/>
                  </a:cubicBezTo>
                  <a:cubicBezTo>
                    <a:pt x="179" y="792"/>
                    <a:pt x="252" y="881"/>
                    <a:pt x="254" y="881"/>
                  </a:cubicBezTo>
                  <a:cubicBezTo>
                    <a:pt x="257" y="881"/>
                    <a:pt x="461" y="942"/>
                    <a:pt x="461" y="942"/>
                  </a:cubicBezTo>
                  <a:cubicBezTo>
                    <a:pt x="522" y="849"/>
                    <a:pt x="522" y="849"/>
                    <a:pt x="522" y="849"/>
                  </a:cubicBezTo>
                  <a:cubicBezTo>
                    <a:pt x="539" y="603"/>
                    <a:pt x="539" y="603"/>
                    <a:pt x="539" y="603"/>
                  </a:cubicBezTo>
                  <a:cubicBezTo>
                    <a:pt x="532" y="540"/>
                    <a:pt x="532" y="540"/>
                    <a:pt x="532" y="540"/>
                  </a:cubicBezTo>
                  <a:lnTo>
                    <a:pt x="553" y="531"/>
                  </a:lnTo>
                  <a:close/>
                </a:path>
              </a:pathLst>
            </a:custGeom>
            <a:solidFill>
              <a:srgbClr val="F79E1E"/>
            </a:solidFill>
            <a:ln w="6350" cap="flat" cmpd="sng">
              <a:solidFill>
                <a:srgbClr val="FCFCFC"/>
              </a:solidFill>
              <a:miter lim="800000"/>
            </a:ln>
          </p:spPr>
          <p:txBody>
            <a:bodyPr/>
            <a:lstStyle/>
            <a:p>
              <a:endParaRPr lang="zh-CN" altLang="en-US"/>
            </a:p>
          </p:txBody>
        </p:sp>
        <p:sp>
          <p:nvSpPr>
            <p:cNvPr id="7205" name="Freeform 27"/>
            <p:cNvSpPr>
              <a:spLocks noChangeArrowheads="1"/>
            </p:cNvSpPr>
            <p:nvPr/>
          </p:nvSpPr>
          <p:spPr bwMode="auto">
            <a:xfrm>
              <a:off x="2209800" y="52388"/>
              <a:ext cx="2503488" cy="2093912"/>
            </a:xfrm>
            <a:custGeom>
              <a:avLst/>
              <a:gdLst>
                <a:gd name="T0" fmla="*/ 346774 w 4476"/>
                <a:gd name="T1" fmla="*/ 1420929 h 3743"/>
                <a:gd name="T2" fmla="*/ 672295 w 4476"/>
                <a:gd name="T3" fmla="*/ 1531135 h 3743"/>
                <a:gd name="T4" fmla="*/ 893783 w 4476"/>
                <a:gd name="T5" fmla="*/ 1500926 h 3743"/>
                <a:gd name="T6" fmla="*/ 1259574 w 4476"/>
                <a:gd name="T7" fmla="*/ 1413656 h 3743"/>
                <a:gd name="T8" fmla="*/ 1410589 w 4476"/>
                <a:gd name="T9" fmla="*/ 1273801 h 3743"/>
                <a:gd name="T10" fmla="*/ 1424013 w 4476"/>
                <a:gd name="T11" fmla="*/ 1103178 h 3743"/>
                <a:gd name="T12" fmla="*/ 1633196 w 4476"/>
                <a:gd name="T13" fmla="*/ 1043879 h 3743"/>
                <a:gd name="T14" fmla="*/ 1764075 w 4476"/>
                <a:gd name="T15" fmla="*/ 972273 h 3743"/>
                <a:gd name="T16" fmla="*/ 1888802 w 4476"/>
                <a:gd name="T17" fmla="*/ 878291 h 3743"/>
                <a:gd name="T18" fmla="*/ 2060512 w 4476"/>
                <a:gd name="T19" fmla="*/ 799412 h 3743"/>
                <a:gd name="T20" fmla="*/ 1916768 w 4476"/>
                <a:gd name="T21" fmla="*/ 689206 h 3743"/>
                <a:gd name="T22" fmla="*/ 1732194 w 4476"/>
                <a:gd name="T23" fmla="*/ 746267 h 3743"/>
                <a:gd name="T24" fmla="*/ 1715415 w 4476"/>
                <a:gd name="T25" fmla="*/ 603615 h 3743"/>
                <a:gd name="T26" fmla="*/ 1866430 w 4476"/>
                <a:gd name="T27" fmla="*/ 500682 h 3743"/>
                <a:gd name="T28" fmla="*/ 1964310 w 4476"/>
                <a:gd name="T29" fmla="*/ 332296 h 3743"/>
                <a:gd name="T30" fmla="*/ 2033665 w 4476"/>
                <a:gd name="T31" fmla="*/ 130904 h 3743"/>
                <a:gd name="T32" fmla="*/ 2045410 w 4476"/>
                <a:gd name="T33" fmla="*/ 15104 h 3743"/>
                <a:gd name="T34" fmla="*/ 2092952 w 4476"/>
                <a:gd name="T35" fmla="*/ 80557 h 3743"/>
                <a:gd name="T36" fmla="*/ 2190272 w 4476"/>
                <a:gd name="T37" fmla="*/ 116919 h 3743"/>
                <a:gd name="T38" fmla="*/ 2299339 w 4476"/>
                <a:gd name="T39" fmla="*/ 228244 h 3743"/>
                <a:gd name="T40" fmla="*/ 2406727 w 4476"/>
                <a:gd name="T41" fmla="*/ 175658 h 3743"/>
                <a:gd name="T42" fmla="*/ 2475522 w 4476"/>
                <a:gd name="T43" fmla="*/ 290899 h 3743"/>
                <a:gd name="T44" fmla="*/ 2469929 w 4476"/>
                <a:gd name="T45" fmla="*/ 455369 h 3743"/>
                <a:gd name="T46" fmla="*/ 2441404 w 4476"/>
                <a:gd name="T47" fmla="*/ 581798 h 3743"/>
                <a:gd name="T48" fmla="*/ 2346880 w 4476"/>
                <a:gd name="T49" fmla="*/ 629348 h 3743"/>
                <a:gd name="T50" fmla="*/ 2315559 w 4476"/>
                <a:gd name="T51" fmla="*/ 745148 h 3743"/>
                <a:gd name="T52" fmla="*/ 2380439 w 4476"/>
                <a:gd name="T53" fmla="*/ 796615 h 3743"/>
                <a:gd name="T54" fmla="*/ 2360304 w 4476"/>
                <a:gd name="T55" fmla="*/ 886123 h 3743"/>
                <a:gd name="T56" fmla="*/ 2269695 w 4476"/>
                <a:gd name="T57" fmla="*/ 933114 h 3743"/>
                <a:gd name="T58" fmla="*/ 2309406 w 4476"/>
                <a:gd name="T59" fmla="*/ 1042201 h 3743"/>
                <a:gd name="T60" fmla="*/ 2403930 w 4476"/>
                <a:gd name="T61" fmla="*/ 1072410 h 3743"/>
                <a:gd name="T62" fmla="*/ 2466014 w 4476"/>
                <a:gd name="T63" fmla="*/ 1215062 h 3743"/>
                <a:gd name="T64" fmla="*/ 2372609 w 4476"/>
                <a:gd name="T65" fmla="*/ 1282752 h 3743"/>
                <a:gd name="T66" fmla="*/ 2269136 w 4476"/>
                <a:gd name="T67" fmla="*/ 1343729 h 3743"/>
                <a:gd name="T68" fmla="*/ 2174052 w 4476"/>
                <a:gd name="T69" fmla="*/ 1411978 h 3743"/>
                <a:gd name="T70" fmla="*/ 2100223 w 4476"/>
                <a:gd name="T71" fmla="*/ 1408062 h 3743"/>
                <a:gd name="T72" fmla="*/ 2023038 w 4476"/>
                <a:gd name="T73" fmla="*/ 1495891 h 3743"/>
                <a:gd name="T74" fmla="*/ 1917327 w 4476"/>
                <a:gd name="T75" fmla="*/ 1373937 h 3743"/>
                <a:gd name="T76" fmla="*/ 1842379 w 4476"/>
                <a:gd name="T77" fmla="*/ 1449459 h 3743"/>
                <a:gd name="T78" fmla="*/ 1700314 w 4476"/>
                <a:gd name="T79" fmla="*/ 1494772 h 3743"/>
                <a:gd name="T80" fmla="*/ 1634874 w 4476"/>
                <a:gd name="T81" fmla="*/ 1527219 h 3743"/>
                <a:gd name="T82" fmla="*/ 1638789 w 4476"/>
                <a:gd name="T83" fmla="*/ 1634068 h 3743"/>
                <a:gd name="T84" fmla="*/ 1534757 w 4476"/>
                <a:gd name="T85" fmla="*/ 1690570 h 3743"/>
                <a:gd name="T86" fmla="*/ 1412826 w 4476"/>
                <a:gd name="T87" fmla="*/ 1781755 h 3743"/>
                <a:gd name="T88" fmla="*/ 1310472 w 4476"/>
                <a:gd name="T89" fmla="*/ 1808607 h 3743"/>
                <a:gd name="T90" fmla="*/ 1252863 w 4476"/>
                <a:gd name="T91" fmla="*/ 1895877 h 3743"/>
                <a:gd name="T92" fmla="*/ 1148830 w 4476"/>
                <a:gd name="T93" fmla="*/ 2004964 h 3743"/>
                <a:gd name="T94" fmla="*/ 1045357 w 4476"/>
                <a:gd name="T95" fmla="*/ 2015593 h 3743"/>
                <a:gd name="T96" fmla="*/ 962020 w 4476"/>
                <a:gd name="T97" fmla="*/ 1925526 h 3743"/>
                <a:gd name="T98" fmla="*/ 923427 w 4476"/>
                <a:gd name="T99" fmla="*/ 1842732 h 3743"/>
                <a:gd name="T100" fmla="*/ 873648 w 4476"/>
                <a:gd name="T101" fmla="*/ 1927205 h 3743"/>
                <a:gd name="T102" fmla="*/ 811005 w 4476"/>
                <a:gd name="T103" fmla="*/ 2043564 h 3743"/>
                <a:gd name="T104" fmla="*/ 522399 w 4476"/>
                <a:gd name="T105" fmla="*/ 1989300 h 3743"/>
                <a:gd name="T106" fmla="*/ 120252 w 4476"/>
                <a:gd name="T107" fmla="*/ 1415894 h 37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76"/>
                <a:gd name="T163" fmla="*/ 0 h 3743"/>
                <a:gd name="T164" fmla="*/ 4476 w 4476"/>
                <a:gd name="T165" fmla="*/ 3743 h 374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76" h="3743">
                  <a:moveTo>
                    <a:pt x="215" y="2531"/>
                  </a:moveTo>
                  <a:cubicBezTo>
                    <a:pt x="217" y="2531"/>
                    <a:pt x="218" y="2530"/>
                    <a:pt x="220" y="2530"/>
                  </a:cubicBezTo>
                  <a:cubicBezTo>
                    <a:pt x="258" y="2519"/>
                    <a:pt x="303" y="2531"/>
                    <a:pt x="331" y="2540"/>
                  </a:cubicBezTo>
                  <a:cubicBezTo>
                    <a:pt x="358" y="2550"/>
                    <a:pt x="431" y="2551"/>
                    <a:pt x="464" y="2560"/>
                  </a:cubicBezTo>
                  <a:cubicBezTo>
                    <a:pt x="497" y="2569"/>
                    <a:pt x="541" y="2558"/>
                    <a:pt x="570" y="2547"/>
                  </a:cubicBezTo>
                  <a:cubicBezTo>
                    <a:pt x="599" y="2535"/>
                    <a:pt x="605" y="2533"/>
                    <a:pt x="620" y="2540"/>
                  </a:cubicBezTo>
                  <a:cubicBezTo>
                    <a:pt x="635" y="2548"/>
                    <a:pt x="673" y="2551"/>
                    <a:pt x="689" y="2551"/>
                  </a:cubicBezTo>
                  <a:cubicBezTo>
                    <a:pt x="706" y="2551"/>
                    <a:pt x="812" y="2568"/>
                    <a:pt x="842" y="2570"/>
                  </a:cubicBezTo>
                  <a:cubicBezTo>
                    <a:pt x="873" y="2571"/>
                    <a:pt x="896" y="2579"/>
                    <a:pt x="910" y="2604"/>
                  </a:cubicBezTo>
                  <a:cubicBezTo>
                    <a:pt x="924" y="2629"/>
                    <a:pt x="937" y="2637"/>
                    <a:pt x="972" y="2650"/>
                  </a:cubicBezTo>
                  <a:cubicBezTo>
                    <a:pt x="1007" y="2664"/>
                    <a:pt x="1041" y="2678"/>
                    <a:pt x="1071" y="2687"/>
                  </a:cubicBezTo>
                  <a:cubicBezTo>
                    <a:pt x="1102" y="2696"/>
                    <a:pt x="1166" y="2726"/>
                    <a:pt x="1202" y="2737"/>
                  </a:cubicBezTo>
                  <a:cubicBezTo>
                    <a:pt x="1239" y="2748"/>
                    <a:pt x="1274" y="2750"/>
                    <a:pt x="1297" y="2739"/>
                  </a:cubicBezTo>
                  <a:cubicBezTo>
                    <a:pt x="1321" y="2727"/>
                    <a:pt x="1340" y="2731"/>
                    <a:pt x="1340" y="2736"/>
                  </a:cubicBezTo>
                  <a:cubicBezTo>
                    <a:pt x="1340" y="2741"/>
                    <a:pt x="1327" y="2753"/>
                    <a:pt x="1360" y="2778"/>
                  </a:cubicBezTo>
                  <a:cubicBezTo>
                    <a:pt x="1392" y="2803"/>
                    <a:pt x="1421" y="2790"/>
                    <a:pt x="1442" y="2782"/>
                  </a:cubicBezTo>
                  <a:cubicBezTo>
                    <a:pt x="1462" y="2775"/>
                    <a:pt x="1467" y="2761"/>
                    <a:pt x="1507" y="2737"/>
                  </a:cubicBezTo>
                  <a:cubicBezTo>
                    <a:pt x="1547" y="2713"/>
                    <a:pt x="1558" y="2709"/>
                    <a:pt x="1598" y="2683"/>
                  </a:cubicBezTo>
                  <a:cubicBezTo>
                    <a:pt x="1638" y="2657"/>
                    <a:pt x="1688" y="2649"/>
                    <a:pt x="1716" y="2640"/>
                  </a:cubicBezTo>
                  <a:cubicBezTo>
                    <a:pt x="1745" y="2631"/>
                    <a:pt x="1819" y="2609"/>
                    <a:pt x="1856" y="2601"/>
                  </a:cubicBezTo>
                  <a:cubicBezTo>
                    <a:pt x="1892" y="2593"/>
                    <a:pt x="1969" y="2594"/>
                    <a:pt x="2007" y="2596"/>
                  </a:cubicBezTo>
                  <a:cubicBezTo>
                    <a:pt x="2044" y="2599"/>
                    <a:pt x="2070" y="2595"/>
                    <a:pt x="2110" y="2591"/>
                  </a:cubicBezTo>
                  <a:cubicBezTo>
                    <a:pt x="2149" y="2587"/>
                    <a:pt x="2168" y="2566"/>
                    <a:pt x="2181" y="2548"/>
                  </a:cubicBezTo>
                  <a:cubicBezTo>
                    <a:pt x="2193" y="2530"/>
                    <a:pt x="2213" y="2532"/>
                    <a:pt x="2252" y="2527"/>
                  </a:cubicBezTo>
                  <a:cubicBezTo>
                    <a:pt x="2291" y="2523"/>
                    <a:pt x="2283" y="2515"/>
                    <a:pt x="2296" y="2497"/>
                  </a:cubicBezTo>
                  <a:cubicBezTo>
                    <a:pt x="2310" y="2479"/>
                    <a:pt x="2313" y="2467"/>
                    <a:pt x="2333" y="2454"/>
                  </a:cubicBezTo>
                  <a:cubicBezTo>
                    <a:pt x="2353" y="2441"/>
                    <a:pt x="2372" y="2400"/>
                    <a:pt x="2382" y="2377"/>
                  </a:cubicBezTo>
                  <a:cubicBezTo>
                    <a:pt x="2391" y="2354"/>
                    <a:pt x="2427" y="2340"/>
                    <a:pt x="2449" y="2337"/>
                  </a:cubicBezTo>
                  <a:cubicBezTo>
                    <a:pt x="2472" y="2333"/>
                    <a:pt x="2478" y="2338"/>
                    <a:pt x="2490" y="2318"/>
                  </a:cubicBezTo>
                  <a:cubicBezTo>
                    <a:pt x="2502" y="2297"/>
                    <a:pt x="2506" y="2288"/>
                    <a:pt x="2522" y="2277"/>
                  </a:cubicBezTo>
                  <a:cubicBezTo>
                    <a:pt x="2539" y="2267"/>
                    <a:pt x="2534" y="2247"/>
                    <a:pt x="2518" y="2221"/>
                  </a:cubicBezTo>
                  <a:cubicBezTo>
                    <a:pt x="2502" y="2195"/>
                    <a:pt x="2468" y="2177"/>
                    <a:pt x="2457" y="2162"/>
                  </a:cubicBezTo>
                  <a:cubicBezTo>
                    <a:pt x="2446" y="2147"/>
                    <a:pt x="2439" y="2137"/>
                    <a:pt x="2450" y="2124"/>
                  </a:cubicBezTo>
                  <a:cubicBezTo>
                    <a:pt x="2461" y="2110"/>
                    <a:pt x="2466" y="2097"/>
                    <a:pt x="2466" y="2073"/>
                  </a:cubicBezTo>
                  <a:cubicBezTo>
                    <a:pt x="2466" y="2049"/>
                    <a:pt x="2487" y="2020"/>
                    <a:pt x="2499" y="1996"/>
                  </a:cubicBezTo>
                  <a:cubicBezTo>
                    <a:pt x="2511" y="1972"/>
                    <a:pt x="2518" y="1976"/>
                    <a:pt x="2546" y="1972"/>
                  </a:cubicBezTo>
                  <a:cubicBezTo>
                    <a:pt x="2575" y="1968"/>
                    <a:pt x="2597" y="1973"/>
                    <a:pt x="2619" y="1995"/>
                  </a:cubicBezTo>
                  <a:cubicBezTo>
                    <a:pt x="2640" y="2016"/>
                    <a:pt x="2680" y="2019"/>
                    <a:pt x="2703" y="2022"/>
                  </a:cubicBezTo>
                  <a:cubicBezTo>
                    <a:pt x="2727" y="2025"/>
                    <a:pt x="2752" y="2029"/>
                    <a:pt x="2784" y="2022"/>
                  </a:cubicBezTo>
                  <a:cubicBezTo>
                    <a:pt x="2816" y="2014"/>
                    <a:pt x="2809" y="2014"/>
                    <a:pt x="2819" y="1997"/>
                  </a:cubicBezTo>
                  <a:cubicBezTo>
                    <a:pt x="2829" y="1979"/>
                    <a:pt x="2852" y="1964"/>
                    <a:pt x="2870" y="1943"/>
                  </a:cubicBezTo>
                  <a:cubicBezTo>
                    <a:pt x="2888" y="1923"/>
                    <a:pt x="2909" y="1882"/>
                    <a:pt x="2920" y="1866"/>
                  </a:cubicBezTo>
                  <a:cubicBezTo>
                    <a:pt x="2931" y="1851"/>
                    <a:pt x="2936" y="1838"/>
                    <a:pt x="2952" y="1850"/>
                  </a:cubicBezTo>
                  <a:cubicBezTo>
                    <a:pt x="2968" y="1861"/>
                    <a:pt x="2979" y="1866"/>
                    <a:pt x="2992" y="1857"/>
                  </a:cubicBezTo>
                  <a:cubicBezTo>
                    <a:pt x="3004" y="1847"/>
                    <a:pt x="3019" y="1846"/>
                    <a:pt x="3041" y="1846"/>
                  </a:cubicBezTo>
                  <a:cubicBezTo>
                    <a:pt x="3064" y="1846"/>
                    <a:pt x="3093" y="1826"/>
                    <a:pt x="3102" y="1808"/>
                  </a:cubicBezTo>
                  <a:cubicBezTo>
                    <a:pt x="3110" y="1790"/>
                    <a:pt x="3120" y="1773"/>
                    <a:pt x="3143" y="1769"/>
                  </a:cubicBezTo>
                  <a:cubicBezTo>
                    <a:pt x="3165" y="1764"/>
                    <a:pt x="3165" y="1753"/>
                    <a:pt x="3154" y="1738"/>
                  </a:cubicBezTo>
                  <a:cubicBezTo>
                    <a:pt x="3143" y="1722"/>
                    <a:pt x="3154" y="1714"/>
                    <a:pt x="3162" y="1691"/>
                  </a:cubicBezTo>
                  <a:cubicBezTo>
                    <a:pt x="3169" y="1669"/>
                    <a:pt x="3192" y="1661"/>
                    <a:pt x="3212" y="1637"/>
                  </a:cubicBezTo>
                  <a:cubicBezTo>
                    <a:pt x="3231" y="1614"/>
                    <a:pt x="3238" y="1605"/>
                    <a:pt x="3268" y="1618"/>
                  </a:cubicBezTo>
                  <a:cubicBezTo>
                    <a:pt x="3298" y="1631"/>
                    <a:pt x="3289" y="1634"/>
                    <a:pt x="3309" y="1631"/>
                  </a:cubicBezTo>
                  <a:cubicBezTo>
                    <a:pt x="3330" y="1628"/>
                    <a:pt x="3326" y="1607"/>
                    <a:pt x="3328" y="1577"/>
                  </a:cubicBezTo>
                  <a:cubicBezTo>
                    <a:pt x="3331" y="1547"/>
                    <a:pt x="3351" y="1553"/>
                    <a:pt x="3377" y="1570"/>
                  </a:cubicBezTo>
                  <a:cubicBezTo>
                    <a:pt x="3403" y="1586"/>
                    <a:pt x="3409" y="1553"/>
                    <a:pt x="3427" y="1531"/>
                  </a:cubicBezTo>
                  <a:cubicBezTo>
                    <a:pt x="3446" y="1508"/>
                    <a:pt x="3463" y="1503"/>
                    <a:pt x="3496" y="1501"/>
                  </a:cubicBezTo>
                  <a:cubicBezTo>
                    <a:pt x="3529" y="1499"/>
                    <a:pt x="3522" y="1491"/>
                    <a:pt x="3556" y="1484"/>
                  </a:cubicBezTo>
                  <a:cubicBezTo>
                    <a:pt x="3590" y="1476"/>
                    <a:pt x="3589" y="1499"/>
                    <a:pt x="3608" y="1509"/>
                  </a:cubicBezTo>
                  <a:cubicBezTo>
                    <a:pt x="3627" y="1519"/>
                    <a:pt x="3656" y="1506"/>
                    <a:pt x="3674" y="1498"/>
                  </a:cubicBezTo>
                  <a:cubicBezTo>
                    <a:pt x="3692" y="1490"/>
                    <a:pt x="3690" y="1454"/>
                    <a:pt x="3684" y="1429"/>
                  </a:cubicBezTo>
                  <a:cubicBezTo>
                    <a:pt x="3678" y="1404"/>
                    <a:pt x="3663" y="1389"/>
                    <a:pt x="3639" y="1378"/>
                  </a:cubicBezTo>
                  <a:cubicBezTo>
                    <a:pt x="3615" y="1368"/>
                    <a:pt x="3608" y="1359"/>
                    <a:pt x="3600" y="1337"/>
                  </a:cubicBezTo>
                  <a:cubicBezTo>
                    <a:pt x="3592" y="1315"/>
                    <a:pt x="3589" y="1330"/>
                    <a:pt x="3569" y="1313"/>
                  </a:cubicBezTo>
                  <a:cubicBezTo>
                    <a:pt x="3548" y="1296"/>
                    <a:pt x="3552" y="1289"/>
                    <a:pt x="3534" y="1289"/>
                  </a:cubicBezTo>
                  <a:cubicBezTo>
                    <a:pt x="3516" y="1289"/>
                    <a:pt x="3502" y="1276"/>
                    <a:pt x="3477" y="1257"/>
                  </a:cubicBezTo>
                  <a:cubicBezTo>
                    <a:pt x="3451" y="1238"/>
                    <a:pt x="3445" y="1233"/>
                    <a:pt x="3427" y="1232"/>
                  </a:cubicBezTo>
                  <a:cubicBezTo>
                    <a:pt x="3409" y="1232"/>
                    <a:pt x="3368" y="1234"/>
                    <a:pt x="3346" y="1249"/>
                  </a:cubicBezTo>
                  <a:cubicBezTo>
                    <a:pt x="3324" y="1264"/>
                    <a:pt x="3312" y="1281"/>
                    <a:pt x="3304" y="1309"/>
                  </a:cubicBezTo>
                  <a:cubicBezTo>
                    <a:pt x="3296" y="1336"/>
                    <a:pt x="3276" y="1329"/>
                    <a:pt x="3260" y="1312"/>
                  </a:cubicBezTo>
                  <a:cubicBezTo>
                    <a:pt x="3244" y="1296"/>
                    <a:pt x="3220" y="1278"/>
                    <a:pt x="3194" y="1294"/>
                  </a:cubicBezTo>
                  <a:cubicBezTo>
                    <a:pt x="3168" y="1309"/>
                    <a:pt x="3162" y="1309"/>
                    <a:pt x="3142" y="1309"/>
                  </a:cubicBezTo>
                  <a:cubicBezTo>
                    <a:pt x="3122" y="1309"/>
                    <a:pt x="3106" y="1315"/>
                    <a:pt x="3097" y="1334"/>
                  </a:cubicBezTo>
                  <a:cubicBezTo>
                    <a:pt x="3089" y="1353"/>
                    <a:pt x="3068" y="1343"/>
                    <a:pt x="3052" y="1336"/>
                  </a:cubicBezTo>
                  <a:cubicBezTo>
                    <a:pt x="3037" y="1329"/>
                    <a:pt x="3026" y="1318"/>
                    <a:pt x="3008" y="1288"/>
                  </a:cubicBezTo>
                  <a:cubicBezTo>
                    <a:pt x="2990" y="1258"/>
                    <a:pt x="3007" y="1245"/>
                    <a:pt x="3031" y="1226"/>
                  </a:cubicBezTo>
                  <a:cubicBezTo>
                    <a:pt x="3055" y="1207"/>
                    <a:pt x="3037" y="1193"/>
                    <a:pt x="3031" y="1171"/>
                  </a:cubicBezTo>
                  <a:cubicBezTo>
                    <a:pt x="3025" y="1149"/>
                    <a:pt x="3037" y="1137"/>
                    <a:pt x="3055" y="1123"/>
                  </a:cubicBezTo>
                  <a:cubicBezTo>
                    <a:pt x="3074" y="1109"/>
                    <a:pt x="3069" y="1100"/>
                    <a:pt x="3067" y="1079"/>
                  </a:cubicBezTo>
                  <a:cubicBezTo>
                    <a:pt x="3066" y="1058"/>
                    <a:pt x="3088" y="1017"/>
                    <a:pt x="3096" y="997"/>
                  </a:cubicBezTo>
                  <a:cubicBezTo>
                    <a:pt x="3104" y="976"/>
                    <a:pt x="3123" y="929"/>
                    <a:pt x="3136" y="899"/>
                  </a:cubicBezTo>
                  <a:cubicBezTo>
                    <a:pt x="3149" y="869"/>
                    <a:pt x="3155" y="874"/>
                    <a:pt x="3172" y="880"/>
                  </a:cubicBezTo>
                  <a:cubicBezTo>
                    <a:pt x="3189" y="887"/>
                    <a:pt x="3190" y="889"/>
                    <a:pt x="3228" y="893"/>
                  </a:cubicBezTo>
                  <a:cubicBezTo>
                    <a:pt x="3266" y="897"/>
                    <a:pt x="3272" y="902"/>
                    <a:pt x="3291" y="915"/>
                  </a:cubicBezTo>
                  <a:cubicBezTo>
                    <a:pt x="3310" y="927"/>
                    <a:pt x="3317" y="912"/>
                    <a:pt x="3337" y="895"/>
                  </a:cubicBezTo>
                  <a:cubicBezTo>
                    <a:pt x="3358" y="878"/>
                    <a:pt x="3386" y="845"/>
                    <a:pt x="3395" y="833"/>
                  </a:cubicBezTo>
                  <a:cubicBezTo>
                    <a:pt x="3404" y="820"/>
                    <a:pt x="3418" y="793"/>
                    <a:pt x="3464" y="784"/>
                  </a:cubicBezTo>
                  <a:cubicBezTo>
                    <a:pt x="3509" y="775"/>
                    <a:pt x="3486" y="773"/>
                    <a:pt x="3505" y="735"/>
                  </a:cubicBezTo>
                  <a:cubicBezTo>
                    <a:pt x="3523" y="697"/>
                    <a:pt x="3496" y="712"/>
                    <a:pt x="3480" y="698"/>
                  </a:cubicBezTo>
                  <a:cubicBezTo>
                    <a:pt x="3464" y="684"/>
                    <a:pt x="3486" y="660"/>
                    <a:pt x="3496" y="642"/>
                  </a:cubicBezTo>
                  <a:cubicBezTo>
                    <a:pt x="3507" y="624"/>
                    <a:pt x="3508" y="620"/>
                    <a:pt x="3512" y="594"/>
                  </a:cubicBezTo>
                  <a:cubicBezTo>
                    <a:pt x="3516" y="567"/>
                    <a:pt x="3518" y="568"/>
                    <a:pt x="3540" y="544"/>
                  </a:cubicBezTo>
                  <a:cubicBezTo>
                    <a:pt x="3563" y="520"/>
                    <a:pt x="3554" y="497"/>
                    <a:pt x="3559" y="482"/>
                  </a:cubicBezTo>
                  <a:cubicBezTo>
                    <a:pt x="3564" y="467"/>
                    <a:pt x="3572" y="430"/>
                    <a:pt x="3581" y="408"/>
                  </a:cubicBezTo>
                  <a:cubicBezTo>
                    <a:pt x="3591" y="386"/>
                    <a:pt x="3628" y="362"/>
                    <a:pt x="3636" y="342"/>
                  </a:cubicBezTo>
                  <a:cubicBezTo>
                    <a:pt x="3645" y="322"/>
                    <a:pt x="3652" y="324"/>
                    <a:pt x="3656" y="296"/>
                  </a:cubicBezTo>
                  <a:cubicBezTo>
                    <a:pt x="3661" y="268"/>
                    <a:pt x="3647" y="259"/>
                    <a:pt x="3636" y="234"/>
                  </a:cubicBezTo>
                  <a:cubicBezTo>
                    <a:pt x="3626" y="210"/>
                    <a:pt x="3640" y="207"/>
                    <a:pt x="3632" y="193"/>
                  </a:cubicBezTo>
                  <a:cubicBezTo>
                    <a:pt x="3625" y="180"/>
                    <a:pt x="3598" y="175"/>
                    <a:pt x="3580" y="183"/>
                  </a:cubicBezTo>
                  <a:cubicBezTo>
                    <a:pt x="3561" y="190"/>
                    <a:pt x="3552" y="192"/>
                    <a:pt x="3546" y="171"/>
                  </a:cubicBezTo>
                  <a:cubicBezTo>
                    <a:pt x="3539" y="150"/>
                    <a:pt x="3559" y="139"/>
                    <a:pt x="3570" y="124"/>
                  </a:cubicBezTo>
                  <a:cubicBezTo>
                    <a:pt x="3582" y="108"/>
                    <a:pt x="3593" y="77"/>
                    <a:pt x="3614" y="57"/>
                  </a:cubicBezTo>
                  <a:cubicBezTo>
                    <a:pt x="3634" y="37"/>
                    <a:pt x="3636" y="27"/>
                    <a:pt x="3657" y="27"/>
                  </a:cubicBezTo>
                  <a:cubicBezTo>
                    <a:pt x="3678" y="26"/>
                    <a:pt x="3672" y="31"/>
                    <a:pt x="3718" y="10"/>
                  </a:cubicBezTo>
                  <a:cubicBezTo>
                    <a:pt x="3728" y="6"/>
                    <a:pt x="3732" y="4"/>
                    <a:pt x="3739" y="0"/>
                  </a:cubicBezTo>
                  <a:cubicBezTo>
                    <a:pt x="3739" y="0"/>
                    <a:pt x="3746" y="13"/>
                    <a:pt x="3753" y="21"/>
                  </a:cubicBezTo>
                  <a:cubicBezTo>
                    <a:pt x="3759" y="30"/>
                    <a:pt x="3782" y="47"/>
                    <a:pt x="3774" y="67"/>
                  </a:cubicBezTo>
                  <a:cubicBezTo>
                    <a:pt x="3766" y="88"/>
                    <a:pt x="3762" y="92"/>
                    <a:pt x="3759" y="105"/>
                  </a:cubicBezTo>
                  <a:cubicBezTo>
                    <a:pt x="3756" y="118"/>
                    <a:pt x="3755" y="131"/>
                    <a:pt x="3742" y="144"/>
                  </a:cubicBezTo>
                  <a:cubicBezTo>
                    <a:pt x="3730" y="158"/>
                    <a:pt x="3703" y="179"/>
                    <a:pt x="3732" y="184"/>
                  </a:cubicBezTo>
                  <a:cubicBezTo>
                    <a:pt x="3761" y="189"/>
                    <a:pt x="3779" y="201"/>
                    <a:pt x="3789" y="208"/>
                  </a:cubicBezTo>
                  <a:cubicBezTo>
                    <a:pt x="3799" y="215"/>
                    <a:pt x="3815" y="231"/>
                    <a:pt x="3830" y="216"/>
                  </a:cubicBezTo>
                  <a:cubicBezTo>
                    <a:pt x="3846" y="201"/>
                    <a:pt x="3846" y="195"/>
                    <a:pt x="3846" y="183"/>
                  </a:cubicBezTo>
                  <a:cubicBezTo>
                    <a:pt x="3845" y="172"/>
                    <a:pt x="3862" y="152"/>
                    <a:pt x="3871" y="172"/>
                  </a:cubicBezTo>
                  <a:cubicBezTo>
                    <a:pt x="3881" y="191"/>
                    <a:pt x="3898" y="204"/>
                    <a:pt x="3916" y="209"/>
                  </a:cubicBezTo>
                  <a:cubicBezTo>
                    <a:pt x="3934" y="215"/>
                    <a:pt x="3969" y="221"/>
                    <a:pt x="3957" y="236"/>
                  </a:cubicBezTo>
                  <a:cubicBezTo>
                    <a:pt x="3945" y="251"/>
                    <a:pt x="3949" y="257"/>
                    <a:pt x="3956" y="271"/>
                  </a:cubicBezTo>
                  <a:cubicBezTo>
                    <a:pt x="3963" y="285"/>
                    <a:pt x="3973" y="313"/>
                    <a:pt x="3982" y="329"/>
                  </a:cubicBezTo>
                  <a:cubicBezTo>
                    <a:pt x="3991" y="346"/>
                    <a:pt x="4007" y="366"/>
                    <a:pt x="4014" y="385"/>
                  </a:cubicBezTo>
                  <a:cubicBezTo>
                    <a:pt x="4021" y="404"/>
                    <a:pt x="4015" y="416"/>
                    <a:pt x="4040" y="411"/>
                  </a:cubicBezTo>
                  <a:cubicBezTo>
                    <a:pt x="4064" y="406"/>
                    <a:pt x="4103" y="420"/>
                    <a:pt x="4111" y="408"/>
                  </a:cubicBezTo>
                  <a:cubicBezTo>
                    <a:pt x="4118" y="396"/>
                    <a:pt x="4142" y="385"/>
                    <a:pt x="4154" y="386"/>
                  </a:cubicBezTo>
                  <a:cubicBezTo>
                    <a:pt x="4166" y="386"/>
                    <a:pt x="4167" y="382"/>
                    <a:pt x="4176" y="376"/>
                  </a:cubicBezTo>
                  <a:cubicBezTo>
                    <a:pt x="4186" y="370"/>
                    <a:pt x="4198" y="363"/>
                    <a:pt x="4217" y="375"/>
                  </a:cubicBezTo>
                  <a:cubicBezTo>
                    <a:pt x="4237" y="388"/>
                    <a:pt x="4232" y="378"/>
                    <a:pt x="4238" y="364"/>
                  </a:cubicBezTo>
                  <a:cubicBezTo>
                    <a:pt x="4244" y="350"/>
                    <a:pt x="4255" y="356"/>
                    <a:pt x="4268" y="352"/>
                  </a:cubicBezTo>
                  <a:cubicBezTo>
                    <a:pt x="4280" y="347"/>
                    <a:pt x="4301" y="327"/>
                    <a:pt x="4303" y="314"/>
                  </a:cubicBezTo>
                  <a:cubicBezTo>
                    <a:pt x="4306" y="301"/>
                    <a:pt x="4318" y="272"/>
                    <a:pt x="4337" y="282"/>
                  </a:cubicBezTo>
                  <a:cubicBezTo>
                    <a:pt x="4356" y="291"/>
                    <a:pt x="4380" y="307"/>
                    <a:pt x="4387" y="315"/>
                  </a:cubicBezTo>
                  <a:cubicBezTo>
                    <a:pt x="4395" y="323"/>
                    <a:pt x="4407" y="336"/>
                    <a:pt x="4431" y="356"/>
                  </a:cubicBezTo>
                  <a:cubicBezTo>
                    <a:pt x="4456" y="376"/>
                    <a:pt x="4476" y="386"/>
                    <a:pt x="4462" y="411"/>
                  </a:cubicBezTo>
                  <a:cubicBezTo>
                    <a:pt x="4449" y="436"/>
                    <a:pt x="4438" y="449"/>
                    <a:pt x="4440" y="473"/>
                  </a:cubicBezTo>
                  <a:cubicBezTo>
                    <a:pt x="4441" y="497"/>
                    <a:pt x="4442" y="510"/>
                    <a:pt x="4426" y="520"/>
                  </a:cubicBezTo>
                  <a:cubicBezTo>
                    <a:pt x="4411" y="530"/>
                    <a:pt x="4419" y="543"/>
                    <a:pt x="4419" y="559"/>
                  </a:cubicBezTo>
                  <a:cubicBezTo>
                    <a:pt x="4419" y="575"/>
                    <a:pt x="4413" y="595"/>
                    <a:pt x="4404" y="610"/>
                  </a:cubicBezTo>
                  <a:cubicBezTo>
                    <a:pt x="4396" y="624"/>
                    <a:pt x="4398" y="641"/>
                    <a:pt x="4400" y="656"/>
                  </a:cubicBezTo>
                  <a:cubicBezTo>
                    <a:pt x="4401" y="671"/>
                    <a:pt x="4402" y="685"/>
                    <a:pt x="4407" y="705"/>
                  </a:cubicBezTo>
                  <a:cubicBezTo>
                    <a:pt x="4412" y="725"/>
                    <a:pt x="4421" y="739"/>
                    <a:pt x="4426" y="759"/>
                  </a:cubicBezTo>
                  <a:cubicBezTo>
                    <a:pt x="4430" y="778"/>
                    <a:pt x="4436" y="809"/>
                    <a:pt x="4416" y="814"/>
                  </a:cubicBezTo>
                  <a:cubicBezTo>
                    <a:pt x="4395" y="819"/>
                    <a:pt x="4405" y="803"/>
                    <a:pt x="4385" y="824"/>
                  </a:cubicBezTo>
                  <a:cubicBezTo>
                    <a:pt x="4365" y="845"/>
                    <a:pt x="4372" y="840"/>
                    <a:pt x="4371" y="858"/>
                  </a:cubicBezTo>
                  <a:cubicBezTo>
                    <a:pt x="4370" y="877"/>
                    <a:pt x="4364" y="888"/>
                    <a:pt x="4358" y="908"/>
                  </a:cubicBezTo>
                  <a:cubicBezTo>
                    <a:pt x="4353" y="928"/>
                    <a:pt x="4350" y="948"/>
                    <a:pt x="4349" y="960"/>
                  </a:cubicBezTo>
                  <a:cubicBezTo>
                    <a:pt x="4348" y="972"/>
                    <a:pt x="4343" y="982"/>
                    <a:pt x="4353" y="1001"/>
                  </a:cubicBezTo>
                  <a:cubicBezTo>
                    <a:pt x="4363" y="1020"/>
                    <a:pt x="4368" y="1029"/>
                    <a:pt x="4365" y="1040"/>
                  </a:cubicBezTo>
                  <a:cubicBezTo>
                    <a:pt x="4362" y="1051"/>
                    <a:pt x="4360" y="1064"/>
                    <a:pt x="4349" y="1054"/>
                  </a:cubicBezTo>
                  <a:cubicBezTo>
                    <a:pt x="4338" y="1044"/>
                    <a:pt x="4318" y="1026"/>
                    <a:pt x="4318" y="1004"/>
                  </a:cubicBezTo>
                  <a:cubicBezTo>
                    <a:pt x="4317" y="982"/>
                    <a:pt x="4303" y="978"/>
                    <a:pt x="4292" y="999"/>
                  </a:cubicBezTo>
                  <a:cubicBezTo>
                    <a:pt x="4280" y="1020"/>
                    <a:pt x="4271" y="1027"/>
                    <a:pt x="4262" y="1049"/>
                  </a:cubicBezTo>
                  <a:cubicBezTo>
                    <a:pt x="4254" y="1070"/>
                    <a:pt x="4245" y="1094"/>
                    <a:pt x="4232" y="1100"/>
                  </a:cubicBezTo>
                  <a:cubicBezTo>
                    <a:pt x="4218" y="1107"/>
                    <a:pt x="4203" y="1113"/>
                    <a:pt x="4196" y="1125"/>
                  </a:cubicBezTo>
                  <a:cubicBezTo>
                    <a:pt x="4190" y="1137"/>
                    <a:pt x="4177" y="1159"/>
                    <a:pt x="4167" y="1171"/>
                  </a:cubicBezTo>
                  <a:cubicBezTo>
                    <a:pt x="4156" y="1182"/>
                    <a:pt x="4146" y="1191"/>
                    <a:pt x="4127" y="1206"/>
                  </a:cubicBezTo>
                  <a:cubicBezTo>
                    <a:pt x="4109" y="1222"/>
                    <a:pt x="4099" y="1223"/>
                    <a:pt x="4102" y="1240"/>
                  </a:cubicBezTo>
                  <a:cubicBezTo>
                    <a:pt x="4104" y="1257"/>
                    <a:pt x="4117" y="1269"/>
                    <a:pt x="4106" y="1281"/>
                  </a:cubicBezTo>
                  <a:cubicBezTo>
                    <a:pt x="4094" y="1294"/>
                    <a:pt x="4098" y="1301"/>
                    <a:pt x="4108" y="1313"/>
                  </a:cubicBezTo>
                  <a:cubicBezTo>
                    <a:pt x="4118" y="1324"/>
                    <a:pt x="4115" y="1332"/>
                    <a:pt x="4140" y="1332"/>
                  </a:cubicBezTo>
                  <a:cubicBezTo>
                    <a:pt x="4165" y="1332"/>
                    <a:pt x="4158" y="1336"/>
                    <a:pt x="4169" y="1352"/>
                  </a:cubicBezTo>
                  <a:cubicBezTo>
                    <a:pt x="4179" y="1368"/>
                    <a:pt x="4181" y="1369"/>
                    <a:pt x="4192" y="1377"/>
                  </a:cubicBezTo>
                  <a:cubicBezTo>
                    <a:pt x="4202" y="1385"/>
                    <a:pt x="4195" y="1380"/>
                    <a:pt x="4212" y="1379"/>
                  </a:cubicBezTo>
                  <a:cubicBezTo>
                    <a:pt x="4229" y="1378"/>
                    <a:pt x="4236" y="1381"/>
                    <a:pt x="4249" y="1371"/>
                  </a:cubicBezTo>
                  <a:cubicBezTo>
                    <a:pt x="4262" y="1362"/>
                    <a:pt x="4284" y="1358"/>
                    <a:pt x="4280" y="1380"/>
                  </a:cubicBezTo>
                  <a:cubicBezTo>
                    <a:pt x="4276" y="1402"/>
                    <a:pt x="4272" y="1415"/>
                    <a:pt x="4256" y="1424"/>
                  </a:cubicBezTo>
                  <a:cubicBezTo>
                    <a:pt x="4240" y="1433"/>
                    <a:pt x="4232" y="1431"/>
                    <a:pt x="4224" y="1426"/>
                  </a:cubicBezTo>
                  <a:cubicBezTo>
                    <a:pt x="4216" y="1422"/>
                    <a:pt x="4199" y="1417"/>
                    <a:pt x="4197" y="1434"/>
                  </a:cubicBezTo>
                  <a:cubicBezTo>
                    <a:pt x="4195" y="1452"/>
                    <a:pt x="4195" y="1475"/>
                    <a:pt x="4206" y="1481"/>
                  </a:cubicBezTo>
                  <a:cubicBezTo>
                    <a:pt x="4217" y="1487"/>
                    <a:pt x="4231" y="1488"/>
                    <a:pt x="4236" y="1502"/>
                  </a:cubicBezTo>
                  <a:cubicBezTo>
                    <a:pt x="4241" y="1516"/>
                    <a:pt x="4240" y="1526"/>
                    <a:pt x="4236" y="1538"/>
                  </a:cubicBezTo>
                  <a:cubicBezTo>
                    <a:pt x="4231" y="1550"/>
                    <a:pt x="4226" y="1569"/>
                    <a:pt x="4220" y="1584"/>
                  </a:cubicBezTo>
                  <a:cubicBezTo>
                    <a:pt x="4213" y="1599"/>
                    <a:pt x="4200" y="1611"/>
                    <a:pt x="4183" y="1606"/>
                  </a:cubicBezTo>
                  <a:cubicBezTo>
                    <a:pt x="4166" y="1600"/>
                    <a:pt x="4150" y="1579"/>
                    <a:pt x="4138" y="1585"/>
                  </a:cubicBezTo>
                  <a:cubicBezTo>
                    <a:pt x="4125" y="1590"/>
                    <a:pt x="4111" y="1598"/>
                    <a:pt x="4099" y="1608"/>
                  </a:cubicBezTo>
                  <a:cubicBezTo>
                    <a:pt x="4088" y="1618"/>
                    <a:pt x="4068" y="1622"/>
                    <a:pt x="4053" y="1622"/>
                  </a:cubicBezTo>
                  <a:cubicBezTo>
                    <a:pt x="4038" y="1622"/>
                    <a:pt x="4017" y="1617"/>
                    <a:pt x="4024" y="1636"/>
                  </a:cubicBezTo>
                  <a:cubicBezTo>
                    <a:pt x="4031" y="1655"/>
                    <a:pt x="4042" y="1657"/>
                    <a:pt x="4058" y="1668"/>
                  </a:cubicBezTo>
                  <a:cubicBezTo>
                    <a:pt x="4074" y="1680"/>
                    <a:pt x="4076" y="1694"/>
                    <a:pt x="4084" y="1702"/>
                  </a:cubicBezTo>
                  <a:cubicBezTo>
                    <a:pt x="4093" y="1709"/>
                    <a:pt x="4095" y="1706"/>
                    <a:pt x="4110" y="1705"/>
                  </a:cubicBezTo>
                  <a:cubicBezTo>
                    <a:pt x="4126" y="1705"/>
                    <a:pt x="4133" y="1721"/>
                    <a:pt x="4134" y="1732"/>
                  </a:cubicBezTo>
                  <a:cubicBezTo>
                    <a:pt x="4135" y="1742"/>
                    <a:pt x="4123" y="1748"/>
                    <a:pt x="4116" y="1760"/>
                  </a:cubicBezTo>
                  <a:cubicBezTo>
                    <a:pt x="4110" y="1772"/>
                    <a:pt x="4116" y="1797"/>
                    <a:pt x="4119" y="1805"/>
                  </a:cubicBezTo>
                  <a:cubicBezTo>
                    <a:pt x="4122" y="1814"/>
                    <a:pt x="4114" y="1851"/>
                    <a:pt x="4129" y="1863"/>
                  </a:cubicBezTo>
                  <a:cubicBezTo>
                    <a:pt x="4143" y="1875"/>
                    <a:pt x="4159" y="1885"/>
                    <a:pt x="4162" y="1896"/>
                  </a:cubicBezTo>
                  <a:cubicBezTo>
                    <a:pt x="4166" y="1907"/>
                    <a:pt x="4146" y="1921"/>
                    <a:pt x="4162" y="1928"/>
                  </a:cubicBezTo>
                  <a:cubicBezTo>
                    <a:pt x="4178" y="1935"/>
                    <a:pt x="4188" y="1937"/>
                    <a:pt x="4200" y="1931"/>
                  </a:cubicBezTo>
                  <a:cubicBezTo>
                    <a:pt x="4212" y="1926"/>
                    <a:pt x="4243" y="1906"/>
                    <a:pt x="4258" y="1886"/>
                  </a:cubicBezTo>
                  <a:cubicBezTo>
                    <a:pt x="4273" y="1867"/>
                    <a:pt x="4285" y="1860"/>
                    <a:pt x="4286" y="1883"/>
                  </a:cubicBezTo>
                  <a:cubicBezTo>
                    <a:pt x="4287" y="1905"/>
                    <a:pt x="4286" y="1908"/>
                    <a:pt x="4298" y="1917"/>
                  </a:cubicBezTo>
                  <a:cubicBezTo>
                    <a:pt x="4310" y="1927"/>
                    <a:pt x="4336" y="1922"/>
                    <a:pt x="4339" y="1949"/>
                  </a:cubicBezTo>
                  <a:cubicBezTo>
                    <a:pt x="4342" y="1976"/>
                    <a:pt x="4351" y="1987"/>
                    <a:pt x="4360" y="2002"/>
                  </a:cubicBezTo>
                  <a:cubicBezTo>
                    <a:pt x="4368" y="2018"/>
                    <a:pt x="4373" y="2022"/>
                    <a:pt x="4376" y="2035"/>
                  </a:cubicBezTo>
                  <a:cubicBezTo>
                    <a:pt x="4378" y="2047"/>
                    <a:pt x="4371" y="2073"/>
                    <a:pt x="4388" y="2082"/>
                  </a:cubicBezTo>
                  <a:cubicBezTo>
                    <a:pt x="4406" y="2092"/>
                    <a:pt x="4430" y="2098"/>
                    <a:pt x="4428" y="2122"/>
                  </a:cubicBezTo>
                  <a:cubicBezTo>
                    <a:pt x="4427" y="2147"/>
                    <a:pt x="4433" y="2165"/>
                    <a:pt x="4409" y="2172"/>
                  </a:cubicBezTo>
                  <a:cubicBezTo>
                    <a:pt x="4385" y="2179"/>
                    <a:pt x="4376" y="2182"/>
                    <a:pt x="4365" y="2206"/>
                  </a:cubicBezTo>
                  <a:cubicBezTo>
                    <a:pt x="4354" y="2231"/>
                    <a:pt x="4338" y="2249"/>
                    <a:pt x="4329" y="2252"/>
                  </a:cubicBezTo>
                  <a:cubicBezTo>
                    <a:pt x="4320" y="2256"/>
                    <a:pt x="4297" y="2263"/>
                    <a:pt x="4283" y="2251"/>
                  </a:cubicBezTo>
                  <a:cubicBezTo>
                    <a:pt x="4268" y="2240"/>
                    <a:pt x="4242" y="2234"/>
                    <a:pt x="4236" y="2242"/>
                  </a:cubicBezTo>
                  <a:cubicBezTo>
                    <a:pt x="4231" y="2249"/>
                    <a:pt x="4229" y="2250"/>
                    <a:pt x="4237" y="2262"/>
                  </a:cubicBezTo>
                  <a:cubicBezTo>
                    <a:pt x="4244" y="2275"/>
                    <a:pt x="4252" y="2281"/>
                    <a:pt x="4242" y="2293"/>
                  </a:cubicBezTo>
                  <a:cubicBezTo>
                    <a:pt x="4233" y="2305"/>
                    <a:pt x="4222" y="2302"/>
                    <a:pt x="4215" y="2288"/>
                  </a:cubicBezTo>
                  <a:cubicBezTo>
                    <a:pt x="4208" y="2273"/>
                    <a:pt x="4195" y="2277"/>
                    <a:pt x="4184" y="2293"/>
                  </a:cubicBezTo>
                  <a:cubicBezTo>
                    <a:pt x="4173" y="2310"/>
                    <a:pt x="4183" y="2321"/>
                    <a:pt x="4163" y="2333"/>
                  </a:cubicBezTo>
                  <a:cubicBezTo>
                    <a:pt x="4143" y="2346"/>
                    <a:pt x="4139" y="2357"/>
                    <a:pt x="4125" y="2350"/>
                  </a:cubicBezTo>
                  <a:cubicBezTo>
                    <a:pt x="4111" y="2343"/>
                    <a:pt x="4109" y="2346"/>
                    <a:pt x="4096" y="2358"/>
                  </a:cubicBezTo>
                  <a:cubicBezTo>
                    <a:pt x="4083" y="2370"/>
                    <a:pt x="4063" y="2394"/>
                    <a:pt x="4057" y="2402"/>
                  </a:cubicBezTo>
                  <a:cubicBezTo>
                    <a:pt x="4050" y="2411"/>
                    <a:pt x="4038" y="2431"/>
                    <a:pt x="4028" y="2417"/>
                  </a:cubicBezTo>
                  <a:cubicBezTo>
                    <a:pt x="4018" y="2404"/>
                    <a:pt x="3996" y="2398"/>
                    <a:pt x="3988" y="2413"/>
                  </a:cubicBezTo>
                  <a:cubicBezTo>
                    <a:pt x="3979" y="2427"/>
                    <a:pt x="3973" y="2438"/>
                    <a:pt x="3961" y="2450"/>
                  </a:cubicBezTo>
                  <a:cubicBezTo>
                    <a:pt x="3949" y="2461"/>
                    <a:pt x="3929" y="2467"/>
                    <a:pt x="3933" y="2476"/>
                  </a:cubicBezTo>
                  <a:cubicBezTo>
                    <a:pt x="3937" y="2486"/>
                    <a:pt x="3928" y="2494"/>
                    <a:pt x="3919" y="2501"/>
                  </a:cubicBezTo>
                  <a:cubicBezTo>
                    <a:pt x="3909" y="2508"/>
                    <a:pt x="3908" y="2526"/>
                    <a:pt x="3887" y="2524"/>
                  </a:cubicBezTo>
                  <a:cubicBezTo>
                    <a:pt x="3866" y="2522"/>
                    <a:pt x="3866" y="2516"/>
                    <a:pt x="3852" y="2495"/>
                  </a:cubicBezTo>
                  <a:cubicBezTo>
                    <a:pt x="3839" y="2474"/>
                    <a:pt x="3840" y="2456"/>
                    <a:pt x="3828" y="2461"/>
                  </a:cubicBezTo>
                  <a:cubicBezTo>
                    <a:pt x="3815" y="2466"/>
                    <a:pt x="3800" y="2467"/>
                    <a:pt x="3793" y="2448"/>
                  </a:cubicBezTo>
                  <a:cubicBezTo>
                    <a:pt x="3785" y="2428"/>
                    <a:pt x="3773" y="2424"/>
                    <a:pt x="3762" y="2435"/>
                  </a:cubicBezTo>
                  <a:cubicBezTo>
                    <a:pt x="3751" y="2447"/>
                    <a:pt x="3732" y="2448"/>
                    <a:pt x="3744" y="2471"/>
                  </a:cubicBezTo>
                  <a:cubicBezTo>
                    <a:pt x="3755" y="2495"/>
                    <a:pt x="3764" y="2499"/>
                    <a:pt x="3755" y="2517"/>
                  </a:cubicBezTo>
                  <a:cubicBezTo>
                    <a:pt x="3746" y="2534"/>
                    <a:pt x="3749" y="2535"/>
                    <a:pt x="3757" y="2553"/>
                  </a:cubicBezTo>
                  <a:cubicBezTo>
                    <a:pt x="3766" y="2572"/>
                    <a:pt x="3777" y="2585"/>
                    <a:pt x="3784" y="2605"/>
                  </a:cubicBezTo>
                  <a:cubicBezTo>
                    <a:pt x="3792" y="2626"/>
                    <a:pt x="3794" y="2638"/>
                    <a:pt x="3787" y="2655"/>
                  </a:cubicBezTo>
                  <a:cubicBezTo>
                    <a:pt x="3780" y="2672"/>
                    <a:pt x="3778" y="2681"/>
                    <a:pt x="3756" y="2685"/>
                  </a:cubicBezTo>
                  <a:cubicBezTo>
                    <a:pt x="3734" y="2688"/>
                    <a:pt x="3690" y="2692"/>
                    <a:pt x="3673" y="2693"/>
                  </a:cubicBezTo>
                  <a:cubicBezTo>
                    <a:pt x="3656" y="2695"/>
                    <a:pt x="3631" y="2711"/>
                    <a:pt x="3617" y="2674"/>
                  </a:cubicBezTo>
                  <a:cubicBezTo>
                    <a:pt x="3602" y="2637"/>
                    <a:pt x="3609" y="2649"/>
                    <a:pt x="3592" y="2634"/>
                  </a:cubicBezTo>
                  <a:cubicBezTo>
                    <a:pt x="3575" y="2619"/>
                    <a:pt x="3565" y="2622"/>
                    <a:pt x="3573" y="2602"/>
                  </a:cubicBezTo>
                  <a:cubicBezTo>
                    <a:pt x="3580" y="2582"/>
                    <a:pt x="3585" y="2556"/>
                    <a:pt x="3572" y="2543"/>
                  </a:cubicBezTo>
                  <a:cubicBezTo>
                    <a:pt x="3559" y="2530"/>
                    <a:pt x="3515" y="2505"/>
                    <a:pt x="3510" y="2484"/>
                  </a:cubicBezTo>
                  <a:cubicBezTo>
                    <a:pt x="3505" y="2464"/>
                    <a:pt x="3491" y="2441"/>
                    <a:pt x="3471" y="2435"/>
                  </a:cubicBezTo>
                  <a:cubicBezTo>
                    <a:pt x="3451" y="2429"/>
                    <a:pt x="3436" y="2439"/>
                    <a:pt x="3428" y="2456"/>
                  </a:cubicBezTo>
                  <a:cubicBezTo>
                    <a:pt x="3420" y="2472"/>
                    <a:pt x="3407" y="2473"/>
                    <a:pt x="3391" y="2476"/>
                  </a:cubicBezTo>
                  <a:cubicBezTo>
                    <a:pt x="3374" y="2478"/>
                    <a:pt x="3351" y="2478"/>
                    <a:pt x="3348" y="2497"/>
                  </a:cubicBezTo>
                  <a:cubicBezTo>
                    <a:pt x="3345" y="2517"/>
                    <a:pt x="3357" y="2522"/>
                    <a:pt x="3354" y="2541"/>
                  </a:cubicBezTo>
                  <a:cubicBezTo>
                    <a:pt x="3352" y="2560"/>
                    <a:pt x="3356" y="2575"/>
                    <a:pt x="3356" y="2585"/>
                  </a:cubicBezTo>
                  <a:cubicBezTo>
                    <a:pt x="3356" y="2594"/>
                    <a:pt x="3356" y="2604"/>
                    <a:pt x="3336" y="2603"/>
                  </a:cubicBezTo>
                  <a:cubicBezTo>
                    <a:pt x="3315" y="2601"/>
                    <a:pt x="3309" y="2597"/>
                    <a:pt x="3294" y="2591"/>
                  </a:cubicBezTo>
                  <a:cubicBezTo>
                    <a:pt x="3279" y="2585"/>
                    <a:pt x="3270" y="2589"/>
                    <a:pt x="3260" y="2605"/>
                  </a:cubicBezTo>
                  <a:cubicBezTo>
                    <a:pt x="3251" y="2620"/>
                    <a:pt x="3229" y="2627"/>
                    <a:pt x="3217" y="2622"/>
                  </a:cubicBezTo>
                  <a:cubicBezTo>
                    <a:pt x="3205" y="2616"/>
                    <a:pt x="3182" y="2612"/>
                    <a:pt x="3168" y="2629"/>
                  </a:cubicBezTo>
                  <a:cubicBezTo>
                    <a:pt x="3154" y="2646"/>
                    <a:pt x="3127" y="2685"/>
                    <a:pt x="3109" y="2696"/>
                  </a:cubicBezTo>
                  <a:cubicBezTo>
                    <a:pt x="3091" y="2707"/>
                    <a:pt x="3068" y="2717"/>
                    <a:pt x="3059" y="2713"/>
                  </a:cubicBezTo>
                  <a:cubicBezTo>
                    <a:pt x="3049" y="2709"/>
                    <a:pt x="3037" y="2698"/>
                    <a:pt x="3040" y="2672"/>
                  </a:cubicBezTo>
                  <a:cubicBezTo>
                    <a:pt x="3043" y="2646"/>
                    <a:pt x="3052" y="2635"/>
                    <a:pt x="3044" y="2624"/>
                  </a:cubicBezTo>
                  <a:cubicBezTo>
                    <a:pt x="3037" y="2612"/>
                    <a:pt x="3029" y="2583"/>
                    <a:pt x="3000" y="2589"/>
                  </a:cubicBezTo>
                  <a:cubicBezTo>
                    <a:pt x="2972" y="2595"/>
                    <a:pt x="2978" y="2601"/>
                    <a:pt x="2977" y="2612"/>
                  </a:cubicBezTo>
                  <a:cubicBezTo>
                    <a:pt x="2975" y="2622"/>
                    <a:pt x="2972" y="2622"/>
                    <a:pt x="2958" y="2633"/>
                  </a:cubicBezTo>
                  <a:cubicBezTo>
                    <a:pt x="2944" y="2643"/>
                    <a:pt x="2940" y="2652"/>
                    <a:pt x="2940" y="2667"/>
                  </a:cubicBezTo>
                  <a:cubicBezTo>
                    <a:pt x="2941" y="2681"/>
                    <a:pt x="2936" y="2718"/>
                    <a:pt x="2923" y="2730"/>
                  </a:cubicBezTo>
                  <a:cubicBezTo>
                    <a:pt x="2910" y="2743"/>
                    <a:pt x="2894" y="2770"/>
                    <a:pt x="2900" y="2780"/>
                  </a:cubicBezTo>
                  <a:cubicBezTo>
                    <a:pt x="2906" y="2789"/>
                    <a:pt x="2910" y="2797"/>
                    <a:pt x="2902" y="2807"/>
                  </a:cubicBezTo>
                  <a:cubicBezTo>
                    <a:pt x="2894" y="2816"/>
                    <a:pt x="2895" y="2836"/>
                    <a:pt x="2905" y="2838"/>
                  </a:cubicBezTo>
                  <a:cubicBezTo>
                    <a:pt x="2914" y="2840"/>
                    <a:pt x="2929" y="2822"/>
                    <a:pt x="2934" y="2849"/>
                  </a:cubicBezTo>
                  <a:cubicBezTo>
                    <a:pt x="2938" y="2877"/>
                    <a:pt x="2942" y="2891"/>
                    <a:pt x="2939" y="2900"/>
                  </a:cubicBezTo>
                  <a:cubicBezTo>
                    <a:pt x="2936" y="2909"/>
                    <a:pt x="2924" y="2909"/>
                    <a:pt x="2930" y="2921"/>
                  </a:cubicBezTo>
                  <a:cubicBezTo>
                    <a:pt x="2936" y="2933"/>
                    <a:pt x="2939" y="2937"/>
                    <a:pt x="2929" y="2946"/>
                  </a:cubicBezTo>
                  <a:cubicBezTo>
                    <a:pt x="2920" y="2955"/>
                    <a:pt x="2894" y="2960"/>
                    <a:pt x="2882" y="2973"/>
                  </a:cubicBezTo>
                  <a:cubicBezTo>
                    <a:pt x="2870" y="2986"/>
                    <a:pt x="2861" y="2998"/>
                    <a:pt x="2841" y="3000"/>
                  </a:cubicBezTo>
                  <a:cubicBezTo>
                    <a:pt x="2820" y="3002"/>
                    <a:pt x="2814" y="3001"/>
                    <a:pt x="2803" y="2992"/>
                  </a:cubicBezTo>
                  <a:cubicBezTo>
                    <a:pt x="2793" y="2983"/>
                    <a:pt x="2781" y="2987"/>
                    <a:pt x="2771" y="2994"/>
                  </a:cubicBezTo>
                  <a:cubicBezTo>
                    <a:pt x="2761" y="3002"/>
                    <a:pt x="2756" y="3009"/>
                    <a:pt x="2744" y="3022"/>
                  </a:cubicBezTo>
                  <a:cubicBezTo>
                    <a:pt x="2731" y="3036"/>
                    <a:pt x="2738" y="3044"/>
                    <a:pt x="2712" y="3042"/>
                  </a:cubicBezTo>
                  <a:cubicBezTo>
                    <a:pt x="2685" y="3040"/>
                    <a:pt x="2675" y="3021"/>
                    <a:pt x="2661" y="3033"/>
                  </a:cubicBezTo>
                  <a:cubicBezTo>
                    <a:pt x="2646" y="3046"/>
                    <a:pt x="2626" y="3063"/>
                    <a:pt x="2624" y="3075"/>
                  </a:cubicBezTo>
                  <a:cubicBezTo>
                    <a:pt x="2621" y="3088"/>
                    <a:pt x="2596" y="3132"/>
                    <a:pt x="2584" y="3147"/>
                  </a:cubicBezTo>
                  <a:cubicBezTo>
                    <a:pt x="2573" y="3162"/>
                    <a:pt x="2570" y="3181"/>
                    <a:pt x="2554" y="3178"/>
                  </a:cubicBezTo>
                  <a:cubicBezTo>
                    <a:pt x="2538" y="3175"/>
                    <a:pt x="2533" y="3173"/>
                    <a:pt x="2526" y="3185"/>
                  </a:cubicBezTo>
                  <a:cubicBezTo>
                    <a:pt x="2520" y="3197"/>
                    <a:pt x="2486" y="3210"/>
                    <a:pt x="2480" y="3196"/>
                  </a:cubicBezTo>
                  <a:cubicBezTo>
                    <a:pt x="2474" y="3182"/>
                    <a:pt x="2467" y="3173"/>
                    <a:pt x="2455" y="3184"/>
                  </a:cubicBezTo>
                  <a:cubicBezTo>
                    <a:pt x="2443" y="3196"/>
                    <a:pt x="2425" y="3211"/>
                    <a:pt x="2414" y="3224"/>
                  </a:cubicBezTo>
                  <a:cubicBezTo>
                    <a:pt x="2403" y="3237"/>
                    <a:pt x="2401" y="3246"/>
                    <a:pt x="2389" y="3251"/>
                  </a:cubicBezTo>
                  <a:cubicBezTo>
                    <a:pt x="2377" y="3255"/>
                    <a:pt x="2370" y="3252"/>
                    <a:pt x="2365" y="3242"/>
                  </a:cubicBezTo>
                  <a:cubicBezTo>
                    <a:pt x="2360" y="3231"/>
                    <a:pt x="2353" y="3225"/>
                    <a:pt x="2343" y="3233"/>
                  </a:cubicBezTo>
                  <a:cubicBezTo>
                    <a:pt x="2334" y="3240"/>
                    <a:pt x="2318" y="3241"/>
                    <a:pt x="2311" y="3244"/>
                  </a:cubicBezTo>
                  <a:cubicBezTo>
                    <a:pt x="2303" y="3246"/>
                    <a:pt x="2288" y="3264"/>
                    <a:pt x="2283" y="3270"/>
                  </a:cubicBezTo>
                  <a:cubicBezTo>
                    <a:pt x="2277" y="3276"/>
                    <a:pt x="2276" y="3285"/>
                    <a:pt x="2258" y="3289"/>
                  </a:cubicBezTo>
                  <a:cubicBezTo>
                    <a:pt x="2239" y="3293"/>
                    <a:pt x="2238" y="3291"/>
                    <a:pt x="2233" y="3306"/>
                  </a:cubicBezTo>
                  <a:cubicBezTo>
                    <a:pt x="2227" y="3321"/>
                    <a:pt x="2219" y="3342"/>
                    <a:pt x="2225" y="3353"/>
                  </a:cubicBezTo>
                  <a:cubicBezTo>
                    <a:pt x="2231" y="3365"/>
                    <a:pt x="2243" y="3377"/>
                    <a:pt x="2240" y="3389"/>
                  </a:cubicBezTo>
                  <a:cubicBezTo>
                    <a:pt x="2237" y="3400"/>
                    <a:pt x="2245" y="3408"/>
                    <a:pt x="2223" y="3408"/>
                  </a:cubicBezTo>
                  <a:cubicBezTo>
                    <a:pt x="2202" y="3407"/>
                    <a:pt x="2192" y="3405"/>
                    <a:pt x="2185" y="3421"/>
                  </a:cubicBezTo>
                  <a:cubicBezTo>
                    <a:pt x="2178" y="3436"/>
                    <a:pt x="2160" y="3460"/>
                    <a:pt x="2147" y="3475"/>
                  </a:cubicBezTo>
                  <a:cubicBezTo>
                    <a:pt x="2133" y="3489"/>
                    <a:pt x="2117" y="3509"/>
                    <a:pt x="2109" y="3515"/>
                  </a:cubicBezTo>
                  <a:cubicBezTo>
                    <a:pt x="2101" y="3520"/>
                    <a:pt x="2078" y="3526"/>
                    <a:pt x="2070" y="3543"/>
                  </a:cubicBezTo>
                  <a:cubicBezTo>
                    <a:pt x="2062" y="3561"/>
                    <a:pt x="2054" y="3569"/>
                    <a:pt x="2054" y="3584"/>
                  </a:cubicBezTo>
                  <a:cubicBezTo>
                    <a:pt x="2054" y="3598"/>
                    <a:pt x="2058" y="3602"/>
                    <a:pt x="2040" y="3618"/>
                  </a:cubicBezTo>
                  <a:cubicBezTo>
                    <a:pt x="2022" y="3634"/>
                    <a:pt x="2025" y="3637"/>
                    <a:pt x="2005" y="3636"/>
                  </a:cubicBezTo>
                  <a:cubicBezTo>
                    <a:pt x="1985" y="3634"/>
                    <a:pt x="1989" y="3636"/>
                    <a:pt x="1984" y="3618"/>
                  </a:cubicBezTo>
                  <a:cubicBezTo>
                    <a:pt x="1980" y="3600"/>
                    <a:pt x="1970" y="3592"/>
                    <a:pt x="1959" y="3602"/>
                  </a:cubicBezTo>
                  <a:cubicBezTo>
                    <a:pt x="1948" y="3611"/>
                    <a:pt x="1941" y="3623"/>
                    <a:pt x="1926" y="3622"/>
                  </a:cubicBezTo>
                  <a:cubicBezTo>
                    <a:pt x="1911" y="3622"/>
                    <a:pt x="1884" y="3627"/>
                    <a:pt x="1869" y="3603"/>
                  </a:cubicBezTo>
                  <a:cubicBezTo>
                    <a:pt x="1854" y="3578"/>
                    <a:pt x="1856" y="3576"/>
                    <a:pt x="1842" y="3573"/>
                  </a:cubicBezTo>
                  <a:cubicBezTo>
                    <a:pt x="1827" y="3570"/>
                    <a:pt x="1822" y="3559"/>
                    <a:pt x="1817" y="3547"/>
                  </a:cubicBezTo>
                  <a:cubicBezTo>
                    <a:pt x="1813" y="3535"/>
                    <a:pt x="1801" y="3531"/>
                    <a:pt x="1786" y="3531"/>
                  </a:cubicBezTo>
                  <a:cubicBezTo>
                    <a:pt x="1771" y="3531"/>
                    <a:pt x="1716" y="3525"/>
                    <a:pt x="1704" y="3515"/>
                  </a:cubicBezTo>
                  <a:cubicBezTo>
                    <a:pt x="1691" y="3505"/>
                    <a:pt x="1682" y="3506"/>
                    <a:pt x="1696" y="3486"/>
                  </a:cubicBezTo>
                  <a:cubicBezTo>
                    <a:pt x="1710" y="3467"/>
                    <a:pt x="1708" y="3465"/>
                    <a:pt x="1720" y="3442"/>
                  </a:cubicBezTo>
                  <a:cubicBezTo>
                    <a:pt x="1731" y="3420"/>
                    <a:pt x="1735" y="3400"/>
                    <a:pt x="1747" y="3387"/>
                  </a:cubicBezTo>
                  <a:cubicBezTo>
                    <a:pt x="1760" y="3373"/>
                    <a:pt x="1781" y="3346"/>
                    <a:pt x="1763" y="3330"/>
                  </a:cubicBezTo>
                  <a:cubicBezTo>
                    <a:pt x="1745" y="3313"/>
                    <a:pt x="1743" y="3315"/>
                    <a:pt x="1743" y="3300"/>
                  </a:cubicBezTo>
                  <a:cubicBezTo>
                    <a:pt x="1743" y="3285"/>
                    <a:pt x="1735" y="3276"/>
                    <a:pt x="1715" y="3269"/>
                  </a:cubicBezTo>
                  <a:cubicBezTo>
                    <a:pt x="1694" y="3263"/>
                    <a:pt x="1701" y="3273"/>
                    <a:pt x="1680" y="3283"/>
                  </a:cubicBezTo>
                  <a:cubicBezTo>
                    <a:pt x="1659" y="3293"/>
                    <a:pt x="1663" y="3291"/>
                    <a:pt x="1651" y="3294"/>
                  </a:cubicBezTo>
                  <a:cubicBezTo>
                    <a:pt x="1639" y="3297"/>
                    <a:pt x="1637" y="3300"/>
                    <a:pt x="1633" y="3313"/>
                  </a:cubicBezTo>
                  <a:cubicBezTo>
                    <a:pt x="1628" y="3327"/>
                    <a:pt x="1638" y="3328"/>
                    <a:pt x="1622" y="3325"/>
                  </a:cubicBezTo>
                  <a:cubicBezTo>
                    <a:pt x="1606" y="3321"/>
                    <a:pt x="1594" y="3330"/>
                    <a:pt x="1598" y="3342"/>
                  </a:cubicBezTo>
                  <a:cubicBezTo>
                    <a:pt x="1603" y="3355"/>
                    <a:pt x="1612" y="3348"/>
                    <a:pt x="1601" y="3368"/>
                  </a:cubicBezTo>
                  <a:cubicBezTo>
                    <a:pt x="1590" y="3389"/>
                    <a:pt x="1575" y="3398"/>
                    <a:pt x="1573" y="3409"/>
                  </a:cubicBezTo>
                  <a:cubicBezTo>
                    <a:pt x="1571" y="3420"/>
                    <a:pt x="1565" y="3430"/>
                    <a:pt x="1562" y="3445"/>
                  </a:cubicBezTo>
                  <a:cubicBezTo>
                    <a:pt x="1558" y="3461"/>
                    <a:pt x="1562" y="3485"/>
                    <a:pt x="1564" y="3501"/>
                  </a:cubicBezTo>
                  <a:cubicBezTo>
                    <a:pt x="1566" y="3517"/>
                    <a:pt x="1560" y="3528"/>
                    <a:pt x="1567" y="3558"/>
                  </a:cubicBezTo>
                  <a:cubicBezTo>
                    <a:pt x="1574" y="3587"/>
                    <a:pt x="1579" y="3602"/>
                    <a:pt x="1568" y="3614"/>
                  </a:cubicBezTo>
                  <a:cubicBezTo>
                    <a:pt x="1558" y="3626"/>
                    <a:pt x="1560" y="3638"/>
                    <a:pt x="1542" y="3636"/>
                  </a:cubicBezTo>
                  <a:cubicBezTo>
                    <a:pt x="1525" y="3633"/>
                    <a:pt x="1507" y="3612"/>
                    <a:pt x="1494" y="3623"/>
                  </a:cubicBezTo>
                  <a:cubicBezTo>
                    <a:pt x="1481" y="3633"/>
                    <a:pt x="1467" y="3635"/>
                    <a:pt x="1450" y="3653"/>
                  </a:cubicBezTo>
                  <a:cubicBezTo>
                    <a:pt x="1432" y="3671"/>
                    <a:pt x="1424" y="3678"/>
                    <a:pt x="1409" y="3675"/>
                  </a:cubicBezTo>
                  <a:cubicBezTo>
                    <a:pt x="1394" y="3672"/>
                    <a:pt x="1398" y="3680"/>
                    <a:pt x="1385" y="3682"/>
                  </a:cubicBezTo>
                  <a:cubicBezTo>
                    <a:pt x="1372" y="3685"/>
                    <a:pt x="1368" y="3682"/>
                    <a:pt x="1362" y="3674"/>
                  </a:cubicBezTo>
                  <a:cubicBezTo>
                    <a:pt x="1356" y="3666"/>
                    <a:pt x="1335" y="3676"/>
                    <a:pt x="1326" y="3683"/>
                  </a:cubicBezTo>
                  <a:cubicBezTo>
                    <a:pt x="1316" y="3690"/>
                    <a:pt x="1305" y="3704"/>
                    <a:pt x="1294" y="3723"/>
                  </a:cubicBezTo>
                  <a:cubicBezTo>
                    <a:pt x="1284" y="3743"/>
                    <a:pt x="934" y="3556"/>
                    <a:pt x="934" y="3556"/>
                  </a:cubicBezTo>
                  <a:cubicBezTo>
                    <a:pt x="480" y="3211"/>
                    <a:pt x="480" y="3211"/>
                    <a:pt x="480" y="3211"/>
                  </a:cubicBezTo>
                  <a:cubicBezTo>
                    <a:pt x="0" y="2851"/>
                    <a:pt x="0" y="2851"/>
                    <a:pt x="0" y="2851"/>
                  </a:cubicBezTo>
                  <a:cubicBezTo>
                    <a:pt x="92" y="2633"/>
                    <a:pt x="92" y="2633"/>
                    <a:pt x="92" y="2633"/>
                  </a:cubicBezTo>
                  <a:cubicBezTo>
                    <a:pt x="200" y="2550"/>
                    <a:pt x="200" y="2550"/>
                    <a:pt x="200" y="2550"/>
                  </a:cubicBezTo>
                  <a:cubicBezTo>
                    <a:pt x="211" y="2532"/>
                    <a:pt x="211" y="2532"/>
                    <a:pt x="211" y="2532"/>
                  </a:cubicBezTo>
                  <a:lnTo>
                    <a:pt x="215" y="2531"/>
                  </a:lnTo>
                  <a:close/>
                </a:path>
              </a:pathLst>
            </a:custGeom>
            <a:solidFill>
              <a:srgbClr val="F79E1E"/>
            </a:solidFill>
            <a:ln w="6350" cap="flat" cmpd="sng">
              <a:solidFill>
                <a:srgbClr val="FCFCFC"/>
              </a:solidFill>
              <a:miter lim="800000"/>
            </a:ln>
          </p:spPr>
          <p:txBody>
            <a:bodyPr/>
            <a:lstStyle/>
            <a:p>
              <a:endParaRPr lang="zh-CN" altLang="en-US"/>
            </a:p>
          </p:txBody>
        </p:sp>
        <p:sp>
          <p:nvSpPr>
            <p:cNvPr id="7206" name="Freeform 28"/>
            <p:cNvSpPr>
              <a:spLocks noChangeArrowheads="1"/>
            </p:cNvSpPr>
            <p:nvPr/>
          </p:nvSpPr>
          <p:spPr bwMode="auto">
            <a:xfrm>
              <a:off x="2190750" y="3090863"/>
              <a:ext cx="965200" cy="1001712"/>
            </a:xfrm>
            <a:custGeom>
              <a:avLst/>
              <a:gdLst>
                <a:gd name="T0" fmla="*/ 95121 w 1725"/>
                <a:gd name="T1" fmla="*/ 187471 h 1790"/>
                <a:gd name="T2" fmla="*/ 143801 w 1725"/>
                <a:gd name="T3" fmla="*/ 222727 h 1790"/>
                <a:gd name="T4" fmla="*/ 142122 w 1725"/>
                <a:gd name="T5" fmla="*/ 360952 h 1790"/>
                <a:gd name="T6" fmla="*/ 115824 w 1725"/>
                <a:gd name="T7" fmla="*/ 432583 h 1790"/>
                <a:gd name="T8" fmla="*/ 73859 w 1725"/>
                <a:gd name="T9" fmla="*/ 463362 h 1790"/>
                <a:gd name="T10" fmla="*/ 19024 w 1725"/>
                <a:gd name="T11" fmla="*/ 519883 h 1790"/>
                <a:gd name="T12" fmla="*/ 12310 w 1725"/>
                <a:gd name="T13" fmla="*/ 583119 h 1790"/>
                <a:gd name="T14" fmla="*/ 24620 w 1725"/>
                <a:gd name="T15" fmla="*/ 637402 h 1790"/>
                <a:gd name="T16" fmla="*/ 101836 w 1725"/>
                <a:gd name="T17" fmla="*/ 620054 h 1790"/>
                <a:gd name="T18" fmla="*/ 149396 w 1725"/>
                <a:gd name="T19" fmla="*/ 625091 h 1790"/>
                <a:gd name="T20" fmla="*/ 142682 w 1725"/>
                <a:gd name="T21" fmla="*/ 694483 h 1790"/>
                <a:gd name="T22" fmla="*/ 186326 w 1725"/>
                <a:gd name="T23" fmla="*/ 742610 h 1790"/>
                <a:gd name="T24" fmla="*/ 199195 w 1725"/>
                <a:gd name="T25" fmla="*/ 786260 h 1790"/>
                <a:gd name="T26" fmla="*/ 185766 w 1725"/>
                <a:gd name="T27" fmla="*/ 859010 h 1790"/>
                <a:gd name="T28" fmla="*/ 243958 w 1725"/>
                <a:gd name="T29" fmla="*/ 872441 h 1790"/>
                <a:gd name="T30" fmla="*/ 277530 w 1725"/>
                <a:gd name="T31" fmla="*/ 934558 h 1790"/>
                <a:gd name="T32" fmla="*/ 337400 w 1725"/>
                <a:gd name="T33" fmla="*/ 941274 h 1790"/>
                <a:gd name="T34" fmla="*/ 401187 w 1725"/>
                <a:gd name="T35" fmla="*/ 965337 h 1790"/>
                <a:gd name="T36" fmla="*/ 447629 w 1725"/>
                <a:gd name="T37" fmla="*/ 992199 h 1790"/>
                <a:gd name="T38" fmla="*/ 458260 w 1725"/>
                <a:gd name="T39" fmla="*/ 923925 h 1790"/>
                <a:gd name="T40" fmla="*/ 454343 w 1725"/>
                <a:gd name="T41" fmla="*/ 846698 h 1790"/>
                <a:gd name="T42" fmla="*/ 511976 w 1725"/>
                <a:gd name="T43" fmla="*/ 848937 h 1790"/>
                <a:gd name="T44" fmla="*/ 550584 w 1725"/>
                <a:gd name="T45" fmla="*/ 818158 h 1790"/>
                <a:gd name="T46" fmla="*/ 604299 w 1725"/>
                <a:gd name="T47" fmla="*/ 857891 h 1790"/>
                <a:gd name="T48" fmla="*/ 652419 w 1725"/>
                <a:gd name="T49" fmla="*/ 830470 h 1790"/>
                <a:gd name="T50" fmla="*/ 692146 w 1725"/>
                <a:gd name="T51" fmla="*/ 839983 h 1790"/>
                <a:gd name="T52" fmla="*/ 746421 w 1725"/>
                <a:gd name="T53" fmla="*/ 813122 h 1790"/>
                <a:gd name="T54" fmla="*/ 793982 w 1725"/>
                <a:gd name="T55" fmla="*/ 808085 h 1790"/>
                <a:gd name="T56" fmla="*/ 835947 w 1725"/>
                <a:gd name="T57" fmla="*/ 758839 h 1790"/>
                <a:gd name="T58" fmla="*/ 888544 w 1725"/>
                <a:gd name="T59" fmla="*/ 764435 h 1790"/>
                <a:gd name="T60" fmla="*/ 929949 w 1725"/>
                <a:gd name="T61" fmla="*/ 732537 h 1790"/>
                <a:gd name="T62" fmla="*/ 960164 w 1725"/>
                <a:gd name="T63" fmla="*/ 690006 h 1790"/>
                <a:gd name="T64" fmla="*/ 947295 w 1725"/>
                <a:gd name="T65" fmla="*/ 652512 h 1790"/>
                <a:gd name="T66" fmla="*/ 910925 w 1725"/>
                <a:gd name="T67" fmla="*/ 660906 h 1790"/>
                <a:gd name="T68" fmla="*/ 871757 w 1725"/>
                <a:gd name="T69" fmla="*/ 659787 h 1790"/>
                <a:gd name="T70" fmla="*/ 852733 w 1725"/>
                <a:gd name="T71" fmla="*/ 642439 h 1790"/>
                <a:gd name="T72" fmla="*/ 826435 w 1725"/>
                <a:gd name="T73" fmla="*/ 616696 h 1790"/>
                <a:gd name="T74" fmla="*/ 800137 w 1725"/>
                <a:gd name="T75" fmla="*/ 617816 h 1790"/>
                <a:gd name="T76" fmla="*/ 775517 w 1725"/>
                <a:gd name="T77" fmla="*/ 591514 h 1790"/>
                <a:gd name="T78" fmla="*/ 791184 w 1725"/>
                <a:gd name="T79" fmla="*/ 558496 h 1790"/>
                <a:gd name="T80" fmla="*/ 795101 w 1725"/>
                <a:gd name="T81" fmla="*/ 528837 h 1790"/>
                <a:gd name="T82" fmla="*/ 752017 w 1725"/>
                <a:gd name="T83" fmla="*/ 480150 h 1790"/>
                <a:gd name="T84" fmla="*/ 765446 w 1725"/>
                <a:gd name="T85" fmla="*/ 423629 h 1790"/>
                <a:gd name="T86" fmla="*/ 766565 w 1725"/>
                <a:gd name="T87" fmla="*/ 382217 h 1790"/>
                <a:gd name="T88" fmla="*/ 746981 w 1725"/>
                <a:gd name="T89" fmla="*/ 347521 h 1790"/>
                <a:gd name="T90" fmla="*/ 719564 w 1725"/>
                <a:gd name="T91" fmla="*/ 350879 h 1790"/>
                <a:gd name="T92" fmla="*/ 684313 w 1725"/>
                <a:gd name="T93" fmla="*/ 322339 h 1790"/>
                <a:gd name="T94" fmla="*/ 687110 w 1725"/>
                <a:gd name="T95" fmla="*/ 283725 h 1790"/>
                <a:gd name="T96" fmla="*/ 717885 w 1725"/>
                <a:gd name="T97" fmla="*/ 255185 h 1790"/>
                <a:gd name="T98" fmla="*/ 752017 w 1725"/>
                <a:gd name="T99" fmla="*/ 260221 h 1790"/>
                <a:gd name="T100" fmla="*/ 788387 w 1725"/>
                <a:gd name="T101" fmla="*/ 264139 h 1790"/>
                <a:gd name="T102" fmla="*/ 823078 w 1725"/>
                <a:gd name="T103" fmla="*/ 261900 h 1790"/>
                <a:gd name="T104" fmla="*/ 859448 w 1725"/>
                <a:gd name="T105" fmla="*/ 243433 h 1790"/>
                <a:gd name="T106" fmla="*/ 849376 w 1725"/>
                <a:gd name="T107" fmla="*/ 134308 h 1790"/>
                <a:gd name="T108" fmla="*/ 633395 w 1725"/>
                <a:gd name="T109" fmla="*/ 106327 h 1790"/>
                <a:gd name="T110" fmla="*/ 106871 w 1725"/>
                <a:gd name="T111" fmla="*/ 0 h 1790"/>
                <a:gd name="T112" fmla="*/ 85609 w 1725"/>
                <a:gd name="T113" fmla="*/ 153335 h 17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725"/>
                <a:gd name="T172" fmla="*/ 0 h 1790"/>
                <a:gd name="T173" fmla="*/ 1725 w 1725"/>
                <a:gd name="T174" fmla="*/ 1790 h 179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725" h="1790">
                  <a:moveTo>
                    <a:pt x="154" y="279"/>
                  </a:moveTo>
                  <a:cubicBezTo>
                    <a:pt x="155" y="296"/>
                    <a:pt x="157" y="312"/>
                    <a:pt x="170" y="335"/>
                  </a:cubicBezTo>
                  <a:cubicBezTo>
                    <a:pt x="183" y="358"/>
                    <a:pt x="174" y="385"/>
                    <a:pt x="203" y="370"/>
                  </a:cubicBezTo>
                  <a:cubicBezTo>
                    <a:pt x="233" y="355"/>
                    <a:pt x="251" y="377"/>
                    <a:pt x="257" y="398"/>
                  </a:cubicBezTo>
                  <a:cubicBezTo>
                    <a:pt x="262" y="419"/>
                    <a:pt x="266" y="464"/>
                    <a:pt x="267" y="481"/>
                  </a:cubicBezTo>
                  <a:cubicBezTo>
                    <a:pt x="267" y="497"/>
                    <a:pt x="254" y="628"/>
                    <a:pt x="254" y="645"/>
                  </a:cubicBezTo>
                  <a:cubicBezTo>
                    <a:pt x="254" y="662"/>
                    <a:pt x="247" y="702"/>
                    <a:pt x="244" y="719"/>
                  </a:cubicBezTo>
                  <a:cubicBezTo>
                    <a:pt x="240" y="736"/>
                    <a:pt x="230" y="764"/>
                    <a:pt x="207" y="773"/>
                  </a:cubicBezTo>
                  <a:cubicBezTo>
                    <a:pt x="183" y="783"/>
                    <a:pt x="190" y="795"/>
                    <a:pt x="173" y="809"/>
                  </a:cubicBezTo>
                  <a:cubicBezTo>
                    <a:pt x="155" y="824"/>
                    <a:pt x="140" y="804"/>
                    <a:pt x="132" y="828"/>
                  </a:cubicBezTo>
                  <a:cubicBezTo>
                    <a:pt x="123" y="852"/>
                    <a:pt x="111" y="870"/>
                    <a:pt x="89" y="878"/>
                  </a:cubicBezTo>
                  <a:cubicBezTo>
                    <a:pt x="67" y="885"/>
                    <a:pt x="28" y="901"/>
                    <a:pt x="34" y="929"/>
                  </a:cubicBezTo>
                  <a:cubicBezTo>
                    <a:pt x="40" y="957"/>
                    <a:pt x="46" y="973"/>
                    <a:pt x="23" y="984"/>
                  </a:cubicBezTo>
                  <a:cubicBezTo>
                    <a:pt x="0" y="995"/>
                    <a:pt x="8" y="1016"/>
                    <a:pt x="22" y="1042"/>
                  </a:cubicBezTo>
                  <a:cubicBezTo>
                    <a:pt x="35" y="1068"/>
                    <a:pt x="38" y="1083"/>
                    <a:pt x="28" y="1101"/>
                  </a:cubicBezTo>
                  <a:cubicBezTo>
                    <a:pt x="19" y="1119"/>
                    <a:pt x="19" y="1149"/>
                    <a:pt x="44" y="1139"/>
                  </a:cubicBezTo>
                  <a:cubicBezTo>
                    <a:pt x="69" y="1130"/>
                    <a:pt x="69" y="1119"/>
                    <a:pt x="98" y="1107"/>
                  </a:cubicBezTo>
                  <a:cubicBezTo>
                    <a:pt x="127" y="1096"/>
                    <a:pt x="135" y="1100"/>
                    <a:pt x="182" y="1108"/>
                  </a:cubicBezTo>
                  <a:cubicBezTo>
                    <a:pt x="229" y="1115"/>
                    <a:pt x="196" y="1110"/>
                    <a:pt x="227" y="1098"/>
                  </a:cubicBezTo>
                  <a:cubicBezTo>
                    <a:pt x="259" y="1087"/>
                    <a:pt x="281" y="1093"/>
                    <a:pt x="267" y="1117"/>
                  </a:cubicBezTo>
                  <a:cubicBezTo>
                    <a:pt x="253" y="1141"/>
                    <a:pt x="234" y="1159"/>
                    <a:pt x="242" y="1177"/>
                  </a:cubicBezTo>
                  <a:cubicBezTo>
                    <a:pt x="250" y="1195"/>
                    <a:pt x="255" y="1226"/>
                    <a:pt x="255" y="1241"/>
                  </a:cubicBezTo>
                  <a:cubicBezTo>
                    <a:pt x="255" y="1256"/>
                    <a:pt x="231" y="1294"/>
                    <a:pt x="261" y="1308"/>
                  </a:cubicBezTo>
                  <a:cubicBezTo>
                    <a:pt x="291" y="1322"/>
                    <a:pt x="309" y="1326"/>
                    <a:pt x="333" y="1327"/>
                  </a:cubicBezTo>
                  <a:cubicBezTo>
                    <a:pt x="357" y="1328"/>
                    <a:pt x="366" y="1332"/>
                    <a:pt x="373" y="1354"/>
                  </a:cubicBezTo>
                  <a:cubicBezTo>
                    <a:pt x="380" y="1376"/>
                    <a:pt x="368" y="1380"/>
                    <a:pt x="356" y="1405"/>
                  </a:cubicBezTo>
                  <a:cubicBezTo>
                    <a:pt x="343" y="1430"/>
                    <a:pt x="336" y="1444"/>
                    <a:pt x="341" y="1467"/>
                  </a:cubicBezTo>
                  <a:cubicBezTo>
                    <a:pt x="346" y="1490"/>
                    <a:pt x="347" y="1521"/>
                    <a:pt x="332" y="1535"/>
                  </a:cubicBezTo>
                  <a:cubicBezTo>
                    <a:pt x="316" y="1548"/>
                    <a:pt x="319" y="1553"/>
                    <a:pt x="348" y="1557"/>
                  </a:cubicBezTo>
                  <a:cubicBezTo>
                    <a:pt x="377" y="1561"/>
                    <a:pt x="401" y="1549"/>
                    <a:pt x="436" y="1559"/>
                  </a:cubicBezTo>
                  <a:cubicBezTo>
                    <a:pt x="470" y="1570"/>
                    <a:pt x="454" y="1574"/>
                    <a:pt x="459" y="1596"/>
                  </a:cubicBezTo>
                  <a:cubicBezTo>
                    <a:pt x="464" y="1619"/>
                    <a:pt x="474" y="1659"/>
                    <a:pt x="496" y="1670"/>
                  </a:cubicBezTo>
                  <a:cubicBezTo>
                    <a:pt x="519" y="1681"/>
                    <a:pt x="534" y="1673"/>
                    <a:pt x="556" y="1682"/>
                  </a:cubicBezTo>
                  <a:cubicBezTo>
                    <a:pt x="578" y="1692"/>
                    <a:pt x="579" y="1706"/>
                    <a:pt x="603" y="1682"/>
                  </a:cubicBezTo>
                  <a:cubicBezTo>
                    <a:pt x="627" y="1659"/>
                    <a:pt x="647" y="1630"/>
                    <a:pt x="673" y="1650"/>
                  </a:cubicBezTo>
                  <a:cubicBezTo>
                    <a:pt x="700" y="1670"/>
                    <a:pt x="709" y="1703"/>
                    <a:pt x="717" y="1725"/>
                  </a:cubicBezTo>
                  <a:cubicBezTo>
                    <a:pt x="725" y="1747"/>
                    <a:pt x="745" y="1768"/>
                    <a:pt x="761" y="1760"/>
                  </a:cubicBezTo>
                  <a:cubicBezTo>
                    <a:pt x="778" y="1751"/>
                    <a:pt x="781" y="1755"/>
                    <a:pt x="800" y="1773"/>
                  </a:cubicBezTo>
                  <a:cubicBezTo>
                    <a:pt x="820" y="1790"/>
                    <a:pt x="834" y="1781"/>
                    <a:pt x="828" y="1747"/>
                  </a:cubicBezTo>
                  <a:cubicBezTo>
                    <a:pt x="822" y="1712"/>
                    <a:pt x="815" y="1678"/>
                    <a:pt x="819" y="1651"/>
                  </a:cubicBezTo>
                  <a:cubicBezTo>
                    <a:pt x="822" y="1624"/>
                    <a:pt x="821" y="1626"/>
                    <a:pt x="800" y="1588"/>
                  </a:cubicBezTo>
                  <a:cubicBezTo>
                    <a:pt x="780" y="1551"/>
                    <a:pt x="797" y="1525"/>
                    <a:pt x="812" y="1513"/>
                  </a:cubicBezTo>
                  <a:cubicBezTo>
                    <a:pt x="827" y="1501"/>
                    <a:pt x="857" y="1492"/>
                    <a:pt x="873" y="1490"/>
                  </a:cubicBezTo>
                  <a:cubicBezTo>
                    <a:pt x="888" y="1488"/>
                    <a:pt x="904" y="1510"/>
                    <a:pt x="915" y="1517"/>
                  </a:cubicBezTo>
                  <a:cubicBezTo>
                    <a:pt x="926" y="1524"/>
                    <a:pt x="936" y="1540"/>
                    <a:pt x="945" y="1514"/>
                  </a:cubicBezTo>
                  <a:cubicBezTo>
                    <a:pt x="954" y="1488"/>
                    <a:pt x="962" y="1455"/>
                    <a:pt x="984" y="1462"/>
                  </a:cubicBezTo>
                  <a:cubicBezTo>
                    <a:pt x="1007" y="1470"/>
                    <a:pt x="1034" y="1462"/>
                    <a:pt x="1046" y="1480"/>
                  </a:cubicBezTo>
                  <a:cubicBezTo>
                    <a:pt x="1059" y="1498"/>
                    <a:pt x="1058" y="1528"/>
                    <a:pt x="1080" y="1533"/>
                  </a:cubicBezTo>
                  <a:cubicBezTo>
                    <a:pt x="1103" y="1538"/>
                    <a:pt x="1111" y="1531"/>
                    <a:pt x="1115" y="1508"/>
                  </a:cubicBezTo>
                  <a:cubicBezTo>
                    <a:pt x="1119" y="1485"/>
                    <a:pt x="1160" y="1456"/>
                    <a:pt x="1166" y="1484"/>
                  </a:cubicBezTo>
                  <a:cubicBezTo>
                    <a:pt x="1173" y="1511"/>
                    <a:pt x="1190" y="1530"/>
                    <a:pt x="1196" y="1503"/>
                  </a:cubicBezTo>
                  <a:cubicBezTo>
                    <a:pt x="1201" y="1475"/>
                    <a:pt x="1225" y="1479"/>
                    <a:pt x="1237" y="1501"/>
                  </a:cubicBezTo>
                  <a:cubicBezTo>
                    <a:pt x="1249" y="1524"/>
                    <a:pt x="1274" y="1524"/>
                    <a:pt x="1280" y="1497"/>
                  </a:cubicBezTo>
                  <a:cubicBezTo>
                    <a:pt x="1286" y="1471"/>
                    <a:pt x="1315" y="1445"/>
                    <a:pt x="1334" y="1453"/>
                  </a:cubicBezTo>
                  <a:cubicBezTo>
                    <a:pt x="1352" y="1462"/>
                    <a:pt x="1356" y="1490"/>
                    <a:pt x="1378" y="1461"/>
                  </a:cubicBezTo>
                  <a:cubicBezTo>
                    <a:pt x="1401" y="1432"/>
                    <a:pt x="1406" y="1445"/>
                    <a:pt x="1419" y="1444"/>
                  </a:cubicBezTo>
                  <a:cubicBezTo>
                    <a:pt x="1432" y="1443"/>
                    <a:pt x="1446" y="1433"/>
                    <a:pt x="1447" y="1408"/>
                  </a:cubicBezTo>
                  <a:cubicBezTo>
                    <a:pt x="1447" y="1384"/>
                    <a:pt x="1458" y="1374"/>
                    <a:pt x="1494" y="1356"/>
                  </a:cubicBezTo>
                  <a:cubicBezTo>
                    <a:pt x="1531" y="1339"/>
                    <a:pt x="1565" y="1332"/>
                    <a:pt x="1576" y="1351"/>
                  </a:cubicBezTo>
                  <a:cubicBezTo>
                    <a:pt x="1579" y="1356"/>
                    <a:pt x="1583" y="1361"/>
                    <a:pt x="1588" y="1366"/>
                  </a:cubicBezTo>
                  <a:cubicBezTo>
                    <a:pt x="1588" y="1366"/>
                    <a:pt x="1605" y="1358"/>
                    <a:pt x="1615" y="1346"/>
                  </a:cubicBezTo>
                  <a:cubicBezTo>
                    <a:pt x="1626" y="1333"/>
                    <a:pt x="1637" y="1307"/>
                    <a:pt x="1662" y="1309"/>
                  </a:cubicBezTo>
                  <a:cubicBezTo>
                    <a:pt x="1687" y="1311"/>
                    <a:pt x="1705" y="1309"/>
                    <a:pt x="1710" y="1291"/>
                  </a:cubicBezTo>
                  <a:cubicBezTo>
                    <a:pt x="1714" y="1274"/>
                    <a:pt x="1706" y="1239"/>
                    <a:pt x="1716" y="1233"/>
                  </a:cubicBezTo>
                  <a:cubicBezTo>
                    <a:pt x="1725" y="1226"/>
                    <a:pt x="1717" y="1222"/>
                    <a:pt x="1711" y="1203"/>
                  </a:cubicBezTo>
                  <a:cubicBezTo>
                    <a:pt x="1705" y="1183"/>
                    <a:pt x="1698" y="1165"/>
                    <a:pt x="1693" y="1166"/>
                  </a:cubicBezTo>
                  <a:cubicBezTo>
                    <a:pt x="1687" y="1166"/>
                    <a:pt x="1667" y="1168"/>
                    <a:pt x="1659" y="1180"/>
                  </a:cubicBezTo>
                  <a:cubicBezTo>
                    <a:pt x="1652" y="1192"/>
                    <a:pt x="1644" y="1195"/>
                    <a:pt x="1628" y="1181"/>
                  </a:cubicBezTo>
                  <a:cubicBezTo>
                    <a:pt x="1612" y="1168"/>
                    <a:pt x="1603" y="1143"/>
                    <a:pt x="1590" y="1166"/>
                  </a:cubicBezTo>
                  <a:cubicBezTo>
                    <a:pt x="1577" y="1188"/>
                    <a:pt x="1568" y="1187"/>
                    <a:pt x="1558" y="1179"/>
                  </a:cubicBezTo>
                  <a:cubicBezTo>
                    <a:pt x="1549" y="1170"/>
                    <a:pt x="1539" y="1167"/>
                    <a:pt x="1533" y="1171"/>
                  </a:cubicBezTo>
                  <a:cubicBezTo>
                    <a:pt x="1527" y="1174"/>
                    <a:pt x="1520" y="1165"/>
                    <a:pt x="1524" y="1148"/>
                  </a:cubicBezTo>
                  <a:cubicBezTo>
                    <a:pt x="1527" y="1131"/>
                    <a:pt x="1520" y="1115"/>
                    <a:pt x="1507" y="1102"/>
                  </a:cubicBezTo>
                  <a:cubicBezTo>
                    <a:pt x="1494" y="1089"/>
                    <a:pt x="1486" y="1096"/>
                    <a:pt x="1477" y="1102"/>
                  </a:cubicBezTo>
                  <a:cubicBezTo>
                    <a:pt x="1468" y="1108"/>
                    <a:pt x="1463" y="1094"/>
                    <a:pt x="1450" y="1095"/>
                  </a:cubicBezTo>
                  <a:cubicBezTo>
                    <a:pt x="1438" y="1096"/>
                    <a:pt x="1430" y="1091"/>
                    <a:pt x="1430" y="1104"/>
                  </a:cubicBezTo>
                  <a:cubicBezTo>
                    <a:pt x="1430" y="1117"/>
                    <a:pt x="1421" y="1123"/>
                    <a:pt x="1411" y="1107"/>
                  </a:cubicBezTo>
                  <a:cubicBezTo>
                    <a:pt x="1402" y="1091"/>
                    <a:pt x="1391" y="1068"/>
                    <a:pt x="1386" y="1057"/>
                  </a:cubicBezTo>
                  <a:cubicBezTo>
                    <a:pt x="1382" y="1046"/>
                    <a:pt x="1368" y="1025"/>
                    <a:pt x="1383" y="1023"/>
                  </a:cubicBezTo>
                  <a:cubicBezTo>
                    <a:pt x="1399" y="1021"/>
                    <a:pt x="1403" y="1006"/>
                    <a:pt x="1414" y="998"/>
                  </a:cubicBezTo>
                  <a:cubicBezTo>
                    <a:pt x="1426" y="990"/>
                    <a:pt x="1417" y="978"/>
                    <a:pt x="1414" y="967"/>
                  </a:cubicBezTo>
                  <a:cubicBezTo>
                    <a:pt x="1412" y="956"/>
                    <a:pt x="1407" y="956"/>
                    <a:pt x="1421" y="945"/>
                  </a:cubicBezTo>
                  <a:cubicBezTo>
                    <a:pt x="1434" y="934"/>
                    <a:pt x="1444" y="929"/>
                    <a:pt x="1414" y="910"/>
                  </a:cubicBezTo>
                  <a:cubicBezTo>
                    <a:pt x="1384" y="891"/>
                    <a:pt x="1347" y="872"/>
                    <a:pt x="1344" y="858"/>
                  </a:cubicBezTo>
                  <a:cubicBezTo>
                    <a:pt x="1341" y="844"/>
                    <a:pt x="1347" y="822"/>
                    <a:pt x="1350" y="810"/>
                  </a:cubicBezTo>
                  <a:cubicBezTo>
                    <a:pt x="1354" y="799"/>
                    <a:pt x="1366" y="773"/>
                    <a:pt x="1368" y="757"/>
                  </a:cubicBezTo>
                  <a:cubicBezTo>
                    <a:pt x="1370" y="741"/>
                    <a:pt x="1363" y="720"/>
                    <a:pt x="1375" y="710"/>
                  </a:cubicBezTo>
                  <a:cubicBezTo>
                    <a:pt x="1387" y="701"/>
                    <a:pt x="1374" y="695"/>
                    <a:pt x="1370" y="683"/>
                  </a:cubicBezTo>
                  <a:cubicBezTo>
                    <a:pt x="1366" y="670"/>
                    <a:pt x="1363" y="660"/>
                    <a:pt x="1360" y="640"/>
                  </a:cubicBezTo>
                  <a:cubicBezTo>
                    <a:pt x="1356" y="620"/>
                    <a:pt x="1341" y="611"/>
                    <a:pt x="1335" y="621"/>
                  </a:cubicBezTo>
                  <a:cubicBezTo>
                    <a:pt x="1328" y="632"/>
                    <a:pt x="1315" y="627"/>
                    <a:pt x="1308" y="620"/>
                  </a:cubicBezTo>
                  <a:cubicBezTo>
                    <a:pt x="1302" y="613"/>
                    <a:pt x="1294" y="617"/>
                    <a:pt x="1286" y="627"/>
                  </a:cubicBezTo>
                  <a:cubicBezTo>
                    <a:pt x="1278" y="637"/>
                    <a:pt x="1268" y="652"/>
                    <a:pt x="1253" y="636"/>
                  </a:cubicBezTo>
                  <a:cubicBezTo>
                    <a:pt x="1237" y="620"/>
                    <a:pt x="1212" y="594"/>
                    <a:pt x="1223" y="576"/>
                  </a:cubicBezTo>
                  <a:cubicBezTo>
                    <a:pt x="1234" y="558"/>
                    <a:pt x="1230" y="551"/>
                    <a:pt x="1223" y="537"/>
                  </a:cubicBezTo>
                  <a:cubicBezTo>
                    <a:pt x="1217" y="523"/>
                    <a:pt x="1212" y="517"/>
                    <a:pt x="1228" y="507"/>
                  </a:cubicBezTo>
                  <a:cubicBezTo>
                    <a:pt x="1244" y="497"/>
                    <a:pt x="1239" y="489"/>
                    <a:pt x="1248" y="480"/>
                  </a:cubicBezTo>
                  <a:cubicBezTo>
                    <a:pt x="1257" y="471"/>
                    <a:pt x="1264" y="453"/>
                    <a:pt x="1283" y="456"/>
                  </a:cubicBezTo>
                  <a:cubicBezTo>
                    <a:pt x="1303" y="459"/>
                    <a:pt x="1296" y="461"/>
                    <a:pt x="1314" y="469"/>
                  </a:cubicBezTo>
                  <a:cubicBezTo>
                    <a:pt x="1331" y="477"/>
                    <a:pt x="1343" y="482"/>
                    <a:pt x="1344" y="465"/>
                  </a:cubicBezTo>
                  <a:cubicBezTo>
                    <a:pt x="1345" y="448"/>
                    <a:pt x="1365" y="443"/>
                    <a:pt x="1379" y="458"/>
                  </a:cubicBezTo>
                  <a:cubicBezTo>
                    <a:pt x="1392" y="472"/>
                    <a:pt x="1397" y="472"/>
                    <a:pt x="1409" y="472"/>
                  </a:cubicBezTo>
                  <a:cubicBezTo>
                    <a:pt x="1421" y="471"/>
                    <a:pt x="1427" y="487"/>
                    <a:pt x="1448" y="489"/>
                  </a:cubicBezTo>
                  <a:cubicBezTo>
                    <a:pt x="1468" y="490"/>
                    <a:pt x="1466" y="485"/>
                    <a:pt x="1471" y="468"/>
                  </a:cubicBezTo>
                  <a:cubicBezTo>
                    <a:pt x="1477" y="450"/>
                    <a:pt x="1492" y="448"/>
                    <a:pt x="1508" y="452"/>
                  </a:cubicBezTo>
                  <a:cubicBezTo>
                    <a:pt x="1524" y="455"/>
                    <a:pt x="1532" y="449"/>
                    <a:pt x="1536" y="435"/>
                  </a:cubicBezTo>
                  <a:cubicBezTo>
                    <a:pt x="1540" y="420"/>
                    <a:pt x="1530" y="370"/>
                    <a:pt x="1555" y="349"/>
                  </a:cubicBezTo>
                  <a:cubicBezTo>
                    <a:pt x="1581" y="327"/>
                    <a:pt x="1518" y="240"/>
                    <a:pt x="1518" y="240"/>
                  </a:cubicBezTo>
                  <a:cubicBezTo>
                    <a:pt x="1333" y="119"/>
                    <a:pt x="1333" y="119"/>
                    <a:pt x="1333" y="119"/>
                  </a:cubicBezTo>
                  <a:cubicBezTo>
                    <a:pt x="1132" y="190"/>
                    <a:pt x="1132" y="190"/>
                    <a:pt x="1132" y="190"/>
                  </a:cubicBezTo>
                  <a:cubicBezTo>
                    <a:pt x="1132" y="190"/>
                    <a:pt x="565" y="31"/>
                    <a:pt x="554" y="31"/>
                  </a:cubicBezTo>
                  <a:cubicBezTo>
                    <a:pt x="543" y="31"/>
                    <a:pt x="191" y="0"/>
                    <a:pt x="191" y="0"/>
                  </a:cubicBezTo>
                  <a:cubicBezTo>
                    <a:pt x="153" y="216"/>
                    <a:pt x="153" y="216"/>
                    <a:pt x="153" y="216"/>
                  </a:cubicBezTo>
                  <a:cubicBezTo>
                    <a:pt x="153" y="274"/>
                    <a:pt x="153" y="274"/>
                    <a:pt x="153" y="274"/>
                  </a:cubicBezTo>
                  <a:lnTo>
                    <a:pt x="154" y="279"/>
                  </a:lnTo>
                  <a:close/>
                </a:path>
              </a:pathLst>
            </a:custGeom>
            <a:solidFill>
              <a:srgbClr val="F79E1E"/>
            </a:solidFill>
            <a:ln w="6350" cap="flat" cmpd="sng">
              <a:solidFill>
                <a:srgbClr val="FCFCFC"/>
              </a:solidFill>
              <a:miter lim="800000"/>
            </a:ln>
          </p:spPr>
          <p:txBody>
            <a:bodyPr/>
            <a:lstStyle/>
            <a:p>
              <a:endParaRPr lang="zh-CN" altLang="en-US"/>
            </a:p>
          </p:txBody>
        </p:sp>
        <p:sp>
          <p:nvSpPr>
            <p:cNvPr id="7207" name="Freeform 29"/>
            <p:cNvSpPr>
              <a:spLocks noChangeArrowheads="1"/>
            </p:cNvSpPr>
            <p:nvPr/>
          </p:nvSpPr>
          <p:spPr bwMode="auto">
            <a:xfrm>
              <a:off x="2163762" y="2466975"/>
              <a:ext cx="1212850" cy="1041400"/>
            </a:xfrm>
            <a:custGeom>
              <a:avLst/>
              <a:gdLst>
                <a:gd name="T0" fmla="*/ 222552 w 2169"/>
                <a:gd name="T1" fmla="*/ 703588 h 1862"/>
                <a:gd name="T2" fmla="*/ 261694 w 2169"/>
                <a:gd name="T3" fmla="*/ 780770 h 1862"/>
                <a:gd name="T4" fmla="*/ 298599 w 2169"/>
                <a:gd name="T5" fmla="*/ 752247 h 1862"/>
                <a:gd name="T6" fmla="*/ 335505 w 2169"/>
                <a:gd name="T7" fmla="*/ 736586 h 1862"/>
                <a:gd name="T8" fmla="*/ 323203 w 2169"/>
                <a:gd name="T9" fmla="*/ 763992 h 1862"/>
                <a:gd name="T10" fmla="*/ 354517 w 2169"/>
                <a:gd name="T11" fmla="*/ 821599 h 1862"/>
                <a:gd name="T12" fmla="*/ 409316 w 2169"/>
                <a:gd name="T13" fmla="*/ 847326 h 1862"/>
                <a:gd name="T14" fmla="*/ 441748 w 2169"/>
                <a:gd name="T15" fmla="*/ 897103 h 1862"/>
                <a:gd name="T16" fmla="*/ 461878 w 2169"/>
                <a:gd name="T17" fmla="*/ 946880 h 1862"/>
                <a:gd name="T18" fmla="*/ 470266 w 2169"/>
                <a:gd name="T19" fmla="*/ 984912 h 1862"/>
                <a:gd name="T20" fmla="*/ 511645 w 2169"/>
                <a:gd name="T21" fmla="*/ 1023503 h 1862"/>
                <a:gd name="T22" fmla="*/ 562530 w 2169"/>
                <a:gd name="T23" fmla="*/ 1021825 h 1862"/>
                <a:gd name="T24" fmla="*/ 594403 w 2169"/>
                <a:gd name="T25" fmla="*/ 1012317 h 1862"/>
                <a:gd name="T26" fmla="*/ 632427 w 2169"/>
                <a:gd name="T27" fmla="*/ 982674 h 1862"/>
                <a:gd name="T28" fmla="*/ 621802 w 2169"/>
                <a:gd name="T29" fmla="*/ 923949 h 1862"/>
                <a:gd name="T30" fmla="*/ 632986 w 2169"/>
                <a:gd name="T31" fmla="*/ 879206 h 1862"/>
                <a:gd name="T32" fmla="*/ 676042 w 2169"/>
                <a:gd name="T33" fmla="*/ 845089 h 1862"/>
                <a:gd name="T34" fmla="*/ 691140 w 2169"/>
                <a:gd name="T35" fmla="*/ 802583 h 1862"/>
                <a:gd name="T36" fmla="*/ 704560 w 2169"/>
                <a:gd name="T37" fmla="*/ 774059 h 1862"/>
                <a:gd name="T38" fmla="*/ 744262 w 2169"/>
                <a:gd name="T39" fmla="*/ 747772 h 1862"/>
                <a:gd name="T40" fmla="*/ 776135 w 2169"/>
                <a:gd name="T41" fmla="*/ 738824 h 1862"/>
                <a:gd name="T42" fmla="*/ 782845 w 2169"/>
                <a:gd name="T43" fmla="*/ 776296 h 1862"/>
                <a:gd name="T44" fmla="*/ 812481 w 2169"/>
                <a:gd name="T45" fmla="*/ 826073 h 1862"/>
                <a:gd name="T46" fmla="*/ 863366 w 2169"/>
                <a:gd name="T47" fmla="*/ 796431 h 1862"/>
                <a:gd name="T48" fmla="*/ 893002 w 2169"/>
                <a:gd name="T49" fmla="*/ 832784 h 1862"/>
                <a:gd name="T50" fmla="*/ 948920 w 2169"/>
                <a:gd name="T51" fmla="*/ 842852 h 1862"/>
                <a:gd name="T52" fmla="*/ 984707 w 2169"/>
                <a:gd name="T53" fmla="*/ 813769 h 1862"/>
                <a:gd name="T54" fmla="*/ 956189 w 2169"/>
                <a:gd name="T55" fmla="*/ 784126 h 1862"/>
                <a:gd name="T56" fmla="*/ 919283 w 2169"/>
                <a:gd name="T57" fmla="*/ 744976 h 1862"/>
                <a:gd name="T58" fmla="*/ 961221 w 2169"/>
                <a:gd name="T59" fmla="*/ 713096 h 1862"/>
                <a:gd name="T60" fmla="*/ 998686 w 2169"/>
                <a:gd name="T61" fmla="*/ 728756 h 1862"/>
                <a:gd name="T62" fmla="*/ 936618 w 2169"/>
                <a:gd name="T63" fmla="*/ 682894 h 1862"/>
                <a:gd name="T64" fmla="*/ 899712 w 2169"/>
                <a:gd name="T65" fmla="*/ 614102 h 1862"/>
                <a:gd name="T66" fmla="*/ 935499 w 2169"/>
                <a:gd name="T67" fmla="*/ 565443 h 1862"/>
                <a:gd name="T68" fmla="*/ 936618 w 2169"/>
                <a:gd name="T69" fmla="*/ 497769 h 1862"/>
                <a:gd name="T70" fmla="*/ 985266 w 2169"/>
                <a:gd name="T71" fmla="*/ 529649 h 1862"/>
                <a:gd name="T72" fmla="*/ 1035592 w 2169"/>
                <a:gd name="T73" fmla="*/ 546427 h 1862"/>
                <a:gd name="T74" fmla="*/ 1101015 w 2169"/>
                <a:gd name="T75" fmla="*/ 510633 h 1862"/>
                <a:gd name="T76" fmla="*/ 1117790 w 2169"/>
                <a:gd name="T77" fmla="*/ 456382 h 1862"/>
                <a:gd name="T78" fmla="*/ 1188805 w 2169"/>
                <a:gd name="T79" fmla="*/ 399334 h 1862"/>
                <a:gd name="T80" fmla="*/ 1207817 w 2169"/>
                <a:gd name="T81" fmla="*/ 327745 h 1862"/>
                <a:gd name="T82" fmla="*/ 1184891 w 2169"/>
                <a:gd name="T83" fmla="*/ 279086 h 1862"/>
                <a:gd name="T84" fmla="*/ 1103811 w 2169"/>
                <a:gd name="T85" fmla="*/ 264545 h 1862"/>
                <a:gd name="T86" fmla="*/ 1058518 w 2169"/>
                <a:gd name="T87" fmla="*/ 251122 h 1862"/>
                <a:gd name="T88" fmla="*/ 983588 w 2169"/>
                <a:gd name="T89" fmla="*/ 242732 h 1862"/>
                <a:gd name="T90" fmla="*/ 912573 w 2169"/>
                <a:gd name="T91" fmla="*/ 192955 h 1862"/>
                <a:gd name="T92" fmla="*/ 378002 w 2169"/>
                <a:gd name="T93" fmla="*/ 78860 h 1862"/>
                <a:gd name="T94" fmla="*/ 66542 w 2169"/>
                <a:gd name="T95" fmla="*/ 348438 h 186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169"/>
                <a:gd name="T145" fmla="*/ 0 h 1862"/>
                <a:gd name="T146" fmla="*/ 2169 w 2169"/>
                <a:gd name="T147" fmla="*/ 1862 h 186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169" h="1862">
                  <a:moveTo>
                    <a:pt x="397" y="1154"/>
                  </a:moveTo>
                  <a:cubicBezTo>
                    <a:pt x="397" y="1154"/>
                    <a:pt x="400" y="1183"/>
                    <a:pt x="397" y="1194"/>
                  </a:cubicBezTo>
                  <a:cubicBezTo>
                    <a:pt x="394" y="1205"/>
                    <a:pt x="399" y="1249"/>
                    <a:pt x="398" y="1258"/>
                  </a:cubicBezTo>
                  <a:cubicBezTo>
                    <a:pt x="398" y="1267"/>
                    <a:pt x="388" y="1303"/>
                    <a:pt x="402" y="1329"/>
                  </a:cubicBezTo>
                  <a:cubicBezTo>
                    <a:pt x="415" y="1354"/>
                    <a:pt x="436" y="1365"/>
                    <a:pt x="442" y="1374"/>
                  </a:cubicBezTo>
                  <a:cubicBezTo>
                    <a:pt x="448" y="1382"/>
                    <a:pt x="463" y="1409"/>
                    <a:pt x="468" y="1396"/>
                  </a:cubicBezTo>
                  <a:cubicBezTo>
                    <a:pt x="474" y="1382"/>
                    <a:pt x="482" y="1382"/>
                    <a:pt x="491" y="1380"/>
                  </a:cubicBezTo>
                  <a:cubicBezTo>
                    <a:pt x="501" y="1379"/>
                    <a:pt x="522" y="1372"/>
                    <a:pt x="528" y="1365"/>
                  </a:cubicBezTo>
                  <a:cubicBezTo>
                    <a:pt x="534" y="1359"/>
                    <a:pt x="538" y="1363"/>
                    <a:pt x="534" y="1345"/>
                  </a:cubicBezTo>
                  <a:cubicBezTo>
                    <a:pt x="531" y="1327"/>
                    <a:pt x="536" y="1320"/>
                    <a:pt x="547" y="1310"/>
                  </a:cubicBezTo>
                  <a:cubicBezTo>
                    <a:pt x="558" y="1300"/>
                    <a:pt x="566" y="1296"/>
                    <a:pt x="578" y="1299"/>
                  </a:cubicBezTo>
                  <a:cubicBezTo>
                    <a:pt x="590" y="1303"/>
                    <a:pt x="596" y="1305"/>
                    <a:pt x="600" y="1317"/>
                  </a:cubicBezTo>
                  <a:cubicBezTo>
                    <a:pt x="604" y="1328"/>
                    <a:pt x="609" y="1334"/>
                    <a:pt x="613" y="1341"/>
                  </a:cubicBezTo>
                  <a:cubicBezTo>
                    <a:pt x="618" y="1348"/>
                    <a:pt x="617" y="1356"/>
                    <a:pt x="611" y="1357"/>
                  </a:cubicBezTo>
                  <a:cubicBezTo>
                    <a:pt x="604" y="1358"/>
                    <a:pt x="579" y="1354"/>
                    <a:pt x="578" y="1366"/>
                  </a:cubicBezTo>
                  <a:cubicBezTo>
                    <a:pt x="577" y="1379"/>
                    <a:pt x="588" y="1385"/>
                    <a:pt x="592" y="1394"/>
                  </a:cubicBezTo>
                  <a:cubicBezTo>
                    <a:pt x="597" y="1404"/>
                    <a:pt x="602" y="1419"/>
                    <a:pt x="609" y="1435"/>
                  </a:cubicBezTo>
                  <a:cubicBezTo>
                    <a:pt x="617" y="1450"/>
                    <a:pt x="619" y="1465"/>
                    <a:pt x="634" y="1469"/>
                  </a:cubicBezTo>
                  <a:cubicBezTo>
                    <a:pt x="650" y="1472"/>
                    <a:pt x="653" y="1471"/>
                    <a:pt x="668" y="1469"/>
                  </a:cubicBezTo>
                  <a:cubicBezTo>
                    <a:pt x="683" y="1466"/>
                    <a:pt x="708" y="1467"/>
                    <a:pt x="714" y="1481"/>
                  </a:cubicBezTo>
                  <a:cubicBezTo>
                    <a:pt x="721" y="1494"/>
                    <a:pt x="729" y="1502"/>
                    <a:pt x="732" y="1515"/>
                  </a:cubicBezTo>
                  <a:cubicBezTo>
                    <a:pt x="736" y="1529"/>
                    <a:pt x="742" y="1536"/>
                    <a:pt x="745" y="1548"/>
                  </a:cubicBezTo>
                  <a:cubicBezTo>
                    <a:pt x="749" y="1560"/>
                    <a:pt x="756" y="1576"/>
                    <a:pt x="768" y="1580"/>
                  </a:cubicBezTo>
                  <a:cubicBezTo>
                    <a:pt x="780" y="1585"/>
                    <a:pt x="784" y="1597"/>
                    <a:pt x="790" y="1604"/>
                  </a:cubicBezTo>
                  <a:cubicBezTo>
                    <a:pt x="796" y="1611"/>
                    <a:pt x="800" y="1616"/>
                    <a:pt x="799" y="1630"/>
                  </a:cubicBezTo>
                  <a:cubicBezTo>
                    <a:pt x="797" y="1644"/>
                    <a:pt x="794" y="1652"/>
                    <a:pt x="806" y="1666"/>
                  </a:cubicBezTo>
                  <a:cubicBezTo>
                    <a:pt x="818" y="1679"/>
                    <a:pt x="825" y="1682"/>
                    <a:pt x="826" y="1693"/>
                  </a:cubicBezTo>
                  <a:cubicBezTo>
                    <a:pt x="827" y="1704"/>
                    <a:pt x="834" y="1711"/>
                    <a:pt x="839" y="1709"/>
                  </a:cubicBezTo>
                  <a:cubicBezTo>
                    <a:pt x="844" y="1707"/>
                    <a:pt x="839" y="1715"/>
                    <a:pt x="839" y="1725"/>
                  </a:cubicBezTo>
                  <a:cubicBezTo>
                    <a:pt x="838" y="1736"/>
                    <a:pt x="833" y="1747"/>
                    <a:pt x="841" y="1761"/>
                  </a:cubicBezTo>
                  <a:cubicBezTo>
                    <a:pt x="849" y="1775"/>
                    <a:pt x="856" y="1786"/>
                    <a:pt x="859" y="1800"/>
                  </a:cubicBezTo>
                  <a:cubicBezTo>
                    <a:pt x="861" y="1814"/>
                    <a:pt x="863" y="1822"/>
                    <a:pt x="873" y="1821"/>
                  </a:cubicBezTo>
                  <a:cubicBezTo>
                    <a:pt x="882" y="1821"/>
                    <a:pt x="901" y="1813"/>
                    <a:pt x="915" y="1830"/>
                  </a:cubicBezTo>
                  <a:cubicBezTo>
                    <a:pt x="928" y="1846"/>
                    <a:pt x="910" y="1855"/>
                    <a:pt x="936" y="1859"/>
                  </a:cubicBezTo>
                  <a:cubicBezTo>
                    <a:pt x="962" y="1862"/>
                    <a:pt x="966" y="1858"/>
                    <a:pt x="971" y="1850"/>
                  </a:cubicBezTo>
                  <a:cubicBezTo>
                    <a:pt x="976" y="1843"/>
                    <a:pt x="994" y="1828"/>
                    <a:pt x="1006" y="1827"/>
                  </a:cubicBezTo>
                  <a:cubicBezTo>
                    <a:pt x="1018" y="1826"/>
                    <a:pt x="1022" y="1820"/>
                    <a:pt x="1025" y="1815"/>
                  </a:cubicBezTo>
                  <a:cubicBezTo>
                    <a:pt x="1028" y="1810"/>
                    <a:pt x="1044" y="1803"/>
                    <a:pt x="1049" y="1800"/>
                  </a:cubicBezTo>
                  <a:cubicBezTo>
                    <a:pt x="1054" y="1798"/>
                    <a:pt x="1064" y="1797"/>
                    <a:pt x="1063" y="1810"/>
                  </a:cubicBezTo>
                  <a:cubicBezTo>
                    <a:pt x="1062" y="1823"/>
                    <a:pt x="1065" y="1831"/>
                    <a:pt x="1074" y="1829"/>
                  </a:cubicBezTo>
                  <a:cubicBezTo>
                    <a:pt x="1082" y="1827"/>
                    <a:pt x="1093" y="1816"/>
                    <a:pt x="1099" y="1806"/>
                  </a:cubicBezTo>
                  <a:cubicBezTo>
                    <a:pt x="1104" y="1797"/>
                    <a:pt x="1131" y="1771"/>
                    <a:pt x="1131" y="1757"/>
                  </a:cubicBezTo>
                  <a:cubicBezTo>
                    <a:pt x="1131" y="1743"/>
                    <a:pt x="1139" y="1734"/>
                    <a:pt x="1139" y="1724"/>
                  </a:cubicBezTo>
                  <a:cubicBezTo>
                    <a:pt x="1139" y="1714"/>
                    <a:pt x="1145" y="1690"/>
                    <a:pt x="1128" y="1681"/>
                  </a:cubicBezTo>
                  <a:cubicBezTo>
                    <a:pt x="1112" y="1673"/>
                    <a:pt x="1110" y="1665"/>
                    <a:pt x="1112" y="1652"/>
                  </a:cubicBezTo>
                  <a:cubicBezTo>
                    <a:pt x="1114" y="1640"/>
                    <a:pt x="1118" y="1632"/>
                    <a:pt x="1117" y="1621"/>
                  </a:cubicBezTo>
                  <a:cubicBezTo>
                    <a:pt x="1117" y="1611"/>
                    <a:pt x="1109" y="1604"/>
                    <a:pt x="1119" y="1594"/>
                  </a:cubicBezTo>
                  <a:cubicBezTo>
                    <a:pt x="1130" y="1583"/>
                    <a:pt x="1127" y="1581"/>
                    <a:pt x="1132" y="1572"/>
                  </a:cubicBezTo>
                  <a:cubicBezTo>
                    <a:pt x="1138" y="1564"/>
                    <a:pt x="1157" y="1556"/>
                    <a:pt x="1169" y="1552"/>
                  </a:cubicBezTo>
                  <a:cubicBezTo>
                    <a:pt x="1182" y="1548"/>
                    <a:pt x="1187" y="1541"/>
                    <a:pt x="1195" y="1535"/>
                  </a:cubicBezTo>
                  <a:cubicBezTo>
                    <a:pt x="1202" y="1529"/>
                    <a:pt x="1208" y="1523"/>
                    <a:pt x="1209" y="1511"/>
                  </a:cubicBezTo>
                  <a:cubicBezTo>
                    <a:pt x="1211" y="1499"/>
                    <a:pt x="1213" y="1500"/>
                    <a:pt x="1223" y="1489"/>
                  </a:cubicBezTo>
                  <a:cubicBezTo>
                    <a:pt x="1234" y="1479"/>
                    <a:pt x="1236" y="1472"/>
                    <a:pt x="1238" y="1462"/>
                  </a:cubicBezTo>
                  <a:cubicBezTo>
                    <a:pt x="1239" y="1452"/>
                    <a:pt x="1249" y="1438"/>
                    <a:pt x="1236" y="1435"/>
                  </a:cubicBezTo>
                  <a:cubicBezTo>
                    <a:pt x="1223" y="1433"/>
                    <a:pt x="1209" y="1426"/>
                    <a:pt x="1219" y="1414"/>
                  </a:cubicBezTo>
                  <a:cubicBezTo>
                    <a:pt x="1229" y="1402"/>
                    <a:pt x="1231" y="1396"/>
                    <a:pt x="1243" y="1395"/>
                  </a:cubicBezTo>
                  <a:cubicBezTo>
                    <a:pt x="1254" y="1394"/>
                    <a:pt x="1254" y="1395"/>
                    <a:pt x="1260" y="1384"/>
                  </a:cubicBezTo>
                  <a:cubicBezTo>
                    <a:pt x="1265" y="1372"/>
                    <a:pt x="1264" y="1376"/>
                    <a:pt x="1280" y="1380"/>
                  </a:cubicBezTo>
                  <a:cubicBezTo>
                    <a:pt x="1296" y="1384"/>
                    <a:pt x="1303" y="1382"/>
                    <a:pt x="1311" y="1372"/>
                  </a:cubicBezTo>
                  <a:cubicBezTo>
                    <a:pt x="1320" y="1362"/>
                    <a:pt x="1326" y="1350"/>
                    <a:pt x="1331" y="1337"/>
                  </a:cubicBezTo>
                  <a:cubicBezTo>
                    <a:pt x="1335" y="1323"/>
                    <a:pt x="1337" y="1316"/>
                    <a:pt x="1348" y="1310"/>
                  </a:cubicBezTo>
                  <a:cubicBezTo>
                    <a:pt x="1359" y="1305"/>
                    <a:pt x="1366" y="1301"/>
                    <a:pt x="1374" y="1305"/>
                  </a:cubicBezTo>
                  <a:cubicBezTo>
                    <a:pt x="1383" y="1309"/>
                    <a:pt x="1406" y="1314"/>
                    <a:pt x="1388" y="1321"/>
                  </a:cubicBezTo>
                  <a:cubicBezTo>
                    <a:pt x="1370" y="1327"/>
                    <a:pt x="1374" y="1333"/>
                    <a:pt x="1372" y="1344"/>
                  </a:cubicBezTo>
                  <a:cubicBezTo>
                    <a:pt x="1369" y="1355"/>
                    <a:pt x="1372" y="1372"/>
                    <a:pt x="1383" y="1372"/>
                  </a:cubicBezTo>
                  <a:cubicBezTo>
                    <a:pt x="1394" y="1372"/>
                    <a:pt x="1413" y="1370"/>
                    <a:pt x="1400" y="1388"/>
                  </a:cubicBezTo>
                  <a:cubicBezTo>
                    <a:pt x="1386" y="1405"/>
                    <a:pt x="1375" y="1414"/>
                    <a:pt x="1380" y="1428"/>
                  </a:cubicBezTo>
                  <a:cubicBezTo>
                    <a:pt x="1385" y="1443"/>
                    <a:pt x="1395" y="1458"/>
                    <a:pt x="1404" y="1462"/>
                  </a:cubicBezTo>
                  <a:cubicBezTo>
                    <a:pt x="1414" y="1466"/>
                    <a:pt x="1438" y="1480"/>
                    <a:pt x="1453" y="1477"/>
                  </a:cubicBezTo>
                  <a:cubicBezTo>
                    <a:pt x="1468" y="1473"/>
                    <a:pt x="1488" y="1467"/>
                    <a:pt x="1501" y="1464"/>
                  </a:cubicBezTo>
                  <a:cubicBezTo>
                    <a:pt x="1514" y="1461"/>
                    <a:pt x="1513" y="1459"/>
                    <a:pt x="1520" y="1444"/>
                  </a:cubicBezTo>
                  <a:cubicBezTo>
                    <a:pt x="1527" y="1430"/>
                    <a:pt x="1520" y="1413"/>
                    <a:pt x="1544" y="1424"/>
                  </a:cubicBezTo>
                  <a:cubicBezTo>
                    <a:pt x="1568" y="1434"/>
                    <a:pt x="1575" y="1434"/>
                    <a:pt x="1575" y="1445"/>
                  </a:cubicBezTo>
                  <a:cubicBezTo>
                    <a:pt x="1576" y="1455"/>
                    <a:pt x="1569" y="1459"/>
                    <a:pt x="1575" y="1472"/>
                  </a:cubicBezTo>
                  <a:cubicBezTo>
                    <a:pt x="1582" y="1485"/>
                    <a:pt x="1579" y="1490"/>
                    <a:pt x="1597" y="1489"/>
                  </a:cubicBezTo>
                  <a:cubicBezTo>
                    <a:pt x="1615" y="1488"/>
                    <a:pt x="1611" y="1491"/>
                    <a:pt x="1625" y="1484"/>
                  </a:cubicBezTo>
                  <a:cubicBezTo>
                    <a:pt x="1638" y="1478"/>
                    <a:pt x="1654" y="1483"/>
                    <a:pt x="1668" y="1493"/>
                  </a:cubicBezTo>
                  <a:cubicBezTo>
                    <a:pt x="1682" y="1503"/>
                    <a:pt x="1685" y="1523"/>
                    <a:pt x="1697" y="1507"/>
                  </a:cubicBezTo>
                  <a:cubicBezTo>
                    <a:pt x="1709" y="1491"/>
                    <a:pt x="1715" y="1496"/>
                    <a:pt x="1722" y="1498"/>
                  </a:cubicBezTo>
                  <a:cubicBezTo>
                    <a:pt x="1730" y="1501"/>
                    <a:pt x="1733" y="1496"/>
                    <a:pt x="1742" y="1484"/>
                  </a:cubicBezTo>
                  <a:cubicBezTo>
                    <a:pt x="1751" y="1472"/>
                    <a:pt x="1751" y="1461"/>
                    <a:pt x="1761" y="1455"/>
                  </a:cubicBezTo>
                  <a:cubicBezTo>
                    <a:pt x="1771" y="1449"/>
                    <a:pt x="1775" y="1442"/>
                    <a:pt x="1768" y="1432"/>
                  </a:cubicBezTo>
                  <a:cubicBezTo>
                    <a:pt x="1761" y="1422"/>
                    <a:pt x="1739" y="1422"/>
                    <a:pt x="1732" y="1411"/>
                  </a:cubicBezTo>
                  <a:cubicBezTo>
                    <a:pt x="1726" y="1401"/>
                    <a:pt x="1719" y="1403"/>
                    <a:pt x="1710" y="1402"/>
                  </a:cubicBezTo>
                  <a:cubicBezTo>
                    <a:pt x="1702" y="1402"/>
                    <a:pt x="1704" y="1393"/>
                    <a:pt x="1697" y="1380"/>
                  </a:cubicBezTo>
                  <a:cubicBezTo>
                    <a:pt x="1690" y="1366"/>
                    <a:pt x="1680" y="1359"/>
                    <a:pt x="1664" y="1357"/>
                  </a:cubicBezTo>
                  <a:cubicBezTo>
                    <a:pt x="1647" y="1355"/>
                    <a:pt x="1641" y="1342"/>
                    <a:pt x="1644" y="1332"/>
                  </a:cubicBezTo>
                  <a:cubicBezTo>
                    <a:pt x="1646" y="1322"/>
                    <a:pt x="1649" y="1309"/>
                    <a:pt x="1666" y="1306"/>
                  </a:cubicBezTo>
                  <a:cubicBezTo>
                    <a:pt x="1683" y="1303"/>
                    <a:pt x="1701" y="1304"/>
                    <a:pt x="1702" y="1295"/>
                  </a:cubicBezTo>
                  <a:cubicBezTo>
                    <a:pt x="1703" y="1285"/>
                    <a:pt x="1708" y="1267"/>
                    <a:pt x="1719" y="1275"/>
                  </a:cubicBezTo>
                  <a:cubicBezTo>
                    <a:pt x="1731" y="1282"/>
                    <a:pt x="1752" y="1303"/>
                    <a:pt x="1758" y="1311"/>
                  </a:cubicBezTo>
                  <a:cubicBezTo>
                    <a:pt x="1764" y="1319"/>
                    <a:pt x="1775" y="1340"/>
                    <a:pt x="1780" y="1332"/>
                  </a:cubicBezTo>
                  <a:cubicBezTo>
                    <a:pt x="1785" y="1325"/>
                    <a:pt x="1795" y="1319"/>
                    <a:pt x="1786" y="1303"/>
                  </a:cubicBezTo>
                  <a:cubicBezTo>
                    <a:pt x="1776" y="1286"/>
                    <a:pt x="1755" y="1262"/>
                    <a:pt x="1751" y="1252"/>
                  </a:cubicBezTo>
                  <a:cubicBezTo>
                    <a:pt x="1747" y="1242"/>
                    <a:pt x="1726" y="1226"/>
                    <a:pt x="1712" y="1230"/>
                  </a:cubicBezTo>
                  <a:cubicBezTo>
                    <a:pt x="1698" y="1234"/>
                    <a:pt x="1677" y="1241"/>
                    <a:pt x="1675" y="1221"/>
                  </a:cubicBezTo>
                  <a:cubicBezTo>
                    <a:pt x="1672" y="1202"/>
                    <a:pt x="1678" y="1164"/>
                    <a:pt x="1646" y="1163"/>
                  </a:cubicBezTo>
                  <a:cubicBezTo>
                    <a:pt x="1614" y="1161"/>
                    <a:pt x="1613" y="1158"/>
                    <a:pt x="1612" y="1144"/>
                  </a:cubicBezTo>
                  <a:cubicBezTo>
                    <a:pt x="1612" y="1131"/>
                    <a:pt x="1613" y="1110"/>
                    <a:pt x="1609" y="1098"/>
                  </a:cubicBezTo>
                  <a:cubicBezTo>
                    <a:pt x="1606" y="1085"/>
                    <a:pt x="1603" y="1071"/>
                    <a:pt x="1616" y="1068"/>
                  </a:cubicBezTo>
                  <a:cubicBezTo>
                    <a:pt x="1629" y="1064"/>
                    <a:pt x="1649" y="1064"/>
                    <a:pt x="1661" y="1050"/>
                  </a:cubicBezTo>
                  <a:cubicBezTo>
                    <a:pt x="1673" y="1035"/>
                    <a:pt x="1676" y="1026"/>
                    <a:pt x="1673" y="1011"/>
                  </a:cubicBezTo>
                  <a:cubicBezTo>
                    <a:pt x="1669" y="997"/>
                    <a:pt x="1658" y="968"/>
                    <a:pt x="1652" y="957"/>
                  </a:cubicBezTo>
                  <a:cubicBezTo>
                    <a:pt x="1646" y="945"/>
                    <a:pt x="1642" y="924"/>
                    <a:pt x="1649" y="914"/>
                  </a:cubicBezTo>
                  <a:cubicBezTo>
                    <a:pt x="1655" y="904"/>
                    <a:pt x="1667" y="893"/>
                    <a:pt x="1675" y="890"/>
                  </a:cubicBezTo>
                  <a:cubicBezTo>
                    <a:pt x="1683" y="887"/>
                    <a:pt x="1692" y="886"/>
                    <a:pt x="1709" y="893"/>
                  </a:cubicBezTo>
                  <a:cubicBezTo>
                    <a:pt x="1727" y="899"/>
                    <a:pt x="1734" y="917"/>
                    <a:pt x="1743" y="932"/>
                  </a:cubicBezTo>
                  <a:cubicBezTo>
                    <a:pt x="1751" y="946"/>
                    <a:pt x="1747" y="955"/>
                    <a:pt x="1762" y="947"/>
                  </a:cubicBezTo>
                  <a:cubicBezTo>
                    <a:pt x="1777" y="939"/>
                    <a:pt x="1778" y="938"/>
                    <a:pt x="1793" y="935"/>
                  </a:cubicBezTo>
                  <a:cubicBezTo>
                    <a:pt x="1807" y="932"/>
                    <a:pt x="1818" y="933"/>
                    <a:pt x="1830" y="951"/>
                  </a:cubicBezTo>
                  <a:cubicBezTo>
                    <a:pt x="1842" y="969"/>
                    <a:pt x="1838" y="967"/>
                    <a:pt x="1852" y="977"/>
                  </a:cubicBezTo>
                  <a:cubicBezTo>
                    <a:pt x="1867" y="988"/>
                    <a:pt x="1885" y="988"/>
                    <a:pt x="1898" y="986"/>
                  </a:cubicBezTo>
                  <a:cubicBezTo>
                    <a:pt x="1911" y="984"/>
                    <a:pt x="1937" y="980"/>
                    <a:pt x="1942" y="965"/>
                  </a:cubicBezTo>
                  <a:cubicBezTo>
                    <a:pt x="1947" y="951"/>
                    <a:pt x="1966" y="925"/>
                    <a:pt x="1969" y="913"/>
                  </a:cubicBezTo>
                  <a:cubicBezTo>
                    <a:pt x="1973" y="900"/>
                    <a:pt x="1975" y="885"/>
                    <a:pt x="1983" y="872"/>
                  </a:cubicBezTo>
                  <a:cubicBezTo>
                    <a:pt x="1991" y="860"/>
                    <a:pt x="1996" y="847"/>
                    <a:pt x="1992" y="837"/>
                  </a:cubicBezTo>
                  <a:cubicBezTo>
                    <a:pt x="1987" y="826"/>
                    <a:pt x="1985" y="820"/>
                    <a:pt x="1999" y="816"/>
                  </a:cubicBezTo>
                  <a:cubicBezTo>
                    <a:pt x="2014" y="811"/>
                    <a:pt x="2032" y="808"/>
                    <a:pt x="2052" y="805"/>
                  </a:cubicBezTo>
                  <a:cubicBezTo>
                    <a:pt x="2071" y="801"/>
                    <a:pt x="2089" y="786"/>
                    <a:pt x="2095" y="777"/>
                  </a:cubicBezTo>
                  <a:cubicBezTo>
                    <a:pt x="2101" y="768"/>
                    <a:pt x="2125" y="725"/>
                    <a:pt x="2126" y="714"/>
                  </a:cubicBezTo>
                  <a:cubicBezTo>
                    <a:pt x="2128" y="702"/>
                    <a:pt x="2136" y="671"/>
                    <a:pt x="2140" y="659"/>
                  </a:cubicBezTo>
                  <a:cubicBezTo>
                    <a:pt x="2144" y="647"/>
                    <a:pt x="2150" y="631"/>
                    <a:pt x="2157" y="620"/>
                  </a:cubicBezTo>
                  <a:cubicBezTo>
                    <a:pt x="2164" y="610"/>
                    <a:pt x="2169" y="597"/>
                    <a:pt x="2160" y="586"/>
                  </a:cubicBezTo>
                  <a:cubicBezTo>
                    <a:pt x="2151" y="575"/>
                    <a:pt x="2137" y="561"/>
                    <a:pt x="2147" y="550"/>
                  </a:cubicBezTo>
                  <a:cubicBezTo>
                    <a:pt x="2157" y="540"/>
                    <a:pt x="2168" y="530"/>
                    <a:pt x="2168" y="518"/>
                  </a:cubicBezTo>
                  <a:cubicBezTo>
                    <a:pt x="2168" y="506"/>
                    <a:pt x="2145" y="486"/>
                    <a:pt x="2119" y="499"/>
                  </a:cubicBezTo>
                  <a:cubicBezTo>
                    <a:pt x="2094" y="512"/>
                    <a:pt x="2064" y="526"/>
                    <a:pt x="2050" y="518"/>
                  </a:cubicBezTo>
                  <a:cubicBezTo>
                    <a:pt x="2035" y="511"/>
                    <a:pt x="2018" y="493"/>
                    <a:pt x="2012" y="482"/>
                  </a:cubicBezTo>
                  <a:cubicBezTo>
                    <a:pt x="2006" y="471"/>
                    <a:pt x="1989" y="465"/>
                    <a:pt x="1974" y="473"/>
                  </a:cubicBezTo>
                  <a:cubicBezTo>
                    <a:pt x="1959" y="481"/>
                    <a:pt x="1961" y="479"/>
                    <a:pt x="1958" y="456"/>
                  </a:cubicBezTo>
                  <a:cubicBezTo>
                    <a:pt x="1955" y="434"/>
                    <a:pt x="1942" y="445"/>
                    <a:pt x="1933" y="453"/>
                  </a:cubicBezTo>
                  <a:cubicBezTo>
                    <a:pt x="1925" y="461"/>
                    <a:pt x="1899" y="455"/>
                    <a:pt x="1893" y="449"/>
                  </a:cubicBezTo>
                  <a:cubicBezTo>
                    <a:pt x="1887" y="443"/>
                    <a:pt x="1900" y="436"/>
                    <a:pt x="1897" y="419"/>
                  </a:cubicBezTo>
                  <a:cubicBezTo>
                    <a:pt x="1895" y="401"/>
                    <a:pt x="1865" y="393"/>
                    <a:pt x="1839" y="402"/>
                  </a:cubicBezTo>
                  <a:cubicBezTo>
                    <a:pt x="1813" y="412"/>
                    <a:pt x="1779" y="430"/>
                    <a:pt x="1759" y="434"/>
                  </a:cubicBezTo>
                  <a:cubicBezTo>
                    <a:pt x="1738" y="438"/>
                    <a:pt x="1710" y="424"/>
                    <a:pt x="1713" y="407"/>
                  </a:cubicBezTo>
                  <a:cubicBezTo>
                    <a:pt x="1716" y="390"/>
                    <a:pt x="1713" y="388"/>
                    <a:pt x="1695" y="386"/>
                  </a:cubicBezTo>
                  <a:cubicBezTo>
                    <a:pt x="1677" y="384"/>
                    <a:pt x="1655" y="395"/>
                    <a:pt x="1632" y="345"/>
                  </a:cubicBezTo>
                  <a:cubicBezTo>
                    <a:pt x="1609" y="295"/>
                    <a:pt x="1295" y="100"/>
                    <a:pt x="1295" y="100"/>
                  </a:cubicBezTo>
                  <a:cubicBezTo>
                    <a:pt x="1041" y="0"/>
                    <a:pt x="1041" y="0"/>
                    <a:pt x="1041" y="0"/>
                  </a:cubicBezTo>
                  <a:cubicBezTo>
                    <a:pt x="676" y="141"/>
                    <a:pt x="676" y="141"/>
                    <a:pt x="676" y="141"/>
                  </a:cubicBezTo>
                  <a:cubicBezTo>
                    <a:pt x="252" y="164"/>
                    <a:pt x="252" y="164"/>
                    <a:pt x="252" y="164"/>
                  </a:cubicBezTo>
                  <a:cubicBezTo>
                    <a:pt x="0" y="303"/>
                    <a:pt x="0" y="303"/>
                    <a:pt x="0" y="303"/>
                  </a:cubicBezTo>
                  <a:cubicBezTo>
                    <a:pt x="119" y="623"/>
                    <a:pt x="119" y="623"/>
                    <a:pt x="119" y="623"/>
                  </a:cubicBezTo>
                  <a:cubicBezTo>
                    <a:pt x="297" y="1121"/>
                    <a:pt x="297" y="1121"/>
                    <a:pt x="297" y="1121"/>
                  </a:cubicBezTo>
                  <a:lnTo>
                    <a:pt x="397" y="1154"/>
                  </a:lnTo>
                  <a:close/>
                </a:path>
              </a:pathLst>
            </a:custGeom>
            <a:solidFill>
              <a:srgbClr val="F79E1E"/>
            </a:solidFill>
            <a:ln w="6350" cap="flat" cmpd="sng">
              <a:solidFill>
                <a:srgbClr val="FCFCFC"/>
              </a:solidFill>
              <a:miter lim="800000"/>
            </a:ln>
          </p:spPr>
          <p:txBody>
            <a:bodyPr/>
            <a:lstStyle/>
            <a:p>
              <a:endParaRPr lang="zh-CN" altLang="en-US"/>
            </a:p>
          </p:txBody>
        </p:sp>
        <p:sp>
          <p:nvSpPr>
            <p:cNvPr id="7208" name="Freeform 30"/>
            <p:cNvSpPr>
              <a:spLocks noChangeArrowheads="1"/>
            </p:cNvSpPr>
            <p:nvPr/>
          </p:nvSpPr>
          <p:spPr bwMode="auto">
            <a:xfrm>
              <a:off x="1884362" y="1438275"/>
              <a:ext cx="1492250" cy="1277937"/>
            </a:xfrm>
            <a:custGeom>
              <a:avLst/>
              <a:gdLst>
                <a:gd name="T0" fmla="*/ 406774 w 2667"/>
                <a:gd name="T1" fmla="*/ 25189 h 2283"/>
                <a:gd name="T2" fmla="*/ 458810 w 2667"/>
                <a:gd name="T3" fmla="*/ 87323 h 2283"/>
                <a:gd name="T4" fmla="*/ 453214 w 2667"/>
                <a:gd name="T5" fmla="*/ 179684 h 2283"/>
                <a:gd name="T6" fmla="*/ 471119 w 2667"/>
                <a:gd name="T7" fmla="*/ 252453 h 2283"/>
                <a:gd name="T8" fmla="*/ 523714 w 2667"/>
                <a:gd name="T9" fmla="*/ 313467 h 2283"/>
                <a:gd name="T10" fmla="*/ 569595 w 2667"/>
                <a:gd name="T11" fmla="*/ 284359 h 2283"/>
                <a:gd name="T12" fmla="*/ 654643 w 2667"/>
                <a:gd name="T13" fmla="*/ 284919 h 2283"/>
                <a:gd name="T14" fmla="*/ 641214 w 2667"/>
                <a:gd name="T15" fmla="*/ 350411 h 2283"/>
                <a:gd name="T16" fmla="*/ 673667 w 2667"/>
                <a:gd name="T17" fmla="*/ 401909 h 2283"/>
                <a:gd name="T18" fmla="*/ 737452 w 2667"/>
                <a:gd name="T19" fmla="*/ 436055 h 2283"/>
                <a:gd name="T20" fmla="*/ 788929 w 2667"/>
                <a:gd name="T21" fmla="*/ 494830 h 2283"/>
                <a:gd name="T22" fmla="*/ 854952 w 2667"/>
                <a:gd name="T23" fmla="*/ 508824 h 2283"/>
                <a:gd name="T24" fmla="*/ 913143 w 2667"/>
                <a:gd name="T25" fmla="*/ 465162 h 2283"/>
                <a:gd name="T26" fmla="*/ 985881 w 2667"/>
                <a:gd name="T27" fmla="*/ 450609 h 2283"/>
                <a:gd name="T28" fmla="*/ 1047429 w 2667"/>
                <a:gd name="T29" fmla="*/ 492591 h 2283"/>
                <a:gd name="T30" fmla="*/ 1039595 w 2667"/>
                <a:gd name="T31" fmla="*/ 542410 h 2283"/>
                <a:gd name="T32" fmla="*/ 995393 w 2667"/>
                <a:gd name="T33" fmla="*/ 578794 h 2283"/>
                <a:gd name="T34" fmla="*/ 999869 w 2667"/>
                <a:gd name="T35" fmla="*/ 643167 h 2283"/>
                <a:gd name="T36" fmla="*/ 1055821 w 2667"/>
                <a:gd name="T37" fmla="*/ 685149 h 2283"/>
                <a:gd name="T38" fmla="*/ 1096107 w 2667"/>
                <a:gd name="T39" fmla="*/ 710898 h 2283"/>
                <a:gd name="T40" fmla="*/ 1144786 w 2667"/>
                <a:gd name="T41" fmla="*/ 755679 h 2283"/>
                <a:gd name="T42" fmla="*/ 1181714 w 2667"/>
                <a:gd name="T43" fmla="*/ 823410 h 2283"/>
                <a:gd name="T44" fmla="*/ 1160452 w 2667"/>
                <a:gd name="T45" fmla="*/ 873229 h 2283"/>
                <a:gd name="T46" fmla="*/ 1229274 w 2667"/>
                <a:gd name="T47" fmla="*/ 925847 h 2283"/>
                <a:gd name="T48" fmla="*/ 1277952 w 2667"/>
                <a:gd name="T49" fmla="*/ 899538 h 2283"/>
                <a:gd name="T50" fmla="*/ 1324952 w 2667"/>
                <a:gd name="T51" fmla="*/ 840203 h 2283"/>
                <a:gd name="T52" fmla="*/ 1285786 w 2667"/>
                <a:gd name="T53" fmla="*/ 813334 h 2283"/>
                <a:gd name="T54" fmla="*/ 1291940 w 2667"/>
                <a:gd name="T55" fmla="*/ 767994 h 2283"/>
                <a:gd name="T56" fmla="*/ 1308726 w 2667"/>
                <a:gd name="T57" fmla="*/ 717615 h 2283"/>
                <a:gd name="T58" fmla="*/ 1345655 w 2667"/>
                <a:gd name="T59" fmla="*/ 736087 h 2283"/>
                <a:gd name="T60" fmla="*/ 1427345 w 2667"/>
                <a:gd name="T61" fmla="*/ 778069 h 2283"/>
                <a:gd name="T62" fmla="*/ 1473786 w 2667"/>
                <a:gd name="T63" fmla="*/ 798781 h 2283"/>
                <a:gd name="T64" fmla="*/ 1475464 w 2667"/>
                <a:gd name="T65" fmla="*/ 860914 h 2283"/>
                <a:gd name="T66" fmla="*/ 1482179 w 2667"/>
                <a:gd name="T67" fmla="*/ 907934 h 2283"/>
                <a:gd name="T68" fmla="*/ 1425107 w 2667"/>
                <a:gd name="T69" fmla="*/ 944319 h 2283"/>
                <a:gd name="T70" fmla="*/ 1406643 w 2667"/>
                <a:gd name="T71" fmla="*/ 977904 h 2283"/>
                <a:gd name="T72" fmla="*/ 1335583 w 2667"/>
                <a:gd name="T73" fmla="*/ 982942 h 2283"/>
                <a:gd name="T74" fmla="*/ 1280750 w 2667"/>
                <a:gd name="T75" fmla="*/ 996936 h 2283"/>
                <a:gd name="T76" fmla="*/ 1266762 w 2667"/>
                <a:gd name="T77" fmla="*/ 1048435 h 2283"/>
                <a:gd name="T78" fmla="*/ 1275714 w 2667"/>
                <a:gd name="T79" fmla="*/ 1095455 h 2283"/>
                <a:gd name="T80" fmla="*/ 1277393 w 2667"/>
                <a:gd name="T81" fmla="*/ 1154230 h 2283"/>
                <a:gd name="T82" fmla="*/ 1226476 w 2667"/>
                <a:gd name="T83" fmla="*/ 1150311 h 2283"/>
                <a:gd name="T84" fmla="*/ 1204095 w 2667"/>
                <a:gd name="T85" fmla="*/ 1237634 h 2283"/>
                <a:gd name="T86" fmla="*/ 1147024 w 2667"/>
                <a:gd name="T87" fmla="*/ 1276258 h 2283"/>
                <a:gd name="T88" fmla="*/ 1066452 w 2667"/>
                <a:gd name="T89" fmla="*/ 1207967 h 2283"/>
                <a:gd name="T90" fmla="*/ 988119 w 2667"/>
                <a:gd name="T91" fmla="*/ 1172142 h 2283"/>
                <a:gd name="T92" fmla="*/ 939440 w 2667"/>
                <a:gd name="T93" fmla="*/ 1075863 h 2283"/>
                <a:gd name="T94" fmla="*/ 850476 w 2667"/>
                <a:gd name="T95" fmla="*/ 1106650 h 2283"/>
                <a:gd name="T96" fmla="*/ 792286 w 2667"/>
                <a:gd name="T97" fmla="*/ 1146953 h 2283"/>
                <a:gd name="T98" fmla="*/ 345226 w 2667"/>
                <a:gd name="T99" fmla="*/ 568718 h 2283"/>
                <a:gd name="T100" fmla="*/ 0 w 2667"/>
                <a:gd name="T101" fmla="*/ 330260 h 2283"/>
                <a:gd name="T102" fmla="*/ 301583 w 2667"/>
                <a:gd name="T103" fmla="*/ 0 h 228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667"/>
                <a:gd name="T157" fmla="*/ 0 h 2283"/>
                <a:gd name="T158" fmla="*/ 2667 w 2667"/>
                <a:gd name="T159" fmla="*/ 2283 h 228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667" h="2283">
                  <a:moveTo>
                    <a:pt x="622" y="23"/>
                  </a:moveTo>
                  <a:cubicBezTo>
                    <a:pt x="630" y="30"/>
                    <a:pt x="646" y="32"/>
                    <a:pt x="681" y="32"/>
                  </a:cubicBezTo>
                  <a:cubicBezTo>
                    <a:pt x="737" y="34"/>
                    <a:pt x="706" y="35"/>
                    <a:pt x="727" y="45"/>
                  </a:cubicBezTo>
                  <a:cubicBezTo>
                    <a:pt x="747" y="55"/>
                    <a:pt x="759" y="63"/>
                    <a:pt x="793" y="54"/>
                  </a:cubicBezTo>
                  <a:cubicBezTo>
                    <a:pt x="793" y="54"/>
                    <a:pt x="808" y="76"/>
                    <a:pt x="809" y="88"/>
                  </a:cubicBezTo>
                  <a:cubicBezTo>
                    <a:pt x="810" y="100"/>
                    <a:pt x="819" y="137"/>
                    <a:pt x="820" y="156"/>
                  </a:cubicBezTo>
                  <a:cubicBezTo>
                    <a:pt x="821" y="174"/>
                    <a:pt x="823" y="188"/>
                    <a:pt x="820" y="203"/>
                  </a:cubicBezTo>
                  <a:cubicBezTo>
                    <a:pt x="816" y="218"/>
                    <a:pt x="812" y="230"/>
                    <a:pt x="808" y="246"/>
                  </a:cubicBezTo>
                  <a:cubicBezTo>
                    <a:pt x="804" y="262"/>
                    <a:pt x="807" y="310"/>
                    <a:pt x="810" y="321"/>
                  </a:cubicBezTo>
                  <a:cubicBezTo>
                    <a:pt x="814" y="332"/>
                    <a:pt x="822" y="335"/>
                    <a:pt x="827" y="352"/>
                  </a:cubicBezTo>
                  <a:cubicBezTo>
                    <a:pt x="832" y="370"/>
                    <a:pt x="834" y="396"/>
                    <a:pt x="834" y="411"/>
                  </a:cubicBezTo>
                  <a:cubicBezTo>
                    <a:pt x="834" y="426"/>
                    <a:pt x="831" y="440"/>
                    <a:pt x="842" y="451"/>
                  </a:cubicBezTo>
                  <a:cubicBezTo>
                    <a:pt x="853" y="462"/>
                    <a:pt x="870" y="484"/>
                    <a:pt x="873" y="497"/>
                  </a:cubicBezTo>
                  <a:cubicBezTo>
                    <a:pt x="876" y="509"/>
                    <a:pt x="881" y="542"/>
                    <a:pt x="895" y="549"/>
                  </a:cubicBezTo>
                  <a:cubicBezTo>
                    <a:pt x="908" y="557"/>
                    <a:pt x="924" y="565"/>
                    <a:pt x="936" y="560"/>
                  </a:cubicBezTo>
                  <a:cubicBezTo>
                    <a:pt x="947" y="555"/>
                    <a:pt x="956" y="559"/>
                    <a:pt x="963" y="541"/>
                  </a:cubicBezTo>
                  <a:cubicBezTo>
                    <a:pt x="971" y="524"/>
                    <a:pt x="981" y="534"/>
                    <a:pt x="994" y="528"/>
                  </a:cubicBezTo>
                  <a:cubicBezTo>
                    <a:pt x="1007" y="523"/>
                    <a:pt x="1013" y="518"/>
                    <a:pt x="1018" y="508"/>
                  </a:cubicBezTo>
                  <a:cubicBezTo>
                    <a:pt x="1024" y="499"/>
                    <a:pt x="1049" y="486"/>
                    <a:pt x="1061" y="487"/>
                  </a:cubicBezTo>
                  <a:cubicBezTo>
                    <a:pt x="1072" y="487"/>
                    <a:pt x="1093" y="490"/>
                    <a:pt x="1116" y="496"/>
                  </a:cubicBezTo>
                  <a:cubicBezTo>
                    <a:pt x="1139" y="501"/>
                    <a:pt x="1165" y="491"/>
                    <a:pt x="1170" y="509"/>
                  </a:cubicBezTo>
                  <a:cubicBezTo>
                    <a:pt x="1174" y="527"/>
                    <a:pt x="1179" y="546"/>
                    <a:pt x="1170" y="566"/>
                  </a:cubicBezTo>
                  <a:cubicBezTo>
                    <a:pt x="1161" y="586"/>
                    <a:pt x="1162" y="593"/>
                    <a:pt x="1161" y="609"/>
                  </a:cubicBezTo>
                  <a:cubicBezTo>
                    <a:pt x="1159" y="624"/>
                    <a:pt x="1161" y="626"/>
                    <a:pt x="1146" y="626"/>
                  </a:cubicBezTo>
                  <a:cubicBezTo>
                    <a:pt x="1131" y="625"/>
                    <a:pt x="1122" y="639"/>
                    <a:pt x="1124" y="648"/>
                  </a:cubicBezTo>
                  <a:cubicBezTo>
                    <a:pt x="1126" y="657"/>
                    <a:pt x="1122" y="666"/>
                    <a:pt x="1146" y="674"/>
                  </a:cubicBezTo>
                  <a:cubicBezTo>
                    <a:pt x="1170" y="683"/>
                    <a:pt x="1196" y="707"/>
                    <a:pt x="1204" y="718"/>
                  </a:cubicBezTo>
                  <a:cubicBezTo>
                    <a:pt x="1212" y="730"/>
                    <a:pt x="1219" y="756"/>
                    <a:pt x="1237" y="755"/>
                  </a:cubicBezTo>
                  <a:cubicBezTo>
                    <a:pt x="1255" y="754"/>
                    <a:pt x="1270" y="752"/>
                    <a:pt x="1286" y="755"/>
                  </a:cubicBezTo>
                  <a:cubicBezTo>
                    <a:pt x="1302" y="757"/>
                    <a:pt x="1323" y="761"/>
                    <a:pt x="1318" y="779"/>
                  </a:cubicBezTo>
                  <a:cubicBezTo>
                    <a:pt x="1314" y="797"/>
                    <a:pt x="1309" y="805"/>
                    <a:pt x="1312" y="823"/>
                  </a:cubicBezTo>
                  <a:cubicBezTo>
                    <a:pt x="1316" y="842"/>
                    <a:pt x="1331" y="871"/>
                    <a:pt x="1351" y="878"/>
                  </a:cubicBezTo>
                  <a:cubicBezTo>
                    <a:pt x="1371" y="885"/>
                    <a:pt x="1397" y="885"/>
                    <a:pt x="1410" y="884"/>
                  </a:cubicBezTo>
                  <a:cubicBezTo>
                    <a:pt x="1422" y="884"/>
                    <a:pt x="1430" y="901"/>
                    <a:pt x="1449" y="900"/>
                  </a:cubicBezTo>
                  <a:cubicBezTo>
                    <a:pt x="1468" y="899"/>
                    <a:pt x="1479" y="897"/>
                    <a:pt x="1491" y="903"/>
                  </a:cubicBezTo>
                  <a:cubicBezTo>
                    <a:pt x="1503" y="909"/>
                    <a:pt x="1520" y="914"/>
                    <a:pt x="1528" y="909"/>
                  </a:cubicBezTo>
                  <a:cubicBezTo>
                    <a:pt x="1537" y="903"/>
                    <a:pt x="1560" y="888"/>
                    <a:pt x="1565" y="879"/>
                  </a:cubicBezTo>
                  <a:cubicBezTo>
                    <a:pt x="1570" y="871"/>
                    <a:pt x="1596" y="847"/>
                    <a:pt x="1601" y="839"/>
                  </a:cubicBezTo>
                  <a:cubicBezTo>
                    <a:pt x="1605" y="832"/>
                    <a:pt x="1616" y="825"/>
                    <a:pt x="1632" y="831"/>
                  </a:cubicBezTo>
                  <a:cubicBezTo>
                    <a:pt x="1648" y="837"/>
                    <a:pt x="1661" y="836"/>
                    <a:pt x="1670" y="819"/>
                  </a:cubicBezTo>
                  <a:cubicBezTo>
                    <a:pt x="1680" y="802"/>
                    <a:pt x="1692" y="794"/>
                    <a:pt x="1712" y="795"/>
                  </a:cubicBezTo>
                  <a:cubicBezTo>
                    <a:pt x="1731" y="797"/>
                    <a:pt x="1746" y="805"/>
                    <a:pt x="1762" y="805"/>
                  </a:cubicBezTo>
                  <a:cubicBezTo>
                    <a:pt x="1777" y="805"/>
                    <a:pt x="1814" y="806"/>
                    <a:pt x="1821" y="812"/>
                  </a:cubicBezTo>
                  <a:cubicBezTo>
                    <a:pt x="1828" y="817"/>
                    <a:pt x="1849" y="828"/>
                    <a:pt x="1858" y="834"/>
                  </a:cubicBezTo>
                  <a:cubicBezTo>
                    <a:pt x="1867" y="840"/>
                    <a:pt x="1880" y="856"/>
                    <a:pt x="1872" y="880"/>
                  </a:cubicBezTo>
                  <a:cubicBezTo>
                    <a:pt x="1863" y="904"/>
                    <a:pt x="1865" y="900"/>
                    <a:pt x="1855" y="905"/>
                  </a:cubicBezTo>
                  <a:cubicBezTo>
                    <a:pt x="1845" y="911"/>
                    <a:pt x="1840" y="911"/>
                    <a:pt x="1850" y="927"/>
                  </a:cubicBezTo>
                  <a:cubicBezTo>
                    <a:pt x="1859" y="943"/>
                    <a:pt x="1862" y="957"/>
                    <a:pt x="1858" y="969"/>
                  </a:cubicBezTo>
                  <a:cubicBezTo>
                    <a:pt x="1854" y="981"/>
                    <a:pt x="1856" y="997"/>
                    <a:pt x="1835" y="1004"/>
                  </a:cubicBezTo>
                  <a:cubicBezTo>
                    <a:pt x="1814" y="1011"/>
                    <a:pt x="1807" y="1013"/>
                    <a:pt x="1796" y="1016"/>
                  </a:cubicBezTo>
                  <a:cubicBezTo>
                    <a:pt x="1785" y="1020"/>
                    <a:pt x="1772" y="1023"/>
                    <a:pt x="1779" y="1034"/>
                  </a:cubicBezTo>
                  <a:cubicBezTo>
                    <a:pt x="1786" y="1044"/>
                    <a:pt x="1787" y="1054"/>
                    <a:pt x="1782" y="1066"/>
                  </a:cubicBezTo>
                  <a:cubicBezTo>
                    <a:pt x="1777" y="1079"/>
                    <a:pt x="1769" y="1084"/>
                    <a:pt x="1772" y="1108"/>
                  </a:cubicBezTo>
                  <a:cubicBezTo>
                    <a:pt x="1775" y="1132"/>
                    <a:pt x="1773" y="1141"/>
                    <a:pt x="1787" y="1149"/>
                  </a:cubicBezTo>
                  <a:cubicBezTo>
                    <a:pt x="1801" y="1158"/>
                    <a:pt x="1831" y="1158"/>
                    <a:pt x="1830" y="1180"/>
                  </a:cubicBezTo>
                  <a:cubicBezTo>
                    <a:pt x="1830" y="1203"/>
                    <a:pt x="1836" y="1198"/>
                    <a:pt x="1852" y="1205"/>
                  </a:cubicBezTo>
                  <a:cubicBezTo>
                    <a:pt x="1869" y="1212"/>
                    <a:pt x="1874" y="1224"/>
                    <a:pt x="1887" y="1224"/>
                  </a:cubicBezTo>
                  <a:cubicBezTo>
                    <a:pt x="1900" y="1225"/>
                    <a:pt x="1922" y="1229"/>
                    <a:pt x="1932" y="1230"/>
                  </a:cubicBezTo>
                  <a:cubicBezTo>
                    <a:pt x="1942" y="1231"/>
                    <a:pt x="1953" y="1235"/>
                    <a:pt x="1946" y="1247"/>
                  </a:cubicBezTo>
                  <a:cubicBezTo>
                    <a:pt x="1938" y="1259"/>
                    <a:pt x="1947" y="1267"/>
                    <a:pt x="1959" y="1270"/>
                  </a:cubicBezTo>
                  <a:cubicBezTo>
                    <a:pt x="1972" y="1273"/>
                    <a:pt x="1989" y="1273"/>
                    <a:pt x="1995" y="1291"/>
                  </a:cubicBezTo>
                  <a:cubicBezTo>
                    <a:pt x="2001" y="1309"/>
                    <a:pt x="2003" y="1314"/>
                    <a:pt x="2015" y="1323"/>
                  </a:cubicBezTo>
                  <a:cubicBezTo>
                    <a:pt x="2026" y="1332"/>
                    <a:pt x="2042" y="1336"/>
                    <a:pt x="2046" y="1350"/>
                  </a:cubicBezTo>
                  <a:cubicBezTo>
                    <a:pt x="2050" y="1365"/>
                    <a:pt x="2055" y="1376"/>
                    <a:pt x="2053" y="1388"/>
                  </a:cubicBezTo>
                  <a:cubicBezTo>
                    <a:pt x="2052" y="1400"/>
                    <a:pt x="2065" y="1411"/>
                    <a:pt x="2075" y="1425"/>
                  </a:cubicBezTo>
                  <a:cubicBezTo>
                    <a:pt x="2085" y="1439"/>
                    <a:pt x="2104" y="1455"/>
                    <a:pt x="2112" y="1471"/>
                  </a:cubicBezTo>
                  <a:cubicBezTo>
                    <a:pt x="2119" y="1486"/>
                    <a:pt x="2117" y="1486"/>
                    <a:pt x="2112" y="1498"/>
                  </a:cubicBezTo>
                  <a:cubicBezTo>
                    <a:pt x="2106" y="1509"/>
                    <a:pt x="2104" y="1530"/>
                    <a:pt x="2092" y="1536"/>
                  </a:cubicBezTo>
                  <a:cubicBezTo>
                    <a:pt x="2079" y="1542"/>
                    <a:pt x="2068" y="1545"/>
                    <a:pt x="2074" y="1560"/>
                  </a:cubicBezTo>
                  <a:cubicBezTo>
                    <a:pt x="2079" y="1575"/>
                    <a:pt x="2080" y="1582"/>
                    <a:pt x="2093" y="1589"/>
                  </a:cubicBezTo>
                  <a:cubicBezTo>
                    <a:pt x="2105" y="1596"/>
                    <a:pt x="2136" y="1597"/>
                    <a:pt x="2145" y="1614"/>
                  </a:cubicBezTo>
                  <a:cubicBezTo>
                    <a:pt x="2155" y="1630"/>
                    <a:pt x="2174" y="1641"/>
                    <a:pt x="2197" y="1654"/>
                  </a:cubicBezTo>
                  <a:cubicBezTo>
                    <a:pt x="2220" y="1668"/>
                    <a:pt x="2240" y="1682"/>
                    <a:pt x="2249" y="1677"/>
                  </a:cubicBezTo>
                  <a:cubicBezTo>
                    <a:pt x="2258" y="1671"/>
                    <a:pt x="2278" y="1669"/>
                    <a:pt x="2272" y="1646"/>
                  </a:cubicBezTo>
                  <a:cubicBezTo>
                    <a:pt x="2267" y="1623"/>
                    <a:pt x="2257" y="1614"/>
                    <a:pt x="2284" y="1607"/>
                  </a:cubicBezTo>
                  <a:cubicBezTo>
                    <a:pt x="2311" y="1600"/>
                    <a:pt x="2337" y="1598"/>
                    <a:pt x="2336" y="1575"/>
                  </a:cubicBezTo>
                  <a:cubicBezTo>
                    <a:pt x="2335" y="1552"/>
                    <a:pt x="2343" y="1545"/>
                    <a:pt x="2350" y="1534"/>
                  </a:cubicBezTo>
                  <a:cubicBezTo>
                    <a:pt x="2356" y="1522"/>
                    <a:pt x="2376" y="1512"/>
                    <a:pt x="2368" y="1501"/>
                  </a:cubicBezTo>
                  <a:cubicBezTo>
                    <a:pt x="2361" y="1490"/>
                    <a:pt x="2335" y="1488"/>
                    <a:pt x="2323" y="1480"/>
                  </a:cubicBezTo>
                  <a:cubicBezTo>
                    <a:pt x="2311" y="1472"/>
                    <a:pt x="2307" y="1479"/>
                    <a:pt x="2296" y="1475"/>
                  </a:cubicBezTo>
                  <a:cubicBezTo>
                    <a:pt x="2286" y="1471"/>
                    <a:pt x="2288" y="1466"/>
                    <a:pt x="2298" y="1453"/>
                  </a:cubicBezTo>
                  <a:cubicBezTo>
                    <a:pt x="2308" y="1440"/>
                    <a:pt x="2301" y="1433"/>
                    <a:pt x="2295" y="1428"/>
                  </a:cubicBezTo>
                  <a:cubicBezTo>
                    <a:pt x="2290" y="1422"/>
                    <a:pt x="2290" y="1420"/>
                    <a:pt x="2294" y="1408"/>
                  </a:cubicBezTo>
                  <a:cubicBezTo>
                    <a:pt x="2299" y="1396"/>
                    <a:pt x="2290" y="1379"/>
                    <a:pt x="2309" y="1372"/>
                  </a:cubicBezTo>
                  <a:cubicBezTo>
                    <a:pt x="2327" y="1366"/>
                    <a:pt x="2326" y="1363"/>
                    <a:pt x="2316" y="1346"/>
                  </a:cubicBezTo>
                  <a:cubicBezTo>
                    <a:pt x="2306" y="1328"/>
                    <a:pt x="2311" y="1314"/>
                    <a:pt x="2313" y="1301"/>
                  </a:cubicBezTo>
                  <a:cubicBezTo>
                    <a:pt x="2314" y="1288"/>
                    <a:pt x="2322" y="1276"/>
                    <a:pt x="2339" y="1282"/>
                  </a:cubicBezTo>
                  <a:cubicBezTo>
                    <a:pt x="2356" y="1287"/>
                    <a:pt x="2362" y="1291"/>
                    <a:pt x="2373" y="1284"/>
                  </a:cubicBezTo>
                  <a:cubicBezTo>
                    <a:pt x="2385" y="1277"/>
                    <a:pt x="2392" y="1282"/>
                    <a:pt x="2400" y="1292"/>
                  </a:cubicBezTo>
                  <a:cubicBezTo>
                    <a:pt x="2409" y="1303"/>
                    <a:pt x="2398" y="1306"/>
                    <a:pt x="2405" y="1315"/>
                  </a:cubicBezTo>
                  <a:cubicBezTo>
                    <a:pt x="2412" y="1325"/>
                    <a:pt x="2422" y="1335"/>
                    <a:pt x="2445" y="1341"/>
                  </a:cubicBezTo>
                  <a:cubicBezTo>
                    <a:pt x="2467" y="1347"/>
                    <a:pt x="2473" y="1338"/>
                    <a:pt x="2495" y="1351"/>
                  </a:cubicBezTo>
                  <a:cubicBezTo>
                    <a:pt x="2516" y="1363"/>
                    <a:pt x="2536" y="1380"/>
                    <a:pt x="2551" y="1390"/>
                  </a:cubicBezTo>
                  <a:cubicBezTo>
                    <a:pt x="2566" y="1400"/>
                    <a:pt x="2566" y="1407"/>
                    <a:pt x="2580" y="1402"/>
                  </a:cubicBezTo>
                  <a:cubicBezTo>
                    <a:pt x="2594" y="1398"/>
                    <a:pt x="2599" y="1401"/>
                    <a:pt x="2608" y="1412"/>
                  </a:cubicBezTo>
                  <a:cubicBezTo>
                    <a:pt x="2617" y="1423"/>
                    <a:pt x="2619" y="1424"/>
                    <a:pt x="2634" y="1427"/>
                  </a:cubicBezTo>
                  <a:cubicBezTo>
                    <a:pt x="2649" y="1430"/>
                    <a:pt x="2667" y="1432"/>
                    <a:pt x="2660" y="1465"/>
                  </a:cubicBezTo>
                  <a:cubicBezTo>
                    <a:pt x="2652" y="1499"/>
                    <a:pt x="2663" y="1495"/>
                    <a:pt x="2659" y="1507"/>
                  </a:cubicBezTo>
                  <a:cubicBezTo>
                    <a:pt x="2655" y="1520"/>
                    <a:pt x="2645" y="1531"/>
                    <a:pt x="2637" y="1538"/>
                  </a:cubicBezTo>
                  <a:cubicBezTo>
                    <a:pt x="2630" y="1545"/>
                    <a:pt x="2631" y="1558"/>
                    <a:pt x="2634" y="1568"/>
                  </a:cubicBezTo>
                  <a:cubicBezTo>
                    <a:pt x="2636" y="1578"/>
                    <a:pt x="2631" y="1578"/>
                    <a:pt x="2636" y="1592"/>
                  </a:cubicBezTo>
                  <a:cubicBezTo>
                    <a:pt x="2642" y="1606"/>
                    <a:pt x="2646" y="1595"/>
                    <a:pt x="2649" y="1622"/>
                  </a:cubicBezTo>
                  <a:cubicBezTo>
                    <a:pt x="2653" y="1648"/>
                    <a:pt x="2653" y="1662"/>
                    <a:pt x="2640" y="1667"/>
                  </a:cubicBezTo>
                  <a:cubicBezTo>
                    <a:pt x="2628" y="1672"/>
                    <a:pt x="2610" y="1669"/>
                    <a:pt x="2595" y="1668"/>
                  </a:cubicBezTo>
                  <a:cubicBezTo>
                    <a:pt x="2579" y="1667"/>
                    <a:pt x="2557" y="1671"/>
                    <a:pt x="2547" y="1687"/>
                  </a:cubicBezTo>
                  <a:cubicBezTo>
                    <a:pt x="2536" y="1702"/>
                    <a:pt x="2515" y="1683"/>
                    <a:pt x="2506" y="1680"/>
                  </a:cubicBezTo>
                  <a:cubicBezTo>
                    <a:pt x="2496" y="1676"/>
                    <a:pt x="2489" y="1679"/>
                    <a:pt x="2500" y="1697"/>
                  </a:cubicBezTo>
                  <a:cubicBezTo>
                    <a:pt x="2512" y="1714"/>
                    <a:pt x="2523" y="1741"/>
                    <a:pt x="2514" y="1747"/>
                  </a:cubicBezTo>
                  <a:cubicBezTo>
                    <a:pt x="2504" y="1754"/>
                    <a:pt x="2489" y="1755"/>
                    <a:pt x="2475" y="1759"/>
                  </a:cubicBezTo>
                  <a:cubicBezTo>
                    <a:pt x="2460" y="1762"/>
                    <a:pt x="2443" y="1752"/>
                    <a:pt x="2426" y="1763"/>
                  </a:cubicBezTo>
                  <a:cubicBezTo>
                    <a:pt x="2409" y="1774"/>
                    <a:pt x="2391" y="1766"/>
                    <a:pt x="2387" y="1756"/>
                  </a:cubicBezTo>
                  <a:cubicBezTo>
                    <a:pt x="2383" y="1746"/>
                    <a:pt x="2373" y="1724"/>
                    <a:pt x="2356" y="1726"/>
                  </a:cubicBezTo>
                  <a:cubicBezTo>
                    <a:pt x="2339" y="1729"/>
                    <a:pt x="2312" y="1718"/>
                    <a:pt x="2302" y="1742"/>
                  </a:cubicBezTo>
                  <a:cubicBezTo>
                    <a:pt x="2292" y="1766"/>
                    <a:pt x="2299" y="1764"/>
                    <a:pt x="2289" y="1781"/>
                  </a:cubicBezTo>
                  <a:cubicBezTo>
                    <a:pt x="2280" y="1798"/>
                    <a:pt x="2282" y="1809"/>
                    <a:pt x="2273" y="1820"/>
                  </a:cubicBezTo>
                  <a:cubicBezTo>
                    <a:pt x="2265" y="1832"/>
                    <a:pt x="2256" y="1833"/>
                    <a:pt x="2254" y="1847"/>
                  </a:cubicBezTo>
                  <a:cubicBezTo>
                    <a:pt x="2253" y="1860"/>
                    <a:pt x="2247" y="1868"/>
                    <a:pt x="2264" y="1873"/>
                  </a:cubicBezTo>
                  <a:cubicBezTo>
                    <a:pt x="2281" y="1878"/>
                    <a:pt x="2304" y="1872"/>
                    <a:pt x="2307" y="1885"/>
                  </a:cubicBezTo>
                  <a:cubicBezTo>
                    <a:pt x="2311" y="1897"/>
                    <a:pt x="2297" y="1910"/>
                    <a:pt x="2288" y="1920"/>
                  </a:cubicBezTo>
                  <a:cubicBezTo>
                    <a:pt x="2280" y="1930"/>
                    <a:pt x="2283" y="1948"/>
                    <a:pt x="2280" y="1957"/>
                  </a:cubicBezTo>
                  <a:cubicBezTo>
                    <a:pt x="2276" y="1967"/>
                    <a:pt x="2279" y="1985"/>
                    <a:pt x="2283" y="2002"/>
                  </a:cubicBezTo>
                  <a:cubicBezTo>
                    <a:pt x="2287" y="2020"/>
                    <a:pt x="2294" y="2031"/>
                    <a:pt x="2295" y="2044"/>
                  </a:cubicBezTo>
                  <a:cubicBezTo>
                    <a:pt x="2296" y="2058"/>
                    <a:pt x="2293" y="2079"/>
                    <a:pt x="2283" y="2062"/>
                  </a:cubicBezTo>
                  <a:cubicBezTo>
                    <a:pt x="2273" y="2044"/>
                    <a:pt x="2271" y="2046"/>
                    <a:pt x="2263" y="2052"/>
                  </a:cubicBezTo>
                  <a:cubicBezTo>
                    <a:pt x="2255" y="2057"/>
                    <a:pt x="2225" y="2059"/>
                    <a:pt x="2220" y="2045"/>
                  </a:cubicBezTo>
                  <a:cubicBezTo>
                    <a:pt x="2215" y="2031"/>
                    <a:pt x="2195" y="2034"/>
                    <a:pt x="2192" y="2055"/>
                  </a:cubicBezTo>
                  <a:cubicBezTo>
                    <a:pt x="2189" y="2076"/>
                    <a:pt x="2182" y="2091"/>
                    <a:pt x="2178" y="2113"/>
                  </a:cubicBezTo>
                  <a:cubicBezTo>
                    <a:pt x="2173" y="2136"/>
                    <a:pt x="2174" y="2148"/>
                    <a:pt x="2168" y="2172"/>
                  </a:cubicBezTo>
                  <a:cubicBezTo>
                    <a:pt x="2163" y="2196"/>
                    <a:pt x="2165" y="2207"/>
                    <a:pt x="2152" y="2211"/>
                  </a:cubicBezTo>
                  <a:cubicBezTo>
                    <a:pt x="2139" y="2216"/>
                    <a:pt x="2119" y="2199"/>
                    <a:pt x="2110" y="2214"/>
                  </a:cubicBezTo>
                  <a:cubicBezTo>
                    <a:pt x="2101" y="2229"/>
                    <a:pt x="2112" y="2229"/>
                    <a:pt x="2099" y="2248"/>
                  </a:cubicBezTo>
                  <a:cubicBezTo>
                    <a:pt x="2085" y="2267"/>
                    <a:pt x="2066" y="2276"/>
                    <a:pt x="2050" y="2280"/>
                  </a:cubicBezTo>
                  <a:cubicBezTo>
                    <a:pt x="2033" y="2283"/>
                    <a:pt x="1996" y="2272"/>
                    <a:pt x="1977" y="2265"/>
                  </a:cubicBezTo>
                  <a:cubicBezTo>
                    <a:pt x="1958" y="2258"/>
                    <a:pt x="1925" y="2242"/>
                    <a:pt x="1917" y="2220"/>
                  </a:cubicBezTo>
                  <a:cubicBezTo>
                    <a:pt x="1909" y="2199"/>
                    <a:pt x="1920" y="2183"/>
                    <a:pt x="1906" y="2158"/>
                  </a:cubicBezTo>
                  <a:cubicBezTo>
                    <a:pt x="1891" y="2133"/>
                    <a:pt x="1887" y="2096"/>
                    <a:pt x="1868" y="2105"/>
                  </a:cubicBezTo>
                  <a:cubicBezTo>
                    <a:pt x="1850" y="2115"/>
                    <a:pt x="1843" y="2125"/>
                    <a:pt x="1818" y="2121"/>
                  </a:cubicBezTo>
                  <a:cubicBezTo>
                    <a:pt x="1793" y="2118"/>
                    <a:pt x="1778" y="2112"/>
                    <a:pt x="1766" y="2094"/>
                  </a:cubicBezTo>
                  <a:cubicBezTo>
                    <a:pt x="1753" y="2076"/>
                    <a:pt x="1740" y="2049"/>
                    <a:pt x="1714" y="2035"/>
                  </a:cubicBezTo>
                  <a:cubicBezTo>
                    <a:pt x="1688" y="2021"/>
                    <a:pt x="1674" y="2008"/>
                    <a:pt x="1683" y="1990"/>
                  </a:cubicBezTo>
                  <a:cubicBezTo>
                    <a:pt x="1692" y="1971"/>
                    <a:pt x="1689" y="1929"/>
                    <a:pt x="1679" y="1922"/>
                  </a:cubicBezTo>
                  <a:cubicBezTo>
                    <a:pt x="1669" y="1915"/>
                    <a:pt x="1642" y="1877"/>
                    <a:pt x="1618" y="1903"/>
                  </a:cubicBezTo>
                  <a:cubicBezTo>
                    <a:pt x="1594" y="1930"/>
                    <a:pt x="1602" y="1938"/>
                    <a:pt x="1573" y="1947"/>
                  </a:cubicBezTo>
                  <a:cubicBezTo>
                    <a:pt x="1544" y="1956"/>
                    <a:pt x="1521" y="1957"/>
                    <a:pt x="1520" y="1977"/>
                  </a:cubicBezTo>
                  <a:cubicBezTo>
                    <a:pt x="1519" y="1997"/>
                    <a:pt x="1528" y="2003"/>
                    <a:pt x="1528" y="2017"/>
                  </a:cubicBezTo>
                  <a:cubicBezTo>
                    <a:pt x="1529" y="2031"/>
                    <a:pt x="1540" y="2035"/>
                    <a:pt x="1533" y="2054"/>
                  </a:cubicBezTo>
                  <a:cubicBezTo>
                    <a:pt x="1525" y="2073"/>
                    <a:pt x="1416" y="2049"/>
                    <a:pt x="1416" y="2049"/>
                  </a:cubicBezTo>
                  <a:cubicBezTo>
                    <a:pt x="1236" y="1955"/>
                    <a:pt x="1236" y="1955"/>
                    <a:pt x="1236" y="1955"/>
                  </a:cubicBezTo>
                  <a:cubicBezTo>
                    <a:pt x="1314" y="1496"/>
                    <a:pt x="1314" y="1496"/>
                    <a:pt x="1314" y="1496"/>
                  </a:cubicBezTo>
                  <a:cubicBezTo>
                    <a:pt x="617" y="1016"/>
                    <a:pt x="617" y="1016"/>
                    <a:pt x="617" y="1016"/>
                  </a:cubicBezTo>
                  <a:cubicBezTo>
                    <a:pt x="287" y="897"/>
                    <a:pt x="287" y="897"/>
                    <a:pt x="287" y="897"/>
                  </a:cubicBezTo>
                  <a:cubicBezTo>
                    <a:pt x="66" y="801"/>
                    <a:pt x="66" y="801"/>
                    <a:pt x="66" y="801"/>
                  </a:cubicBezTo>
                  <a:cubicBezTo>
                    <a:pt x="0" y="590"/>
                    <a:pt x="0" y="590"/>
                    <a:pt x="0" y="590"/>
                  </a:cubicBezTo>
                  <a:cubicBezTo>
                    <a:pt x="148" y="133"/>
                    <a:pt x="148" y="133"/>
                    <a:pt x="148" y="133"/>
                  </a:cubicBezTo>
                  <a:cubicBezTo>
                    <a:pt x="385" y="77"/>
                    <a:pt x="385" y="77"/>
                    <a:pt x="385" y="77"/>
                  </a:cubicBezTo>
                  <a:cubicBezTo>
                    <a:pt x="539" y="0"/>
                    <a:pt x="539" y="0"/>
                    <a:pt x="539" y="0"/>
                  </a:cubicBezTo>
                  <a:cubicBezTo>
                    <a:pt x="616" y="18"/>
                    <a:pt x="616" y="18"/>
                    <a:pt x="616" y="18"/>
                  </a:cubicBezTo>
                  <a:lnTo>
                    <a:pt x="622" y="23"/>
                  </a:lnTo>
                  <a:close/>
                </a:path>
              </a:pathLst>
            </a:custGeom>
            <a:solidFill>
              <a:srgbClr val="F79E1E"/>
            </a:solidFill>
            <a:ln w="6350" cap="flat" cmpd="sng">
              <a:solidFill>
                <a:srgbClr val="FCFCFC"/>
              </a:solidFill>
              <a:miter lim="800000"/>
            </a:ln>
          </p:spPr>
          <p:txBody>
            <a:bodyPr/>
            <a:lstStyle/>
            <a:p>
              <a:endParaRPr lang="zh-CN" altLang="en-US"/>
            </a:p>
          </p:txBody>
        </p:sp>
        <p:sp>
          <p:nvSpPr>
            <p:cNvPr id="7209" name="Freeform 31"/>
            <p:cNvSpPr>
              <a:spLocks noChangeArrowheads="1"/>
            </p:cNvSpPr>
            <p:nvPr/>
          </p:nvSpPr>
          <p:spPr bwMode="auto">
            <a:xfrm>
              <a:off x="1408112" y="1824038"/>
              <a:ext cx="1409700" cy="1016000"/>
            </a:xfrm>
            <a:custGeom>
              <a:avLst/>
              <a:gdLst>
                <a:gd name="T0" fmla="*/ 853991 w 2519"/>
                <a:gd name="T1" fmla="*/ 823330 h 1814"/>
                <a:gd name="T2" fmla="*/ 876376 w 2519"/>
                <a:gd name="T3" fmla="*/ 788044 h 1814"/>
                <a:gd name="T4" fmla="*/ 938494 w 2519"/>
                <a:gd name="T5" fmla="*/ 783563 h 1814"/>
                <a:gd name="T6" fmla="*/ 997255 w 2519"/>
                <a:gd name="T7" fmla="*/ 791405 h 1814"/>
                <a:gd name="T8" fmla="*/ 1049860 w 2519"/>
                <a:gd name="T9" fmla="*/ 809888 h 1814"/>
                <a:gd name="T10" fmla="*/ 1087355 w 2519"/>
                <a:gd name="T11" fmla="*/ 804847 h 1814"/>
                <a:gd name="T12" fmla="*/ 1128208 w 2519"/>
                <a:gd name="T13" fmla="*/ 858055 h 1814"/>
                <a:gd name="T14" fmla="*/ 1174097 w 2519"/>
                <a:gd name="T15" fmla="*/ 878218 h 1814"/>
                <a:gd name="T16" fmla="*/ 1198161 w 2519"/>
                <a:gd name="T17" fmla="*/ 847974 h 1814"/>
                <a:gd name="T18" fmla="*/ 1225583 w 2519"/>
                <a:gd name="T19" fmla="*/ 802046 h 1814"/>
                <a:gd name="T20" fmla="*/ 1265316 w 2519"/>
                <a:gd name="T21" fmla="*/ 823890 h 1814"/>
                <a:gd name="T22" fmla="*/ 1313444 w 2519"/>
                <a:gd name="T23" fmla="*/ 814368 h 1814"/>
                <a:gd name="T24" fmla="*/ 1350380 w 2519"/>
                <a:gd name="T25" fmla="*/ 783003 h 1814"/>
                <a:gd name="T26" fmla="*/ 1293298 w 2519"/>
                <a:gd name="T27" fmla="*/ 738196 h 1814"/>
                <a:gd name="T28" fmla="*/ 1245729 w 2519"/>
                <a:gd name="T29" fmla="*/ 707391 h 1814"/>
                <a:gd name="T30" fmla="*/ 1215509 w 2519"/>
                <a:gd name="T31" fmla="*/ 659784 h 1814"/>
                <a:gd name="T32" fmla="*/ 1280986 w 2519"/>
                <a:gd name="T33" fmla="*/ 688348 h 1814"/>
                <a:gd name="T34" fmla="*/ 1297215 w 2519"/>
                <a:gd name="T35" fmla="*/ 649142 h 1814"/>
                <a:gd name="T36" fmla="*/ 1308408 w 2519"/>
                <a:gd name="T37" fmla="*/ 602655 h 1814"/>
                <a:gd name="T38" fmla="*/ 1342545 w 2519"/>
                <a:gd name="T39" fmla="*/ 565689 h 1814"/>
                <a:gd name="T40" fmla="*/ 1355416 w 2519"/>
                <a:gd name="T41" fmla="*/ 543286 h 1814"/>
                <a:gd name="T42" fmla="*/ 1363811 w 2519"/>
                <a:gd name="T43" fmla="*/ 516961 h 1814"/>
                <a:gd name="T44" fmla="*/ 1385076 w 2519"/>
                <a:gd name="T45" fmla="*/ 519762 h 1814"/>
                <a:gd name="T46" fmla="*/ 1405223 w 2519"/>
                <a:gd name="T47" fmla="*/ 471594 h 1814"/>
                <a:gd name="T48" fmla="*/ 1390113 w 2519"/>
                <a:gd name="T49" fmla="*/ 418946 h 1814"/>
                <a:gd name="T50" fmla="*/ 1372765 w 2519"/>
                <a:gd name="T51" fmla="*/ 373019 h 1814"/>
                <a:gd name="T52" fmla="*/ 1351499 w 2519"/>
                <a:gd name="T53" fmla="*/ 323731 h 1814"/>
                <a:gd name="T54" fmla="*/ 1326875 w 2519"/>
                <a:gd name="T55" fmla="*/ 282284 h 1814"/>
                <a:gd name="T56" fmla="*/ 1301692 w 2519"/>
                <a:gd name="T57" fmla="*/ 246999 h 1814"/>
                <a:gd name="T58" fmla="*/ 1251885 w 2519"/>
                <a:gd name="T59" fmla="*/ 255400 h 1814"/>
                <a:gd name="T60" fmla="*/ 1195363 w 2519"/>
                <a:gd name="T61" fmla="*/ 201632 h 1814"/>
                <a:gd name="T62" fmla="*/ 1125410 w 2519"/>
                <a:gd name="T63" fmla="*/ 146183 h 1814"/>
                <a:gd name="T64" fmla="*/ 1106382 w 2519"/>
                <a:gd name="T65" fmla="*/ 110337 h 1814"/>
                <a:gd name="T66" fmla="*/ 1052098 w 2519"/>
                <a:gd name="T67" fmla="*/ 113138 h 1814"/>
                <a:gd name="T68" fmla="*/ 987741 w 2519"/>
                <a:gd name="T69" fmla="*/ 73372 h 1814"/>
                <a:gd name="T70" fmla="*/ 925063 w 2519"/>
                <a:gd name="T71" fmla="*/ 84573 h 1814"/>
                <a:gd name="T72" fmla="*/ 842238 w 2519"/>
                <a:gd name="T73" fmla="*/ 76732 h 1814"/>
                <a:gd name="T74" fmla="*/ 775643 w 2519"/>
                <a:gd name="T75" fmla="*/ 112578 h 1814"/>
                <a:gd name="T76" fmla="*/ 710166 w 2519"/>
                <a:gd name="T77" fmla="*/ 72251 h 1814"/>
                <a:gd name="T78" fmla="*/ 641892 w 2519"/>
                <a:gd name="T79" fmla="*/ 46487 h 1814"/>
                <a:gd name="T80" fmla="*/ 569140 w 2519"/>
                <a:gd name="T81" fmla="*/ 29125 h 1814"/>
                <a:gd name="T82" fmla="*/ 520453 w 2519"/>
                <a:gd name="T83" fmla="*/ 1120 h 1814"/>
                <a:gd name="T84" fmla="*/ 247355 w 2519"/>
                <a:gd name="T85" fmla="*/ 37526 h 1814"/>
                <a:gd name="T86" fmla="*/ 121999 w 2519"/>
                <a:gd name="T87" fmla="*/ 156265 h 1814"/>
                <a:gd name="T88" fmla="*/ 17348 w 2519"/>
                <a:gd name="T89" fmla="*/ 451991 h 1814"/>
                <a:gd name="T90" fmla="*/ 119201 w 2519"/>
                <a:gd name="T91" fmla="*/ 775722 h 1814"/>
                <a:gd name="T92" fmla="*/ 560746 w 2519"/>
                <a:gd name="T93" fmla="*/ 928066 h 1814"/>
                <a:gd name="T94" fmla="*/ 844477 w 2519"/>
                <a:gd name="T95" fmla="*/ 932547 h 1814"/>
                <a:gd name="T96" fmla="*/ 853991 w 2519"/>
                <a:gd name="T97" fmla="*/ 843493 h 18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19"/>
                <a:gd name="T148" fmla="*/ 0 h 1814"/>
                <a:gd name="T149" fmla="*/ 2519 w 2519"/>
                <a:gd name="T150" fmla="*/ 1814 h 18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19" h="1814">
                  <a:moveTo>
                    <a:pt x="1526" y="1506"/>
                  </a:moveTo>
                  <a:cubicBezTo>
                    <a:pt x="1526" y="1506"/>
                    <a:pt x="1537" y="1487"/>
                    <a:pt x="1526" y="1470"/>
                  </a:cubicBezTo>
                  <a:cubicBezTo>
                    <a:pt x="1514" y="1453"/>
                    <a:pt x="1508" y="1425"/>
                    <a:pt x="1528" y="1418"/>
                  </a:cubicBezTo>
                  <a:cubicBezTo>
                    <a:pt x="1548" y="1411"/>
                    <a:pt x="1560" y="1415"/>
                    <a:pt x="1566" y="1407"/>
                  </a:cubicBezTo>
                  <a:cubicBezTo>
                    <a:pt x="1572" y="1398"/>
                    <a:pt x="1601" y="1389"/>
                    <a:pt x="1618" y="1402"/>
                  </a:cubicBezTo>
                  <a:cubicBezTo>
                    <a:pt x="1636" y="1415"/>
                    <a:pt x="1657" y="1404"/>
                    <a:pt x="1677" y="1399"/>
                  </a:cubicBezTo>
                  <a:cubicBezTo>
                    <a:pt x="1697" y="1394"/>
                    <a:pt x="1706" y="1410"/>
                    <a:pt x="1725" y="1404"/>
                  </a:cubicBezTo>
                  <a:cubicBezTo>
                    <a:pt x="1743" y="1397"/>
                    <a:pt x="1765" y="1396"/>
                    <a:pt x="1782" y="1413"/>
                  </a:cubicBezTo>
                  <a:cubicBezTo>
                    <a:pt x="1798" y="1429"/>
                    <a:pt x="1829" y="1433"/>
                    <a:pt x="1841" y="1446"/>
                  </a:cubicBezTo>
                  <a:cubicBezTo>
                    <a:pt x="1852" y="1459"/>
                    <a:pt x="1871" y="1457"/>
                    <a:pt x="1876" y="1446"/>
                  </a:cubicBezTo>
                  <a:cubicBezTo>
                    <a:pt x="1881" y="1434"/>
                    <a:pt x="1887" y="1416"/>
                    <a:pt x="1914" y="1416"/>
                  </a:cubicBezTo>
                  <a:cubicBezTo>
                    <a:pt x="1942" y="1416"/>
                    <a:pt x="1941" y="1417"/>
                    <a:pt x="1943" y="1437"/>
                  </a:cubicBezTo>
                  <a:cubicBezTo>
                    <a:pt x="1946" y="1457"/>
                    <a:pt x="1963" y="1466"/>
                    <a:pt x="1971" y="1486"/>
                  </a:cubicBezTo>
                  <a:cubicBezTo>
                    <a:pt x="1978" y="1505"/>
                    <a:pt x="2004" y="1518"/>
                    <a:pt x="2016" y="1532"/>
                  </a:cubicBezTo>
                  <a:cubicBezTo>
                    <a:pt x="2029" y="1545"/>
                    <a:pt x="2027" y="1567"/>
                    <a:pt x="2045" y="1571"/>
                  </a:cubicBezTo>
                  <a:cubicBezTo>
                    <a:pt x="2063" y="1574"/>
                    <a:pt x="2080" y="1562"/>
                    <a:pt x="2098" y="1568"/>
                  </a:cubicBezTo>
                  <a:cubicBezTo>
                    <a:pt x="2115" y="1574"/>
                    <a:pt x="2136" y="1568"/>
                    <a:pt x="2141" y="1554"/>
                  </a:cubicBezTo>
                  <a:cubicBezTo>
                    <a:pt x="2145" y="1539"/>
                    <a:pt x="2147" y="1523"/>
                    <a:pt x="2141" y="1514"/>
                  </a:cubicBezTo>
                  <a:cubicBezTo>
                    <a:pt x="2134" y="1504"/>
                    <a:pt x="2144" y="1485"/>
                    <a:pt x="2152" y="1471"/>
                  </a:cubicBezTo>
                  <a:cubicBezTo>
                    <a:pt x="2160" y="1458"/>
                    <a:pt x="2179" y="1445"/>
                    <a:pt x="2190" y="1432"/>
                  </a:cubicBezTo>
                  <a:cubicBezTo>
                    <a:pt x="2201" y="1418"/>
                    <a:pt x="2204" y="1416"/>
                    <a:pt x="2217" y="1429"/>
                  </a:cubicBezTo>
                  <a:cubicBezTo>
                    <a:pt x="2229" y="1441"/>
                    <a:pt x="2234" y="1454"/>
                    <a:pt x="2261" y="1471"/>
                  </a:cubicBezTo>
                  <a:cubicBezTo>
                    <a:pt x="2287" y="1487"/>
                    <a:pt x="2302" y="1485"/>
                    <a:pt x="2308" y="1468"/>
                  </a:cubicBezTo>
                  <a:cubicBezTo>
                    <a:pt x="2314" y="1451"/>
                    <a:pt x="2333" y="1449"/>
                    <a:pt x="2347" y="1454"/>
                  </a:cubicBezTo>
                  <a:cubicBezTo>
                    <a:pt x="2360" y="1459"/>
                    <a:pt x="2388" y="1479"/>
                    <a:pt x="2391" y="1455"/>
                  </a:cubicBezTo>
                  <a:cubicBezTo>
                    <a:pt x="2393" y="1430"/>
                    <a:pt x="2411" y="1413"/>
                    <a:pt x="2413" y="1398"/>
                  </a:cubicBezTo>
                  <a:cubicBezTo>
                    <a:pt x="2416" y="1383"/>
                    <a:pt x="2429" y="1361"/>
                    <a:pt x="2399" y="1350"/>
                  </a:cubicBezTo>
                  <a:cubicBezTo>
                    <a:pt x="2369" y="1339"/>
                    <a:pt x="2322" y="1348"/>
                    <a:pt x="2311" y="1318"/>
                  </a:cubicBezTo>
                  <a:cubicBezTo>
                    <a:pt x="2301" y="1288"/>
                    <a:pt x="2286" y="1283"/>
                    <a:pt x="2273" y="1276"/>
                  </a:cubicBezTo>
                  <a:cubicBezTo>
                    <a:pt x="2261" y="1270"/>
                    <a:pt x="2271" y="1268"/>
                    <a:pt x="2226" y="1263"/>
                  </a:cubicBezTo>
                  <a:cubicBezTo>
                    <a:pt x="2181" y="1258"/>
                    <a:pt x="2164" y="1251"/>
                    <a:pt x="2165" y="1229"/>
                  </a:cubicBezTo>
                  <a:cubicBezTo>
                    <a:pt x="2165" y="1207"/>
                    <a:pt x="2154" y="1162"/>
                    <a:pt x="2172" y="1178"/>
                  </a:cubicBezTo>
                  <a:cubicBezTo>
                    <a:pt x="2190" y="1193"/>
                    <a:pt x="2192" y="1207"/>
                    <a:pt x="2216" y="1216"/>
                  </a:cubicBezTo>
                  <a:cubicBezTo>
                    <a:pt x="2239" y="1224"/>
                    <a:pt x="2273" y="1232"/>
                    <a:pt x="2289" y="1229"/>
                  </a:cubicBezTo>
                  <a:cubicBezTo>
                    <a:pt x="2305" y="1226"/>
                    <a:pt x="2324" y="1211"/>
                    <a:pt x="2325" y="1200"/>
                  </a:cubicBezTo>
                  <a:cubicBezTo>
                    <a:pt x="2327" y="1189"/>
                    <a:pt x="2329" y="1176"/>
                    <a:pt x="2318" y="1159"/>
                  </a:cubicBezTo>
                  <a:cubicBezTo>
                    <a:pt x="2307" y="1142"/>
                    <a:pt x="2306" y="1120"/>
                    <a:pt x="2312" y="1103"/>
                  </a:cubicBezTo>
                  <a:cubicBezTo>
                    <a:pt x="2318" y="1087"/>
                    <a:pt x="2317" y="1076"/>
                    <a:pt x="2338" y="1076"/>
                  </a:cubicBezTo>
                  <a:cubicBezTo>
                    <a:pt x="2359" y="1077"/>
                    <a:pt x="2368" y="1065"/>
                    <a:pt x="2381" y="1055"/>
                  </a:cubicBezTo>
                  <a:cubicBezTo>
                    <a:pt x="2393" y="1045"/>
                    <a:pt x="2410" y="1031"/>
                    <a:pt x="2399" y="1010"/>
                  </a:cubicBezTo>
                  <a:cubicBezTo>
                    <a:pt x="2388" y="990"/>
                    <a:pt x="2390" y="987"/>
                    <a:pt x="2397" y="970"/>
                  </a:cubicBezTo>
                  <a:cubicBezTo>
                    <a:pt x="2405" y="953"/>
                    <a:pt x="2414" y="965"/>
                    <a:pt x="2422" y="970"/>
                  </a:cubicBezTo>
                  <a:cubicBezTo>
                    <a:pt x="2429" y="975"/>
                    <a:pt x="2441" y="968"/>
                    <a:pt x="2435" y="956"/>
                  </a:cubicBezTo>
                  <a:cubicBezTo>
                    <a:pt x="2430" y="943"/>
                    <a:pt x="2422" y="929"/>
                    <a:pt x="2437" y="923"/>
                  </a:cubicBezTo>
                  <a:cubicBezTo>
                    <a:pt x="2452" y="917"/>
                    <a:pt x="2450" y="929"/>
                    <a:pt x="2463" y="940"/>
                  </a:cubicBezTo>
                  <a:cubicBezTo>
                    <a:pt x="2476" y="951"/>
                    <a:pt x="2475" y="941"/>
                    <a:pt x="2475" y="928"/>
                  </a:cubicBezTo>
                  <a:cubicBezTo>
                    <a:pt x="2475" y="915"/>
                    <a:pt x="2486" y="912"/>
                    <a:pt x="2494" y="894"/>
                  </a:cubicBezTo>
                  <a:cubicBezTo>
                    <a:pt x="2502" y="875"/>
                    <a:pt x="2508" y="854"/>
                    <a:pt x="2511" y="842"/>
                  </a:cubicBezTo>
                  <a:cubicBezTo>
                    <a:pt x="2515" y="829"/>
                    <a:pt x="2519" y="796"/>
                    <a:pt x="2511" y="773"/>
                  </a:cubicBezTo>
                  <a:cubicBezTo>
                    <a:pt x="2503" y="751"/>
                    <a:pt x="2496" y="749"/>
                    <a:pt x="2484" y="748"/>
                  </a:cubicBezTo>
                  <a:cubicBezTo>
                    <a:pt x="2471" y="748"/>
                    <a:pt x="2469" y="732"/>
                    <a:pt x="2469" y="716"/>
                  </a:cubicBezTo>
                  <a:cubicBezTo>
                    <a:pt x="2469" y="700"/>
                    <a:pt x="2469" y="680"/>
                    <a:pt x="2453" y="666"/>
                  </a:cubicBezTo>
                  <a:cubicBezTo>
                    <a:pt x="2438" y="653"/>
                    <a:pt x="2423" y="634"/>
                    <a:pt x="2424" y="618"/>
                  </a:cubicBezTo>
                  <a:cubicBezTo>
                    <a:pt x="2425" y="601"/>
                    <a:pt x="2430" y="594"/>
                    <a:pt x="2415" y="578"/>
                  </a:cubicBezTo>
                  <a:cubicBezTo>
                    <a:pt x="2401" y="562"/>
                    <a:pt x="2397" y="549"/>
                    <a:pt x="2394" y="535"/>
                  </a:cubicBezTo>
                  <a:cubicBezTo>
                    <a:pt x="2390" y="520"/>
                    <a:pt x="2387" y="509"/>
                    <a:pt x="2371" y="504"/>
                  </a:cubicBezTo>
                  <a:cubicBezTo>
                    <a:pt x="2355" y="499"/>
                    <a:pt x="2351" y="491"/>
                    <a:pt x="2351" y="475"/>
                  </a:cubicBezTo>
                  <a:cubicBezTo>
                    <a:pt x="2352" y="458"/>
                    <a:pt x="2339" y="448"/>
                    <a:pt x="2326" y="441"/>
                  </a:cubicBezTo>
                  <a:cubicBezTo>
                    <a:pt x="2312" y="435"/>
                    <a:pt x="2288" y="417"/>
                    <a:pt x="2269" y="441"/>
                  </a:cubicBezTo>
                  <a:cubicBezTo>
                    <a:pt x="2250" y="465"/>
                    <a:pt x="2251" y="471"/>
                    <a:pt x="2237" y="456"/>
                  </a:cubicBezTo>
                  <a:cubicBezTo>
                    <a:pt x="2222" y="442"/>
                    <a:pt x="2171" y="410"/>
                    <a:pt x="2164" y="390"/>
                  </a:cubicBezTo>
                  <a:cubicBezTo>
                    <a:pt x="2158" y="370"/>
                    <a:pt x="2159" y="371"/>
                    <a:pt x="2136" y="360"/>
                  </a:cubicBezTo>
                  <a:cubicBezTo>
                    <a:pt x="2112" y="350"/>
                    <a:pt x="2064" y="334"/>
                    <a:pt x="2047" y="316"/>
                  </a:cubicBezTo>
                  <a:cubicBezTo>
                    <a:pt x="2030" y="298"/>
                    <a:pt x="2016" y="283"/>
                    <a:pt x="2011" y="261"/>
                  </a:cubicBezTo>
                  <a:cubicBezTo>
                    <a:pt x="2006" y="239"/>
                    <a:pt x="2009" y="217"/>
                    <a:pt x="2002" y="201"/>
                  </a:cubicBezTo>
                  <a:cubicBezTo>
                    <a:pt x="1996" y="185"/>
                    <a:pt x="1993" y="181"/>
                    <a:pt x="1977" y="197"/>
                  </a:cubicBezTo>
                  <a:cubicBezTo>
                    <a:pt x="1962" y="213"/>
                    <a:pt x="1949" y="228"/>
                    <a:pt x="1934" y="228"/>
                  </a:cubicBezTo>
                  <a:cubicBezTo>
                    <a:pt x="1920" y="227"/>
                    <a:pt x="1893" y="214"/>
                    <a:pt x="1880" y="202"/>
                  </a:cubicBezTo>
                  <a:cubicBezTo>
                    <a:pt x="1867" y="190"/>
                    <a:pt x="1836" y="178"/>
                    <a:pt x="1817" y="165"/>
                  </a:cubicBezTo>
                  <a:cubicBezTo>
                    <a:pt x="1797" y="152"/>
                    <a:pt x="1779" y="139"/>
                    <a:pt x="1765" y="131"/>
                  </a:cubicBezTo>
                  <a:cubicBezTo>
                    <a:pt x="1752" y="123"/>
                    <a:pt x="1730" y="114"/>
                    <a:pt x="1702" y="122"/>
                  </a:cubicBezTo>
                  <a:cubicBezTo>
                    <a:pt x="1673" y="130"/>
                    <a:pt x="1673" y="146"/>
                    <a:pt x="1653" y="151"/>
                  </a:cubicBezTo>
                  <a:cubicBezTo>
                    <a:pt x="1633" y="157"/>
                    <a:pt x="1608" y="151"/>
                    <a:pt x="1594" y="148"/>
                  </a:cubicBezTo>
                  <a:cubicBezTo>
                    <a:pt x="1579" y="146"/>
                    <a:pt x="1541" y="123"/>
                    <a:pt x="1505" y="137"/>
                  </a:cubicBezTo>
                  <a:cubicBezTo>
                    <a:pt x="1470" y="151"/>
                    <a:pt x="1461" y="169"/>
                    <a:pt x="1441" y="175"/>
                  </a:cubicBezTo>
                  <a:cubicBezTo>
                    <a:pt x="1421" y="182"/>
                    <a:pt x="1408" y="199"/>
                    <a:pt x="1386" y="201"/>
                  </a:cubicBezTo>
                  <a:cubicBezTo>
                    <a:pt x="1364" y="203"/>
                    <a:pt x="1355" y="204"/>
                    <a:pt x="1321" y="186"/>
                  </a:cubicBezTo>
                  <a:cubicBezTo>
                    <a:pt x="1288" y="169"/>
                    <a:pt x="1275" y="143"/>
                    <a:pt x="1269" y="129"/>
                  </a:cubicBezTo>
                  <a:cubicBezTo>
                    <a:pt x="1263" y="115"/>
                    <a:pt x="1251" y="114"/>
                    <a:pt x="1226" y="110"/>
                  </a:cubicBezTo>
                  <a:cubicBezTo>
                    <a:pt x="1201" y="107"/>
                    <a:pt x="1160" y="97"/>
                    <a:pt x="1147" y="83"/>
                  </a:cubicBezTo>
                  <a:cubicBezTo>
                    <a:pt x="1134" y="68"/>
                    <a:pt x="1115" y="66"/>
                    <a:pt x="1094" y="60"/>
                  </a:cubicBezTo>
                  <a:cubicBezTo>
                    <a:pt x="1072" y="53"/>
                    <a:pt x="1032" y="52"/>
                    <a:pt x="1017" y="52"/>
                  </a:cubicBezTo>
                  <a:cubicBezTo>
                    <a:pt x="1002" y="51"/>
                    <a:pt x="957" y="54"/>
                    <a:pt x="957" y="54"/>
                  </a:cubicBezTo>
                  <a:cubicBezTo>
                    <a:pt x="957" y="54"/>
                    <a:pt x="931" y="3"/>
                    <a:pt x="930" y="2"/>
                  </a:cubicBezTo>
                  <a:cubicBezTo>
                    <a:pt x="929" y="0"/>
                    <a:pt x="797" y="18"/>
                    <a:pt x="797" y="18"/>
                  </a:cubicBezTo>
                  <a:cubicBezTo>
                    <a:pt x="442" y="67"/>
                    <a:pt x="442" y="67"/>
                    <a:pt x="442" y="67"/>
                  </a:cubicBezTo>
                  <a:cubicBezTo>
                    <a:pt x="277" y="127"/>
                    <a:pt x="277" y="127"/>
                    <a:pt x="277" y="127"/>
                  </a:cubicBezTo>
                  <a:cubicBezTo>
                    <a:pt x="218" y="279"/>
                    <a:pt x="218" y="279"/>
                    <a:pt x="218" y="279"/>
                  </a:cubicBezTo>
                  <a:cubicBezTo>
                    <a:pt x="162" y="604"/>
                    <a:pt x="162" y="604"/>
                    <a:pt x="162" y="604"/>
                  </a:cubicBezTo>
                  <a:cubicBezTo>
                    <a:pt x="31" y="807"/>
                    <a:pt x="31" y="807"/>
                    <a:pt x="31" y="807"/>
                  </a:cubicBezTo>
                  <a:cubicBezTo>
                    <a:pt x="0" y="1107"/>
                    <a:pt x="0" y="1107"/>
                    <a:pt x="0" y="1107"/>
                  </a:cubicBezTo>
                  <a:cubicBezTo>
                    <a:pt x="213" y="1385"/>
                    <a:pt x="213" y="1385"/>
                    <a:pt x="213" y="1385"/>
                  </a:cubicBezTo>
                  <a:cubicBezTo>
                    <a:pt x="597" y="1529"/>
                    <a:pt x="597" y="1529"/>
                    <a:pt x="597" y="1529"/>
                  </a:cubicBezTo>
                  <a:cubicBezTo>
                    <a:pt x="1002" y="1657"/>
                    <a:pt x="1002" y="1657"/>
                    <a:pt x="1002" y="1657"/>
                  </a:cubicBezTo>
                  <a:cubicBezTo>
                    <a:pt x="1298" y="1814"/>
                    <a:pt x="1298" y="1814"/>
                    <a:pt x="1298" y="1814"/>
                  </a:cubicBezTo>
                  <a:cubicBezTo>
                    <a:pt x="1509" y="1665"/>
                    <a:pt x="1509" y="1665"/>
                    <a:pt x="1509" y="1665"/>
                  </a:cubicBezTo>
                  <a:cubicBezTo>
                    <a:pt x="1505" y="1534"/>
                    <a:pt x="1505" y="1534"/>
                    <a:pt x="1505" y="1534"/>
                  </a:cubicBezTo>
                  <a:lnTo>
                    <a:pt x="1526" y="1506"/>
                  </a:lnTo>
                  <a:close/>
                </a:path>
              </a:pathLst>
            </a:custGeom>
            <a:solidFill>
              <a:srgbClr val="F79E1E"/>
            </a:solidFill>
            <a:ln w="6350" cap="flat" cmpd="sng">
              <a:solidFill>
                <a:srgbClr val="FCFCFC"/>
              </a:solidFill>
              <a:miter lim="800000"/>
            </a:ln>
          </p:spPr>
          <p:txBody>
            <a:bodyPr/>
            <a:lstStyle/>
            <a:p>
              <a:endParaRPr lang="zh-CN" altLang="en-US"/>
            </a:p>
          </p:txBody>
        </p:sp>
        <p:sp>
          <p:nvSpPr>
            <p:cNvPr id="7210" name="Freeform 32"/>
            <p:cNvSpPr>
              <a:spLocks noChangeArrowheads="1"/>
            </p:cNvSpPr>
            <p:nvPr/>
          </p:nvSpPr>
          <p:spPr bwMode="auto">
            <a:xfrm>
              <a:off x="303212" y="1992313"/>
              <a:ext cx="2089150" cy="1258887"/>
            </a:xfrm>
            <a:custGeom>
              <a:avLst/>
              <a:gdLst>
                <a:gd name="T0" fmla="*/ 35798 w 3735"/>
                <a:gd name="T1" fmla="*/ 147150 h 2250"/>
                <a:gd name="T2" fmla="*/ 87817 w 3735"/>
                <a:gd name="T3" fmla="*/ 293181 h 2250"/>
                <a:gd name="T4" fmla="*/ 104038 w 3735"/>
                <a:gd name="T5" fmla="*/ 414034 h 2250"/>
                <a:gd name="T6" fmla="*/ 3356 w 3735"/>
                <a:gd name="T7" fmla="*/ 452080 h 2250"/>
                <a:gd name="T8" fmla="*/ 15662 w 3735"/>
                <a:gd name="T9" fmla="*/ 576850 h 2250"/>
                <a:gd name="T10" fmla="*/ 95088 w 3735"/>
                <a:gd name="T11" fmla="*/ 654062 h 2250"/>
                <a:gd name="T12" fmla="*/ 196889 w 3735"/>
                <a:gd name="T13" fmla="*/ 750856 h 2250"/>
                <a:gd name="T14" fmla="*/ 330572 w 3735"/>
                <a:gd name="T15" fmla="*/ 796176 h 2250"/>
                <a:gd name="T16" fmla="*/ 439085 w 3735"/>
                <a:gd name="T17" fmla="*/ 905839 h 2250"/>
                <a:gd name="T18" fmla="*/ 533055 w 3735"/>
                <a:gd name="T19" fmla="*/ 994241 h 2250"/>
                <a:gd name="T20" fmla="*/ 595701 w 3735"/>
                <a:gd name="T21" fmla="*/ 1038442 h 2250"/>
                <a:gd name="T22" fmla="*/ 666738 w 3735"/>
                <a:gd name="T23" fmla="*/ 1103345 h 2250"/>
                <a:gd name="T24" fmla="*/ 737775 w 3735"/>
                <a:gd name="T25" fmla="*/ 1121808 h 2250"/>
                <a:gd name="T26" fmla="*/ 891594 w 3735"/>
                <a:gd name="T27" fmla="*/ 1159295 h 2250"/>
                <a:gd name="T28" fmla="*/ 972699 w 3735"/>
                <a:gd name="T29" fmla="*/ 1220841 h 2250"/>
                <a:gd name="T30" fmla="*/ 1074500 w 3735"/>
                <a:gd name="T31" fmla="*/ 1161533 h 2250"/>
                <a:gd name="T32" fmla="*/ 1223285 w 3735"/>
                <a:gd name="T33" fmla="*/ 1202936 h 2250"/>
                <a:gd name="T34" fmla="*/ 1337392 w 3735"/>
                <a:gd name="T35" fmla="*/ 1238745 h 2250"/>
                <a:gd name="T36" fmla="*/ 1442548 w 3735"/>
                <a:gd name="T37" fmla="*/ 1187270 h 2250"/>
                <a:gd name="T38" fmla="*/ 1563926 w 3735"/>
                <a:gd name="T39" fmla="*/ 1116773 h 2250"/>
                <a:gd name="T40" fmla="*/ 1686982 w 3735"/>
                <a:gd name="T41" fmla="*/ 1137474 h 2250"/>
                <a:gd name="T42" fmla="*/ 1777036 w 3735"/>
                <a:gd name="T43" fmla="*/ 1119570 h 2250"/>
                <a:gd name="T44" fmla="*/ 1791020 w 3735"/>
                <a:gd name="T45" fmla="*/ 1157057 h 2250"/>
                <a:gd name="T46" fmla="*/ 1785426 w 3735"/>
                <a:gd name="T47" fmla="*/ 1231471 h 2250"/>
                <a:gd name="T48" fmla="*/ 1888345 w 3735"/>
                <a:gd name="T49" fmla="*/ 1243780 h 2250"/>
                <a:gd name="T50" fmla="*/ 1973925 w 3735"/>
                <a:gd name="T51" fmla="*/ 1250494 h 2250"/>
                <a:gd name="T52" fmla="*/ 2010842 w 3735"/>
                <a:gd name="T53" fmla="*/ 1233709 h 2250"/>
                <a:gd name="T54" fmla="*/ 2033775 w 3735"/>
                <a:gd name="T55" fmla="*/ 1163771 h 2250"/>
                <a:gd name="T56" fmla="*/ 2065098 w 3735"/>
                <a:gd name="T57" fmla="*/ 1123487 h 2250"/>
                <a:gd name="T58" fmla="*/ 2080200 w 3735"/>
                <a:gd name="T59" fmla="*/ 1023895 h 2250"/>
                <a:gd name="T60" fmla="*/ 2061742 w 3735"/>
                <a:gd name="T61" fmla="*/ 895209 h 2250"/>
                <a:gd name="T62" fmla="*/ 2058945 w 3735"/>
                <a:gd name="T63" fmla="*/ 812961 h 2250"/>
                <a:gd name="T64" fmla="*/ 2018113 w 3735"/>
                <a:gd name="T65" fmla="*/ 765963 h 2250"/>
                <a:gd name="T66" fmla="*/ 1970569 w 3735"/>
                <a:gd name="T67" fmla="*/ 687632 h 2250"/>
                <a:gd name="T68" fmla="*/ 1909601 w 3735"/>
                <a:gd name="T69" fmla="*/ 693227 h 2250"/>
                <a:gd name="T70" fmla="*/ 1877718 w 3735"/>
                <a:gd name="T71" fmla="*/ 779391 h 2250"/>
                <a:gd name="T72" fmla="*/ 1809478 w 3735"/>
                <a:gd name="T73" fmla="*/ 798974 h 2250"/>
                <a:gd name="T74" fmla="*/ 1730610 w 3735"/>
                <a:gd name="T75" fmla="*/ 774355 h 2250"/>
                <a:gd name="T76" fmla="*/ 1672439 w 3735"/>
                <a:gd name="T77" fmla="*/ 703858 h 2250"/>
                <a:gd name="T78" fmla="*/ 1593012 w 3735"/>
                <a:gd name="T79" fmla="*/ 682037 h 2250"/>
                <a:gd name="T80" fmla="*/ 1487296 w 3735"/>
                <a:gd name="T81" fmla="*/ 666930 h 2250"/>
                <a:gd name="T82" fmla="*/ 1406191 w 3735"/>
                <a:gd name="T83" fmla="*/ 646229 h 2250"/>
                <a:gd name="T84" fmla="*/ 1259083 w 3735"/>
                <a:gd name="T85" fmla="*/ 582445 h 2250"/>
                <a:gd name="T86" fmla="*/ 1189165 w 3735"/>
                <a:gd name="T87" fmla="*/ 490127 h 2250"/>
                <a:gd name="T88" fmla="*/ 1156164 w 3735"/>
                <a:gd name="T89" fmla="*/ 392213 h 2250"/>
                <a:gd name="T90" fmla="*/ 1186369 w 3735"/>
                <a:gd name="T91" fmla="*/ 332346 h 2250"/>
                <a:gd name="T92" fmla="*/ 1213777 w 3735"/>
                <a:gd name="T93" fmla="*/ 242825 h 2250"/>
                <a:gd name="T94" fmla="*/ 1213217 w 3735"/>
                <a:gd name="T95" fmla="*/ 174566 h 2250"/>
                <a:gd name="T96" fmla="*/ 257298 w 3735"/>
                <a:gd name="T97" fmla="*/ 0 h 2250"/>
                <a:gd name="T98" fmla="*/ 24611 w 3735"/>
                <a:gd name="T99" fmla="*/ 83926 h 22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735"/>
                <a:gd name="T151" fmla="*/ 0 h 2250"/>
                <a:gd name="T152" fmla="*/ 3735 w 3735"/>
                <a:gd name="T153" fmla="*/ 2250 h 225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735" h="2250">
                  <a:moveTo>
                    <a:pt x="44" y="150"/>
                  </a:moveTo>
                  <a:cubicBezTo>
                    <a:pt x="47" y="155"/>
                    <a:pt x="47" y="162"/>
                    <a:pt x="42" y="173"/>
                  </a:cubicBezTo>
                  <a:cubicBezTo>
                    <a:pt x="20" y="215"/>
                    <a:pt x="61" y="225"/>
                    <a:pt x="64" y="263"/>
                  </a:cubicBezTo>
                  <a:cubicBezTo>
                    <a:pt x="67" y="301"/>
                    <a:pt x="80" y="317"/>
                    <a:pt x="119" y="341"/>
                  </a:cubicBezTo>
                  <a:cubicBezTo>
                    <a:pt x="157" y="364"/>
                    <a:pt x="213" y="390"/>
                    <a:pt x="172" y="435"/>
                  </a:cubicBezTo>
                  <a:cubicBezTo>
                    <a:pt x="131" y="480"/>
                    <a:pt x="136" y="480"/>
                    <a:pt x="157" y="524"/>
                  </a:cubicBezTo>
                  <a:cubicBezTo>
                    <a:pt x="177" y="567"/>
                    <a:pt x="143" y="562"/>
                    <a:pt x="124" y="574"/>
                  </a:cubicBezTo>
                  <a:cubicBezTo>
                    <a:pt x="105" y="587"/>
                    <a:pt x="120" y="617"/>
                    <a:pt x="138" y="634"/>
                  </a:cubicBezTo>
                  <a:cubicBezTo>
                    <a:pt x="155" y="652"/>
                    <a:pt x="177" y="686"/>
                    <a:pt x="186" y="740"/>
                  </a:cubicBezTo>
                  <a:cubicBezTo>
                    <a:pt x="195" y="793"/>
                    <a:pt x="217" y="807"/>
                    <a:pt x="176" y="816"/>
                  </a:cubicBezTo>
                  <a:cubicBezTo>
                    <a:pt x="135" y="826"/>
                    <a:pt x="113" y="865"/>
                    <a:pt x="68" y="816"/>
                  </a:cubicBezTo>
                  <a:cubicBezTo>
                    <a:pt x="23" y="767"/>
                    <a:pt x="9" y="764"/>
                    <a:pt x="6" y="808"/>
                  </a:cubicBezTo>
                  <a:cubicBezTo>
                    <a:pt x="4" y="852"/>
                    <a:pt x="0" y="843"/>
                    <a:pt x="17" y="878"/>
                  </a:cubicBezTo>
                  <a:cubicBezTo>
                    <a:pt x="35" y="912"/>
                    <a:pt x="39" y="913"/>
                    <a:pt x="30" y="955"/>
                  </a:cubicBezTo>
                  <a:cubicBezTo>
                    <a:pt x="20" y="998"/>
                    <a:pt x="23" y="1002"/>
                    <a:pt x="28" y="1031"/>
                  </a:cubicBezTo>
                  <a:cubicBezTo>
                    <a:pt x="34" y="1059"/>
                    <a:pt x="41" y="1074"/>
                    <a:pt x="56" y="1059"/>
                  </a:cubicBezTo>
                  <a:cubicBezTo>
                    <a:pt x="71" y="1044"/>
                    <a:pt x="78" y="1057"/>
                    <a:pt x="93" y="1085"/>
                  </a:cubicBezTo>
                  <a:cubicBezTo>
                    <a:pt x="108" y="1114"/>
                    <a:pt x="132" y="1165"/>
                    <a:pt x="170" y="1169"/>
                  </a:cubicBezTo>
                  <a:cubicBezTo>
                    <a:pt x="209" y="1173"/>
                    <a:pt x="221" y="1195"/>
                    <a:pt x="237" y="1222"/>
                  </a:cubicBezTo>
                  <a:cubicBezTo>
                    <a:pt x="254" y="1249"/>
                    <a:pt x="222" y="1262"/>
                    <a:pt x="258" y="1275"/>
                  </a:cubicBezTo>
                  <a:cubicBezTo>
                    <a:pt x="293" y="1289"/>
                    <a:pt x="313" y="1287"/>
                    <a:pt x="352" y="1342"/>
                  </a:cubicBezTo>
                  <a:cubicBezTo>
                    <a:pt x="392" y="1397"/>
                    <a:pt x="410" y="1421"/>
                    <a:pt x="426" y="1398"/>
                  </a:cubicBezTo>
                  <a:cubicBezTo>
                    <a:pt x="442" y="1375"/>
                    <a:pt x="456" y="1328"/>
                    <a:pt x="517" y="1361"/>
                  </a:cubicBezTo>
                  <a:cubicBezTo>
                    <a:pt x="579" y="1394"/>
                    <a:pt x="583" y="1391"/>
                    <a:pt x="591" y="1423"/>
                  </a:cubicBezTo>
                  <a:cubicBezTo>
                    <a:pt x="599" y="1454"/>
                    <a:pt x="645" y="1469"/>
                    <a:pt x="666" y="1502"/>
                  </a:cubicBezTo>
                  <a:cubicBezTo>
                    <a:pt x="688" y="1535"/>
                    <a:pt x="691" y="1548"/>
                    <a:pt x="726" y="1565"/>
                  </a:cubicBezTo>
                  <a:cubicBezTo>
                    <a:pt x="762" y="1581"/>
                    <a:pt x="765" y="1579"/>
                    <a:pt x="785" y="1619"/>
                  </a:cubicBezTo>
                  <a:cubicBezTo>
                    <a:pt x="806" y="1660"/>
                    <a:pt x="813" y="1680"/>
                    <a:pt x="833" y="1658"/>
                  </a:cubicBezTo>
                  <a:cubicBezTo>
                    <a:pt x="854" y="1636"/>
                    <a:pt x="921" y="1655"/>
                    <a:pt x="919" y="1691"/>
                  </a:cubicBezTo>
                  <a:cubicBezTo>
                    <a:pt x="918" y="1726"/>
                    <a:pt x="923" y="1751"/>
                    <a:pt x="953" y="1777"/>
                  </a:cubicBezTo>
                  <a:cubicBezTo>
                    <a:pt x="983" y="1803"/>
                    <a:pt x="982" y="1797"/>
                    <a:pt x="1007" y="1826"/>
                  </a:cubicBezTo>
                  <a:cubicBezTo>
                    <a:pt x="1031" y="1854"/>
                    <a:pt x="1034" y="1831"/>
                    <a:pt x="1048" y="1826"/>
                  </a:cubicBezTo>
                  <a:cubicBezTo>
                    <a:pt x="1061" y="1820"/>
                    <a:pt x="1072" y="1842"/>
                    <a:pt x="1065" y="1856"/>
                  </a:cubicBezTo>
                  <a:cubicBezTo>
                    <a:pt x="1059" y="1870"/>
                    <a:pt x="1054" y="1890"/>
                    <a:pt x="1089" y="1905"/>
                  </a:cubicBezTo>
                  <a:cubicBezTo>
                    <a:pt x="1123" y="1920"/>
                    <a:pt x="1150" y="1894"/>
                    <a:pt x="1164" y="1921"/>
                  </a:cubicBezTo>
                  <a:cubicBezTo>
                    <a:pt x="1177" y="1949"/>
                    <a:pt x="1187" y="1950"/>
                    <a:pt x="1192" y="1972"/>
                  </a:cubicBezTo>
                  <a:cubicBezTo>
                    <a:pt x="1198" y="1994"/>
                    <a:pt x="1216" y="2024"/>
                    <a:pt x="1225" y="1990"/>
                  </a:cubicBezTo>
                  <a:cubicBezTo>
                    <a:pt x="1235" y="1956"/>
                    <a:pt x="1242" y="1984"/>
                    <a:pt x="1259" y="2005"/>
                  </a:cubicBezTo>
                  <a:cubicBezTo>
                    <a:pt x="1277" y="2027"/>
                    <a:pt x="1313" y="2027"/>
                    <a:pt x="1319" y="2005"/>
                  </a:cubicBezTo>
                  <a:cubicBezTo>
                    <a:pt x="1326" y="1983"/>
                    <a:pt x="1360" y="1992"/>
                    <a:pt x="1386" y="2022"/>
                  </a:cubicBezTo>
                  <a:cubicBezTo>
                    <a:pt x="1412" y="2051"/>
                    <a:pt x="1414" y="2061"/>
                    <a:pt x="1486" y="2072"/>
                  </a:cubicBezTo>
                  <a:cubicBezTo>
                    <a:pt x="1559" y="2083"/>
                    <a:pt x="1552" y="2070"/>
                    <a:pt x="1594" y="2072"/>
                  </a:cubicBezTo>
                  <a:cubicBezTo>
                    <a:pt x="1636" y="2073"/>
                    <a:pt x="1668" y="2054"/>
                    <a:pt x="1695" y="2061"/>
                  </a:cubicBezTo>
                  <a:cubicBezTo>
                    <a:pt x="1723" y="2068"/>
                    <a:pt x="1755" y="2055"/>
                    <a:pt x="1753" y="2096"/>
                  </a:cubicBezTo>
                  <a:cubicBezTo>
                    <a:pt x="1750" y="2137"/>
                    <a:pt x="1748" y="2165"/>
                    <a:pt x="1739" y="2182"/>
                  </a:cubicBezTo>
                  <a:cubicBezTo>
                    <a:pt x="1729" y="2200"/>
                    <a:pt x="1726" y="2230"/>
                    <a:pt x="1753" y="2210"/>
                  </a:cubicBezTo>
                  <a:cubicBezTo>
                    <a:pt x="1780" y="2189"/>
                    <a:pt x="1825" y="2144"/>
                    <a:pt x="1839" y="2124"/>
                  </a:cubicBezTo>
                  <a:cubicBezTo>
                    <a:pt x="1852" y="2103"/>
                    <a:pt x="1874" y="2085"/>
                    <a:pt x="1921" y="2076"/>
                  </a:cubicBezTo>
                  <a:cubicBezTo>
                    <a:pt x="1967" y="2066"/>
                    <a:pt x="2000" y="2040"/>
                    <a:pt x="2037" y="2069"/>
                  </a:cubicBezTo>
                  <a:cubicBezTo>
                    <a:pt x="2074" y="2098"/>
                    <a:pt x="2046" y="2109"/>
                    <a:pt x="2091" y="2125"/>
                  </a:cubicBezTo>
                  <a:cubicBezTo>
                    <a:pt x="2136" y="2141"/>
                    <a:pt x="2157" y="2154"/>
                    <a:pt x="2187" y="2150"/>
                  </a:cubicBezTo>
                  <a:cubicBezTo>
                    <a:pt x="2217" y="2146"/>
                    <a:pt x="2225" y="2159"/>
                    <a:pt x="2247" y="2177"/>
                  </a:cubicBezTo>
                  <a:cubicBezTo>
                    <a:pt x="2269" y="2195"/>
                    <a:pt x="2283" y="2223"/>
                    <a:pt x="2313" y="2225"/>
                  </a:cubicBezTo>
                  <a:cubicBezTo>
                    <a:pt x="2343" y="2226"/>
                    <a:pt x="2356" y="2200"/>
                    <a:pt x="2391" y="2214"/>
                  </a:cubicBezTo>
                  <a:cubicBezTo>
                    <a:pt x="2425" y="2227"/>
                    <a:pt x="2451" y="2232"/>
                    <a:pt x="2463" y="2196"/>
                  </a:cubicBezTo>
                  <a:cubicBezTo>
                    <a:pt x="2475" y="2161"/>
                    <a:pt x="2500" y="2162"/>
                    <a:pt x="2533" y="2155"/>
                  </a:cubicBezTo>
                  <a:cubicBezTo>
                    <a:pt x="2565" y="2148"/>
                    <a:pt x="2572" y="2147"/>
                    <a:pt x="2579" y="2122"/>
                  </a:cubicBezTo>
                  <a:cubicBezTo>
                    <a:pt x="2586" y="2096"/>
                    <a:pt x="2581" y="2061"/>
                    <a:pt x="2647" y="2076"/>
                  </a:cubicBezTo>
                  <a:cubicBezTo>
                    <a:pt x="2714" y="2091"/>
                    <a:pt x="2700" y="2085"/>
                    <a:pt x="2723" y="2064"/>
                  </a:cubicBezTo>
                  <a:cubicBezTo>
                    <a:pt x="2747" y="2042"/>
                    <a:pt x="2777" y="2024"/>
                    <a:pt x="2796" y="1996"/>
                  </a:cubicBezTo>
                  <a:cubicBezTo>
                    <a:pt x="2815" y="1968"/>
                    <a:pt x="2861" y="1954"/>
                    <a:pt x="2885" y="1964"/>
                  </a:cubicBezTo>
                  <a:cubicBezTo>
                    <a:pt x="2908" y="1973"/>
                    <a:pt x="2896" y="1992"/>
                    <a:pt x="2934" y="2007"/>
                  </a:cubicBezTo>
                  <a:cubicBezTo>
                    <a:pt x="2973" y="2021"/>
                    <a:pt x="2992" y="2047"/>
                    <a:pt x="3016" y="2033"/>
                  </a:cubicBezTo>
                  <a:cubicBezTo>
                    <a:pt x="3040" y="2018"/>
                    <a:pt x="3037" y="2011"/>
                    <a:pt x="3070" y="1993"/>
                  </a:cubicBezTo>
                  <a:cubicBezTo>
                    <a:pt x="3104" y="1975"/>
                    <a:pt x="3106" y="1967"/>
                    <a:pt x="3141" y="1978"/>
                  </a:cubicBezTo>
                  <a:cubicBezTo>
                    <a:pt x="3176" y="1989"/>
                    <a:pt x="3176" y="1984"/>
                    <a:pt x="3177" y="2001"/>
                  </a:cubicBezTo>
                  <a:cubicBezTo>
                    <a:pt x="3178" y="2018"/>
                    <a:pt x="3162" y="2029"/>
                    <a:pt x="3151" y="2042"/>
                  </a:cubicBezTo>
                  <a:cubicBezTo>
                    <a:pt x="3140" y="2055"/>
                    <a:pt x="3122" y="2081"/>
                    <a:pt x="3153" y="2083"/>
                  </a:cubicBezTo>
                  <a:cubicBezTo>
                    <a:pt x="3184" y="2084"/>
                    <a:pt x="3184" y="2055"/>
                    <a:pt x="3202" y="2068"/>
                  </a:cubicBezTo>
                  <a:cubicBezTo>
                    <a:pt x="3221" y="2081"/>
                    <a:pt x="3229" y="2105"/>
                    <a:pt x="3218" y="2120"/>
                  </a:cubicBezTo>
                  <a:cubicBezTo>
                    <a:pt x="3207" y="2135"/>
                    <a:pt x="3182" y="2146"/>
                    <a:pt x="3177" y="2165"/>
                  </a:cubicBezTo>
                  <a:cubicBezTo>
                    <a:pt x="3172" y="2184"/>
                    <a:pt x="3161" y="2211"/>
                    <a:pt x="3192" y="2201"/>
                  </a:cubicBezTo>
                  <a:cubicBezTo>
                    <a:pt x="3223" y="2191"/>
                    <a:pt x="3247" y="2202"/>
                    <a:pt x="3264" y="2208"/>
                  </a:cubicBezTo>
                  <a:cubicBezTo>
                    <a:pt x="3281" y="2214"/>
                    <a:pt x="3331" y="2213"/>
                    <a:pt x="3343" y="2230"/>
                  </a:cubicBezTo>
                  <a:cubicBezTo>
                    <a:pt x="3355" y="2246"/>
                    <a:pt x="3364" y="2250"/>
                    <a:pt x="3376" y="2223"/>
                  </a:cubicBezTo>
                  <a:cubicBezTo>
                    <a:pt x="3387" y="2195"/>
                    <a:pt x="3383" y="2174"/>
                    <a:pt x="3414" y="2166"/>
                  </a:cubicBezTo>
                  <a:cubicBezTo>
                    <a:pt x="3445" y="2158"/>
                    <a:pt x="3471" y="2167"/>
                    <a:pt x="3487" y="2178"/>
                  </a:cubicBezTo>
                  <a:cubicBezTo>
                    <a:pt x="3503" y="2188"/>
                    <a:pt x="3527" y="2217"/>
                    <a:pt x="3529" y="2235"/>
                  </a:cubicBezTo>
                  <a:cubicBezTo>
                    <a:pt x="3529" y="2236"/>
                    <a:pt x="3529" y="2237"/>
                    <a:pt x="3529" y="2238"/>
                  </a:cubicBezTo>
                  <a:cubicBezTo>
                    <a:pt x="3529" y="2238"/>
                    <a:pt x="3545" y="2230"/>
                    <a:pt x="3551" y="2221"/>
                  </a:cubicBezTo>
                  <a:cubicBezTo>
                    <a:pt x="3556" y="2212"/>
                    <a:pt x="3566" y="2189"/>
                    <a:pt x="3595" y="2205"/>
                  </a:cubicBezTo>
                  <a:cubicBezTo>
                    <a:pt x="3623" y="2222"/>
                    <a:pt x="3633" y="2208"/>
                    <a:pt x="3637" y="2189"/>
                  </a:cubicBezTo>
                  <a:cubicBezTo>
                    <a:pt x="3642" y="2171"/>
                    <a:pt x="3635" y="2156"/>
                    <a:pt x="3629" y="2137"/>
                  </a:cubicBezTo>
                  <a:cubicBezTo>
                    <a:pt x="3624" y="2119"/>
                    <a:pt x="3635" y="2089"/>
                    <a:pt x="3636" y="2080"/>
                  </a:cubicBezTo>
                  <a:cubicBezTo>
                    <a:pt x="3638" y="2070"/>
                    <a:pt x="3642" y="2058"/>
                    <a:pt x="3656" y="2068"/>
                  </a:cubicBezTo>
                  <a:cubicBezTo>
                    <a:pt x="3669" y="2078"/>
                    <a:pt x="3675" y="2070"/>
                    <a:pt x="3675" y="2051"/>
                  </a:cubicBezTo>
                  <a:cubicBezTo>
                    <a:pt x="3675" y="2031"/>
                    <a:pt x="3665" y="2013"/>
                    <a:pt x="3692" y="2008"/>
                  </a:cubicBezTo>
                  <a:cubicBezTo>
                    <a:pt x="3719" y="2004"/>
                    <a:pt x="3728" y="2008"/>
                    <a:pt x="3727" y="1985"/>
                  </a:cubicBezTo>
                  <a:cubicBezTo>
                    <a:pt x="3726" y="1962"/>
                    <a:pt x="3712" y="1936"/>
                    <a:pt x="3715" y="1918"/>
                  </a:cubicBezTo>
                  <a:cubicBezTo>
                    <a:pt x="3717" y="1901"/>
                    <a:pt x="3715" y="1847"/>
                    <a:pt x="3719" y="1830"/>
                  </a:cubicBezTo>
                  <a:cubicBezTo>
                    <a:pt x="3724" y="1812"/>
                    <a:pt x="3720" y="1800"/>
                    <a:pt x="3718" y="1760"/>
                  </a:cubicBezTo>
                  <a:cubicBezTo>
                    <a:pt x="3716" y="1721"/>
                    <a:pt x="3715" y="1689"/>
                    <a:pt x="3709" y="1670"/>
                  </a:cubicBezTo>
                  <a:cubicBezTo>
                    <a:pt x="3704" y="1651"/>
                    <a:pt x="3694" y="1622"/>
                    <a:pt x="3686" y="1600"/>
                  </a:cubicBezTo>
                  <a:cubicBezTo>
                    <a:pt x="3678" y="1577"/>
                    <a:pt x="3664" y="1570"/>
                    <a:pt x="3683" y="1560"/>
                  </a:cubicBezTo>
                  <a:cubicBezTo>
                    <a:pt x="3702" y="1550"/>
                    <a:pt x="3735" y="1538"/>
                    <a:pt x="3727" y="1520"/>
                  </a:cubicBezTo>
                  <a:cubicBezTo>
                    <a:pt x="3720" y="1502"/>
                    <a:pt x="3689" y="1471"/>
                    <a:pt x="3681" y="1453"/>
                  </a:cubicBezTo>
                  <a:cubicBezTo>
                    <a:pt x="3674" y="1436"/>
                    <a:pt x="3656" y="1421"/>
                    <a:pt x="3633" y="1420"/>
                  </a:cubicBezTo>
                  <a:cubicBezTo>
                    <a:pt x="3611" y="1418"/>
                    <a:pt x="3596" y="1414"/>
                    <a:pt x="3590" y="1398"/>
                  </a:cubicBezTo>
                  <a:cubicBezTo>
                    <a:pt x="3583" y="1382"/>
                    <a:pt x="3591" y="1384"/>
                    <a:pt x="3608" y="1369"/>
                  </a:cubicBezTo>
                  <a:cubicBezTo>
                    <a:pt x="3626" y="1354"/>
                    <a:pt x="3615" y="1351"/>
                    <a:pt x="3609" y="1331"/>
                  </a:cubicBezTo>
                  <a:cubicBezTo>
                    <a:pt x="3604" y="1312"/>
                    <a:pt x="3593" y="1302"/>
                    <a:pt x="3574" y="1282"/>
                  </a:cubicBezTo>
                  <a:cubicBezTo>
                    <a:pt x="3555" y="1261"/>
                    <a:pt x="3535" y="1243"/>
                    <a:pt x="3523" y="1229"/>
                  </a:cubicBezTo>
                  <a:cubicBezTo>
                    <a:pt x="3511" y="1214"/>
                    <a:pt x="3502" y="1193"/>
                    <a:pt x="3476" y="1207"/>
                  </a:cubicBezTo>
                  <a:cubicBezTo>
                    <a:pt x="3450" y="1220"/>
                    <a:pt x="3434" y="1211"/>
                    <a:pt x="3428" y="1214"/>
                  </a:cubicBezTo>
                  <a:cubicBezTo>
                    <a:pt x="3422" y="1217"/>
                    <a:pt x="3405" y="1230"/>
                    <a:pt x="3414" y="1239"/>
                  </a:cubicBezTo>
                  <a:cubicBezTo>
                    <a:pt x="3424" y="1248"/>
                    <a:pt x="3439" y="1269"/>
                    <a:pt x="3427" y="1286"/>
                  </a:cubicBezTo>
                  <a:cubicBezTo>
                    <a:pt x="3414" y="1304"/>
                    <a:pt x="3403" y="1314"/>
                    <a:pt x="3400" y="1341"/>
                  </a:cubicBezTo>
                  <a:cubicBezTo>
                    <a:pt x="3398" y="1368"/>
                    <a:pt x="3373" y="1382"/>
                    <a:pt x="3357" y="1393"/>
                  </a:cubicBezTo>
                  <a:cubicBezTo>
                    <a:pt x="3342" y="1404"/>
                    <a:pt x="3351" y="1430"/>
                    <a:pt x="3336" y="1438"/>
                  </a:cubicBezTo>
                  <a:cubicBezTo>
                    <a:pt x="3322" y="1446"/>
                    <a:pt x="3332" y="1451"/>
                    <a:pt x="3304" y="1442"/>
                  </a:cubicBezTo>
                  <a:cubicBezTo>
                    <a:pt x="3276" y="1432"/>
                    <a:pt x="3255" y="1416"/>
                    <a:pt x="3235" y="1428"/>
                  </a:cubicBezTo>
                  <a:cubicBezTo>
                    <a:pt x="3216" y="1440"/>
                    <a:pt x="3194" y="1460"/>
                    <a:pt x="3167" y="1443"/>
                  </a:cubicBezTo>
                  <a:cubicBezTo>
                    <a:pt x="3141" y="1425"/>
                    <a:pt x="3121" y="1416"/>
                    <a:pt x="3108" y="1413"/>
                  </a:cubicBezTo>
                  <a:cubicBezTo>
                    <a:pt x="3096" y="1409"/>
                    <a:pt x="3089" y="1402"/>
                    <a:pt x="3094" y="1384"/>
                  </a:cubicBezTo>
                  <a:cubicBezTo>
                    <a:pt x="3099" y="1365"/>
                    <a:pt x="3105" y="1356"/>
                    <a:pt x="3083" y="1344"/>
                  </a:cubicBezTo>
                  <a:cubicBezTo>
                    <a:pt x="3061" y="1333"/>
                    <a:pt x="3040" y="1314"/>
                    <a:pt x="3014" y="1293"/>
                  </a:cubicBezTo>
                  <a:cubicBezTo>
                    <a:pt x="2989" y="1273"/>
                    <a:pt x="3002" y="1275"/>
                    <a:pt x="2990" y="1258"/>
                  </a:cubicBezTo>
                  <a:cubicBezTo>
                    <a:pt x="2978" y="1241"/>
                    <a:pt x="2962" y="1234"/>
                    <a:pt x="2942" y="1230"/>
                  </a:cubicBezTo>
                  <a:cubicBezTo>
                    <a:pt x="2922" y="1225"/>
                    <a:pt x="2903" y="1223"/>
                    <a:pt x="2882" y="1230"/>
                  </a:cubicBezTo>
                  <a:cubicBezTo>
                    <a:pt x="2860" y="1236"/>
                    <a:pt x="2857" y="1225"/>
                    <a:pt x="2848" y="1219"/>
                  </a:cubicBezTo>
                  <a:cubicBezTo>
                    <a:pt x="2839" y="1213"/>
                    <a:pt x="2818" y="1215"/>
                    <a:pt x="2803" y="1214"/>
                  </a:cubicBezTo>
                  <a:cubicBezTo>
                    <a:pt x="2788" y="1214"/>
                    <a:pt x="2732" y="1220"/>
                    <a:pt x="2714" y="1207"/>
                  </a:cubicBezTo>
                  <a:cubicBezTo>
                    <a:pt x="2695" y="1193"/>
                    <a:pt x="2683" y="1192"/>
                    <a:pt x="2659" y="1192"/>
                  </a:cubicBezTo>
                  <a:cubicBezTo>
                    <a:pt x="2636" y="1192"/>
                    <a:pt x="2627" y="1194"/>
                    <a:pt x="2620" y="1177"/>
                  </a:cubicBezTo>
                  <a:cubicBezTo>
                    <a:pt x="2612" y="1160"/>
                    <a:pt x="2598" y="1156"/>
                    <a:pt x="2582" y="1166"/>
                  </a:cubicBezTo>
                  <a:cubicBezTo>
                    <a:pt x="2565" y="1176"/>
                    <a:pt x="2530" y="1174"/>
                    <a:pt x="2514" y="1155"/>
                  </a:cubicBezTo>
                  <a:cubicBezTo>
                    <a:pt x="2498" y="1136"/>
                    <a:pt x="2452" y="1104"/>
                    <a:pt x="2426" y="1094"/>
                  </a:cubicBezTo>
                  <a:cubicBezTo>
                    <a:pt x="2401" y="1084"/>
                    <a:pt x="2351" y="1065"/>
                    <a:pt x="2324" y="1056"/>
                  </a:cubicBezTo>
                  <a:cubicBezTo>
                    <a:pt x="2297" y="1048"/>
                    <a:pt x="2292" y="1034"/>
                    <a:pt x="2251" y="1041"/>
                  </a:cubicBezTo>
                  <a:cubicBezTo>
                    <a:pt x="2211" y="1048"/>
                    <a:pt x="2203" y="1048"/>
                    <a:pt x="2195" y="1029"/>
                  </a:cubicBezTo>
                  <a:cubicBezTo>
                    <a:pt x="2187" y="1010"/>
                    <a:pt x="2174" y="964"/>
                    <a:pt x="2164" y="946"/>
                  </a:cubicBezTo>
                  <a:cubicBezTo>
                    <a:pt x="2153" y="927"/>
                    <a:pt x="2130" y="900"/>
                    <a:pt x="2126" y="876"/>
                  </a:cubicBezTo>
                  <a:cubicBezTo>
                    <a:pt x="2123" y="852"/>
                    <a:pt x="2115" y="828"/>
                    <a:pt x="2096" y="812"/>
                  </a:cubicBezTo>
                  <a:cubicBezTo>
                    <a:pt x="2076" y="796"/>
                    <a:pt x="2068" y="785"/>
                    <a:pt x="2068" y="759"/>
                  </a:cubicBezTo>
                  <a:cubicBezTo>
                    <a:pt x="2067" y="734"/>
                    <a:pt x="2076" y="722"/>
                    <a:pt x="2067" y="701"/>
                  </a:cubicBezTo>
                  <a:cubicBezTo>
                    <a:pt x="2059" y="680"/>
                    <a:pt x="2059" y="658"/>
                    <a:pt x="2071" y="662"/>
                  </a:cubicBezTo>
                  <a:cubicBezTo>
                    <a:pt x="2084" y="667"/>
                    <a:pt x="2122" y="669"/>
                    <a:pt x="2125" y="647"/>
                  </a:cubicBezTo>
                  <a:cubicBezTo>
                    <a:pt x="2129" y="624"/>
                    <a:pt x="2124" y="612"/>
                    <a:pt x="2121" y="594"/>
                  </a:cubicBezTo>
                  <a:cubicBezTo>
                    <a:pt x="2118" y="576"/>
                    <a:pt x="2122" y="569"/>
                    <a:pt x="2135" y="537"/>
                  </a:cubicBezTo>
                  <a:cubicBezTo>
                    <a:pt x="2148" y="505"/>
                    <a:pt x="2168" y="485"/>
                    <a:pt x="2175" y="471"/>
                  </a:cubicBezTo>
                  <a:cubicBezTo>
                    <a:pt x="2183" y="458"/>
                    <a:pt x="2187" y="451"/>
                    <a:pt x="2170" y="434"/>
                  </a:cubicBezTo>
                  <a:cubicBezTo>
                    <a:pt x="2153" y="417"/>
                    <a:pt x="2116" y="415"/>
                    <a:pt x="2121" y="396"/>
                  </a:cubicBezTo>
                  <a:cubicBezTo>
                    <a:pt x="2126" y="377"/>
                    <a:pt x="2138" y="380"/>
                    <a:pt x="2155" y="374"/>
                  </a:cubicBezTo>
                  <a:cubicBezTo>
                    <a:pt x="2173" y="368"/>
                    <a:pt x="2192" y="333"/>
                    <a:pt x="2169" y="312"/>
                  </a:cubicBezTo>
                  <a:cubicBezTo>
                    <a:pt x="2145" y="290"/>
                    <a:pt x="1743" y="150"/>
                    <a:pt x="1743" y="150"/>
                  </a:cubicBezTo>
                  <a:cubicBezTo>
                    <a:pt x="1169" y="228"/>
                    <a:pt x="1169" y="228"/>
                    <a:pt x="1169" y="228"/>
                  </a:cubicBezTo>
                  <a:cubicBezTo>
                    <a:pt x="460" y="0"/>
                    <a:pt x="460" y="0"/>
                    <a:pt x="460" y="0"/>
                  </a:cubicBezTo>
                  <a:cubicBezTo>
                    <a:pt x="75" y="78"/>
                    <a:pt x="75" y="78"/>
                    <a:pt x="75" y="78"/>
                  </a:cubicBezTo>
                  <a:cubicBezTo>
                    <a:pt x="34" y="144"/>
                    <a:pt x="34" y="144"/>
                    <a:pt x="34" y="144"/>
                  </a:cubicBezTo>
                  <a:lnTo>
                    <a:pt x="44" y="150"/>
                  </a:lnTo>
                  <a:close/>
                </a:path>
              </a:pathLst>
            </a:custGeom>
            <a:solidFill>
              <a:srgbClr val="F79E1E"/>
            </a:solidFill>
            <a:ln w="6350" cap="flat" cmpd="sng">
              <a:solidFill>
                <a:srgbClr val="FCFCFC"/>
              </a:solidFill>
              <a:miter lim="800000"/>
            </a:ln>
          </p:spPr>
          <p:txBody>
            <a:bodyPr/>
            <a:lstStyle/>
            <a:p>
              <a:endParaRPr lang="zh-CN" altLang="en-US"/>
            </a:p>
          </p:txBody>
        </p:sp>
        <p:sp>
          <p:nvSpPr>
            <p:cNvPr id="7211" name="Freeform 33"/>
            <p:cNvSpPr>
              <a:spLocks noChangeArrowheads="1"/>
            </p:cNvSpPr>
            <p:nvPr/>
          </p:nvSpPr>
          <p:spPr bwMode="auto">
            <a:xfrm>
              <a:off x="0" y="573088"/>
              <a:ext cx="2230438" cy="1635125"/>
            </a:xfrm>
            <a:custGeom>
              <a:avLst/>
              <a:gdLst>
                <a:gd name="T0" fmla="*/ 2181780 w 3988"/>
                <a:gd name="T1" fmla="*/ 782308 h 2922"/>
                <a:gd name="T2" fmla="*/ 2137037 w 3988"/>
                <a:gd name="T3" fmla="*/ 678784 h 2922"/>
                <a:gd name="T4" fmla="*/ 1990504 w 3988"/>
                <a:gd name="T5" fmla="*/ 586451 h 2922"/>
                <a:gd name="T6" fmla="*/ 1774619 w 3988"/>
                <a:gd name="T7" fmla="*/ 531052 h 2922"/>
                <a:gd name="T8" fmla="*/ 1787482 w 3988"/>
                <a:gd name="T9" fmla="*/ 416336 h 2922"/>
                <a:gd name="T10" fmla="*/ 1766229 w 3988"/>
                <a:gd name="T11" fmla="*/ 282593 h 2922"/>
                <a:gd name="T12" fmla="*/ 1701911 w 3988"/>
                <a:gd name="T13" fmla="*/ 190261 h 2922"/>
                <a:gd name="T14" fmla="*/ 1573275 w 3988"/>
                <a:gd name="T15" fmla="*/ 81700 h 2922"/>
                <a:gd name="T16" fmla="*/ 1505042 w 3988"/>
                <a:gd name="T17" fmla="*/ 10073 h 2922"/>
                <a:gd name="T18" fmla="*/ 1395981 w 3988"/>
                <a:gd name="T19" fmla="*/ 80022 h 2922"/>
                <a:gd name="T20" fmla="*/ 1348442 w 3988"/>
                <a:gd name="T21" fmla="*/ 228313 h 2922"/>
                <a:gd name="T22" fmla="*/ 1250567 w 3988"/>
                <a:gd name="T23" fmla="*/ 228873 h 2922"/>
                <a:gd name="T24" fmla="*/ 1113541 w 3988"/>
                <a:gd name="T25" fmla="*/ 236707 h 2922"/>
                <a:gd name="T26" fmla="*/ 1058172 w 3988"/>
                <a:gd name="T27" fmla="*/ 382760 h 2922"/>
                <a:gd name="T28" fmla="*/ 975956 w 3988"/>
                <a:gd name="T29" fmla="*/ 393952 h 2922"/>
                <a:gd name="T30" fmla="*/ 829423 w 3988"/>
                <a:gd name="T31" fmla="*/ 412419 h 2922"/>
                <a:gd name="T32" fmla="*/ 852913 w 3988"/>
                <a:gd name="T33" fmla="*/ 517622 h 2922"/>
                <a:gd name="T34" fmla="*/ 832220 w 3988"/>
                <a:gd name="T35" fmla="*/ 650804 h 2922"/>
                <a:gd name="T36" fmla="*/ 757275 w 3988"/>
                <a:gd name="T37" fmla="*/ 744256 h 2922"/>
                <a:gd name="T38" fmla="*/ 597319 w 3988"/>
                <a:gd name="T39" fmla="*/ 804692 h 2922"/>
                <a:gd name="T40" fmla="*/ 405483 w 3988"/>
                <a:gd name="T41" fmla="*/ 839387 h 2922"/>
                <a:gd name="T42" fmla="*/ 285237 w 3988"/>
                <a:gd name="T43" fmla="*/ 832671 h 2922"/>
                <a:gd name="T44" fmla="*/ 195751 w 3988"/>
                <a:gd name="T45" fmla="*/ 861770 h 2922"/>
                <a:gd name="T46" fmla="*/ 63759 w 3988"/>
                <a:gd name="T47" fmla="*/ 899263 h 2922"/>
                <a:gd name="T48" fmla="*/ 2237 w 3988"/>
                <a:gd name="T49" fmla="*/ 947388 h 2922"/>
                <a:gd name="T50" fmla="*/ 42506 w 3988"/>
                <a:gd name="T51" fmla="*/ 1050352 h 2922"/>
                <a:gd name="T52" fmla="*/ 95638 w 3988"/>
                <a:gd name="T53" fmla="*/ 1167307 h 2922"/>
                <a:gd name="T54" fmla="*/ 72707 w 3988"/>
                <a:gd name="T55" fmla="*/ 1259639 h 2922"/>
                <a:gd name="T56" fmla="*/ 156041 w 3988"/>
                <a:gd name="T57" fmla="*/ 1374915 h 2922"/>
                <a:gd name="T58" fmla="*/ 322150 w 3988"/>
                <a:gd name="T59" fmla="*/ 1499144 h 2922"/>
                <a:gd name="T60" fmla="*/ 528527 w 3988"/>
                <a:gd name="T61" fmla="*/ 1496906 h 2922"/>
                <a:gd name="T62" fmla="*/ 681771 w 3988"/>
                <a:gd name="T63" fmla="*/ 1586441 h 2922"/>
                <a:gd name="T64" fmla="*/ 822712 w 3988"/>
                <a:gd name="T65" fmla="*/ 1570772 h 2922"/>
                <a:gd name="T66" fmla="*/ 958059 w 3988"/>
                <a:gd name="T67" fmla="*/ 1629529 h 2922"/>
                <a:gd name="T68" fmla="*/ 1049223 w 3988"/>
                <a:gd name="T69" fmla="*/ 1603788 h 2922"/>
                <a:gd name="T70" fmla="*/ 1204705 w 3988"/>
                <a:gd name="T71" fmla="*/ 1566295 h 2922"/>
                <a:gd name="T72" fmla="*/ 1394863 w 3988"/>
                <a:gd name="T73" fmla="*/ 1566295 h 2922"/>
                <a:gd name="T74" fmla="*/ 1541396 w 3988"/>
                <a:gd name="T75" fmla="*/ 1608265 h 2922"/>
                <a:gd name="T76" fmla="*/ 1642627 w 3988"/>
                <a:gd name="T77" fmla="*/ 1592036 h 2922"/>
                <a:gd name="T78" fmla="*/ 1662202 w 3988"/>
                <a:gd name="T79" fmla="*/ 1492989 h 2922"/>
                <a:gd name="T80" fmla="*/ 1589495 w 3988"/>
                <a:gd name="T81" fmla="*/ 1409050 h 2922"/>
                <a:gd name="T82" fmla="*/ 1644864 w 3988"/>
                <a:gd name="T83" fmla="*/ 1317277 h 2922"/>
                <a:gd name="T84" fmla="*/ 1796431 w 3988"/>
                <a:gd name="T85" fmla="*/ 1302728 h 2922"/>
                <a:gd name="T86" fmla="*/ 1927864 w 3988"/>
                <a:gd name="T87" fmla="*/ 1272510 h 2922"/>
                <a:gd name="T88" fmla="*/ 1956946 w 3988"/>
                <a:gd name="T89" fmla="*/ 1210955 h 2922"/>
                <a:gd name="T90" fmla="*/ 1979877 w 3988"/>
                <a:gd name="T91" fmla="*/ 1071617 h 2922"/>
                <a:gd name="T92" fmla="*/ 2135918 w 3988"/>
                <a:gd name="T93" fmla="*/ 974248 h 2922"/>
                <a:gd name="T94" fmla="*/ 2220930 w 3988"/>
                <a:gd name="T95" fmla="*/ 888071 h 292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988"/>
                <a:gd name="T145" fmla="*/ 0 h 2922"/>
                <a:gd name="T146" fmla="*/ 3988 w 3988"/>
                <a:gd name="T147" fmla="*/ 2922 h 292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988" h="2922">
                  <a:moveTo>
                    <a:pt x="3985" y="1564"/>
                  </a:moveTo>
                  <a:cubicBezTo>
                    <a:pt x="3981" y="1558"/>
                    <a:pt x="3983" y="1557"/>
                    <a:pt x="3981" y="1546"/>
                  </a:cubicBezTo>
                  <a:cubicBezTo>
                    <a:pt x="3975" y="1516"/>
                    <a:pt x="3943" y="1471"/>
                    <a:pt x="3929" y="1460"/>
                  </a:cubicBezTo>
                  <a:cubicBezTo>
                    <a:pt x="3916" y="1448"/>
                    <a:pt x="3908" y="1414"/>
                    <a:pt x="3901" y="1398"/>
                  </a:cubicBezTo>
                  <a:cubicBezTo>
                    <a:pt x="3894" y="1382"/>
                    <a:pt x="3890" y="1357"/>
                    <a:pt x="3881" y="1327"/>
                  </a:cubicBezTo>
                  <a:cubicBezTo>
                    <a:pt x="3872" y="1298"/>
                    <a:pt x="3884" y="1293"/>
                    <a:pt x="3850" y="1274"/>
                  </a:cubicBezTo>
                  <a:cubicBezTo>
                    <a:pt x="3816" y="1255"/>
                    <a:pt x="3832" y="1257"/>
                    <a:pt x="3843" y="1239"/>
                  </a:cubicBezTo>
                  <a:cubicBezTo>
                    <a:pt x="3854" y="1221"/>
                    <a:pt x="3847" y="1213"/>
                    <a:pt x="3821" y="1213"/>
                  </a:cubicBezTo>
                  <a:cubicBezTo>
                    <a:pt x="3795" y="1213"/>
                    <a:pt x="3754" y="1212"/>
                    <a:pt x="3725" y="1178"/>
                  </a:cubicBezTo>
                  <a:cubicBezTo>
                    <a:pt x="3695" y="1144"/>
                    <a:pt x="3687" y="1150"/>
                    <a:pt x="3670" y="1134"/>
                  </a:cubicBezTo>
                  <a:cubicBezTo>
                    <a:pt x="3654" y="1117"/>
                    <a:pt x="3626" y="1118"/>
                    <a:pt x="3609" y="1091"/>
                  </a:cubicBezTo>
                  <a:cubicBezTo>
                    <a:pt x="3591" y="1064"/>
                    <a:pt x="3588" y="1051"/>
                    <a:pt x="3559" y="1048"/>
                  </a:cubicBezTo>
                  <a:cubicBezTo>
                    <a:pt x="3530" y="1044"/>
                    <a:pt x="3444" y="1026"/>
                    <a:pt x="3419" y="1019"/>
                  </a:cubicBezTo>
                  <a:cubicBezTo>
                    <a:pt x="3393" y="1012"/>
                    <a:pt x="3338" y="1010"/>
                    <a:pt x="3306" y="1001"/>
                  </a:cubicBezTo>
                  <a:cubicBezTo>
                    <a:pt x="3273" y="993"/>
                    <a:pt x="3253" y="979"/>
                    <a:pt x="3239" y="969"/>
                  </a:cubicBezTo>
                  <a:cubicBezTo>
                    <a:pt x="3225" y="958"/>
                    <a:pt x="3192" y="955"/>
                    <a:pt x="3173" y="949"/>
                  </a:cubicBezTo>
                  <a:cubicBezTo>
                    <a:pt x="3154" y="943"/>
                    <a:pt x="3128" y="919"/>
                    <a:pt x="3124" y="896"/>
                  </a:cubicBezTo>
                  <a:cubicBezTo>
                    <a:pt x="3120" y="873"/>
                    <a:pt x="3136" y="851"/>
                    <a:pt x="3145" y="834"/>
                  </a:cubicBezTo>
                  <a:cubicBezTo>
                    <a:pt x="3154" y="817"/>
                    <a:pt x="3178" y="794"/>
                    <a:pt x="3184" y="785"/>
                  </a:cubicBezTo>
                  <a:cubicBezTo>
                    <a:pt x="3189" y="777"/>
                    <a:pt x="3206" y="770"/>
                    <a:pt x="3196" y="744"/>
                  </a:cubicBezTo>
                  <a:cubicBezTo>
                    <a:pt x="3187" y="719"/>
                    <a:pt x="3173" y="697"/>
                    <a:pt x="3190" y="684"/>
                  </a:cubicBezTo>
                  <a:cubicBezTo>
                    <a:pt x="3207" y="672"/>
                    <a:pt x="3223" y="650"/>
                    <a:pt x="3215" y="625"/>
                  </a:cubicBezTo>
                  <a:cubicBezTo>
                    <a:pt x="3208" y="599"/>
                    <a:pt x="3202" y="582"/>
                    <a:pt x="3187" y="563"/>
                  </a:cubicBezTo>
                  <a:cubicBezTo>
                    <a:pt x="3172" y="544"/>
                    <a:pt x="3168" y="531"/>
                    <a:pt x="3158" y="505"/>
                  </a:cubicBezTo>
                  <a:cubicBezTo>
                    <a:pt x="3148" y="478"/>
                    <a:pt x="3151" y="453"/>
                    <a:pt x="3148" y="440"/>
                  </a:cubicBezTo>
                  <a:cubicBezTo>
                    <a:pt x="3146" y="426"/>
                    <a:pt x="3120" y="384"/>
                    <a:pt x="3107" y="369"/>
                  </a:cubicBezTo>
                  <a:cubicBezTo>
                    <a:pt x="3093" y="353"/>
                    <a:pt x="3096" y="342"/>
                    <a:pt x="3079" y="356"/>
                  </a:cubicBezTo>
                  <a:cubicBezTo>
                    <a:pt x="3063" y="369"/>
                    <a:pt x="3056" y="362"/>
                    <a:pt x="3043" y="340"/>
                  </a:cubicBezTo>
                  <a:cubicBezTo>
                    <a:pt x="3029" y="317"/>
                    <a:pt x="3008" y="298"/>
                    <a:pt x="2982" y="309"/>
                  </a:cubicBezTo>
                  <a:cubicBezTo>
                    <a:pt x="2956" y="321"/>
                    <a:pt x="2918" y="322"/>
                    <a:pt x="2898" y="290"/>
                  </a:cubicBezTo>
                  <a:cubicBezTo>
                    <a:pt x="2879" y="258"/>
                    <a:pt x="2872" y="239"/>
                    <a:pt x="2867" y="210"/>
                  </a:cubicBezTo>
                  <a:cubicBezTo>
                    <a:pt x="2862" y="181"/>
                    <a:pt x="2821" y="163"/>
                    <a:pt x="2813" y="146"/>
                  </a:cubicBezTo>
                  <a:cubicBezTo>
                    <a:pt x="2806" y="129"/>
                    <a:pt x="2781" y="86"/>
                    <a:pt x="2786" y="76"/>
                  </a:cubicBezTo>
                  <a:cubicBezTo>
                    <a:pt x="2791" y="66"/>
                    <a:pt x="2792" y="50"/>
                    <a:pt x="2782" y="41"/>
                  </a:cubicBezTo>
                  <a:cubicBezTo>
                    <a:pt x="2771" y="32"/>
                    <a:pt x="2755" y="33"/>
                    <a:pt x="2730" y="35"/>
                  </a:cubicBezTo>
                  <a:cubicBezTo>
                    <a:pt x="2706" y="37"/>
                    <a:pt x="2702" y="37"/>
                    <a:pt x="2691" y="18"/>
                  </a:cubicBezTo>
                  <a:cubicBezTo>
                    <a:pt x="2681" y="0"/>
                    <a:pt x="2669" y="4"/>
                    <a:pt x="2648" y="12"/>
                  </a:cubicBezTo>
                  <a:cubicBezTo>
                    <a:pt x="2628" y="20"/>
                    <a:pt x="2618" y="28"/>
                    <a:pt x="2619" y="50"/>
                  </a:cubicBezTo>
                  <a:cubicBezTo>
                    <a:pt x="2620" y="71"/>
                    <a:pt x="2625" y="106"/>
                    <a:pt x="2584" y="126"/>
                  </a:cubicBezTo>
                  <a:cubicBezTo>
                    <a:pt x="2543" y="146"/>
                    <a:pt x="2523" y="144"/>
                    <a:pt x="2496" y="143"/>
                  </a:cubicBezTo>
                  <a:cubicBezTo>
                    <a:pt x="2469" y="142"/>
                    <a:pt x="2450" y="166"/>
                    <a:pt x="2437" y="188"/>
                  </a:cubicBezTo>
                  <a:cubicBezTo>
                    <a:pt x="2425" y="209"/>
                    <a:pt x="2420" y="248"/>
                    <a:pt x="2420" y="277"/>
                  </a:cubicBezTo>
                  <a:cubicBezTo>
                    <a:pt x="2420" y="306"/>
                    <a:pt x="2417" y="343"/>
                    <a:pt x="2421" y="358"/>
                  </a:cubicBezTo>
                  <a:cubicBezTo>
                    <a:pt x="2425" y="374"/>
                    <a:pt x="2420" y="399"/>
                    <a:pt x="2411" y="408"/>
                  </a:cubicBezTo>
                  <a:cubicBezTo>
                    <a:pt x="2401" y="416"/>
                    <a:pt x="2375" y="427"/>
                    <a:pt x="2358" y="431"/>
                  </a:cubicBezTo>
                  <a:cubicBezTo>
                    <a:pt x="2341" y="434"/>
                    <a:pt x="2329" y="439"/>
                    <a:pt x="2316" y="446"/>
                  </a:cubicBezTo>
                  <a:cubicBezTo>
                    <a:pt x="2303" y="453"/>
                    <a:pt x="2282" y="444"/>
                    <a:pt x="2276" y="424"/>
                  </a:cubicBezTo>
                  <a:cubicBezTo>
                    <a:pt x="2270" y="404"/>
                    <a:pt x="2268" y="408"/>
                    <a:pt x="2236" y="409"/>
                  </a:cubicBezTo>
                  <a:cubicBezTo>
                    <a:pt x="2204" y="410"/>
                    <a:pt x="2163" y="401"/>
                    <a:pt x="2138" y="380"/>
                  </a:cubicBezTo>
                  <a:cubicBezTo>
                    <a:pt x="2114" y="358"/>
                    <a:pt x="2084" y="349"/>
                    <a:pt x="2068" y="336"/>
                  </a:cubicBezTo>
                  <a:cubicBezTo>
                    <a:pt x="2053" y="322"/>
                    <a:pt x="2032" y="326"/>
                    <a:pt x="2027" y="354"/>
                  </a:cubicBezTo>
                  <a:cubicBezTo>
                    <a:pt x="2022" y="383"/>
                    <a:pt x="2023" y="385"/>
                    <a:pt x="1991" y="423"/>
                  </a:cubicBezTo>
                  <a:cubicBezTo>
                    <a:pt x="1959" y="461"/>
                    <a:pt x="1941" y="498"/>
                    <a:pt x="1935" y="516"/>
                  </a:cubicBezTo>
                  <a:cubicBezTo>
                    <a:pt x="1928" y="534"/>
                    <a:pt x="1915" y="547"/>
                    <a:pt x="1916" y="576"/>
                  </a:cubicBezTo>
                  <a:cubicBezTo>
                    <a:pt x="1917" y="604"/>
                    <a:pt x="1912" y="602"/>
                    <a:pt x="1894" y="626"/>
                  </a:cubicBezTo>
                  <a:cubicBezTo>
                    <a:pt x="1875" y="650"/>
                    <a:pt x="1866" y="668"/>
                    <a:pt x="1892" y="684"/>
                  </a:cubicBezTo>
                  <a:cubicBezTo>
                    <a:pt x="1919" y="699"/>
                    <a:pt x="1916" y="703"/>
                    <a:pt x="1906" y="724"/>
                  </a:cubicBezTo>
                  <a:cubicBezTo>
                    <a:pt x="1896" y="746"/>
                    <a:pt x="1897" y="762"/>
                    <a:pt x="1870" y="748"/>
                  </a:cubicBezTo>
                  <a:cubicBezTo>
                    <a:pt x="1844" y="735"/>
                    <a:pt x="1813" y="740"/>
                    <a:pt x="1801" y="714"/>
                  </a:cubicBezTo>
                  <a:cubicBezTo>
                    <a:pt x="1790" y="689"/>
                    <a:pt x="1769" y="696"/>
                    <a:pt x="1745" y="704"/>
                  </a:cubicBezTo>
                  <a:cubicBezTo>
                    <a:pt x="1722" y="712"/>
                    <a:pt x="1693" y="714"/>
                    <a:pt x="1671" y="714"/>
                  </a:cubicBezTo>
                  <a:cubicBezTo>
                    <a:pt x="1649" y="713"/>
                    <a:pt x="1620" y="703"/>
                    <a:pt x="1588" y="706"/>
                  </a:cubicBezTo>
                  <a:cubicBezTo>
                    <a:pt x="1557" y="709"/>
                    <a:pt x="1542" y="718"/>
                    <a:pt x="1522" y="715"/>
                  </a:cubicBezTo>
                  <a:cubicBezTo>
                    <a:pt x="1502" y="712"/>
                    <a:pt x="1475" y="716"/>
                    <a:pt x="1483" y="737"/>
                  </a:cubicBezTo>
                  <a:cubicBezTo>
                    <a:pt x="1491" y="757"/>
                    <a:pt x="1483" y="762"/>
                    <a:pt x="1511" y="760"/>
                  </a:cubicBezTo>
                  <a:cubicBezTo>
                    <a:pt x="1539" y="758"/>
                    <a:pt x="1555" y="768"/>
                    <a:pt x="1551" y="780"/>
                  </a:cubicBezTo>
                  <a:cubicBezTo>
                    <a:pt x="1547" y="791"/>
                    <a:pt x="1538" y="813"/>
                    <a:pt x="1534" y="836"/>
                  </a:cubicBezTo>
                  <a:cubicBezTo>
                    <a:pt x="1529" y="859"/>
                    <a:pt x="1523" y="896"/>
                    <a:pt x="1525" y="925"/>
                  </a:cubicBezTo>
                  <a:cubicBezTo>
                    <a:pt x="1528" y="955"/>
                    <a:pt x="1539" y="991"/>
                    <a:pt x="1547" y="1010"/>
                  </a:cubicBezTo>
                  <a:cubicBezTo>
                    <a:pt x="1555" y="1029"/>
                    <a:pt x="1565" y="1089"/>
                    <a:pt x="1553" y="1099"/>
                  </a:cubicBezTo>
                  <a:cubicBezTo>
                    <a:pt x="1540" y="1109"/>
                    <a:pt x="1511" y="1112"/>
                    <a:pt x="1504" y="1128"/>
                  </a:cubicBezTo>
                  <a:cubicBezTo>
                    <a:pt x="1497" y="1145"/>
                    <a:pt x="1514" y="1156"/>
                    <a:pt x="1488" y="1163"/>
                  </a:cubicBezTo>
                  <a:cubicBezTo>
                    <a:pt x="1463" y="1171"/>
                    <a:pt x="1448" y="1183"/>
                    <a:pt x="1447" y="1208"/>
                  </a:cubicBezTo>
                  <a:cubicBezTo>
                    <a:pt x="1447" y="1233"/>
                    <a:pt x="1449" y="1268"/>
                    <a:pt x="1443" y="1288"/>
                  </a:cubicBezTo>
                  <a:cubicBezTo>
                    <a:pt x="1437" y="1308"/>
                    <a:pt x="1441" y="1317"/>
                    <a:pt x="1419" y="1317"/>
                  </a:cubicBezTo>
                  <a:cubicBezTo>
                    <a:pt x="1398" y="1317"/>
                    <a:pt x="1378" y="1304"/>
                    <a:pt x="1354" y="1330"/>
                  </a:cubicBezTo>
                  <a:cubicBezTo>
                    <a:pt x="1330" y="1357"/>
                    <a:pt x="1321" y="1363"/>
                    <a:pt x="1290" y="1355"/>
                  </a:cubicBezTo>
                  <a:cubicBezTo>
                    <a:pt x="1260" y="1347"/>
                    <a:pt x="1253" y="1343"/>
                    <a:pt x="1213" y="1360"/>
                  </a:cubicBezTo>
                  <a:cubicBezTo>
                    <a:pt x="1174" y="1377"/>
                    <a:pt x="1127" y="1399"/>
                    <a:pt x="1108" y="1404"/>
                  </a:cubicBezTo>
                  <a:cubicBezTo>
                    <a:pt x="1089" y="1410"/>
                    <a:pt x="1087" y="1414"/>
                    <a:pt x="1068" y="1438"/>
                  </a:cubicBezTo>
                  <a:cubicBezTo>
                    <a:pt x="1049" y="1463"/>
                    <a:pt x="1042" y="1469"/>
                    <a:pt x="1005" y="1468"/>
                  </a:cubicBezTo>
                  <a:cubicBezTo>
                    <a:pt x="969" y="1468"/>
                    <a:pt x="908" y="1460"/>
                    <a:pt x="874" y="1458"/>
                  </a:cubicBezTo>
                  <a:cubicBezTo>
                    <a:pt x="840" y="1457"/>
                    <a:pt x="775" y="1437"/>
                    <a:pt x="756" y="1459"/>
                  </a:cubicBezTo>
                  <a:cubicBezTo>
                    <a:pt x="737" y="1481"/>
                    <a:pt x="728" y="1479"/>
                    <a:pt x="725" y="1500"/>
                  </a:cubicBezTo>
                  <a:cubicBezTo>
                    <a:pt x="723" y="1520"/>
                    <a:pt x="731" y="1533"/>
                    <a:pt x="706" y="1548"/>
                  </a:cubicBezTo>
                  <a:cubicBezTo>
                    <a:pt x="680" y="1562"/>
                    <a:pt x="643" y="1565"/>
                    <a:pt x="617" y="1565"/>
                  </a:cubicBezTo>
                  <a:cubicBezTo>
                    <a:pt x="590" y="1564"/>
                    <a:pt x="551" y="1569"/>
                    <a:pt x="539" y="1547"/>
                  </a:cubicBezTo>
                  <a:cubicBezTo>
                    <a:pt x="527" y="1525"/>
                    <a:pt x="532" y="1488"/>
                    <a:pt x="510" y="1488"/>
                  </a:cubicBezTo>
                  <a:cubicBezTo>
                    <a:pt x="487" y="1487"/>
                    <a:pt x="482" y="1508"/>
                    <a:pt x="454" y="1516"/>
                  </a:cubicBezTo>
                  <a:cubicBezTo>
                    <a:pt x="426" y="1523"/>
                    <a:pt x="400" y="1526"/>
                    <a:pt x="387" y="1511"/>
                  </a:cubicBezTo>
                  <a:cubicBezTo>
                    <a:pt x="373" y="1496"/>
                    <a:pt x="365" y="1508"/>
                    <a:pt x="371" y="1522"/>
                  </a:cubicBezTo>
                  <a:cubicBezTo>
                    <a:pt x="377" y="1535"/>
                    <a:pt x="364" y="1543"/>
                    <a:pt x="350" y="1540"/>
                  </a:cubicBezTo>
                  <a:cubicBezTo>
                    <a:pt x="335" y="1537"/>
                    <a:pt x="297" y="1539"/>
                    <a:pt x="279" y="1555"/>
                  </a:cubicBezTo>
                  <a:cubicBezTo>
                    <a:pt x="262" y="1572"/>
                    <a:pt x="229" y="1572"/>
                    <a:pt x="211" y="1564"/>
                  </a:cubicBezTo>
                  <a:cubicBezTo>
                    <a:pt x="193" y="1556"/>
                    <a:pt x="169" y="1549"/>
                    <a:pt x="150" y="1573"/>
                  </a:cubicBezTo>
                  <a:cubicBezTo>
                    <a:pt x="131" y="1597"/>
                    <a:pt x="133" y="1610"/>
                    <a:pt x="114" y="1607"/>
                  </a:cubicBezTo>
                  <a:cubicBezTo>
                    <a:pt x="95" y="1604"/>
                    <a:pt x="87" y="1617"/>
                    <a:pt x="87" y="1634"/>
                  </a:cubicBezTo>
                  <a:cubicBezTo>
                    <a:pt x="87" y="1651"/>
                    <a:pt x="92" y="1670"/>
                    <a:pt x="69" y="1677"/>
                  </a:cubicBezTo>
                  <a:cubicBezTo>
                    <a:pt x="46" y="1684"/>
                    <a:pt x="22" y="1671"/>
                    <a:pt x="12" y="1678"/>
                  </a:cubicBezTo>
                  <a:cubicBezTo>
                    <a:pt x="1" y="1685"/>
                    <a:pt x="4" y="1688"/>
                    <a:pt x="4" y="1693"/>
                  </a:cubicBezTo>
                  <a:cubicBezTo>
                    <a:pt x="4" y="1693"/>
                    <a:pt x="4" y="1722"/>
                    <a:pt x="11" y="1737"/>
                  </a:cubicBezTo>
                  <a:cubicBezTo>
                    <a:pt x="18" y="1753"/>
                    <a:pt x="22" y="1782"/>
                    <a:pt x="11" y="1799"/>
                  </a:cubicBezTo>
                  <a:cubicBezTo>
                    <a:pt x="0" y="1815"/>
                    <a:pt x="15" y="1872"/>
                    <a:pt x="29" y="1882"/>
                  </a:cubicBezTo>
                  <a:cubicBezTo>
                    <a:pt x="42" y="1891"/>
                    <a:pt x="76" y="1884"/>
                    <a:pt x="76" y="1877"/>
                  </a:cubicBezTo>
                  <a:cubicBezTo>
                    <a:pt x="76" y="1869"/>
                    <a:pt x="116" y="1877"/>
                    <a:pt x="128" y="1886"/>
                  </a:cubicBezTo>
                  <a:cubicBezTo>
                    <a:pt x="140" y="1895"/>
                    <a:pt x="184" y="1913"/>
                    <a:pt x="177" y="1942"/>
                  </a:cubicBezTo>
                  <a:cubicBezTo>
                    <a:pt x="170" y="1971"/>
                    <a:pt x="166" y="1983"/>
                    <a:pt x="171" y="2018"/>
                  </a:cubicBezTo>
                  <a:cubicBezTo>
                    <a:pt x="176" y="2053"/>
                    <a:pt x="182" y="2078"/>
                    <a:pt x="171" y="2086"/>
                  </a:cubicBezTo>
                  <a:cubicBezTo>
                    <a:pt x="160" y="2093"/>
                    <a:pt x="145" y="2109"/>
                    <a:pt x="165" y="2133"/>
                  </a:cubicBezTo>
                  <a:cubicBezTo>
                    <a:pt x="184" y="2156"/>
                    <a:pt x="186" y="2181"/>
                    <a:pt x="159" y="2184"/>
                  </a:cubicBezTo>
                  <a:cubicBezTo>
                    <a:pt x="131" y="2187"/>
                    <a:pt x="70" y="2170"/>
                    <a:pt x="76" y="2200"/>
                  </a:cubicBezTo>
                  <a:cubicBezTo>
                    <a:pt x="82" y="2231"/>
                    <a:pt x="98" y="2243"/>
                    <a:pt x="130" y="2251"/>
                  </a:cubicBezTo>
                  <a:cubicBezTo>
                    <a:pt x="162" y="2258"/>
                    <a:pt x="198" y="2261"/>
                    <a:pt x="210" y="2293"/>
                  </a:cubicBezTo>
                  <a:cubicBezTo>
                    <a:pt x="222" y="2324"/>
                    <a:pt x="219" y="2318"/>
                    <a:pt x="236" y="2334"/>
                  </a:cubicBezTo>
                  <a:cubicBezTo>
                    <a:pt x="252" y="2349"/>
                    <a:pt x="254" y="2357"/>
                    <a:pt x="264" y="2379"/>
                  </a:cubicBezTo>
                  <a:cubicBezTo>
                    <a:pt x="275" y="2400"/>
                    <a:pt x="272" y="2425"/>
                    <a:pt x="279" y="2457"/>
                  </a:cubicBezTo>
                  <a:cubicBezTo>
                    <a:pt x="285" y="2488"/>
                    <a:pt x="266" y="2532"/>
                    <a:pt x="310" y="2551"/>
                  </a:cubicBezTo>
                  <a:cubicBezTo>
                    <a:pt x="354" y="2569"/>
                    <a:pt x="358" y="2573"/>
                    <a:pt x="382" y="2601"/>
                  </a:cubicBezTo>
                  <a:cubicBezTo>
                    <a:pt x="407" y="2629"/>
                    <a:pt x="463" y="2652"/>
                    <a:pt x="501" y="2666"/>
                  </a:cubicBezTo>
                  <a:cubicBezTo>
                    <a:pt x="529" y="2676"/>
                    <a:pt x="565" y="2664"/>
                    <a:pt x="576" y="2679"/>
                  </a:cubicBezTo>
                  <a:cubicBezTo>
                    <a:pt x="576" y="2679"/>
                    <a:pt x="592" y="2691"/>
                    <a:pt x="622" y="2671"/>
                  </a:cubicBezTo>
                  <a:cubicBezTo>
                    <a:pt x="653" y="2651"/>
                    <a:pt x="704" y="2630"/>
                    <a:pt x="731" y="2626"/>
                  </a:cubicBezTo>
                  <a:cubicBezTo>
                    <a:pt x="758" y="2622"/>
                    <a:pt x="838" y="2603"/>
                    <a:pt x="872" y="2641"/>
                  </a:cubicBezTo>
                  <a:cubicBezTo>
                    <a:pt x="906" y="2678"/>
                    <a:pt x="920" y="2678"/>
                    <a:pt x="945" y="2675"/>
                  </a:cubicBezTo>
                  <a:cubicBezTo>
                    <a:pt x="970" y="2673"/>
                    <a:pt x="980" y="2686"/>
                    <a:pt x="996" y="2707"/>
                  </a:cubicBezTo>
                  <a:cubicBezTo>
                    <a:pt x="1012" y="2727"/>
                    <a:pt x="1027" y="2765"/>
                    <a:pt x="1056" y="2779"/>
                  </a:cubicBezTo>
                  <a:cubicBezTo>
                    <a:pt x="1085" y="2794"/>
                    <a:pt x="1119" y="2821"/>
                    <a:pt x="1146" y="2814"/>
                  </a:cubicBezTo>
                  <a:cubicBezTo>
                    <a:pt x="1173" y="2807"/>
                    <a:pt x="1183" y="2814"/>
                    <a:pt x="1219" y="2835"/>
                  </a:cubicBezTo>
                  <a:cubicBezTo>
                    <a:pt x="1254" y="2855"/>
                    <a:pt x="1271" y="2871"/>
                    <a:pt x="1293" y="2859"/>
                  </a:cubicBezTo>
                  <a:cubicBezTo>
                    <a:pt x="1315" y="2848"/>
                    <a:pt x="1313" y="2822"/>
                    <a:pt x="1355" y="2811"/>
                  </a:cubicBezTo>
                  <a:cubicBezTo>
                    <a:pt x="1397" y="2799"/>
                    <a:pt x="1409" y="2785"/>
                    <a:pt x="1428" y="2805"/>
                  </a:cubicBezTo>
                  <a:cubicBezTo>
                    <a:pt x="1448" y="2824"/>
                    <a:pt x="1438" y="2809"/>
                    <a:pt x="1471" y="2807"/>
                  </a:cubicBezTo>
                  <a:cubicBezTo>
                    <a:pt x="1504" y="2805"/>
                    <a:pt x="1501" y="2807"/>
                    <a:pt x="1531" y="2820"/>
                  </a:cubicBezTo>
                  <a:cubicBezTo>
                    <a:pt x="1561" y="2833"/>
                    <a:pt x="1589" y="2831"/>
                    <a:pt x="1601" y="2852"/>
                  </a:cubicBezTo>
                  <a:cubicBezTo>
                    <a:pt x="1612" y="2874"/>
                    <a:pt x="1608" y="2892"/>
                    <a:pt x="1648" y="2889"/>
                  </a:cubicBezTo>
                  <a:cubicBezTo>
                    <a:pt x="1689" y="2886"/>
                    <a:pt x="1703" y="2902"/>
                    <a:pt x="1713" y="2912"/>
                  </a:cubicBezTo>
                  <a:cubicBezTo>
                    <a:pt x="1722" y="2922"/>
                    <a:pt x="1728" y="2920"/>
                    <a:pt x="1741" y="2909"/>
                  </a:cubicBezTo>
                  <a:cubicBezTo>
                    <a:pt x="1755" y="2898"/>
                    <a:pt x="1777" y="2901"/>
                    <a:pt x="1793" y="2897"/>
                  </a:cubicBezTo>
                  <a:cubicBezTo>
                    <a:pt x="1810" y="2893"/>
                    <a:pt x="1821" y="2885"/>
                    <a:pt x="1844" y="2881"/>
                  </a:cubicBezTo>
                  <a:cubicBezTo>
                    <a:pt x="1867" y="2878"/>
                    <a:pt x="1847" y="2871"/>
                    <a:pt x="1876" y="2866"/>
                  </a:cubicBezTo>
                  <a:cubicBezTo>
                    <a:pt x="1904" y="2862"/>
                    <a:pt x="1910" y="2863"/>
                    <a:pt x="1947" y="2872"/>
                  </a:cubicBezTo>
                  <a:cubicBezTo>
                    <a:pt x="1985" y="2881"/>
                    <a:pt x="1979" y="2876"/>
                    <a:pt x="1994" y="2862"/>
                  </a:cubicBezTo>
                  <a:cubicBezTo>
                    <a:pt x="2009" y="2848"/>
                    <a:pt x="2039" y="2826"/>
                    <a:pt x="2064" y="2817"/>
                  </a:cubicBezTo>
                  <a:cubicBezTo>
                    <a:pt x="2089" y="2808"/>
                    <a:pt x="2123" y="2800"/>
                    <a:pt x="2154" y="2799"/>
                  </a:cubicBezTo>
                  <a:cubicBezTo>
                    <a:pt x="2186" y="2799"/>
                    <a:pt x="2213" y="2809"/>
                    <a:pt x="2233" y="2805"/>
                  </a:cubicBezTo>
                  <a:cubicBezTo>
                    <a:pt x="2253" y="2801"/>
                    <a:pt x="2272" y="2802"/>
                    <a:pt x="2287" y="2785"/>
                  </a:cubicBezTo>
                  <a:cubicBezTo>
                    <a:pt x="2302" y="2769"/>
                    <a:pt x="2322" y="2775"/>
                    <a:pt x="2352" y="2777"/>
                  </a:cubicBezTo>
                  <a:cubicBezTo>
                    <a:pt x="2382" y="2779"/>
                    <a:pt x="2462" y="2780"/>
                    <a:pt x="2494" y="2799"/>
                  </a:cubicBezTo>
                  <a:cubicBezTo>
                    <a:pt x="2525" y="2819"/>
                    <a:pt x="2561" y="2836"/>
                    <a:pt x="2581" y="2851"/>
                  </a:cubicBezTo>
                  <a:cubicBezTo>
                    <a:pt x="2600" y="2865"/>
                    <a:pt x="2622" y="2873"/>
                    <a:pt x="2636" y="2871"/>
                  </a:cubicBezTo>
                  <a:cubicBezTo>
                    <a:pt x="2651" y="2868"/>
                    <a:pt x="2710" y="2878"/>
                    <a:pt x="2717" y="2869"/>
                  </a:cubicBezTo>
                  <a:cubicBezTo>
                    <a:pt x="2724" y="2860"/>
                    <a:pt x="2737" y="2853"/>
                    <a:pt x="2756" y="2874"/>
                  </a:cubicBezTo>
                  <a:cubicBezTo>
                    <a:pt x="2776" y="2895"/>
                    <a:pt x="2789" y="2899"/>
                    <a:pt x="2818" y="2897"/>
                  </a:cubicBezTo>
                  <a:cubicBezTo>
                    <a:pt x="2848" y="2894"/>
                    <a:pt x="2852" y="2887"/>
                    <a:pt x="2875" y="2879"/>
                  </a:cubicBezTo>
                  <a:cubicBezTo>
                    <a:pt x="2899" y="2872"/>
                    <a:pt x="2919" y="2875"/>
                    <a:pt x="2927" y="2869"/>
                  </a:cubicBezTo>
                  <a:cubicBezTo>
                    <a:pt x="2936" y="2863"/>
                    <a:pt x="2955" y="2851"/>
                    <a:pt x="2937" y="2845"/>
                  </a:cubicBezTo>
                  <a:cubicBezTo>
                    <a:pt x="2918" y="2840"/>
                    <a:pt x="2875" y="2841"/>
                    <a:pt x="2876" y="2819"/>
                  </a:cubicBezTo>
                  <a:cubicBezTo>
                    <a:pt x="2877" y="2798"/>
                    <a:pt x="2869" y="2781"/>
                    <a:pt x="2892" y="2763"/>
                  </a:cubicBezTo>
                  <a:cubicBezTo>
                    <a:pt x="2916" y="2745"/>
                    <a:pt x="2950" y="2747"/>
                    <a:pt x="2955" y="2723"/>
                  </a:cubicBezTo>
                  <a:cubicBezTo>
                    <a:pt x="2961" y="2699"/>
                    <a:pt x="2962" y="2678"/>
                    <a:pt x="2972" y="2668"/>
                  </a:cubicBezTo>
                  <a:cubicBezTo>
                    <a:pt x="2981" y="2657"/>
                    <a:pt x="2994" y="2646"/>
                    <a:pt x="2967" y="2637"/>
                  </a:cubicBezTo>
                  <a:cubicBezTo>
                    <a:pt x="2941" y="2628"/>
                    <a:pt x="2927" y="2623"/>
                    <a:pt x="2914" y="2608"/>
                  </a:cubicBezTo>
                  <a:cubicBezTo>
                    <a:pt x="2901" y="2592"/>
                    <a:pt x="2885" y="2575"/>
                    <a:pt x="2865" y="2559"/>
                  </a:cubicBezTo>
                  <a:cubicBezTo>
                    <a:pt x="2846" y="2543"/>
                    <a:pt x="2842" y="2541"/>
                    <a:pt x="2842" y="2518"/>
                  </a:cubicBezTo>
                  <a:cubicBezTo>
                    <a:pt x="2843" y="2494"/>
                    <a:pt x="2856" y="2474"/>
                    <a:pt x="2843" y="2451"/>
                  </a:cubicBezTo>
                  <a:cubicBezTo>
                    <a:pt x="2831" y="2428"/>
                    <a:pt x="2820" y="2407"/>
                    <a:pt x="2835" y="2395"/>
                  </a:cubicBezTo>
                  <a:cubicBezTo>
                    <a:pt x="2849" y="2383"/>
                    <a:pt x="2876" y="2393"/>
                    <a:pt x="2894" y="2381"/>
                  </a:cubicBezTo>
                  <a:cubicBezTo>
                    <a:pt x="2913" y="2370"/>
                    <a:pt x="2923" y="2359"/>
                    <a:pt x="2941" y="2354"/>
                  </a:cubicBezTo>
                  <a:cubicBezTo>
                    <a:pt x="2959" y="2348"/>
                    <a:pt x="2985" y="2350"/>
                    <a:pt x="3003" y="2358"/>
                  </a:cubicBezTo>
                  <a:cubicBezTo>
                    <a:pt x="3022" y="2366"/>
                    <a:pt x="3040" y="2366"/>
                    <a:pt x="3059" y="2360"/>
                  </a:cubicBezTo>
                  <a:cubicBezTo>
                    <a:pt x="3078" y="2354"/>
                    <a:pt x="3099" y="2350"/>
                    <a:pt x="3124" y="2347"/>
                  </a:cubicBezTo>
                  <a:cubicBezTo>
                    <a:pt x="3150" y="2345"/>
                    <a:pt x="3183" y="2337"/>
                    <a:pt x="3212" y="2328"/>
                  </a:cubicBezTo>
                  <a:cubicBezTo>
                    <a:pt x="3242" y="2319"/>
                    <a:pt x="3274" y="2304"/>
                    <a:pt x="3302" y="2302"/>
                  </a:cubicBezTo>
                  <a:cubicBezTo>
                    <a:pt x="3330" y="2300"/>
                    <a:pt x="3366" y="2293"/>
                    <a:pt x="3382" y="2299"/>
                  </a:cubicBezTo>
                  <a:cubicBezTo>
                    <a:pt x="3399" y="2304"/>
                    <a:pt x="3412" y="2305"/>
                    <a:pt x="3411" y="2291"/>
                  </a:cubicBezTo>
                  <a:cubicBezTo>
                    <a:pt x="3409" y="2276"/>
                    <a:pt x="3433" y="2268"/>
                    <a:pt x="3447" y="2274"/>
                  </a:cubicBezTo>
                  <a:cubicBezTo>
                    <a:pt x="3460" y="2280"/>
                    <a:pt x="3460" y="2294"/>
                    <a:pt x="3476" y="2289"/>
                  </a:cubicBezTo>
                  <a:cubicBezTo>
                    <a:pt x="3492" y="2283"/>
                    <a:pt x="3502" y="2286"/>
                    <a:pt x="3490" y="2272"/>
                  </a:cubicBezTo>
                  <a:cubicBezTo>
                    <a:pt x="3478" y="2257"/>
                    <a:pt x="3460" y="2255"/>
                    <a:pt x="3476" y="2237"/>
                  </a:cubicBezTo>
                  <a:cubicBezTo>
                    <a:pt x="3491" y="2219"/>
                    <a:pt x="3504" y="2192"/>
                    <a:pt x="3499" y="2164"/>
                  </a:cubicBezTo>
                  <a:cubicBezTo>
                    <a:pt x="3493" y="2136"/>
                    <a:pt x="3493" y="2113"/>
                    <a:pt x="3480" y="2090"/>
                  </a:cubicBezTo>
                  <a:cubicBezTo>
                    <a:pt x="3468" y="2067"/>
                    <a:pt x="3470" y="2035"/>
                    <a:pt x="3469" y="2023"/>
                  </a:cubicBezTo>
                  <a:cubicBezTo>
                    <a:pt x="3468" y="2010"/>
                    <a:pt x="3460" y="1955"/>
                    <a:pt x="3479" y="1941"/>
                  </a:cubicBezTo>
                  <a:cubicBezTo>
                    <a:pt x="3497" y="1927"/>
                    <a:pt x="3523" y="1918"/>
                    <a:pt x="3540" y="1915"/>
                  </a:cubicBezTo>
                  <a:cubicBezTo>
                    <a:pt x="3557" y="1912"/>
                    <a:pt x="3579" y="1913"/>
                    <a:pt x="3588" y="1891"/>
                  </a:cubicBezTo>
                  <a:cubicBezTo>
                    <a:pt x="3598" y="1868"/>
                    <a:pt x="3624" y="1845"/>
                    <a:pt x="3639" y="1830"/>
                  </a:cubicBezTo>
                  <a:cubicBezTo>
                    <a:pt x="3655" y="1815"/>
                    <a:pt x="3702" y="1791"/>
                    <a:pt x="3720" y="1781"/>
                  </a:cubicBezTo>
                  <a:cubicBezTo>
                    <a:pt x="3737" y="1772"/>
                    <a:pt x="3791" y="1750"/>
                    <a:pt x="3819" y="1741"/>
                  </a:cubicBezTo>
                  <a:cubicBezTo>
                    <a:pt x="3847" y="1733"/>
                    <a:pt x="3855" y="1728"/>
                    <a:pt x="3887" y="1731"/>
                  </a:cubicBezTo>
                  <a:cubicBezTo>
                    <a:pt x="3919" y="1733"/>
                    <a:pt x="3939" y="1716"/>
                    <a:pt x="3947" y="1700"/>
                  </a:cubicBezTo>
                  <a:cubicBezTo>
                    <a:pt x="3955" y="1683"/>
                    <a:pt x="3962" y="1660"/>
                    <a:pt x="3957" y="1640"/>
                  </a:cubicBezTo>
                  <a:cubicBezTo>
                    <a:pt x="3952" y="1620"/>
                    <a:pt x="3963" y="1601"/>
                    <a:pt x="3971" y="1587"/>
                  </a:cubicBezTo>
                  <a:cubicBezTo>
                    <a:pt x="3979" y="1572"/>
                    <a:pt x="3988" y="1569"/>
                    <a:pt x="3985" y="1564"/>
                  </a:cubicBezTo>
                  <a:close/>
                </a:path>
              </a:pathLst>
            </a:custGeom>
            <a:solidFill>
              <a:srgbClr val="F79E1E"/>
            </a:solidFill>
            <a:ln w="6350" cap="flat" cmpd="sng">
              <a:solidFill>
                <a:srgbClr val="FCFCFC"/>
              </a:solidFill>
              <a:miter lim="800000"/>
            </a:ln>
          </p:spPr>
          <p:txBody>
            <a:bodyPr/>
            <a:lstStyle/>
            <a:p>
              <a:endParaRPr lang="zh-CN" altLang="en-US"/>
            </a:p>
          </p:txBody>
        </p:sp>
        <p:sp>
          <p:nvSpPr>
            <p:cNvPr id="7212" name="Freeform 34"/>
            <p:cNvSpPr>
              <a:spLocks noChangeArrowheads="1"/>
            </p:cNvSpPr>
            <p:nvPr/>
          </p:nvSpPr>
          <p:spPr bwMode="auto">
            <a:xfrm>
              <a:off x="4694237" y="3448050"/>
              <a:ext cx="206375" cy="430212"/>
            </a:xfrm>
            <a:custGeom>
              <a:avLst/>
              <a:gdLst>
                <a:gd name="T0" fmla="*/ 25236 w 368"/>
                <a:gd name="T1" fmla="*/ 198344 h 770"/>
                <a:gd name="T2" fmla="*/ 47107 w 368"/>
                <a:gd name="T3" fmla="*/ 138003 h 770"/>
                <a:gd name="T4" fmla="*/ 70100 w 368"/>
                <a:gd name="T5" fmla="*/ 96658 h 770"/>
                <a:gd name="T6" fmla="*/ 81316 w 368"/>
                <a:gd name="T7" fmla="*/ 71516 h 770"/>
                <a:gd name="T8" fmla="*/ 98701 w 368"/>
                <a:gd name="T9" fmla="*/ 42462 h 770"/>
                <a:gd name="T10" fmla="*/ 134032 w 368"/>
                <a:gd name="T11" fmla="*/ 14527 h 770"/>
                <a:gd name="T12" fmla="*/ 156464 w 368"/>
                <a:gd name="T13" fmla="*/ 10057 h 770"/>
                <a:gd name="T14" fmla="*/ 177774 w 368"/>
                <a:gd name="T15" fmla="*/ 16762 h 770"/>
                <a:gd name="T16" fmla="*/ 195720 w 368"/>
                <a:gd name="T17" fmla="*/ 33523 h 770"/>
                <a:gd name="T18" fmla="*/ 184504 w 368"/>
                <a:gd name="T19" fmla="*/ 58665 h 770"/>
                <a:gd name="T20" fmla="*/ 199085 w 368"/>
                <a:gd name="T21" fmla="*/ 95541 h 770"/>
                <a:gd name="T22" fmla="*/ 178896 w 368"/>
                <a:gd name="T23" fmla="*/ 141914 h 770"/>
                <a:gd name="T24" fmla="*/ 173849 w 368"/>
                <a:gd name="T25" fmla="*/ 170409 h 770"/>
                <a:gd name="T26" fmla="*/ 171044 w 368"/>
                <a:gd name="T27" fmla="*/ 226280 h 770"/>
                <a:gd name="T28" fmla="*/ 165997 w 368"/>
                <a:gd name="T29" fmla="*/ 258686 h 770"/>
                <a:gd name="T30" fmla="*/ 153099 w 368"/>
                <a:gd name="T31" fmla="*/ 297796 h 770"/>
                <a:gd name="T32" fmla="*/ 137957 w 368"/>
                <a:gd name="T33" fmla="*/ 330760 h 770"/>
                <a:gd name="T34" fmla="*/ 126180 w 368"/>
                <a:gd name="T35" fmla="*/ 368753 h 770"/>
                <a:gd name="T36" fmla="*/ 131228 w 368"/>
                <a:gd name="T37" fmla="*/ 412333 h 770"/>
                <a:gd name="T38" fmla="*/ 123937 w 368"/>
                <a:gd name="T39" fmla="*/ 429653 h 770"/>
                <a:gd name="T40" fmla="*/ 103748 w 368"/>
                <a:gd name="T41" fmla="*/ 405070 h 770"/>
                <a:gd name="T42" fmla="*/ 75708 w 368"/>
                <a:gd name="T43" fmla="*/ 372664 h 770"/>
                <a:gd name="T44" fmla="*/ 71222 w 368"/>
                <a:gd name="T45" fmla="*/ 350874 h 770"/>
                <a:gd name="T46" fmla="*/ 64492 w 368"/>
                <a:gd name="T47" fmla="*/ 350874 h 770"/>
                <a:gd name="T48" fmla="*/ 46547 w 368"/>
                <a:gd name="T49" fmla="*/ 350315 h 770"/>
                <a:gd name="T50" fmla="*/ 16824 w 368"/>
                <a:gd name="T51" fmla="*/ 305059 h 770"/>
                <a:gd name="T52" fmla="*/ 13459 w 368"/>
                <a:gd name="T53" fmla="*/ 279358 h 770"/>
                <a:gd name="T54" fmla="*/ 14020 w 368"/>
                <a:gd name="T55" fmla="*/ 243042 h 770"/>
                <a:gd name="T56" fmla="*/ 14581 w 368"/>
                <a:gd name="T57" fmla="*/ 216223 h 770"/>
                <a:gd name="T58" fmla="*/ 25236 w 368"/>
                <a:gd name="T59" fmla="*/ 198344 h 77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8"/>
                <a:gd name="T91" fmla="*/ 0 h 770"/>
                <a:gd name="T92" fmla="*/ 368 w 368"/>
                <a:gd name="T93" fmla="*/ 770 h 77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8" h="770">
                  <a:moveTo>
                    <a:pt x="45" y="355"/>
                  </a:moveTo>
                  <a:cubicBezTo>
                    <a:pt x="45" y="355"/>
                    <a:pt x="73" y="273"/>
                    <a:pt x="84" y="247"/>
                  </a:cubicBezTo>
                  <a:cubicBezTo>
                    <a:pt x="95" y="221"/>
                    <a:pt x="113" y="185"/>
                    <a:pt x="125" y="173"/>
                  </a:cubicBezTo>
                  <a:cubicBezTo>
                    <a:pt x="138" y="162"/>
                    <a:pt x="145" y="155"/>
                    <a:pt x="145" y="128"/>
                  </a:cubicBezTo>
                  <a:cubicBezTo>
                    <a:pt x="145" y="102"/>
                    <a:pt x="158" y="88"/>
                    <a:pt x="176" y="76"/>
                  </a:cubicBezTo>
                  <a:cubicBezTo>
                    <a:pt x="195" y="64"/>
                    <a:pt x="229" y="51"/>
                    <a:pt x="239" y="26"/>
                  </a:cubicBezTo>
                  <a:cubicBezTo>
                    <a:pt x="249" y="0"/>
                    <a:pt x="275" y="2"/>
                    <a:pt x="279" y="18"/>
                  </a:cubicBezTo>
                  <a:cubicBezTo>
                    <a:pt x="283" y="33"/>
                    <a:pt x="294" y="27"/>
                    <a:pt x="317" y="30"/>
                  </a:cubicBezTo>
                  <a:cubicBezTo>
                    <a:pt x="339" y="33"/>
                    <a:pt x="368" y="41"/>
                    <a:pt x="349" y="60"/>
                  </a:cubicBezTo>
                  <a:cubicBezTo>
                    <a:pt x="329" y="78"/>
                    <a:pt x="322" y="78"/>
                    <a:pt x="329" y="105"/>
                  </a:cubicBezTo>
                  <a:cubicBezTo>
                    <a:pt x="336" y="131"/>
                    <a:pt x="366" y="154"/>
                    <a:pt x="355" y="171"/>
                  </a:cubicBezTo>
                  <a:cubicBezTo>
                    <a:pt x="344" y="189"/>
                    <a:pt x="334" y="237"/>
                    <a:pt x="319" y="254"/>
                  </a:cubicBezTo>
                  <a:cubicBezTo>
                    <a:pt x="304" y="272"/>
                    <a:pt x="312" y="277"/>
                    <a:pt x="310" y="305"/>
                  </a:cubicBezTo>
                  <a:cubicBezTo>
                    <a:pt x="308" y="334"/>
                    <a:pt x="299" y="383"/>
                    <a:pt x="305" y="405"/>
                  </a:cubicBezTo>
                  <a:cubicBezTo>
                    <a:pt x="310" y="426"/>
                    <a:pt x="298" y="439"/>
                    <a:pt x="296" y="463"/>
                  </a:cubicBezTo>
                  <a:cubicBezTo>
                    <a:pt x="294" y="488"/>
                    <a:pt x="283" y="515"/>
                    <a:pt x="273" y="533"/>
                  </a:cubicBezTo>
                  <a:cubicBezTo>
                    <a:pt x="263" y="551"/>
                    <a:pt x="269" y="571"/>
                    <a:pt x="246" y="592"/>
                  </a:cubicBezTo>
                  <a:cubicBezTo>
                    <a:pt x="224" y="614"/>
                    <a:pt x="219" y="641"/>
                    <a:pt x="225" y="660"/>
                  </a:cubicBezTo>
                  <a:cubicBezTo>
                    <a:pt x="230" y="680"/>
                    <a:pt x="237" y="714"/>
                    <a:pt x="234" y="738"/>
                  </a:cubicBezTo>
                  <a:cubicBezTo>
                    <a:pt x="231" y="761"/>
                    <a:pt x="245" y="770"/>
                    <a:pt x="221" y="769"/>
                  </a:cubicBezTo>
                  <a:cubicBezTo>
                    <a:pt x="196" y="768"/>
                    <a:pt x="187" y="754"/>
                    <a:pt x="185" y="725"/>
                  </a:cubicBezTo>
                  <a:cubicBezTo>
                    <a:pt x="183" y="695"/>
                    <a:pt x="155" y="676"/>
                    <a:pt x="135" y="667"/>
                  </a:cubicBezTo>
                  <a:cubicBezTo>
                    <a:pt x="116" y="658"/>
                    <a:pt x="123" y="651"/>
                    <a:pt x="127" y="628"/>
                  </a:cubicBezTo>
                  <a:cubicBezTo>
                    <a:pt x="131" y="606"/>
                    <a:pt x="119" y="612"/>
                    <a:pt x="115" y="628"/>
                  </a:cubicBezTo>
                  <a:cubicBezTo>
                    <a:pt x="111" y="645"/>
                    <a:pt x="101" y="654"/>
                    <a:pt x="83" y="627"/>
                  </a:cubicBezTo>
                  <a:cubicBezTo>
                    <a:pt x="66" y="601"/>
                    <a:pt x="60" y="552"/>
                    <a:pt x="30" y="546"/>
                  </a:cubicBezTo>
                  <a:cubicBezTo>
                    <a:pt x="0" y="540"/>
                    <a:pt x="14" y="516"/>
                    <a:pt x="24" y="500"/>
                  </a:cubicBezTo>
                  <a:cubicBezTo>
                    <a:pt x="34" y="485"/>
                    <a:pt x="31" y="447"/>
                    <a:pt x="25" y="435"/>
                  </a:cubicBezTo>
                  <a:cubicBezTo>
                    <a:pt x="19" y="422"/>
                    <a:pt x="20" y="397"/>
                    <a:pt x="26" y="387"/>
                  </a:cubicBezTo>
                  <a:cubicBezTo>
                    <a:pt x="32" y="378"/>
                    <a:pt x="45" y="355"/>
                    <a:pt x="45" y="355"/>
                  </a:cubicBezTo>
                  <a:close/>
                </a:path>
              </a:pathLst>
            </a:custGeom>
            <a:solidFill>
              <a:srgbClr val="F79E1E"/>
            </a:solidFill>
            <a:ln w="6350" cap="flat" cmpd="sng">
              <a:solidFill>
                <a:srgbClr val="FCFCFC"/>
              </a:solidFill>
              <a:miter lim="800000"/>
            </a:ln>
          </p:spPr>
          <p:txBody>
            <a:bodyPr/>
            <a:lstStyle/>
            <a:p>
              <a:endParaRPr lang="zh-CN" altLang="en-US"/>
            </a:p>
          </p:txBody>
        </p:sp>
        <p:sp>
          <p:nvSpPr>
            <p:cNvPr id="7213" name="Freeform 35"/>
            <p:cNvSpPr>
              <a:spLocks noChangeArrowheads="1"/>
            </p:cNvSpPr>
            <p:nvPr/>
          </p:nvSpPr>
          <p:spPr bwMode="auto">
            <a:xfrm>
              <a:off x="3986212" y="1612900"/>
              <a:ext cx="187325" cy="192087"/>
            </a:xfrm>
            <a:custGeom>
              <a:avLst/>
              <a:gdLst>
                <a:gd name="T0" fmla="*/ 176637 w 333"/>
                <a:gd name="T1" fmla="*/ 30801 h 343"/>
                <a:gd name="T2" fmla="*/ 105757 w 333"/>
                <a:gd name="T3" fmla="*/ 14561 h 343"/>
                <a:gd name="T4" fmla="*/ 74255 w 333"/>
                <a:gd name="T5" fmla="*/ 22961 h 343"/>
                <a:gd name="T6" fmla="*/ 73692 w 333"/>
                <a:gd name="T7" fmla="*/ 38641 h 343"/>
                <a:gd name="T8" fmla="*/ 53441 w 333"/>
                <a:gd name="T9" fmla="*/ 55442 h 343"/>
                <a:gd name="T10" fmla="*/ 57941 w 333"/>
                <a:gd name="T11" fmla="*/ 84003 h 343"/>
                <a:gd name="T12" fmla="*/ 54004 w 333"/>
                <a:gd name="T13" fmla="*/ 91283 h 343"/>
                <a:gd name="T14" fmla="*/ 36565 w 333"/>
                <a:gd name="T15" fmla="*/ 87923 h 343"/>
                <a:gd name="T16" fmla="*/ 21376 w 333"/>
                <a:gd name="T17" fmla="*/ 113684 h 343"/>
                <a:gd name="T18" fmla="*/ 2250 w 333"/>
                <a:gd name="T19" fmla="*/ 146165 h 343"/>
                <a:gd name="T20" fmla="*/ 16876 w 333"/>
                <a:gd name="T21" fmla="*/ 185927 h 343"/>
                <a:gd name="T22" fmla="*/ 51753 w 333"/>
                <a:gd name="T23" fmla="*/ 185927 h 343"/>
                <a:gd name="T24" fmla="*/ 75380 w 333"/>
                <a:gd name="T25" fmla="*/ 169126 h 343"/>
                <a:gd name="T26" fmla="*/ 89443 w 333"/>
                <a:gd name="T27" fmla="*/ 182567 h 343"/>
                <a:gd name="T28" fmla="*/ 113070 w 333"/>
                <a:gd name="T29" fmla="*/ 169126 h 343"/>
                <a:gd name="T30" fmla="*/ 141197 w 333"/>
                <a:gd name="T31" fmla="*/ 159046 h 343"/>
                <a:gd name="T32" fmla="*/ 132759 w 333"/>
                <a:gd name="T33" fmla="*/ 134965 h 343"/>
                <a:gd name="T34" fmla="*/ 137259 w 333"/>
                <a:gd name="T35" fmla="*/ 115364 h 343"/>
                <a:gd name="T36" fmla="*/ 169324 w 333"/>
                <a:gd name="T37" fmla="*/ 94083 h 343"/>
                <a:gd name="T38" fmla="*/ 160886 w 333"/>
                <a:gd name="T39" fmla="*/ 58242 h 343"/>
                <a:gd name="T40" fmla="*/ 176637 w 333"/>
                <a:gd name="T41" fmla="*/ 30801 h 34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3"/>
                <a:gd name="T64" fmla="*/ 0 h 343"/>
                <a:gd name="T65" fmla="*/ 333 w 333"/>
                <a:gd name="T66" fmla="*/ 343 h 34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3" h="343">
                  <a:moveTo>
                    <a:pt x="314" y="55"/>
                  </a:moveTo>
                  <a:cubicBezTo>
                    <a:pt x="314" y="55"/>
                    <a:pt x="208" y="51"/>
                    <a:pt x="188" y="26"/>
                  </a:cubicBezTo>
                  <a:cubicBezTo>
                    <a:pt x="169" y="0"/>
                    <a:pt x="125" y="20"/>
                    <a:pt x="132" y="41"/>
                  </a:cubicBezTo>
                  <a:cubicBezTo>
                    <a:pt x="139" y="62"/>
                    <a:pt x="149" y="72"/>
                    <a:pt x="131" y="69"/>
                  </a:cubicBezTo>
                  <a:cubicBezTo>
                    <a:pt x="113" y="66"/>
                    <a:pt x="96" y="79"/>
                    <a:pt x="95" y="99"/>
                  </a:cubicBezTo>
                  <a:cubicBezTo>
                    <a:pt x="94" y="118"/>
                    <a:pt x="83" y="125"/>
                    <a:pt x="103" y="150"/>
                  </a:cubicBezTo>
                  <a:cubicBezTo>
                    <a:pt x="124" y="174"/>
                    <a:pt x="123" y="183"/>
                    <a:pt x="96" y="163"/>
                  </a:cubicBezTo>
                  <a:cubicBezTo>
                    <a:pt x="69" y="144"/>
                    <a:pt x="63" y="136"/>
                    <a:pt x="65" y="157"/>
                  </a:cubicBezTo>
                  <a:cubicBezTo>
                    <a:pt x="67" y="178"/>
                    <a:pt x="47" y="195"/>
                    <a:pt x="38" y="203"/>
                  </a:cubicBezTo>
                  <a:cubicBezTo>
                    <a:pt x="28" y="211"/>
                    <a:pt x="0" y="223"/>
                    <a:pt x="4" y="261"/>
                  </a:cubicBezTo>
                  <a:cubicBezTo>
                    <a:pt x="8" y="300"/>
                    <a:pt x="3" y="331"/>
                    <a:pt x="30" y="332"/>
                  </a:cubicBezTo>
                  <a:cubicBezTo>
                    <a:pt x="58" y="333"/>
                    <a:pt x="83" y="343"/>
                    <a:pt x="92" y="332"/>
                  </a:cubicBezTo>
                  <a:cubicBezTo>
                    <a:pt x="101" y="321"/>
                    <a:pt x="127" y="285"/>
                    <a:pt x="134" y="302"/>
                  </a:cubicBezTo>
                  <a:cubicBezTo>
                    <a:pt x="141" y="320"/>
                    <a:pt x="134" y="338"/>
                    <a:pt x="159" y="326"/>
                  </a:cubicBezTo>
                  <a:cubicBezTo>
                    <a:pt x="184" y="315"/>
                    <a:pt x="183" y="299"/>
                    <a:pt x="201" y="302"/>
                  </a:cubicBezTo>
                  <a:cubicBezTo>
                    <a:pt x="218" y="306"/>
                    <a:pt x="251" y="301"/>
                    <a:pt x="251" y="284"/>
                  </a:cubicBezTo>
                  <a:cubicBezTo>
                    <a:pt x="251" y="267"/>
                    <a:pt x="251" y="250"/>
                    <a:pt x="236" y="241"/>
                  </a:cubicBezTo>
                  <a:cubicBezTo>
                    <a:pt x="222" y="232"/>
                    <a:pt x="217" y="215"/>
                    <a:pt x="244" y="206"/>
                  </a:cubicBezTo>
                  <a:cubicBezTo>
                    <a:pt x="270" y="197"/>
                    <a:pt x="299" y="187"/>
                    <a:pt x="301" y="168"/>
                  </a:cubicBezTo>
                  <a:cubicBezTo>
                    <a:pt x="303" y="150"/>
                    <a:pt x="273" y="120"/>
                    <a:pt x="286" y="104"/>
                  </a:cubicBezTo>
                  <a:cubicBezTo>
                    <a:pt x="298" y="87"/>
                    <a:pt x="333" y="70"/>
                    <a:pt x="314" y="55"/>
                  </a:cubicBezTo>
                  <a:close/>
                </a:path>
              </a:pathLst>
            </a:custGeom>
            <a:solidFill>
              <a:srgbClr val="F79E1E"/>
            </a:solidFill>
            <a:ln w="6350" cap="flat" cmpd="sng">
              <a:solidFill>
                <a:srgbClr val="FCFCFC"/>
              </a:solidFill>
              <a:miter lim="800000"/>
            </a:ln>
          </p:spPr>
          <p:txBody>
            <a:bodyPr/>
            <a:lstStyle/>
            <a:p>
              <a:endParaRPr lang="zh-CN" altLang="en-US"/>
            </a:p>
          </p:txBody>
        </p:sp>
        <p:sp>
          <p:nvSpPr>
            <p:cNvPr id="7214" name="Oval 36"/>
            <p:cNvSpPr>
              <a:spLocks noChangeArrowheads="1"/>
            </p:cNvSpPr>
            <p:nvPr/>
          </p:nvSpPr>
          <p:spPr bwMode="auto">
            <a:xfrm>
              <a:off x="2884487" y="2273300"/>
              <a:ext cx="28575" cy="26987"/>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15" name="Oval 37"/>
            <p:cNvSpPr>
              <a:spLocks noChangeArrowheads="1"/>
            </p:cNvSpPr>
            <p:nvPr/>
          </p:nvSpPr>
          <p:spPr bwMode="auto">
            <a:xfrm>
              <a:off x="1423987" y="1219200"/>
              <a:ext cx="26988" cy="26987"/>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16" name="Oval 38"/>
            <p:cNvSpPr>
              <a:spLocks noChangeArrowheads="1"/>
            </p:cNvSpPr>
            <p:nvPr/>
          </p:nvSpPr>
          <p:spPr bwMode="auto">
            <a:xfrm>
              <a:off x="1516062" y="2979738"/>
              <a:ext cx="26988" cy="26987"/>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17" name="Oval 39"/>
            <p:cNvSpPr>
              <a:spLocks noChangeArrowheads="1"/>
            </p:cNvSpPr>
            <p:nvPr/>
          </p:nvSpPr>
          <p:spPr bwMode="auto">
            <a:xfrm>
              <a:off x="2690812" y="2206625"/>
              <a:ext cx="26988" cy="26987"/>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18" name="Oval 40"/>
            <p:cNvSpPr>
              <a:spLocks noChangeArrowheads="1"/>
            </p:cNvSpPr>
            <p:nvPr/>
          </p:nvSpPr>
          <p:spPr bwMode="auto">
            <a:xfrm>
              <a:off x="3611562" y="1674813"/>
              <a:ext cx="26988" cy="26987"/>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19" name="Oval 41"/>
            <p:cNvSpPr>
              <a:spLocks noChangeArrowheads="1"/>
            </p:cNvSpPr>
            <p:nvPr/>
          </p:nvSpPr>
          <p:spPr bwMode="auto">
            <a:xfrm>
              <a:off x="3390900" y="2474913"/>
              <a:ext cx="33338" cy="33337"/>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20" name="Oval 42"/>
            <p:cNvSpPr>
              <a:spLocks noChangeArrowheads="1"/>
            </p:cNvSpPr>
            <p:nvPr/>
          </p:nvSpPr>
          <p:spPr bwMode="auto">
            <a:xfrm>
              <a:off x="2900362" y="2932113"/>
              <a:ext cx="39688" cy="38100"/>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21" name="Oval 43"/>
            <p:cNvSpPr>
              <a:spLocks noChangeArrowheads="1"/>
            </p:cNvSpPr>
            <p:nvPr/>
          </p:nvSpPr>
          <p:spPr bwMode="auto">
            <a:xfrm>
              <a:off x="3149600" y="3046413"/>
              <a:ext cx="58738" cy="60325"/>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22" name="Oval 44"/>
            <p:cNvSpPr>
              <a:spLocks noChangeArrowheads="1"/>
            </p:cNvSpPr>
            <p:nvPr/>
          </p:nvSpPr>
          <p:spPr bwMode="auto">
            <a:xfrm>
              <a:off x="2751137" y="3609975"/>
              <a:ext cx="38100" cy="38100"/>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23" name="Oval 45"/>
            <p:cNvSpPr>
              <a:spLocks noChangeArrowheads="1"/>
            </p:cNvSpPr>
            <p:nvPr/>
          </p:nvSpPr>
          <p:spPr bwMode="auto">
            <a:xfrm>
              <a:off x="3176587" y="3419475"/>
              <a:ext cx="38100" cy="38100"/>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24" name="Oval 46"/>
            <p:cNvSpPr>
              <a:spLocks noChangeArrowheads="1"/>
            </p:cNvSpPr>
            <p:nvPr/>
          </p:nvSpPr>
          <p:spPr bwMode="auto">
            <a:xfrm>
              <a:off x="3381375" y="3878263"/>
              <a:ext cx="28575" cy="28575"/>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25" name="Oval 47"/>
            <p:cNvSpPr>
              <a:spLocks noChangeArrowheads="1"/>
            </p:cNvSpPr>
            <p:nvPr/>
          </p:nvSpPr>
          <p:spPr bwMode="auto">
            <a:xfrm>
              <a:off x="3932237" y="3802063"/>
              <a:ext cx="46038" cy="46037"/>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26" name="Oval 48"/>
            <p:cNvSpPr>
              <a:spLocks noChangeArrowheads="1"/>
            </p:cNvSpPr>
            <p:nvPr/>
          </p:nvSpPr>
          <p:spPr bwMode="auto">
            <a:xfrm>
              <a:off x="3859212" y="3203575"/>
              <a:ext cx="25400" cy="26987"/>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27" name="Oval 49"/>
            <p:cNvSpPr>
              <a:spLocks noChangeArrowheads="1"/>
            </p:cNvSpPr>
            <p:nvPr/>
          </p:nvSpPr>
          <p:spPr bwMode="auto">
            <a:xfrm>
              <a:off x="4165600" y="3113088"/>
              <a:ext cx="26988" cy="26987"/>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28" name="Oval 50"/>
            <p:cNvSpPr>
              <a:spLocks noChangeArrowheads="1"/>
            </p:cNvSpPr>
            <p:nvPr/>
          </p:nvSpPr>
          <p:spPr bwMode="auto">
            <a:xfrm>
              <a:off x="3967162" y="2878138"/>
              <a:ext cx="41275" cy="41275"/>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29" name="Oval 51"/>
            <p:cNvSpPr>
              <a:spLocks noChangeArrowheads="1"/>
            </p:cNvSpPr>
            <p:nvPr/>
          </p:nvSpPr>
          <p:spPr bwMode="auto">
            <a:xfrm>
              <a:off x="4567237" y="3378200"/>
              <a:ext cx="26988" cy="26987"/>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30" name="Oval 52"/>
            <p:cNvSpPr>
              <a:spLocks noChangeArrowheads="1"/>
            </p:cNvSpPr>
            <p:nvPr/>
          </p:nvSpPr>
          <p:spPr bwMode="auto">
            <a:xfrm>
              <a:off x="4818062" y="3468688"/>
              <a:ext cx="36513" cy="36512"/>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31" name="Oval 53"/>
            <p:cNvSpPr>
              <a:spLocks noChangeArrowheads="1"/>
            </p:cNvSpPr>
            <p:nvPr/>
          </p:nvSpPr>
          <p:spPr bwMode="auto">
            <a:xfrm>
              <a:off x="4565650" y="2871788"/>
              <a:ext cx="23813" cy="23812"/>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32" name="Oval 54"/>
            <p:cNvSpPr>
              <a:spLocks noChangeArrowheads="1"/>
            </p:cNvSpPr>
            <p:nvPr/>
          </p:nvSpPr>
          <p:spPr bwMode="auto">
            <a:xfrm>
              <a:off x="4684712" y="2720975"/>
              <a:ext cx="57150" cy="57150"/>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33" name="Oval 55"/>
            <p:cNvSpPr>
              <a:spLocks noChangeArrowheads="1"/>
            </p:cNvSpPr>
            <p:nvPr/>
          </p:nvSpPr>
          <p:spPr bwMode="auto">
            <a:xfrm>
              <a:off x="4265612" y="2706688"/>
              <a:ext cx="19050" cy="19050"/>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34" name="Oval 56"/>
            <p:cNvSpPr>
              <a:spLocks noChangeArrowheads="1"/>
            </p:cNvSpPr>
            <p:nvPr/>
          </p:nvSpPr>
          <p:spPr bwMode="auto">
            <a:xfrm>
              <a:off x="4414837" y="2660650"/>
              <a:ext cx="26988" cy="25400"/>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35" name="Oval 57"/>
            <p:cNvSpPr>
              <a:spLocks noChangeArrowheads="1"/>
            </p:cNvSpPr>
            <p:nvPr/>
          </p:nvSpPr>
          <p:spPr bwMode="auto">
            <a:xfrm>
              <a:off x="3857625" y="2398713"/>
              <a:ext cx="26988" cy="25400"/>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36" name="Oval 58"/>
            <p:cNvSpPr>
              <a:spLocks noChangeArrowheads="1"/>
            </p:cNvSpPr>
            <p:nvPr/>
          </p:nvSpPr>
          <p:spPr bwMode="auto">
            <a:xfrm>
              <a:off x="4167187" y="2124075"/>
              <a:ext cx="26988" cy="26987"/>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37" name="Oval 59"/>
            <p:cNvSpPr>
              <a:spLocks noChangeArrowheads="1"/>
            </p:cNvSpPr>
            <p:nvPr/>
          </p:nvSpPr>
          <p:spPr bwMode="auto">
            <a:xfrm>
              <a:off x="3724275" y="2017713"/>
              <a:ext cx="25400" cy="26987"/>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38" name="Oval 60"/>
            <p:cNvSpPr>
              <a:spLocks noChangeArrowheads="1"/>
            </p:cNvSpPr>
            <p:nvPr/>
          </p:nvSpPr>
          <p:spPr bwMode="auto">
            <a:xfrm>
              <a:off x="3903662" y="1992313"/>
              <a:ext cx="26988" cy="25400"/>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39" name="Oval 61"/>
            <p:cNvSpPr>
              <a:spLocks noChangeArrowheads="1"/>
            </p:cNvSpPr>
            <p:nvPr/>
          </p:nvSpPr>
          <p:spPr bwMode="auto">
            <a:xfrm>
              <a:off x="4144962" y="1812925"/>
              <a:ext cx="36513" cy="36512"/>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40" name="Oval 62"/>
            <p:cNvSpPr>
              <a:spLocks noChangeArrowheads="1"/>
            </p:cNvSpPr>
            <p:nvPr/>
          </p:nvSpPr>
          <p:spPr bwMode="auto">
            <a:xfrm>
              <a:off x="4681537" y="1403350"/>
              <a:ext cx="33338" cy="33337"/>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41" name="Oval 63"/>
            <p:cNvSpPr>
              <a:spLocks noChangeArrowheads="1"/>
            </p:cNvSpPr>
            <p:nvPr/>
          </p:nvSpPr>
          <p:spPr bwMode="auto">
            <a:xfrm>
              <a:off x="4802187" y="1117600"/>
              <a:ext cx="30163" cy="31750"/>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42" name="Oval 64"/>
            <p:cNvSpPr>
              <a:spLocks noChangeArrowheads="1"/>
            </p:cNvSpPr>
            <p:nvPr/>
          </p:nvSpPr>
          <p:spPr bwMode="auto">
            <a:xfrm>
              <a:off x="4872037" y="873125"/>
              <a:ext cx="31750" cy="31750"/>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43" name="Oval 65"/>
            <p:cNvSpPr>
              <a:spLocks noChangeArrowheads="1"/>
            </p:cNvSpPr>
            <p:nvPr/>
          </p:nvSpPr>
          <p:spPr bwMode="auto">
            <a:xfrm>
              <a:off x="3128962" y="1984375"/>
              <a:ext cx="19050" cy="17462"/>
            </a:xfrm>
            <a:prstGeom prst="ellipse">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7244" name="Rectangle 66"/>
            <p:cNvSpPr>
              <a:spLocks noChangeArrowheads="1"/>
            </p:cNvSpPr>
            <p:nvPr/>
          </p:nvSpPr>
          <p:spPr bwMode="auto">
            <a:xfrm>
              <a:off x="4043362" y="1709738"/>
              <a:ext cx="65088" cy="65087"/>
            </a:xfrm>
            <a:prstGeom prst="rect">
              <a:avLst/>
            </a:prstGeom>
            <a:solidFill>
              <a:srgbClr val="F79E1E"/>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gr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62"/>
                                        </p:tgtEl>
                                        <p:attrNameLst>
                                          <p:attrName>style.visibility</p:attrName>
                                        </p:attrNameLst>
                                      </p:cBhvr>
                                      <p:to>
                                        <p:strVal val="visible"/>
                                      </p:to>
                                    </p:set>
                                    <p:anim calcmode="lin" valueType="num">
                                      <p:cBhvr>
                                        <p:cTn id="7" dur="3000" fill="hold"/>
                                        <p:tgtEl>
                                          <p:spTgt spid="10262"/>
                                        </p:tgtEl>
                                        <p:attrNameLst>
                                          <p:attrName>ppt_w</p:attrName>
                                        </p:attrNameLst>
                                      </p:cBhvr>
                                      <p:tavLst>
                                        <p:tav tm="0">
                                          <p:val>
                                            <p:fltVal val="0"/>
                                          </p:val>
                                        </p:tav>
                                        <p:tav tm="100000">
                                          <p:val>
                                            <p:strVal val="#ppt_w"/>
                                          </p:val>
                                        </p:tav>
                                      </p:tavLst>
                                    </p:anim>
                                    <p:anim calcmode="lin" valueType="num">
                                      <p:cBhvr>
                                        <p:cTn id="8" dur="3000" fill="hold"/>
                                        <p:tgtEl>
                                          <p:spTgt spid="10262"/>
                                        </p:tgtEl>
                                        <p:attrNameLst>
                                          <p:attrName>ppt_h</p:attrName>
                                        </p:attrNameLst>
                                      </p:cBhvr>
                                      <p:tavLst>
                                        <p:tav tm="0">
                                          <p:val>
                                            <p:fltVal val="0"/>
                                          </p:val>
                                        </p:tav>
                                        <p:tav tm="100000">
                                          <p:val>
                                            <p:strVal val="#ppt_h"/>
                                          </p:val>
                                        </p:tav>
                                      </p:tavLst>
                                    </p:anim>
                                    <p:animEffect>
                                      <p:cBhvr>
                                        <p:cTn id="9" dur="3000"/>
                                        <p:tgtEl>
                                          <p:spTgt spid="10262"/>
                                        </p:tgtEl>
                                      </p:cBhvr>
                                    </p:animEffect>
                                  </p:childTnLst>
                                </p:cTn>
                              </p:par>
                            </p:childTnLst>
                          </p:cTn>
                        </p:par>
                        <p:par>
                          <p:cTn id="10" fill="hold">
                            <p:stCondLst>
                              <p:cond delay="3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0261"/>
                                        </p:tgtEl>
                                        <p:attrNameLst>
                                          <p:attrName>style.visibility</p:attrName>
                                        </p:attrNameLst>
                                      </p:cBhvr>
                                      <p:to>
                                        <p:strVal val="visible"/>
                                      </p:to>
                                    </p:set>
                                    <p:anim by="(-#ppt_w*2)" calcmode="lin" valueType="num">
                                      <p:cBhvr rctx="PPT">
                                        <p:cTn id="13" dur="250" autoRev="1" fill="hold">
                                          <p:stCondLst>
                                            <p:cond delay="0"/>
                                          </p:stCondLst>
                                        </p:cTn>
                                        <p:tgtEl>
                                          <p:spTgt spid="10261"/>
                                        </p:tgtEl>
                                        <p:attrNameLst>
                                          <p:attrName>ppt_w</p:attrName>
                                        </p:attrNameLst>
                                      </p:cBhvr>
                                    </p:anim>
                                    <p:anim by="(#ppt_w*0.50)" calcmode="lin" valueType="num">
                                      <p:cBhvr>
                                        <p:cTn id="14" dur="250" decel="50000" autoRev="1" fill="hold">
                                          <p:stCondLst>
                                            <p:cond delay="0"/>
                                          </p:stCondLst>
                                        </p:cTn>
                                        <p:tgtEl>
                                          <p:spTgt spid="10261"/>
                                        </p:tgtEl>
                                        <p:attrNameLst>
                                          <p:attrName>ppt_x</p:attrName>
                                        </p:attrNameLst>
                                      </p:cBhvr>
                                    </p:anim>
                                    <p:anim to="(#ppt_y)" calcmode="lin" valueType="num">
                                      <p:cBhvr>
                                        <p:cTn id="15" dur="500" fill="hold">
                                          <p:stCondLst>
                                            <p:cond delay="0"/>
                                          </p:stCondLst>
                                        </p:cTn>
                                        <p:tgtEl>
                                          <p:spTgt spid="10261"/>
                                        </p:tgtEl>
                                        <p:attrNameLst>
                                          <p:attrName>ppt_y</p:attrName>
                                        </p:attrNameLst>
                                      </p:cBhvr>
                                    </p:anim>
                                    <p:animRot by="21600000">
                                      <p:cBhvr>
                                        <p:cTn id="16" dur="500" fill="hold">
                                          <p:stCondLst>
                                            <p:cond delay="0"/>
                                          </p:stCondLst>
                                        </p:cTn>
                                        <p:tgtEl>
                                          <p:spTgt spid="10261"/>
                                        </p:tgtEl>
                                        <p:attrNameLst>
                                          <p:attrName>r</p:attrName>
                                        </p:attrNameLst>
                                      </p:cBhvr>
                                    </p:animRot>
                                  </p:childTnLst>
                                </p:cTn>
                              </p:par>
                            </p:childTnLst>
                          </p:cTn>
                        </p:par>
                        <p:par>
                          <p:cTn id="17" fill="hold">
                            <p:stCondLst>
                              <p:cond delay="4750"/>
                            </p:stCondLst>
                            <p:childTnLst>
                              <p:par>
                                <p:cTn id="18" presetID="2" presetClass="entr" presetSubtype="8" fill="hold" nodeType="afterEffect">
                                  <p:stCondLst>
                                    <p:cond delay="0"/>
                                  </p:stCondLst>
                                  <p:childTnLst>
                                    <p:set>
                                      <p:cBhvr>
                                        <p:cTn id="19" dur="1" fill="hold">
                                          <p:stCondLst>
                                            <p:cond delay="0"/>
                                          </p:stCondLst>
                                        </p:cTn>
                                        <p:tgtEl>
                                          <p:spTgt spid="10259"/>
                                        </p:tgtEl>
                                        <p:attrNameLst>
                                          <p:attrName>style.visibility</p:attrName>
                                        </p:attrNameLst>
                                      </p:cBhvr>
                                      <p:to>
                                        <p:strVal val="visible"/>
                                      </p:to>
                                    </p:set>
                                    <p:anim calcmode="lin" valueType="num">
                                      <p:cBhvr>
                                        <p:cTn id="20" dur="1000" fill="hold"/>
                                        <p:tgtEl>
                                          <p:spTgt spid="10259"/>
                                        </p:tgtEl>
                                        <p:attrNameLst>
                                          <p:attrName>ppt_x</p:attrName>
                                        </p:attrNameLst>
                                      </p:cBhvr>
                                      <p:tavLst>
                                        <p:tav tm="0">
                                          <p:val>
                                            <p:strVal val="0-#ppt_w/2"/>
                                          </p:val>
                                        </p:tav>
                                        <p:tav tm="100000">
                                          <p:val>
                                            <p:strVal val="#ppt_x"/>
                                          </p:val>
                                        </p:tav>
                                      </p:tavLst>
                                    </p:anim>
                                    <p:anim calcmode="lin" valueType="num">
                                      <p:cBhvr>
                                        <p:cTn id="21" dur="1000" fill="hold"/>
                                        <p:tgtEl>
                                          <p:spTgt spid="10259"/>
                                        </p:tgtEl>
                                        <p:attrNameLst>
                                          <p:attrName>ppt_y</p:attrName>
                                        </p:attrNameLst>
                                      </p:cBhvr>
                                      <p:tavLst>
                                        <p:tav tm="0">
                                          <p:val>
                                            <p:strVal val="#ppt_y"/>
                                          </p:val>
                                        </p:tav>
                                        <p:tav tm="100000">
                                          <p:val>
                                            <p:strVal val="#ppt_y"/>
                                          </p:val>
                                        </p:tav>
                                      </p:tavLst>
                                    </p:anim>
                                  </p:childTnLst>
                                </p:cTn>
                              </p:par>
                              <p:par>
                                <p:cTn id="22" presetID="8" presetClass="emph" presetSubtype="0" fill="hold" nodeType="withEffect">
                                  <p:stCondLst>
                                    <p:cond delay="0"/>
                                  </p:stCondLst>
                                  <p:childTnLst>
                                    <p:animRot by="21600000">
                                      <p:cBhvr>
                                        <p:cTn id="23" dur="1000" fill="hold"/>
                                        <p:tgtEl>
                                          <p:spTgt spid="10259"/>
                                        </p:tgtEl>
                                        <p:attrNameLst>
                                          <p:attrName>r</p:attrName>
                                        </p:attrNameLst>
                                      </p:cBhvr>
                                    </p:animRot>
                                  </p:childTnLst>
                                </p:cTn>
                              </p:par>
                              <p:par>
                                <p:cTn id="24" presetID="2" presetClass="entr" presetSubtype="8" fill="hold" nodeType="withEffect">
                                  <p:stCondLst>
                                    <p:cond delay="250"/>
                                  </p:stCondLst>
                                  <p:childTnLst>
                                    <p:set>
                                      <p:cBhvr>
                                        <p:cTn id="25" dur="1" fill="hold">
                                          <p:stCondLst>
                                            <p:cond delay="0"/>
                                          </p:stCondLst>
                                        </p:cTn>
                                        <p:tgtEl>
                                          <p:spTgt spid="10260"/>
                                        </p:tgtEl>
                                        <p:attrNameLst>
                                          <p:attrName>style.visibility</p:attrName>
                                        </p:attrNameLst>
                                      </p:cBhvr>
                                      <p:to>
                                        <p:strVal val="visible"/>
                                      </p:to>
                                    </p:set>
                                    <p:anim calcmode="lin" valueType="num">
                                      <p:cBhvr>
                                        <p:cTn id="26" dur="1000" fill="hold"/>
                                        <p:tgtEl>
                                          <p:spTgt spid="10260"/>
                                        </p:tgtEl>
                                        <p:attrNameLst>
                                          <p:attrName>ppt_x</p:attrName>
                                        </p:attrNameLst>
                                      </p:cBhvr>
                                      <p:tavLst>
                                        <p:tav tm="0">
                                          <p:val>
                                            <p:strVal val="0-#ppt_w/2"/>
                                          </p:val>
                                        </p:tav>
                                        <p:tav tm="100000">
                                          <p:val>
                                            <p:strVal val="#ppt_x"/>
                                          </p:val>
                                        </p:tav>
                                      </p:tavLst>
                                    </p:anim>
                                    <p:anim calcmode="lin" valueType="num">
                                      <p:cBhvr>
                                        <p:cTn id="27" dur="1000" fill="hold"/>
                                        <p:tgtEl>
                                          <p:spTgt spid="10260"/>
                                        </p:tgtEl>
                                        <p:attrNameLst>
                                          <p:attrName>ppt_y</p:attrName>
                                        </p:attrNameLst>
                                      </p:cBhvr>
                                      <p:tavLst>
                                        <p:tav tm="0">
                                          <p:val>
                                            <p:strVal val="#ppt_y"/>
                                          </p:val>
                                        </p:tav>
                                        <p:tav tm="100000">
                                          <p:val>
                                            <p:strVal val="#ppt_y"/>
                                          </p:val>
                                        </p:tav>
                                      </p:tavLst>
                                    </p:anim>
                                  </p:childTnLst>
                                </p:cTn>
                              </p:par>
                              <p:par>
                                <p:cTn id="28" presetID="8" presetClass="emph" presetSubtype="0" fill="hold" nodeType="withEffect">
                                  <p:stCondLst>
                                    <p:cond delay="250"/>
                                  </p:stCondLst>
                                  <p:childTnLst>
                                    <p:animRot by="21600000">
                                      <p:cBhvr>
                                        <p:cTn id="29" dur="1000" fill="hold"/>
                                        <p:tgtEl>
                                          <p:spTgt spid="10260"/>
                                        </p:tgtEl>
                                        <p:attrNameLst>
                                          <p:attrName>r</p:attrName>
                                        </p:attrNameLst>
                                      </p:cBhvr>
                                    </p:animRot>
                                  </p:childTnLst>
                                </p:cTn>
                              </p:par>
                            </p:childTnLst>
                          </p:cTn>
                        </p:par>
                        <p:par>
                          <p:cTn id="30" fill="hold">
                            <p:stCondLst>
                              <p:cond delay="5750"/>
                            </p:stCondLst>
                            <p:childTnLst>
                              <p:par>
                                <p:cTn id="31" presetID="2" presetClass="entr" presetSubtype="2" fill="hold" grpId="0" nodeType="afterEffect">
                                  <p:stCondLst>
                                    <p:cond delay="0"/>
                                  </p:stCondLst>
                                  <p:childTnLst>
                                    <p:set>
                                      <p:cBhvr>
                                        <p:cTn id="32" dur="1" fill="hold">
                                          <p:stCondLst>
                                            <p:cond delay="0"/>
                                          </p:stCondLst>
                                        </p:cTn>
                                        <p:tgtEl>
                                          <p:spTgt spid="10258"/>
                                        </p:tgtEl>
                                        <p:attrNameLst>
                                          <p:attrName>style.visibility</p:attrName>
                                        </p:attrNameLst>
                                      </p:cBhvr>
                                      <p:to>
                                        <p:strVal val="visible"/>
                                      </p:to>
                                    </p:set>
                                    <p:anim calcmode="lin" valueType="num">
                                      <p:cBhvr>
                                        <p:cTn id="33" dur="500" fill="hold"/>
                                        <p:tgtEl>
                                          <p:spTgt spid="10258"/>
                                        </p:tgtEl>
                                        <p:attrNameLst>
                                          <p:attrName>ppt_x</p:attrName>
                                        </p:attrNameLst>
                                      </p:cBhvr>
                                      <p:tavLst>
                                        <p:tav tm="0">
                                          <p:val>
                                            <p:strVal val="1+#ppt_w/2"/>
                                          </p:val>
                                        </p:tav>
                                        <p:tav tm="100000">
                                          <p:val>
                                            <p:strVal val="#ppt_x"/>
                                          </p:val>
                                        </p:tav>
                                      </p:tavLst>
                                    </p:anim>
                                    <p:anim calcmode="lin" valueType="num">
                                      <p:cBhvr>
                                        <p:cTn id="34" dur="500" fill="hold"/>
                                        <p:tgtEl>
                                          <p:spTgt spid="10258"/>
                                        </p:tgtEl>
                                        <p:attrNameLst>
                                          <p:attrName>ppt_y</p:attrName>
                                        </p:attrNameLst>
                                      </p:cBhvr>
                                      <p:tavLst>
                                        <p:tav tm="0">
                                          <p:val>
                                            <p:strVal val="#ppt_y"/>
                                          </p:val>
                                        </p:tav>
                                        <p:tav tm="100000">
                                          <p:val>
                                            <p:strVal val="#ppt_y"/>
                                          </p:val>
                                        </p:tav>
                                      </p:tavLst>
                                    </p:anim>
                                  </p:childTnLst>
                                </p:cTn>
                              </p:par>
                            </p:childTnLst>
                          </p:cTn>
                        </p:par>
                        <p:par>
                          <p:cTn id="35" fill="hold">
                            <p:stCondLst>
                              <p:cond delay="6250"/>
                            </p:stCondLst>
                            <p:childTnLst>
                              <p:par>
                                <p:cTn id="36" presetID="12" presetClass="entr" presetSubtype="4" fill="hold" grpId="0" nodeType="afterEffect">
                                  <p:stCondLst>
                                    <p:cond delay="0"/>
                                  </p:stCondLst>
                                  <p:childTnLst>
                                    <p:set>
                                      <p:cBhvr>
                                        <p:cTn id="37" dur="1" fill="hold">
                                          <p:stCondLst>
                                            <p:cond delay="0"/>
                                          </p:stCondLst>
                                        </p:cTn>
                                        <p:tgtEl>
                                          <p:spTgt spid="10257"/>
                                        </p:tgtEl>
                                        <p:attrNameLst>
                                          <p:attrName>style.visibility</p:attrName>
                                        </p:attrNameLst>
                                      </p:cBhvr>
                                      <p:to>
                                        <p:strVal val="visible"/>
                                      </p:to>
                                    </p:set>
                                    <p:anim calcmode="lin" valueType="num">
                                      <p:cBhvr>
                                        <p:cTn id="38" dur="1000"/>
                                        <p:tgtEl>
                                          <p:spTgt spid="10257"/>
                                        </p:tgtEl>
                                        <p:attrNameLst>
                                          <p:attrName>ppt_y</p:attrName>
                                        </p:attrNameLst>
                                      </p:cBhvr>
                                      <p:tavLst>
                                        <p:tav tm="0">
                                          <p:val>
                                            <p:strVal val="#ppt_y+#ppt_h*1.125000"/>
                                          </p:val>
                                        </p:tav>
                                        <p:tav tm="100000">
                                          <p:val>
                                            <p:strVal val="#ppt_y"/>
                                          </p:val>
                                        </p:tav>
                                      </p:tavLst>
                                    </p:anim>
                                    <p:animEffect>
                                      <p:cBhvr>
                                        <p:cTn id="39" dur="1000"/>
                                        <p:tgtEl>
                                          <p:spTgt spid="10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7" grpId="0" bldLvl="0" autoUpdateAnimBg="0"/>
      <p:bldP spid="10258" grpId="0" bldLvl="0" autoUpdateAnimBg="0"/>
      <p:bldP spid="10261"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9218"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9219" name="Group 3"/>
          <p:cNvGrpSpPr/>
          <p:nvPr/>
        </p:nvGrpSpPr>
        <p:grpSpPr bwMode="auto">
          <a:xfrm>
            <a:off x="0" y="6400800"/>
            <a:ext cx="12192000" cy="457200"/>
            <a:chOff x="0" y="0"/>
            <a:chExt cx="12192000" cy="1545465"/>
          </a:xfrm>
        </p:grpSpPr>
        <p:sp>
          <p:nvSpPr>
            <p:cNvPr id="9244"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45"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46"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47"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48"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49"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9220"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21"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22"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23"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24"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25"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9226"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305" name="Group 17"/>
          <p:cNvGrpSpPr/>
          <p:nvPr/>
        </p:nvGrpSpPr>
        <p:grpSpPr bwMode="auto">
          <a:xfrm>
            <a:off x="1866900" y="1374775"/>
            <a:ext cx="4178300" cy="2087563"/>
            <a:chOff x="0" y="0"/>
            <a:chExt cx="4178250" cy="2087562"/>
          </a:xfrm>
        </p:grpSpPr>
        <p:sp>
          <p:nvSpPr>
            <p:cNvPr id="9242" name="深色1"/>
            <p:cNvSpPr>
              <a:spLocks noChangeArrowheads="1"/>
            </p:cNvSpPr>
            <p:nvPr/>
          </p:nvSpPr>
          <p:spPr bwMode="auto">
            <a:xfrm>
              <a:off x="0" y="0"/>
              <a:ext cx="4178250" cy="358775"/>
            </a:xfrm>
            <a:prstGeom prst="flowChartProcess">
              <a:avLst/>
            </a:prstGeom>
            <a:solidFill>
              <a:srgbClr val="E6A7B1"/>
            </a:solidFill>
            <a:ln w="3175">
              <a:noFill/>
              <a:bevel/>
            </a:ln>
          </p:spPr>
          <p:txBody>
            <a:bodyPr anchor="ctr"/>
            <a:lstStyle/>
            <a:p>
              <a:pPr algn="ctr" eaLnBrk="1" hangingPunct="1">
                <a:lnSpc>
                  <a:spcPct val="120000"/>
                </a:lnSpc>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a:p>
          </p:txBody>
        </p:sp>
        <p:sp>
          <p:nvSpPr>
            <p:cNvPr id="9243" name="文本1"/>
            <p:cNvSpPr>
              <a:spLocks noChangeArrowheads="1"/>
            </p:cNvSpPr>
            <p:nvPr/>
          </p:nvSpPr>
          <p:spPr bwMode="auto">
            <a:xfrm>
              <a:off x="0" y="358775"/>
              <a:ext cx="4176713" cy="1728787"/>
            </a:xfrm>
            <a:prstGeom prst="rect">
              <a:avLst/>
            </a:prstGeom>
            <a:gradFill rotWithShape="1">
              <a:gsLst>
                <a:gs pos="0">
                  <a:srgbClr val="F9F9F9"/>
                </a:gs>
                <a:gs pos="32999">
                  <a:srgbClr val="F9F9F9"/>
                </a:gs>
                <a:gs pos="100000">
                  <a:srgbClr val="D7D7D7"/>
                </a:gs>
              </a:gsLst>
              <a:lin ang="5400000" scaled="1"/>
            </a:gradFill>
            <a:ln w="3175">
              <a:solidFill>
                <a:srgbClr val="D7D7D7"/>
              </a:solidFill>
              <a:bevel/>
            </a:ln>
          </p:spPr>
          <p:txBody>
            <a:bodyPr lIns="180000" tIns="180000" rIns="720000"/>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308" name="Group 20"/>
          <p:cNvGrpSpPr/>
          <p:nvPr/>
        </p:nvGrpSpPr>
        <p:grpSpPr bwMode="auto">
          <a:xfrm>
            <a:off x="6259513" y="1374775"/>
            <a:ext cx="4184650" cy="2087563"/>
            <a:chOff x="0" y="0"/>
            <a:chExt cx="4184382" cy="2087562"/>
          </a:xfrm>
        </p:grpSpPr>
        <p:sp>
          <p:nvSpPr>
            <p:cNvPr id="9240" name="深色2"/>
            <p:cNvSpPr>
              <a:spLocks noChangeArrowheads="1"/>
            </p:cNvSpPr>
            <p:nvPr/>
          </p:nvSpPr>
          <p:spPr bwMode="auto">
            <a:xfrm>
              <a:off x="0" y="0"/>
              <a:ext cx="4184382" cy="358775"/>
            </a:xfrm>
            <a:prstGeom prst="flowChartProcess">
              <a:avLst/>
            </a:prstGeom>
            <a:solidFill>
              <a:srgbClr val="ED8E70"/>
            </a:solidFill>
            <a:ln w="3175">
              <a:noFill/>
              <a:bevel/>
            </a:ln>
          </p:spPr>
          <p:txBody>
            <a:bodyPr anchor="ctr"/>
            <a:lstStyle/>
            <a:p>
              <a:pPr algn="ctr" eaLnBrk="1" hangingPunct="1">
                <a:lnSpc>
                  <a:spcPct val="120000"/>
                </a:lnSpc>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41" name="文本2"/>
            <p:cNvSpPr>
              <a:spLocks noChangeArrowheads="1"/>
            </p:cNvSpPr>
            <p:nvPr/>
          </p:nvSpPr>
          <p:spPr bwMode="auto">
            <a:xfrm>
              <a:off x="0" y="358775"/>
              <a:ext cx="4176712" cy="1728787"/>
            </a:xfrm>
            <a:prstGeom prst="rect">
              <a:avLst/>
            </a:prstGeom>
            <a:gradFill rotWithShape="1">
              <a:gsLst>
                <a:gs pos="0">
                  <a:srgbClr val="F9F9F9"/>
                </a:gs>
                <a:gs pos="32999">
                  <a:srgbClr val="F9F9F9"/>
                </a:gs>
                <a:gs pos="100000">
                  <a:srgbClr val="D7D7D7"/>
                </a:gs>
              </a:gsLst>
              <a:lin ang="5400000" scaled="1"/>
            </a:gradFill>
            <a:ln w="3175">
              <a:solidFill>
                <a:srgbClr val="D7D7D7"/>
              </a:solidFill>
              <a:bevel/>
            </a:ln>
          </p:spPr>
          <p:txBody>
            <a:bodyPr lIns="720000" tIns="180000" rIns="180000"/>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311" name="Group 23"/>
          <p:cNvGrpSpPr/>
          <p:nvPr/>
        </p:nvGrpSpPr>
        <p:grpSpPr bwMode="auto">
          <a:xfrm>
            <a:off x="1866900" y="3606800"/>
            <a:ext cx="4176713" cy="2087563"/>
            <a:chOff x="0" y="0"/>
            <a:chExt cx="4176713" cy="2087562"/>
          </a:xfrm>
        </p:grpSpPr>
        <p:sp>
          <p:nvSpPr>
            <p:cNvPr id="9238" name="深色3"/>
            <p:cNvSpPr>
              <a:spLocks noChangeArrowheads="1"/>
            </p:cNvSpPr>
            <p:nvPr/>
          </p:nvSpPr>
          <p:spPr bwMode="auto">
            <a:xfrm>
              <a:off x="0" y="0"/>
              <a:ext cx="4176713" cy="360362"/>
            </a:xfrm>
            <a:prstGeom prst="flowChartProcess">
              <a:avLst/>
            </a:prstGeom>
            <a:solidFill>
              <a:srgbClr val="EEC37F"/>
            </a:solidFill>
            <a:ln w="3175">
              <a:noFill/>
              <a:bevel/>
            </a:ln>
          </p:spPr>
          <p:txBody>
            <a:bodyPr anchor="ctr"/>
            <a:lstStyle/>
            <a:p>
              <a:pPr algn="ctr" eaLnBrk="1" hangingPunct="1">
                <a:lnSpc>
                  <a:spcPct val="120000"/>
                </a:lnSpc>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a:p>
          </p:txBody>
        </p:sp>
        <p:sp>
          <p:nvSpPr>
            <p:cNvPr id="9239" name="文本3"/>
            <p:cNvSpPr>
              <a:spLocks noChangeArrowheads="1"/>
            </p:cNvSpPr>
            <p:nvPr/>
          </p:nvSpPr>
          <p:spPr bwMode="auto">
            <a:xfrm>
              <a:off x="0" y="360362"/>
              <a:ext cx="4176713" cy="1727200"/>
            </a:xfrm>
            <a:prstGeom prst="rect">
              <a:avLst/>
            </a:prstGeom>
            <a:gradFill rotWithShape="1">
              <a:gsLst>
                <a:gs pos="0">
                  <a:srgbClr val="F9F9F9"/>
                </a:gs>
                <a:gs pos="32999">
                  <a:srgbClr val="F9F9F9"/>
                </a:gs>
                <a:gs pos="100000">
                  <a:srgbClr val="D7D7D7"/>
                </a:gs>
              </a:gsLst>
              <a:lin ang="5400000" scaled="1"/>
            </a:gradFill>
            <a:ln w="3175">
              <a:solidFill>
                <a:srgbClr val="D7D7D7"/>
              </a:solidFill>
              <a:bevel/>
            </a:ln>
          </p:spPr>
          <p:txBody>
            <a:bodyPr lIns="180000" tIns="180000" rIns="720000"/>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314" name="Group 26"/>
          <p:cNvGrpSpPr/>
          <p:nvPr/>
        </p:nvGrpSpPr>
        <p:grpSpPr bwMode="auto">
          <a:xfrm>
            <a:off x="6259513" y="3606800"/>
            <a:ext cx="4176712" cy="2087563"/>
            <a:chOff x="0" y="0"/>
            <a:chExt cx="4176712" cy="2087562"/>
          </a:xfrm>
        </p:grpSpPr>
        <p:sp>
          <p:nvSpPr>
            <p:cNvPr id="9236" name="深色4"/>
            <p:cNvSpPr>
              <a:spLocks noChangeArrowheads="1"/>
            </p:cNvSpPr>
            <p:nvPr/>
          </p:nvSpPr>
          <p:spPr bwMode="auto">
            <a:xfrm>
              <a:off x="0" y="0"/>
              <a:ext cx="4176712" cy="360362"/>
            </a:xfrm>
            <a:prstGeom prst="flowChartProcess">
              <a:avLst/>
            </a:prstGeom>
            <a:solidFill>
              <a:srgbClr val="5B9BD5"/>
            </a:solidFill>
            <a:ln w="3175">
              <a:noFill/>
              <a:bevel/>
            </a:ln>
          </p:spPr>
          <p:txBody>
            <a:bodyPr anchor="ctr"/>
            <a:lstStyle/>
            <a:p>
              <a:pPr algn="ctr" eaLnBrk="1" hangingPunct="1">
                <a:lnSpc>
                  <a:spcPct val="120000"/>
                </a:lnSpc>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a:p>
          </p:txBody>
        </p:sp>
        <p:sp>
          <p:nvSpPr>
            <p:cNvPr id="9237" name="文本4"/>
            <p:cNvSpPr>
              <a:spLocks noChangeArrowheads="1"/>
            </p:cNvSpPr>
            <p:nvPr/>
          </p:nvSpPr>
          <p:spPr bwMode="auto">
            <a:xfrm>
              <a:off x="0" y="360362"/>
              <a:ext cx="4176712" cy="1727200"/>
            </a:xfrm>
            <a:prstGeom prst="rect">
              <a:avLst/>
            </a:prstGeom>
            <a:gradFill rotWithShape="1">
              <a:gsLst>
                <a:gs pos="0">
                  <a:srgbClr val="F9F9F9"/>
                </a:gs>
                <a:gs pos="32999">
                  <a:srgbClr val="F9F9F9"/>
                </a:gs>
                <a:gs pos="100000">
                  <a:srgbClr val="D7D7D7"/>
                </a:gs>
              </a:gsLst>
              <a:lin ang="5400000" scaled="1"/>
            </a:gradFill>
            <a:ln w="3175">
              <a:solidFill>
                <a:srgbClr val="D7D7D7"/>
              </a:solidFill>
              <a:bevel/>
            </a:ln>
          </p:spPr>
          <p:txBody>
            <a:bodyPr lIns="720000" tIns="180000" rIns="180000"/>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317" name="Group 29"/>
          <p:cNvGrpSpPr/>
          <p:nvPr/>
        </p:nvGrpSpPr>
        <p:grpSpPr bwMode="auto">
          <a:xfrm>
            <a:off x="5108575" y="2527300"/>
            <a:ext cx="2016125" cy="2016125"/>
            <a:chOff x="0" y="0"/>
            <a:chExt cx="2016125" cy="2016125"/>
          </a:xfrm>
        </p:grpSpPr>
        <p:sp>
          <p:nvSpPr>
            <p:cNvPr id="9232" name="椭圆 26"/>
            <p:cNvSpPr>
              <a:spLocks noChangeArrowheads="1"/>
            </p:cNvSpPr>
            <p:nvPr/>
          </p:nvSpPr>
          <p:spPr bwMode="auto">
            <a:xfrm>
              <a:off x="0" y="0"/>
              <a:ext cx="2016125" cy="2016125"/>
            </a:xfrm>
            <a:prstGeom prst="ellipse">
              <a:avLst/>
            </a:prstGeom>
            <a:solidFill>
              <a:srgbClr val="578052"/>
            </a:solidFill>
            <a:ln w="3175">
              <a:solidFill>
                <a:srgbClr val="C5C5C5"/>
              </a:solidFill>
              <a:bevel/>
            </a:ln>
          </p:spPr>
          <p:txBody>
            <a:bodyPr anchor="ctr"/>
            <a:lstStyle/>
            <a:p>
              <a:pPr algn="ctr" eaLnBrk="1" hangingPunct="1">
                <a:buFont typeface="Arial" panose="020B0604020202020204" pitchFamily="34" charset="0"/>
                <a:buNone/>
              </a:pPr>
              <a:endParaRPr lang="zh-CN" altLang="zh-CN" sz="3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233" name="Group 31"/>
            <p:cNvGrpSpPr/>
            <p:nvPr/>
          </p:nvGrpSpPr>
          <p:grpSpPr bwMode="auto">
            <a:xfrm rot="-1237687">
              <a:off x="145328" y="371298"/>
              <a:ext cx="1656184" cy="1167006"/>
              <a:chOff x="0" y="0"/>
              <a:chExt cx="1728787" cy="1167006"/>
            </a:xfrm>
          </p:grpSpPr>
          <p:sp>
            <p:nvSpPr>
              <p:cNvPr id="9234" name="TextBox 19"/>
              <p:cNvSpPr>
                <a:spLocks noChangeArrowheads="1"/>
              </p:cNvSpPr>
              <p:nvPr/>
            </p:nvSpPr>
            <p:spPr bwMode="auto">
              <a:xfrm>
                <a:off x="331" y="0"/>
                <a:ext cx="1728238" cy="328936"/>
              </a:xfrm>
              <a:prstGeom prst="rect">
                <a:avLst/>
              </a:prstGeom>
              <a:noFill/>
              <a:ln w="9525">
                <a:noFill/>
                <a:bevel/>
              </a:ln>
            </p:spPr>
            <p:txBody>
              <a:bodyPr>
                <a:spAutoFit/>
              </a:bodyPr>
              <a:lstStyle/>
              <a:p>
                <a:pPr algn="ctr" eaLnBrk="1" hangingPunct="1">
                  <a:lnSpc>
                    <a:spcPct val="120000"/>
                  </a:lnSpc>
                  <a:buFont typeface="Arial" panose="020B0604020202020204" pitchFamily="34" charset="0"/>
                  <a:buNone/>
                </a:pPr>
                <a:r>
                  <a:rPr lang="zh-CN" altLang="en-US" sz="1400" b="1">
                    <a:solidFill>
                      <a:srgbClr val="F9F9F9"/>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zh-CN" altLang="en-US"/>
              </a:p>
            </p:txBody>
          </p:sp>
          <p:sp>
            <p:nvSpPr>
              <p:cNvPr id="9235" name="TextBox 13"/>
              <p:cNvSpPr>
                <a:spLocks noChangeArrowheads="1"/>
              </p:cNvSpPr>
              <p:nvPr/>
            </p:nvSpPr>
            <p:spPr bwMode="auto">
              <a:xfrm>
                <a:off x="0" y="312926"/>
                <a:ext cx="1728787" cy="854080"/>
              </a:xfrm>
              <a:prstGeom prst="rect">
                <a:avLst/>
              </a:prstGeom>
              <a:noFill/>
              <a:ln w="9525">
                <a:noFill/>
                <a:miter lim="800000"/>
              </a:ln>
            </p:spPr>
            <p:txBody>
              <a:bodyPr>
                <a:spAutoFit/>
              </a:bodyPr>
              <a:lstStyle/>
              <a:p>
                <a:pPr algn="ctr" eaLnBrk="1" hangingPunct="1">
                  <a:lnSpc>
                    <a:spcPct val="150000"/>
                  </a:lnSpc>
                  <a:buFont typeface="Arial" panose="020B0604020202020204" pitchFamily="34" charset="0"/>
                  <a:buNone/>
                </a:pPr>
                <a:r>
                  <a:rPr lang="zh-CN" altLang="en-US" sz="1100">
                    <a:solidFill>
                      <a:srgbClr val="F9F9F9"/>
                    </a:solidFill>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单击此处添加段落文本单击此处添加段落文本单击此处添加段落文本</a:t>
                </a:r>
                <a:endParaRPr lang="zh-CN" altLang="en-US" sz="1100">
                  <a:solidFill>
                    <a:srgbClr val="F9F9F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317"/>
                                        </p:tgtEl>
                                        <p:attrNameLst>
                                          <p:attrName>style.visibility</p:attrName>
                                        </p:attrNameLst>
                                      </p:cBhvr>
                                      <p:to>
                                        <p:strVal val="visible"/>
                                      </p:to>
                                    </p:set>
                                    <p:anim calcmode="lin" valueType="num">
                                      <p:cBhvr>
                                        <p:cTn id="7" dur="1000" fill="hold"/>
                                        <p:tgtEl>
                                          <p:spTgt spid="12317"/>
                                        </p:tgtEl>
                                        <p:attrNameLst>
                                          <p:attrName>ppt_w</p:attrName>
                                        </p:attrNameLst>
                                      </p:cBhvr>
                                      <p:tavLst>
                                        <p:tav tm="0">
                                          <p:val>
                                            <p:fltVal val="0"/>
                                          </p:val>
                                        </p:tav>
                                        <p:tav tm="100000">
                                          <p:val>
                                            <p:strVal val="#ppt_w"/>
                                          </p:val>
                                        </p:tav>
                                      </p:tavLst>
                                    </p:anim>
                                    <p:anim calcmode="lin" valueType="num">
                                      <p:cBhvr>
                                        <p:cTn id="8" dur="1000" fill="hold"/>
                                        <p:tgtEl>
                                          <p:spTgt spid="12317"/>
                                        </p:tgtEl>
                                        <p:attrNameLst>
                                          <p:attrName>ppt_h</p:attrName>
                                        </p:attrNameLst>
                                      </p:cBhvr>
                                      <p:tavLst>
                                        <p:tav tm="0">
                                          <p:val>
                                            <p:fltVal val="0"/>
                                          </p:val>
                                        </p:tav>
                                        <p:tav tm="100000">
                                          <p:val>
                                            <p:strVal val="#ppt_h"/>
                                          </p:val>
                                        </p:tav>
                                      </p:tavLst>
                                    </p:anim>
                                    <p:animEffect>
                                      <p:cBhvr>
                                        <p:cTn id="9" dur="1000"/>
                                        <p:tgtEl>
                                          <p:spTgt spid="12317"/>
                                        </p:tgtEl>
                                      </p:cBhvr>
                                    </p:animEffect>
                                  </p:childTnLst>
                                </p:cTn>
                              </p:par>
                              <p:par>
                                <p:cTn id="10" presetID="8" presetClass="emph" presetSubtype="0" fill="hold" nodeType="withEffect">
                                  <p:stCondLst>
                                    <p:cond delay="0"/>
                                  </p:stCondLst>
                                  <p:childTnLst>
                                    <p:animRot by="21600000">
                                      <p:cBhvr>
                                        <p:cTn id="11" dur="1000" fill="hold"/>
                                        <p:tgtEl>
                                          <p:spTgt spid="12317"/>
                                        </p:tgtEl>
                                        <p:attrNameLst>
                                          <p:attrName>r</p:attrName>
                                        </p:attrNameLst>
                                      </p:cBhvr>
                                    </p:animRot>
                                  </p:childTnLst>
                                </p:cTn>
                              </p:par>
                            </p:childTnLst>
                          </p:cTn>
                        </p:par>
                        <p:par>
                          <p:cTn id="12" fill="hold">
                            <p:stCondLst>
                              <p:cond delay="1000"/>
                            </p:stCondLst>
                            <p:childTnLst>
                              <p:par>
                                <p:cTn id="13" presetID="23" presetClass="entr" presetSubtype="528" fill="hold" nodeType="afterEffect">
                                  <p:stCondLst>
                                    <p:cond delay="0"/>
                                  </p:stCondLst>
                                  <p:childTnLst>
                                    <p:set>
                                      <p:cBhvr>
                                        <p:cTn id="14" dur="1" fill="hold">
                                          <p:stCondLst>
                                            <p:cond delay="0"/>
                                          </p:stCondLst>
                                        </p:cTn>
                                        <p:tgtEl>
                                          <p:spTgt spid="12305"/>
                                        </p:tgtEl>
                                        <p:attrNameLst>
                                          <p:attrName>style.visibility</p:attrName>
                                        </p:attrNameLst>
                                      </p:cBhvr>
                                      <p:to>
                                        <p:strVal val="visible"/>
                                      </p:to>
                                    </p:set>
                                    <p:anim calcmode="lin" valueType="num">
                                      <p:cBhvr>
                                        <p:cTn id="15" dur="500" fill="hold"/>
                                        <p:tgtEl>
                                          <p:spTgt spid="12305"/>
                                        </p:tgtEl>
                                        <p:attrNameLst>
                                          <p:attrName>ppt_w</p:attrName>
                                        </p:attrNameLst>
                                      </p:cBhvr>
                                      <p:tavLst>
                                        <p:tav tm="0">
                                          <p:val>
                                            <p:fltVal val="0"/>
                                          </p:val>
                                        </p:tav>
                                        <p:tav tm="100000">
                                          <p:val>
                                            <p:strVal val="#ppt_w"/>
                                          </p:val>
                                        </p:tav>
                                      </p:tavLst>
                                    </p:anim>
                                    <p:anim calcmode="lin" valueType="num">
                                      <p:cBhvr>
                                        <p:cTn id="16" dur="500" fill="hold"/>
                                        <p:tgtEl>
                                          <p:spTgt spid="12305"/>
                                        </p:tgtEl>
                                        <p:attrNameLst>
                                          <p:attrName>ppt_h</p:attrName>
                                        </p:attrNameLst>
                                      </p:cBhvr>
                                      <p:tavLst>
                                        <p:tav tm="0">
                                          <p:val>
                                            <p:fltVal val="0"/>
                                          </p:val>
                                        </p:tav>
                                        <p:tav tm="100000">
                                          <p:val>
                                            <p:strVal val="#ppt_h"/>
                                          </p:val>
                                        </p:tav>
                                      </p:tavLst>
                                    </p:anim>
                                    <p:anim calcmode="lin" valueType="num">
                                      <p:cBhvr>
                                        <p:cTn id="17" dur="500" fill="hold"/>
                                        <p:tgtEl>
                                          <p:spTgt spid="12305"/>
                                        </p:tgtEl>
                                        <p:attrNameLst>
                                          <p:attrName>ppt_x</p:attrName>
                                        </p:attrNameLst>
                                      </p:cBhvr>
                                      <p:tavLst>
                                        <p:tav tm="0">
                                          <p:val>
                                            <p:fltVal val="0.5"/>
                                          </p:val>
                                        </p:tav>
                                        <p:tav tm="100000">
                                          <p:val>
                                            <p:strVal val="#ppt_x"/>
                                          </p:val>
                                        </p:tav>
                                      </p:tavLst>
                                    </p:anim>
                                    <p:anim calcmode="lin" valueType="num">
                                      <p:cBhvr>
                                        <p:cTn id="18" dur="500" fill="hold"/>
                                        <p:tgtEl>
                                          <p:spTgt spid="12305"/>
                                        </p:tgtEl>
                                        <p:attrNameLst>
                                          <p:attrName>ppt_y</p:attrName>
                                        </p:attrNameLst>
                                      </p:cBhvr>
                                      <p:tavLst>
                                        <p:tav tm="0">
                                          <p:val>
                                            <p:fltVal val="0.5"/>
                                          </p:val>
                                        </p:tav>
                                        <p:tav tm="100000">
                                          <p:val>
                                            <p:strVal val="#ppt_y"/>
                                          </p:val>
                                        </p:tav>
                                      </p:tavLst>
                                    </p:anim>
                                  </p:childTnLst>
                                </p:cTn>
                              </p:par>
                            </p:childTnLst>
                          </p:cTn>
                        </p:par>
                        <p:par>
                          <p:cTn id="19" fill="hold">
                            <p:stCondLst>
                              <p:cond delay="1500"/>
                            </p:stCondLst>
                            <p:childTnLst>
                              <p:par>
                                <p:cTn id="20" presetID="23" presetClass="entr" presetSubtype="528" fill="hold" nodeType="afterEffect">
                                  <p:stCondLst>
                                    <p:cond delay="0"/>
                                  </p:stCondLst>
                                  <p:childTnLst>
                                    <p:set>
                                      <p:cBhvr>
                                        <p:cTn id="21" dur="1" fill="hold">
                                          <p:stCondLst>
                                            <p:cond delay="0"/>
                                          </p:stCondLst>
                                        </p:cTn>
                                        <p:tgtEl>
                                          <p:spTgt spid="12308"/>
                                        </p:tgtEl>
                                        <p:attrNameLst>
                                          <p:attrName>style.visibility</p:attrName>
                                        </p:attrNameLst>
                                      </p:cBhvr>
                                      <p:to>
                                        <p:strVal val="visible"/>
                                      </p:to>
                                    </p:set>
                                    <p:anim calcmode="lin" valueType="num">
                                      <p:cBhvr>
                                        <p:cTn id="22" dur="500" fill="hold"/>
                                        <p:tgtEl>
                                          <p:spTgt spid="12308"/>
                                        </p:tgtEl>
                                        <p:attrNameLst>
                                          <p:attrName>ppt_w</p:attrName>
                                        </p:attrNameLst>
                                      </p:cBhvr>
                                      <p:tavLst>
                                        <p:tav tm="0">
                                          <p:val>
                                            <p:fltVal val="0"/>
                                          </p:val>
                                        </p:tav>
                                        <p:tav tm="100000">
                                          <p:val>
                                            <p:strVal val="#ppt_w"/>
                                          </p:val>
                                        </p:tav>
                                      </p:tavLst>
                                    </p:anim>
                                    <p:anim calcmode="lin" valueType="num">
                                      <p:cBhvr>
                                        <p:cTn id="23" dur="500" fill="hold"/>
                                        <p:tgtEl>
                                          <p:spTgt spid="12308"/>
                                        </p:tgtEl>
                                        <p:attrNameLst>
                                          <p:attrName>ppt_h</p:attrName>
                                        </p:attrNameLst>
                                      </p:cBhvr>
                                      <p:tavLst>
                                        <p:tav tm="0">
                                          <p:val>
                                            <p:fltVal val="0"/>
                                          </p:val>
                                        </p:tav>
                                        <p:tav tm="100000">
                                          <p:val>
                                            <p:strVal val="#ppt_h"/>
                                          </p:val>
                                        </p:tav>
                                      </p:tavLst>
                                    </p:anim>
                                    <p:anim calcmode="lin" valueType="num">
                                      <p:cBhvr>
                                        <p:cTn id="24" dur="500" fill="hold"/>
                                        <p:tgtEl>
                                          <p:spTgt spid="12308"/>
                                        </p:tgtEl>
                                        <p:attrNameLst>
                                          <p:attrName>ppt_x</p:attrName>
                                        </p:attrNameLst>
                                      </p:cBhvr>
                                      <p:tavLst>
                                        <p:tav tm="0">
                                          <p:val>
                                            <p:fltVal val="0.5"/>
                                          </p:val>
                                        </p:tav>
                                        <p:tav tm="100000">
                                          <p:val>
                                            <p:strVal val="#ppt_x"/>
                                          </p:val>
                                        </p:tav>
                                      </p:tavLst>
                                    </p:anim>
                                    <p:anim calcmode="lin" valueType="num">
                                      <p:cBhvr>
                                        <p:cTn id="25" dur="500" fill="hold"/>
                                        <p:tgtEl>
                                          <p:spTgt spid="12308"/>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23" presetClass="entr" presetSubtype="528" fill="hold" nodeType="afterEffect">
                                  <p:stCondLst>
                                    <p:cond delay="0"/>
                                  </p:stCondLst>
                                  <p:childTnLst>
                                    <p:set>
                                      <p:cBhvr>
                                        <p:cTn id="28" dur="1" fill="hold">
                                          <p:stCondLst>
                                            <p:cond delay="0"/>
                                          </p:stCondLst>
                                        </p:cTn>
                                        <p:tgtEl>
                                          <p:spTgt spid="12311"/>
                                        </p:tgtEl>
                                        <p:attrNameLst>
                                          <p:attrName>style.visibility</p:attrName>
                                        </p:attrNameLst>
                                      </p:cBhvr>
                                      <p:to>
                                        <p:strVal val="visible"/>
                                      </p:to>
                                    </p:set>
                                    <p:anim calcmode="lin" valueType="num">
                                      <p:cBhvr>
                                        <p:cTn id="29" dur="500" fill="hold"/>
                                        <p:tgtEl>
                                          <p:spTgt spid="12311"/>
                                        </p:tgtEl>
                                        <p:attrNameLst>
                                          <p:attrName>ppt_w</p:attrName>
                                        </p:attrNameLst>
                                      </p:cBhvr>
                                      <p:tavLst>
                                        <p:tav tm="0">
                                          <p:val>
                                            <p:fltVal val="0"/>
                                          </p:val>
                                        </p:tav>
                                        <p:tav tm="100000">
                                          <p:val>
                                            <p:strVal val="#ppt_w"/>
                                          </p:val>
                                        </p:tav>
                                      </p:tavLst>
                                    </p:anim>
                                    <p:anim calcmode="lin" valueType="num">
                                      <p:cBhvr>
                                        <p:cTn id="30" dur="500" fill="hold"/>
                                        <p:tgtEl>
                                          <p:spTgt spid="12311"/>
                                        </p:tgtEl>
                                        <p:attrNameLst>
                                          <p:attrName>ppt_h</p:attrName>
                                        </p:attrNameLst>
                                      </p:cBhvr>
                                      <p:tavLst>
                                        <p:tav tm="0">
                                          <p:val>
                                            <p:fltVal val="0"/>
                                          </p:val>
                                        </p:tav>
                                        <p:tav tm="100000">
                                          <p:val>
                                            <p:strVal val="#ppt_h"/>
                                          </p:val>
                                        </p:tav>
                                      </p:tavLst>
                                    </p:anim>
                                    <p:anim calcmode="lin" valueType="num">
                                      <p:cBhvr>
                                        <p:cTn id="31" dur="500" fill="hold"/>
                                        <p:tgtEl>
                                          <p:spTgt spid="12311"/>
                                        </p:tgtEl>
                                        <p:attrNameLst>
                                          <p:attrName>ppt_x</p:attrName>
                                        </p:attrNameLst>
                                      </p:cBhvr>
                                      <p:tavLst>
                                        <p:tav tm="0">
                                          <p:val>
                                            <p:fltVal val="0.5"/>
                                          </p:val>
                                        </p:tav>
                                        <p:tav tm="100000">
                                          <p:val>
                                            <p:strVal val="#ppt_x"/>
                                          </p:val>
                                        </p:tav>
                                      </p:tavLst>
                                    </p:anim>
                                    <p:anim calcmode="lin" valueType="num">
                                      <p:cBhvr>
                                        <p:cTn id="32" dur="500" fill="hold"/>
                                        <p:tgtEl>
                                          <p:spTgt spid="12311"/>
                                        </p:tgtEl>
                                        <p:attrNameLst>
                                          <p:attrName>ppt_y</p:attrName>
                                        </p:attrNameLst>
                                      </p:cBhvr>
                                      <p:tavLst>
                                        <p:tav tm="0">
                                          <p:val>
                                            <p:fltVal val="0.5"/>
                                          </p:val>
                                        </p:tav>
                                        <p:tav tm="100000">
                                          <p:val>
                                            <p:strVal val="#ppt_y"/>
                                          </p:val>
                                        </p:tav>
                                      </p:tavLst>
                                    </p:anim>
                                  </p:childTnLst>
                                </p:cTn>
                              </p:par>
                            </p:childTnLst>
                          </p:cTn>
                        </p:par>
                        <p:par>
                          <p:cTn id="33" fill="hold">
                            <p:stCondLst>
                              <p:cond delay="2500"/>
                            </p:stCondLst>
                            <p:childTnLst>
                              <p:par>
                                <p:cTn id="34" presetID="23" presetClass="entr" presetSubtype="528" fill="hold" nodeType="afterEffect">
                                  <p:stCondLst>
                                    <p:cond delay="0"/>
                                  </p:stCondLst>
                                  <p:childTnLst>
                                    <p:set>
                                      <p:cBhvr>
                                        <p:cTn id="35" dur="1" fill="hold">
                                          <p:stCondLst>
                                            <p:cond delay="0"/>
                                          </p:stCondLst>
                                        </p:cTn>
                                        <p:tgtEl>
                                          <p:spTgt spid="12314"/>
                                        </p:tgtEl>
                                        <p:attrNameLst>
                                          <p:attrName>style.visibility</p:attrName>
                                        </p:attrNameLst>
                                      </p:cBhvr>
                                      <p:to>
                                        <p:strVal val="visible"/>
                                      </p:to>
                                    </p:set>
                                    <p:anim calcmode="lin" valueType="num">
                                      <p:cBhvr>
                                        <p:cTn id="36" dur="500" fill="hold"/>
                                        <p:tgtEl>
                                          <p:spTgt spid="12314"/>
                                        </p:tgtEl>
                                        <p:attrNameLst>
                                          <p:attrName>ppt_w</p:attrName>
                                        </p:attrNameLst>
                                      </p:cBhvr>
                                      <p:tavLst>
                                        <p:tav tm="0">
                                          <p:val>
                                            <p:fltVal val="0"/>
                                          </p:val>
                                        </p:tav>
                                        <p:tav tm="100000">
                                          <p:val>
                                            <p:strVal val="#ppt_w"/>
                                          </p:val>
                                        </p:tav>
                                      </p:tavLst>
                                    </p:anim>
                                    <p:anim calcmode="lin" valueType="num">
                                      <p:cBhvr>
                                        <p:cTn id="37" dur="500" fill="hold"/>
                                        <p:tgtEl>
                                          <p:spTgt spid="12314"/>
                                        </p:tgtEl>
                                        <p:attrNameLst>
                                          <p:attrName>ppt_h</p:attrName>
                                        </p:attrNameLst>
                                      </p:cBhvr>
                                      <p:tavLst>
                                        <p:tav tm="0">
                                          <p:val>
                                            <p:fltVal val="0"/>
                                          </p:val>
                                        </p:tav>
                                        <p:tav tm="100000">
                                          <p:val>
                                            <p:strVal val="#ppt_h"/>
                                          </p:val>
                                        </p:tav>
                                      </p:tavLst>
                                    </p:anim>
                                    <p:anim calcmode="lin" valueType="num">
                                      <p:cBhvr>
                                        <p:cTn id="38" dur="500" fill="hold"/>
                                        <p:tgtEl>
                                          <p:spTgt spid="12314"/>
                                        </p:tgtEl>
                                        <p:attrNameLst>
                                          <p:attrName>ppt_x</p:attrName>
                                        </p:attrNameLst>
                                      </p:cBhvr>
                                      <p:tavLst>
                                        <p:tav tm="0">
                                          <p:val>
                                            <p:fltVal val="0.5"/>
                                          </p:val>
                                        </p:tav>
                                        <p:tav tm="100000">
                                          <p:val>
                                            <p:strVal val="#ppt_x"/>
                                          </p:val>
                                        </p:tav>
                                      </p:tavLst>
                                    </p:anim>
                                    <p:anim calcmode="lin" valueType="num">
                                      <p:cBhvr>
                                        <p:cTn id="39" dur="500" fill="hold"/>
                                        <p:tgtEl>
                                          <p:spTgt spid="1231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11266"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11267" name="Group 3"/>
          <p:cNvGrpSpPr/>
          <p:nvPr/>
        </p:nvGrpSpPr>
        <p:grpSpPr bwMode="auto">
          <a:xfrm>
            <a:off x="0" y="6400800"/>
            <a:ext cx="12192000" cy="457200"/>
            <a:chOff x="0" y="0"/>
            <a:chExt cx="12192000" cy="1545465"/>
          </a:xfrm>
        </p:grpSpPr>
        <p:sp>
          <p:nvSpPr>
            <p:cNvPr id="11331"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332"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333"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334"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335"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336"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11268"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269"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270"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271"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272"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273"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274"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75" name="直接连接符 44"/>
          <p:cNvSpPr>
            <a:spLocks noChangeShapeType="1"/>
          </p:cNvSpPr>
          <p:nvPr/>
        </p:nvSpPr>
        <p:spPr bwMode="auto">
          <a:xfrm>
            <a:off x="977900" y="2824163"/>
            <a:ext cx="9958388" cy="1587"/>
          </a:xfrm>
          <a:prstGeom prst="line">
            <a:avLst/>
          </a:prstGeom>
          <a:noFill/>
          <a:ln w="6350">
            <a:solidFill>
              <a:srgbClr val="7F7F7F"/>
            </a:solidFill>
            <a:prstDash val="dash"/>
            <a:bevel/>
          </a:ln>
        </p:spPr>
        <p:txBody>
          <a:bodyPr/>
          <a:lstStyle/>
          <a:p>
            <a:endParaRPr lang="zh-CN" altLang="en-US"/>
          </a:p>
        </p:txBody>
      </p:sp>
      <p:sp>
        <p:nvSpPr>
          <p:cNvPr id="11276" name="直接连接符 45"/>
          <p:cNvSpPr>
            <a:spLocks noChangeShapeType="1"/>
          </p:cNvSpPr>
          <p:nvPr/>
        </p:nvSpPr>
        <p:spPr bwMode="auto">
          <a:xfrm>
            <a:off x="977900" y="5718175"/>
            <a:ext cx="9958388" cy="0"/>
          </a:xfrm>
          <a:prstGeom prst="line">
            <a:avLst/>
          </a:prstGeom>
          <a:noFill/>
          <a:ln w="6350">
            <a:solidFill>
              <a:srgbClr val="7F7F7F"/>
            </a:solidFill>
            <a:prstDash val="dash"/>
            <a:bevel/>
          </a:ln>
        </p:spPr>
        <p:txBody>
          <a:bodyPr/>
          <a:lstStyle/>
          <a:p>
            <a:endParaRPr lang="zh-CN" altLang="en-US"/>
          </a:p>
        </p:txBody>
      </p:sp>
      <p:sp>
        <p:nvSpPr>
          <p:cNvPr id="11277" name="直接连接符 46"/>
          <p:cNvSpPr>
            <a:spLocks noChangeShapeType="1"/>
          </p:cNvSpPr>
          <p:nvPr/>
        </p:nvSpPr>
        <p:spPr bwMode="auto">
          <a:xfrm>
            <a:off x="977900" y="5140325"/>
            <a:ext cx="9958388" cy="0"/>
          </a:xfrm>
          <a:prstGeom prst="line">
            <a:avLst/>
          </a:prstGeom>
          <a:noFill/>
          <a:ln w="6350">
            <a:solidFill>
              <a:srgbClr val="7F7F7F"/>
            </a:solidFill>
            <a:prstDash val="dash"/>
            <a:bevel/>
          </a:ln>
        </p:spPr>
        <p:txBody>
          <a:bodyPr/>
          <a:lstStyle/>
          <a:p>
            <a:endParaRPr lang="zh-CN" altLang="en-US"/>
          </a:p>
        </p:txBody>
      </p:sp>
      <p:sp>
        <p:nvSpPr>
          <p:cNvPr id="11278" name="直接连接符 47"/>
          <p:cNvSpPr>
            <a:spLocks noChangeShapeType="1"/>
          </p:cNvSpPr>
          <p:nvPr/>
        </p:nvSpPr>
        <p:spPr bwMode="auto">
          <a:xfrm>
            <a:off x="977900" y="4560888"/>
            <a:ext cx="9958388" cy="0"/>
          </a:xfrm>
          <a:prstGeom prst="line">
            <a:avLst/>
          </a:prstGeom>
          <a:noFill/>
          <a:ln w="6350">
            <a:solidFill>
              <a:srgbClr val="7F7F7F"/>
            </a:solidFill>
            <a:prstDash val="dash"/>
            <a:bevel/>
          </a:ln>
        </p:spPr>
        <p:txBody>
          <a:bodyPr/>
          <a:lstStyle/>
          <a:p>
            <a:endParaRPr lang="zh-CN" altLang="en-US"/>
          </a:p>
        </p:txBody>
      </p:sp>
      <p:sp>
        <p:nvSpPr>
          <p:cNvPr id="11279" name="直接连接符 48"/>
          <p:cNvSpPr>
            <a:spLocks noChangeShapeType="1"/>
          </p:cNvSpPr>
          <p:nvPr/>
        </p:nvSpPr>
        <p:spPr bwMode="auto">
          <a:xfrm>
            <a:off x="977900" y="3981450"/>
            <a:ext cx="9958388" cy="1588"/>
          </a:xfrm>
          <a:prstGeom prst="line">
            <a:avLst/>
          </a:prstGeom>
          <a:noFill/>
          <a:ln w="6350">
            <a:solidFill>
              <a:srgbClr val="7F7F7F"/>
            </a:solidFill>
            <a:prstDash val="dash"/>
            <a:bevel/>
          </a:ln>
        </p:spPr>
        <p:txBody>
          <a:bodyPr/>
          <a:lstStyle/>
          <a:p>
            <a:endParaRPr lang="zh-CN" altLang="en-US"/>
          </a:p>
        </p:txBody>
      </p:sp>
      <p:sp>
        <p:nvSpPr>
          <p:cNvPr id="11280" name="直接连接符 49"/>
          <p:cNvSpPr>
            <a:spLocks noChangeShapeType="1"/>
          </p:cNvSpPr>
          <p:nvPr/>
        </p:nvSpPr>
        <p:spPr bwMode="auto">
          <a:xfrm>
            <a:off x="977900" y="3403600"/>
            <a:ext cx="9958388" cy="0"/>
          </a:xfrm>
          <a:prstGeom prst="line">
            <a:avLst/>
          </a:prstGeom>
          <a:noFill/>
          <a:ln w="6350">
            <a:solidFill>
              <a:srgbClr val="7F7F7F"/>
            </a:solidFill>
            <a:prstDash val="dash"/>
            <a:bevel/>
          </a:ln>
        </p:spPr>
        <p:txBody>
          <a:bodyPr/>
          <a:lstStyle/>
          <a:p>
            <a:endParaRPr lang="zh-CN" altLang="en-US"/>
          </a:p>
        </p:txBody>
      </p:sp>
      <p:sp>
        <p:nvSpPr>
          <p:cNvPr id="11281" name="直接连接符 50"/>
          <p:cNvSpPr>
            <a:spLocks noChangeShapeType="1"/>
          </p:cNvSpPr>
          <p:nvPr/>
        </p:nvSpPr>
        <p:spPr bwMode="auto">
          <a:xfrm>
            <a:off x="977900" y="2246313"/>
            <a:ext cx="9958388" cy="0"/>
          </a:xfrm>
          <a:prstGeom prst="line">
            <a:avLst/>
          </a:prstGeom>
          <a:noFill/>
          <a:ln w="6350">
            <a:solidFill>
              <a:srgbClr val="7F7F7F"/>
            </a:solidFill>
            <a:prstDash val="dash"/>
            <a:bevel/>
          </a:ln>
        </p:spPr>
        <p:txBody>
          <a:bodyPr/>
          <a:lstStyle/>
          <a:p>
            <a:endParaRPr lang="zh-CN" altLang="en-US"/>
          </a:p>
        </p:txBody>
      </p:sp>
      <p:sp>
        <p:nvSpPr>
          <p:cNvPr id="11282" name="直接连接符 51"/>
          <p:cNvSpPr>
            <a:spLocks noChangeShapeType="1"/>
          </p:cNvSpPr>
          <p:nvPr/>
        </p:nvSpPr>
        <p:spPr bwMode="auto">
          <a:xfrm>
            <a:off x="977900" y="1666875"/>
            <a:ext cx="9958388" cy="1588"/>
          </a:xfrm>
          <a:prstGeom prst="line">
            <a:avLst/>
          </a:prstGeom>
          <a:noFill/>
          <a:ln w="6350">
            <a:solidFill>
              <a:srgbClr val="7F7F7F"/>
            </a:solidFill>
            <a:prstDash val="dash"/>
            <a:bevel/>
          </a:ln>
        </p:spPr>
        <p:txBody>
          <a:bodyPr/>
          <a:lstStyle/>
          <a:p>
            <a:endParaRPr lang="zh-CN" altLang="en-US"/>
          </a:p>
        </p:txBody>
      </p:sp>
      <p:sp>
        <p:nvSpPr>
          <p:cNvPr id="11283" name="任意多边形 52"/>
          <p:cNvSpPr>
            <a:spLocks noChangeArrowheads="1"/>
          </p:cNvSpPr>
          <p:nvPr/>
        </p:nvSpPr>
        <p:spPr bwMode="auto">
          <a:xfrm>
            <a:off x="6472238" y="2725738"/>
            <a:ext cx="3846512" cy="2995612"/>
          </a:xfrm>
          <a:custGeom>
            <a:avLst/>
            <a:gdLst>
              <a:gd name="T0" fmla="*/ 1938560 w 2872740"/>
              <a:gd name="T1" fmla="*/ 0 h 2110740"/>
              <a:gd name="T2" fmla="*/ 0 w 2872740"/>
              <a:gd name="T3" fmla="*/ 2995612 h 2110740"/>
              <a:gd name="T4" fmla="*/ 3846512 w 2872740"/>
              <a:gd name="T5" fmla="*/ 2995612 h 2110740"/>
              <a:gd name="T6" fmla="*/ 1938560 w 2872740"/>
              <a:gd name="T7" fmla="*/ 0 h 2110740"/>
              <a:gd name="T8" fmla="*/ 0 60000 65536"/>
              <a:gd name="T9" fmla="*/ 0 60000 65536"/>
              <a:gd name="T10" fmla="*/ 0 60000 65536"/>
              <a:gd name="T11" fmla="*/ 0 60000 65536"/>
              <a:gd name="T12" fmla="*/ 0 w 2872740"/>
              <a:gd name="T13" fmla="*/ 0 h 2110740"/>
              <a:gd name="T14" fmla="*/ 2872740 w 2872740"/>
              <a:gd name="T15" fmla="*/ 2110740 h 2110740"/>
            </a:gdLst>
            <a:ahLst/>
            <a:cxnLst>
              <a:cxn ang="T8">
                <a:pos x="T0" y="T1"/>
              </a:cxn>
              <a:cxn ang="T9">
                <a:pos x="T2" y="T3"/>
              </a:cxn>
              <a:cxn ang="T10">
                <a:pos x="T4" y="T5"/>
              </a:cxn>
              <a:cxn ang="T11">
                <a:pos x="T6" y="T7"/>
              </a:cxn>
            </a:cxnLst>
            <a:rect l="T12" t="T13" r="T14" b="T15"/>
            <a:pathLst>
              <a:path w="2872740" h="2110740">
                <a:moveTo>
                  <a:pt x="1447800" y="0"/>
                </a:moveTo>
                <a:lnTo>
                  <a:pt x="0" y="2110740"/>
                </a:lnTo>
                <a:lnTo>
                  <a:pt x="2872740" y="2110740"/>
                </a:lnTo>
                <a:lnTo>
                  <a:pt x="1447800" y="0"/>
                </a:lnTo>
                <a:close/>
              </a:path>
            </a:pathLst>
          </a:custGeom>
          <a:solidFill>
            <a:srgbClr val="0070C0"/>
          </a:solidFill>
          <a:ln w="9525" cmpd="sng">
            <a:noFill/>
            <a:bevel/>
          </a:ln>
        </p:spPr>
        <p:txBody>
          <a:bodyPr/>
          <a:lstStyle/>
          <a:p>
            <a:endParaRPr lang="zh-CN" altLang="en-US"/>
          </a:p>
        </p:txBody>
      </p:sp>
      <p:sp>
        <p:nvSpPr>
          <p:cNvPr id="11284" name="Rectangle 23"/>
          <p:cNvSpPr>
            <a:spLocks noChangeArrowheads="1"/>
          </p:cNvSpPr>
          <p:nvPr/>
        </p:nvSpPr>
        <p:spPr bwMode="auto">
          <a:xfrm>
            <a:off x="768350" y="3911600"/>
            <a:ext cx="34925" cy="3175"/>
          </a:xfrm>
          <a:prstGeom prst="rect">
            <a:avLst/>
          </a:prstGeom>
          <a:solidFill>
            <a:srgbClr val="918982"/>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11285" name="Rectangle 24"/>
          <p:cNvSpPr>
            <a:spLocks noChangeArrowheads="1"/>
          </p:cNvSpPr>
          <p:nvPr/>
        </p:nvSpPr>
        <p:spPr bwMode="auto">
          <a:xfrm>
            <a:off x="768350" y="3911600"/>
            <a:ext cx="34925" cy="3175"/>
          </a:xfrm>
          <a:prstGeom prst="rect">
            <a:avLst/>
          </a:prstGeom>
          <a:no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11286" name="Freeform 26"/>
          <p:cNvSpPr>
            <a:spLocks noEditPoints="1" noChangeArrowheads="1"/>
          </p:cNvSpPr>
          <p:nvPr/>
        </p:nvSpPr>
        <p:spPr bwMode="auto">
          <a:xfrm>
            <a:off x="874713" y="3911600"/>
            <a:ext cx="9350375" cy="3175"/>
          </a:xfrm>
          <a:custGeom>
            <a:avLst/>
            <a:gdLst>
              <a:gd name="T0" fmla="*/ 36331 w 4890"/>
              <a:gd name="T1" fmla="*/ 0 h 2"/>
              <a:gd name="T2" fmla="*/ 118553 w 4890"/>
              <a:gd name="T3" fmla="*/ 0 h 2"/>
              <a:gd name="T4" fmla="*/ 195038 w 4890"/>
              <a:gd name="T5" fmla="*/ 0 h 2"/>
              <a:gd name="T6" fmla="*/ 271524 w 4890"/>
              <a:gd name="T7" fmla="*/ 0 h 2"/>
              <a:gd name="T8" fmla="*/ 353746 w 4890"/>
              <a:gd name="T9" fmla="*/ 0 h 2"/>
              <a:gd name="T10" fmla="*/ 430232 w 4890"/>
              <a:gd name="T11" fmla="*/ 0 h 2"/>
              <a:gd name="T12" fmla="*/ 506718 w 4890"/>
              <a:gd name="T13" fmla="*/ 0 h 2"/>
              <a:gd name="T14" fmla="*/ 587028 w 4890"/>
              <a:gd name="T15" fmla="*/ 0 h 2"/>
              <a:gd name="T16" fmla="*/ 665425 w 4890"/>
              <a:gd name="T17" fmla="*/ 0 h 2"/>
              <a:gd name="T18" fmla="*/ 705580 w 4890"/>
              <a:gd name="T19" fmla="*/ 0 h 2"/>
              <a:gd name="T20" fmla="*/ 1133900 w 4890"/>
              <a:gd name="T21" fmla="*/ 0 h 2"/>
              <a:gd name="T22" fmla="*/ 1210386 w 4890"/>
              <a:gd name="T23" fmla="*/ 0 h 2"/>
              <a:gd name="T24" fmla="*/ 1292608 w 4890"/>
              <a:gd name="T25" fmla="*/ 0 h 2"/>
              <a:gd name="T26" fmla="*/ 1369094 w 4890"/>
              <a:gd name="T27" fmla="*/ 0 h 2"/>
              <a:gd name="T28" fmla="*/ 1445579 w 4890"/>
              <a:gd name="T29" fmla="*/ 0 h 2"/>
              <a:gd name="T30" fmla="*/ 1527802 w 4890"/>
              <a:gd name="T31" fmla="*/ 0 h 2"/>
              <a:gd name="T32" fmla="*/ 1604287 w 4890"/>
              <a:gd name="T33" fmla="*/ 0 h 2"/>
              <a:gd name="T34" fmla="*/ 1680773 w 4890"/>
              <a:gd name="T35" fmla="*/ 0 h 2"/>
              <a:gd name="T36" fmla="*/ 1762995 w 4890"/>
              <a:gd name="T37" fmla="*/ 0 h 2"/>
              <a:gd name="T38" fmla="*/ 1839481 w 4890"/>
              <a:gd name="T39" fmla="*/ 0 h 2"/>
              <a:gd name="T40" fmla="*/ 1915966 w 4890"/>
              <a:gd name="T41" fmla="*/ 0 h 2"/>
              <a:gd name="T42" fmla="*/ 2900720 w 4890"/>
              <a:gd name="T43" fmla="*/ 0 h 2"/>
              <a:gd name="T44" fmla="*/ 4028883 w 4890"/>
              <a:gd name="T45" fmla="*/ 0 h 2"/>
              <a:gd name="T46" fmla="*/ 4107281 w 4890"/>
              <a:gd name="T47" fmla="*/ 0 h 2"/>
              <a:gd name="T48" fmla="*/ 4187591 w 4890"/>
              <a:gd name="T49" fmla="*/ 0 h 2"/>
              <a:gd name="T50" fmla="*/ 4264077 w 4890"/>
              <a:gd name="T51" fmla="*/ 0 h 2"/>
              <a:gd name="T52" fmla="*/ 4422785 w 4890"/>
              <a:gd name="T53" fmla="*/ 0 h 2"/>
              <a:gd name="T54" fmla="*/ 4499270 w 4890"/>
              <a:gd name="T55" fmla="*/ 0 h 2"/>
              <a:gd name="T56" fmla="*/ 4575756 w 4890"/>
              <a:gd name="T57" fmla="*/ 0 h 2"/>
              <a:gd name="T58" fmla="*/ 4657978 w 4890"/>
              <a:gd name="T59" fmla="*/ 0 h 2"/>
              <a:gd name="T60" fmla="*/ 4734464 w 4890"/>
              <a:gd name="T61" fmla="*/ 0 h 2"/>
              <a:gd name="T62" fmla="*/ 4810950 w 4890"/>
              <a:gd name="T63" fmla="*/ 0 h 2"/>
              <a:gd name="T64" fmla="*/ 4893172 w 4890"/>
              <a:gd name="T65" fmla="*/ 0 h 2"/>
              <a:gd name="T66" fmla="*/ 4969657 w 4890"/>
              <a:gd name="T67" fmla="*/ 0 h 2"/>
              <a:gd name="T68" fmla="*/ 5046143 w 4890"/>
              <a:gd name="T69" fmla="*/ 0 h 2"/>
              <a:gd name="T70" fmla="*/ 5126453 w 4890"/>
              <a:gd name="T71" fmla="*/ 0 h 2"/>
              <a:gd name="T72" fmla="*/ 5185729 w 4890"/>
              <a:gd name="T73" fmla="*/ 0 h 2"/>
              <a:gd name="T74" fmla="*/ 6067227 w 4890"/>
              <a:gd name="T75" fmla="*/ 0 h 2"/>
              <a:gd name="T76" fmla="*/ 6143713 w 4890"/>
              <a:gd name="T77" fmla="*/ 0 h 2"/>
              <a:gd name="T78" fmla="*/ 6220198 w 4890"/>
              <a:gd name="T79" fmla="*/ 0 h 2"/>
              <a:gd name="T80" fmla="*/ 6302420 w 4890"/>
              <a:gd name="T81" fmla="*/ 0 h 2"/>
              <a:gd name="T82" fmla="*/ 6378906 w 4890"/>
              <a:gd name="T83" fmla="*/ 0 h 2"/>
              <a:gd name="T84" fmla="*/ 6455392 w 4890"/>
              <a:gd name="T85" fmla="*/ 0 h 2"/>
              <a:gd name="T86" fmla="*/ 6535702 w 4890"/>
              <a:gd name="T87" fmla="*/ 0 h 2"/>
              <a:gd name="T88" fmla="*/ 6614100 w 4890"/>
              <a:gd name="T89" fmla="*/ 0 h 2"/>
              <a:gd name="T90" fmla="*/ 6690585 w 4890"/>
              <a:gd name="T91" fmla="*/ 0 h 2"/>
              <a:gd name="T92" fmla="*/ 6770895 w 4890"/>
              <a:gd name="T93" fmla="*/ 0 h 2"/>
              <a:gd name="T94" fmla="*/ 6770895 w 4890"/>
              <a:gd name="T95" fmla="*/ 0 h 2"/>
              <a:gd name="T96" fmla="*/ 8333115 w 4890"/>
              <a:gd name="T97" fmla="*/ 0 h 2"/>
              <a:gd name="T98" fmla="*/ 8415338 w 4890"/>
              <a:gd name="T99" fmla="*/ 0 h 2"/>
              <a:gd name="T100" fmla="*/ 8491823 w 4890"/>
              <a:gd name="T101" fmla="*/ 0 h 2"/>
              <a:gd name="T102" fmla="*/ 8568309 w 4890"/>
              <a:gd name="T103" fmla="*/ 0 h 2"/>
              <a:gd name="T104" fmla="*/ 8650531 w 4890"/>
              <a:gd name="T105" fmla="*/ 0 h 2"/>
              <a:gd name="T106" fmla="*/ 8727017 w 4890"/>
              <a:gd name="T107" fmla="*/ 0 h 2"/>
              <a:gd name="T108" fmla="*/ 8803502 w 4890"/>
              <a:gd name="T109" fmla="*/ 0 h 2"/>
              <a:gd name="T110" fmla="*/ 8885724 w 4890"/>
              <a:gd name="T111" fmla="*/ 0 h 2"/>
              <a:gd name="T112" fmla="*/ 8962210 w 4890"/>
              <a:gd name="T113" fmla="*/ 0 h 2"/>
              <a:gd name="T114" fmla="*/ 9038696 w 4890"/>
              <a:gd name="T115" fmla="*/ 0 h 2"/>
              <a:gd name="T116" fmla="*/ 9119006 w 4890"/>
              <a:gd name="T117" fmla="*/ 0 h 2"/>
              <a:gd name="T118" fmla="*/ 9197404 w 4890"/>
              <a:gd name="T119" fmla="*/ 0 h 2"/>
              <a:gd name="T120" fmla="*/ 9273889 w 4890"/>
              <a:gd name="T121" fmla="*/ 0 h 2"/>
              <a:gd name="T122" fmla="*/ 9350375 w 4890"/>
              <a:gd name="T123" fmla="*/ 0 h 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890"/>
              <a:gd name="T187" fmla="*/ 0 h 2"/>
              <a:gd name="T188" fmla="*/ 4890 w 4890"/>
              <a:gd name="T189" fmla="*/ 2 h 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890" h="2">
                <a:moveTo>
                  <a:pt x="19" y="0"/>
                </a:moveTo>
                <a:lnTo>
                  <a:pt x="0" y="0"/>
                </a:lnTo>
                <a:lnTo>
                  <a:pt x="0" y="2"/>
                </a:lnTo>
                <a:lnTo>
                  <a:pt x="19" y="2"/>
                </a:lnTo>
                <a:lnTo>
                  <a:pt x="19" y="0"/>
                </a:lnTo>
                <a:moveTo>
                  <a:pt x="62" y="0"/>
                </a:moveTo>
                <a:lnTo>
                  <a:pt x="40" y="0"/>
                </a:lnTo>
                <a:lnTo>
                  <a:pt x="40" y="2"/>
                </a:lnTo>
                <a:lnTo>
                  <a:pt x="62" y="2"/>
                </a:lnTo>
                <a:lnTo>
                  <a:pt x="62" y="0"/>
                </a:lnTo>
                <a:moveTo>
                  <a:pt x="102" y="0"/>
                </a:moveTo>
                <a:lnTo>
                  <a:pt x="81" y="0"/>
                </a:lnTo>
                <a:lnTo>
                  <a:pt x="81" y="2"/>
                </a:lnTo>
                <a:lnTo>
                  <a:pt x="102" y="2"/>
                </a:lnTo>
                <a:lnTo>
                  <a:pt x="102" y="0"/>
                </a:lnTo>
                <a:moveTo>
                  <a:pt x="142" y="0"/>
                </a:moveTo>
                <a:lnTo>
                  <a:pt x="123" y="0"/>
                </a:lnTo>
                <a:lnTo>
                  <a:pt x="123" y="2"/>
                </a:lnTo>
                <a:lnTo>
                  <a:pt x="142" y="2"/>
                </a:lnTo>
                <a:lnTo>
                  <a:pt x="142" y="0"/>
                </a:lnTo>
                <a:moveTo>
                  <a:pt x="185" y="0"/>
                </a:moveTo>
                <a:lnTo>
                  <a:pt x="163" y="0"/>
                </a:lnTo>
                <a:lnTo>
                  <a:pt x="163" y="2"/>
                </a:lnTo>
                <a:lnTo>
                  <a:pt x="185" y="2"/>
                </a:lnTo>
                <a:lnTo>
                  <a:pt x="185" y="0"/>
                </a:lnTo>
                <a:moveTo>
                  <a:pt x="225" y="0"/>
                </a:moveTo>
                <a:lnTo>
                  <a:pt x="203" y="0"/>
                </a:lnTo>
                <a:lnTo>
                  <a:pt x="203" y="2"/>
                </a:lnTo>
                <a:lnTo>
                  <a:pt x="225" y="2"/>
                </a:lnTo>
                <a:lnTo>
                  <a:pt x="225" y="0"/>
                </a:lnTo>
                <a:moveTo>
                  <a:pt x="265" y="0"/>
                </a:moveTo>
                <a:lnTo>
                  <a:pt x="246" y="0"/>
                </a:lnTo>
                <a:lnTo>
                  <a:pt x="246" y="2"/>
                </a:lnTo>
                <a:lnTo>
                  <a:pt x="265" y="2"/>
                </a:lnTo>
                <a:lnTo>
                  <a:pt x="265" y="0"/>
                </a:lnTo>
                <a:moveTo>
                  <a:pt x="307" y="0"/>
                </a:moveTo>
                <a:lnTo>
                  <a:pt x="286" y="0"/>
                </a:lnTo>
                <a:lnTo>
                  <a:pt x="286" y="2"/>
                </a:lnTo>
                <a:lnTo>
                  <a:pt x="307" y="2"/>
                </a:lnTo>
                <a:lnTo>
                  <a:pt x="307" y="0"/>
                </a:lnTo>
                <a:moveTo>
                  <a:pt x="348" y="0"/>
                </a:moveTo>
                <a:lnTo>
                  <a:pt x="326" y="0"/>
                </a:lnTo>
                <a:lnTo>
                  <a:pt x="326" y="2"/>
                </a:lnTo>
                <a:lnTo>
                  <a:pt x="348" y="2"/>
                </a:lnTo>
                <a:lnTo>
                  <a:pt x="348" y="0"/>
                </a:lnTo>
                <a:moveTo>
                  <a:pt x="369" y="0"/>
                </a:moveTo>
                <a:lnTo>
                  <a:pt x="369" y="0"/>
                </a:lnTo>
                <a:lnTo>
                  <a:pt x="369" y="2"/>
                </a:lnTo>
                <a:lnTo>
                  <a:pt x="369" y="0"/>
                </a:lnTo>
                <a:moveTo>
                  <a:pt x="593" y="0"/>
                </a:moveTo>
                <a:lnTo>
                  <a:pt x="572" y="0"/>
                </a:lnTo>
                <a:lnTo>
                  <a:pt x="572" y="2"/>
                </a:lnTo>
                <a:lnTo>
                  <a:pt x="593" y="2"/>
                </a:lnTo>
                <a:lnTo>
                  <a:pt x="593" y="0"/>
                </a:lnTo>
                <a:moveTo>
                  <a:pt x="633" y="0"/>
                </a:moveTo>
                <a:lnTo>
                  <a:pt x="614" y="0"/>
                </a:lnTo>
                <a:lnTo>
                  <a:pt x="614" y="2"/>
                </a:lnTo>
                <a:lnTo>
                  <a:pt x="633" y="2"/>
                </a:lnTo>
                <a:lnTo>
                  <a:pt x="633" y="0"/>
                </a:lnTo>
                <a:moveTo>
                  <a:pt x="676" y="0"/>
                </a:moveTo>
                <a:lnTo>
                  <a:pt x="655" y="0"/>
                </a:lnTo>
                <a:lnTo>
                  <a:pt x="655" y="2"/>
                </a:lnTo>
                <a:lnTo>
                  <a:pt x="676" y="2"/>
                </a:lnTo>
                <a:lnTo>
                  <a:pt x="676" y="0"/>
                </a:lnTo>
                <a:moveTo>
                  <a:pt x="716" y="0"/>
                </a:moveTo>
                <a:lnTo>
                  <a:pt x="695" y="0"/>
                </a:lnTo>
                <a:lnTo>
                  <a:pt x="695" y="2"/>
                </a:lnTo>
                <a:lnTo>
                  <a:pt x="716" y="2"/>
                </a:lnTo>
                <a:lnTo>
                  <a:pt x="716" y="0"/>
                </a:lnTo>
                <a:moveTo>
                  <a:pt x="756" y="0"/>
                </a:moveTo>
                <a:lnTo>
                  <a:pt x="737" y="0"/>
                </a:lnTo>
                <a:lnTo>
                  <a:pt x="737" y="2"/>
                </a:lnTo>
                <a:lnTo>
                  <a:pt x="756" y="2"/>
                </a:lnTo>
                <a:lnTo>
                  <a:pt x="756" y="0"/>
                </a:lnTo>
                <a:moveTo>
                  <a:pt x="799" y="0"/>
                </a:moveTo>
                <a:lnTo>
                  <a:pt x="777" y="0"/>
                </a:lnTo>
                <a:lnTo>
                  <a:pt x="777" y="2"/>
                </a:lnTo>
                <a:lnTo>
                  <a:pt x="799" y="2"/>
                </a:lnTo>
                <a:lnTo>
                  <a:pt x="799" y="0"/>
                </a:lnTo>
                <a:moveTo>
                  <a:pt x="839" y="0"/>
                </a:moveTo>
                <a:lnTo>
                  <a:pt x="818" y="0"/>
                </a:lnTo>
                <a:lnTo>
                  <a:pt x="818" y="2"/>
                </a:lnTo>
                <a:lnTo>
                  <a:pt x="839" y="2"/>
                </a:lnTo>
                <a:lnTo>
                  <a:pt x="839" y="0"/>
                </a:lnTo>
                <a:moveTo>
                  <a:pt x="879" y="0"/>
                </a:moveTo>
                <a:lnTo>
                  <a:pt x="860" y="0"/>
                </a:lnTo>
                <a:lnTo>
                  <a:pt x="860" y="2"/>
                </a:lnTo>
                <a:lnTo>
                  <a:pt x="879" y="2"/>
                </a:lnTo>
                <a:lnTo>
                  <a:pt x="879" y="0"/>
                </a:lnTo>
                <a:moveTo>
                  <a:pt x="922" y="0"/>
                </a:moveTo>
                <a:lnTo>
                  <a:pt x="900" y="0"/>
                </a:lnTo>
                <a:lnTo>
                  <a:pt x="900" y="2"/>
                </a:lnTo>
                <a:lnTo>
                  <a:pt x="922" y="2"/>
                </a:lnTo>
                <a:lnTo>
                  <a:pt x="922" y="0"/>
                </a:lnTo>
                <a:moveTo>
                  <a:pt x="962" y="0"/>
                </a:moveTo>
                <a:lnTo>
                  <a:pt x="940" y="0"/>
                </a:lnTo>
                <a:lnTo>
                  <a:pt x="940" y="2"/>
                </a:lnTo>
                <a:lnTo>
                  <a:pt x="962" y="2"/>
                </a:lnTo>
                <a:lnTo>
                  <a:pt x="962" y="0"/>
                </a:lnTo>
                <a:moveTo>
                  <a:pt x="1002" y="0"/>
                </a:moveTo>
                <a:lnTo>
                  <a:pt x="983" y="0"/>
                </a:lnTo>
                <a:lnTo>
                  <a:pt x="983" y="2"/>
                </a:lnTo>
                <a:lnTo>
                  <a:pt x="1002" y="2"/>
                </a:lnTo>
                <a:lnTo>
                  <a:pt x="1002" y="0"/>
                </a:lnTo>
                <a:moveTo>
                  <a:pt x="1517" y="0"/>
                </a:moveTo>
                <a:lnTo>
                  <a:pt x="1514" y="0"/>
                </a:lnTo>
                <a:lnTo>
                  <a:pt x="1514" y="2"/>
                </a:lnTo>
                <a:lnTo>
                  <a:pt x="1517" y="2"/>
                </a:lnTo>
                <a:lnTo>
                  <a:pt x="1517" y="0"/>
                </a:lnTo>
                <a:moveTo>
                  <a:pt x="2107" y="0"/>
                </a:moveTo>
                <a:lnTo>
                  <a:pt x="2105" y="0"/>
                </a:lnTo>
                <a:lnTo>
                  <a:pt x="2105" y="2"/>
                </a:lnTo>
                <a:lnTo>
                  <a:pt x="2107" y="2"/>
                </a:lnTo>
                <a:lnTo>
                  <a:pt x="2107" y="0"/>
                </a:lnTo>
                <a:moveTo>
                  <a:pt x="2148" y="0"/>
                </a:moveTo>
                <a:lnTo>
                  <a:pt x="2129" y="0"/>
                </a:lnTo>
                <a:lnTo>
                  <a:pt x="2129" y="2"/>
                </a:lnTo>
                <a:lnTo>
                  <a:pt x="2148" y="2"/>
                </a:lnTo>
                <a:lnTo>
                  <a:pt x="2148" y="0"/>
                </a:lnTo>
                <a:moveTo>
                  <a:pt x="2190" y="0"/>
                </a:moveTo>
                <a:lnTo>
                  <a:pt x="2169" y="0"/>
                </a:lnTo>
                <a:lnTo>
                  <a:pt x="2169" y="2"/>
                </a:lnTo>
                <a:lnTo>
                  <a:pt x="2190" y="2"/>
                </a:lnTo>
                <a:lnTo>
                  <a:pt x="2190" y="0"/>
                </a:lnTo>
                <a:moveTo>
                  <a:pt x="2230" y="0"/>
                </a:moveTo>
                <a:lnTo>
                  <a:pt x="2209" y="0"/>
                </a:lnTo>
                <a:lnTo>
                  <a:pt x="2209" y="2"/>
                </a:lnTo>
                <a:lnTo>
                  <a:pt x="2230" y="2"/>
                </a:lnTo>
                <a:lnTo>
                  <a:pt x="2230" y="0"/>
                </a:lnTo>
                <a:moveTo>
                  <a:pt x="2313" y="0"/>
                </a:moveTo>
                <a:lnTo>
                  <a:pt x="2292" y="0"/>
                </a:lnTo>
                <a:lnTo>
                  <a:pt x="2292" y="2"/>
                </a:lnTo>
                <a:lnTo>
                  <a:pt x="2313" y="2"/>
                </a:lnTo>
                <a:lnTo>
                  <a:pt x="2313" y="0"/>
                </a:lnTo>
                <a:moveTo>
                  <a:pt x="2353" y="0"/>
                </a:moveTo>
                <a:lnTo>
                  <a:pt x="2332" y="0"/>
                </a:lnTo>
                <a:lnTo>
                  <a:pt x="2332" y="2"/>
                </a:lnTo>
                <a:lnTo>
                  <a:pt x="2353" y="2"/>
                </a:lnTo>
                <a:lnTo>
                  <a:pt x="2353" y="0"/>
                </a:lnTo>
                <a:moveTo>
                  <a:pt x="2393" y="0"/>
                </a:moveTo>
                <a:lnTo>
                  <a:pt x="2374" y="0"/>
                </a:lnTo>
                <a:lnTo>
                  <a:pt x="2374" y="2"/>
                </a:lnTo>
                <a:lnTo>
                  <a:pt x="2393" y="2"/>
                </a:lnTo>
                <a:lnTo>
                  <a:pt x="2393" y="0"/>
                </a:lnTo>
                <a:moveTo>
                  <a:pt x="2436" y="0"/>
                </a:moveTo>
                <a:lnTo>
                  <a:pt x="2414" y="0"/>
                </a:lnTo>
                <a:lnTo>
                  <a:pt x="2414" y="2"/>
                </a:lnTo>
                <a:lnTo>
                  <a:pt x="2436" y="2"/>
                </a:lnTo>
                <a:lnTo>
                  <a:pt x="2436" y="0"/>
                </a:lnTo>
                <a:moveTo>
                  <a:pt x="2476" y="0"/>
                </a:moveTo>
                <a:lnTo>
                  <a:pt x="2455" y="0"/>
                </a:lnTo>
                <a:lnTo>
                  <a:pt x="2455" y="2"/>
                </a:lnTo>
                <a:lnTo>
                  <a:pt x="2476" y="2"/>
                </a:lnTo>
                <a:lnTo>
                  <a:pt x="2476" y="0"/>
                </a:lnTo>
                <a:moveTo>
                  <a:pt x="2516" y="0"/>
                </a:moveTo>
                <a:lnTo>
                  <a:pt x="2497" y="0"/>
                </a:lnTo>
                <a:lnTo>
                  <a:pt x="2497" y="2"/>
                </a:lnTo>
                <a:lnTo>
                  <a:pt x="2516" y="2"/>
                </a:lnTo>
                <a:lnTo>
                  <a:pt x="2516" y="0"/>
                </a:lnTo>
                <a:moveTo>
                  <a:pt x="2559" y="0"/>
                </a:moveTo>
                <a:lnTo>
                  <a:pt x="2537" y="0"/>
                </a:lnTo>
                <a:lnTo>
                  <a:pt x="2537" y="2"/>
                </a:lnTo>
                <a:lnTo>
                  <a:pt x="2559" y="2"/>
                </a:lnTo>
                <a:lnTo>
                  <a:pt x="2559" y="0"/>
                </a:lnTo>
                <a:moveTo>
                  <a:pt x="2599" y="0"/>
                </a:moveTo>
                <a:lnTo>
                  <a:pt x="2577" y="0"/>
                </a:lnTo>
                <a:lnTo>
                  <a:pt x="2577" y="2"/>
                </a:lnTo>
                <a:lnTo>
                  <a:pt x="2599" y="2"/>
                </a:lnTo>
                <a:lnTo>
                  <a:pt x="2599" y="0"/>
                </a:lnTo>
                <a:moveTo>
                  <a:pt x="2639" y="0"/>
                </a:moveTo>
                <a:lnTo>
                  <a:pt x="2620" y="0"/>
                </a:lnTo>
                <a:lnTo>
                  <a:pt x="2620" y="2"/>
                </a:lnTo>
                <a:lnTo>
                  <a:pt x="2639" y="2"/>
                </a:lnTo>
                <a:lnTo>
                  <a:pt x="2639" y="0"/>
                </a:lnTo>
                <a:moveTo>
                  <a:pt x="2681" y="0"/>
                </a:moveTo>
                <a:lnTo>
                  <a:pt x="2660" y="0"/>
                </a:lnTo>
                <a:lnTo>
                  <a:pt x="2660" y="2"/>
                </a:lnTo>
                <a:lnTo>
                  <a:pt x="2681" y="2"/>
                </a:lnTo>
                <a:lnTo>
                  <a:pt x="2681" y="0"/>
                </a:lnTo>
                <a:moveTo>
                  <a:pt x="2712" y="0"/>
                </a:moveTo>
                <a:lnTo>
                  <a:pt x="2700" y="0"/>
                </a:lnTo>
                <a:lnTo>
                  <a:pt x="2700" y="2"/>
                </a:lnTo>
                <a:lnTo>
                  <a:pt x="2710" y="2"/>
                </a:lnTo>
                <a:lnTo>
                  <a:pt x="2712" y="0"/>
                </a:lnTo>
                <a:moveTo>
                  <a:pt x="3130" y="0"/>
                </a:moveTo>
                <a:lnTo>
                  <a:pt x="3130" y="0"/>
                </a:lnTo>
                <a:lnTo>
                  <a:pt x="3130" y="2"/>
                </a:lnTo>
                <a:lnTo>
                  <a:pt x="3130" y="0"/>
                </a:lnTo>
                <a:moveTo>
                  <a:pt x="3173" y="0"/>
                </a:moveTo>
                <a:lnTo>
                  <a:pt x="3151" y="0"/>
                </a:lnTo>
                <a:lnTo>
                  <a:pt x="3151" y="2"/>
                </a:lnTo>
                <a:lnTo>
                  <a:pt x="3173" y="2"/>
                </a:lnTo>
                <a:lnTo>
                  <a:pt x="3173" y="0"/>
                </a:lnTo>
                <a:moveTo>
                  <a:pt x="3213" y="0"/>
                </a:moveTo>
                <a:lnTo>
                  <a:pt x="3192" y="0"/>
                </a:lnTo>
                <a:lnTo>
                  <a:pt x="3192" y="2"/>
                </a:lnTo>
                <a:lnTo>
                  <a:pt x="3213" y="2"/>
                </a:lnTo>
                <a:lnTo>
                  <a:pt x="3213" y="0"/>
                </a:lnTo>
                <a:moveTo>
                  <a:pt x="3253" y="0"/>
                </a:moveTo>
                <a:lnTo>
                  <a:pt x="3234" y="0"/>
                </a:lnTo>
                <a:lnTo>
                  <a:pt x="3234" y="2"/>
                </a:lnTo>
                <a:lnTo>
                  <a:pt x="3253" y="2"/>
                </a:lnTo>
                <a:lnTo>
                  <a:pt x="3253" y="0"/>
                </a:lnTo>
                <a:moveTo>
                  <a:pt x="3296" y="0"/>
                </a:moveTo>
                <a:lnTo>
                  <a:pt x="3274" y="0"/>
                </a:lnTo>
                <a:lnTo>
                  <a:pt x="3274" y="2"/>
                </a:lnTo>
                <a:lnTo>
                  <a:pt x="3296" y="2"/>
                </a:lnTo>
                <a:lnTo>
                  <a:pt x="3296" y="0"/>
                </a:lnTo>
                <a:moveTo>
                  <a:pt x="3336" y="0"/>
                </a:moveTo>
                <a:lnTo>
                  <a:pt x="3314" y="0"/>
                </a:lnTo>
                <a:lnTo>
                  <a:pt x="3314" y="2"/>
                </a:lnTo>
                <a:lnTo>
                  <a:pt x="3336" y="2"/>
                </a:lnTo>
                <a:lnTo>
                  <a:pt x="3336" y="0"/>
                </a:lnTo>
                <a:moveTo>
                  <a:pt x="3376" y="0"/>
                </a:moveTo>
                <a:lnTo>
                  <a:pt x="3357" y="0"/>
                </a:lnTo>
                <a:lnTo>
                  <a:pt x="3357" y="2"/>
                </a:lnTo>
                <a:lnTo>
                  <a:pt x="3376" y="2"/>
                </a:lnTo>
                <a:lnTo>
                  <a:pt x="3376" y="0"/>
                </a:lnTo>
                <a:moveTo>
                  <a:pt x="3418" y="0"/>
                </a:moveTo>
                <a:lnTo>
                  <a:pt x="3397" y="0"/>
                </a:lnTo>
                <a:lnTo>
                  <a:pt x="3397" y="2"/>
                </a:lnTo>
                <a:lnTo>
                  <a:pt x="3418" y="2"/>
                </a:lnTo>
                <a:lnTo>
                  <a:pt x="3418" y="0"/>
                </a:lnTo>
                <a:moveTo>
                  <a:pt x="3459" y="0"/>
                </a:moveTo>
                <a:lnTo>
                  <a:pt x="3437" y="0"/>
                </a:lnTo>
                <a:lnTo>
                  <a:pt x="3437" y="2"/>
                </a:lnTo>
                <a:lnTo>
                  <a:pt x="3459" y="2"/>
                </a:lnTo>
                <a:lnTo>
                  <a:pt x="3459" y="0"/>
                </a:lnTo>
                <a:moveTo>
                  <a:pt x="3499" y="0"/>
                </a:moveTo>
                <a:lnTo>
                  <a:pt x="3480" y="0"/>
                </a:lnTo>
                <a:lnTo>
                  <a:pt x="3480" y="2"/>
                </a:lnTo>
                <a:lnTo>
                  <a:pt x="3499" y="2"/>
                </a:lnTo>
                <a:lnTo>
                  <a:pt x="3499" y="0"/>
                </a:lnTo>
                <a:moveTo>
                  <a:pt x="3541" y="0"/>
                </a:moveTo>
                <a:lnTo>
                  <a:pt x="3520" y="0"/>
                </a:lnTo>
                <a:lnTo>
                  <a:pt x="3520" y="2"/>
                </a:lnTo>
                <a:lnTo>
                  <a:pt x="3539" y="2"/>
                </a:lnTo>
                <a:lnTo>
                  <a:pt x="3541" y="0"/>
                </a:lnTo>
                <a:moveTo>
                  <a:pt x="4358" y="0"/>
                </a:moveTo>
                <a:lnTo>
                  <a:pt x="4340" y="0"/>
                </a:lnTo>
                <a:lnTo>
                  <a:pt x="4340" y="2"/>
                </a:lnTo>
                <a:lnTo>
                  <a:pt x="4358" y="2"/>
                </a:lnTo>
                <a:lnTo>
                  <a:pt x="4358" y="0"/>
                </a:lnTo>
                <a:moveTo>
                  <a:pt x="4401" y="0"/>
                </a:moveTo>
                <a:lnTo>
                  <a:pt x="4380" y="0"/>
                </a:lnTo>
                <a:lnTo>
                  <a:pt x="4380" y="2"/>
                </a:lnTo>
                <a:lnTo>
                  <a:pt x="4401" y="2"/>
                </a:lnTo>
                <a:lnTo>
                  <a:pt x="4401" y="0"/>
                </a:lnTo>
                <a:moveTo>
                  <a:pt x="4441" y="0"/>
                </a:moveTo>
                <a:lnTo>
                  <a:pt x="4420" y="0"/>
                </a:lnTo>
                <a:lnTo>
                  <a:pt x="4420" y="2"/>
                </a:lnTo>
                <a:lnTo>
                  <a:pt x="4441" y="2"/>
                </a:lnTo>
                <a:lnTo>
                  <a:pt x="4441" y="0"/>
                </a:lnTo>
                <a:moveTo>
                  <a:pt x="4481" y="0"/>
                </a:moveTo>
                <a:lnTo>
                  <a:pt x="4462" y="0"/>
                </a:lnTo>
                <a:lnTo>
                  <a:pt x="4462" y="2"/>
                </a:lnTo>
                <a:lnTo>
                  <a:pt x="4481" y="2"/>
                </a:lnTo>
                <a:lnTo>
                  <a:pt x="4481" y="0"/>
                </a:lnTo>
                <a:moveTo>
                  <a:pt x="4524" y="0"/>
                </a:moveTo>
                <a:lnTo>
                  <a:pt x="4503" y="0"/>
                </a:lnTo>
                <a:lnTo>
                  <a:pt x="4503" y="2"/>
                </a:lnTo>
                <a:lnTo>
                  <a:pt x="4524" y="2"/>
                </a:lnTo>
                <a:lnTo>
                  <a:pt x="4524" y="0"/>
                </a:lnTo>
                <a:moveTo>
                  <a:pt x="4564" y="0"/>
                </a:moveTo>
                <a:lnTo>
                  <a:pt x="4543" y="0"/>
                </a:lnTo>
                <a:lnTo>
                  <a:pt x="4543" y="2"/>
                </a:lnTo>
                <a:lnTo>
                  <a:pt x="4564" y="2"/>
                </a:lnTo>
                <a:lnTo>
                  <a:pt x="4564" y="0"/>
                </a:lnTo>
                <a:moveTo>
                  <a:pt x="4604" y="0"/>
                </a:moveTo>
                <a:lnTo>
                  <a:pt x="4585" y="0"/>
                </a:lnTo>
                <a:lnTo>
                  <a:pt x="4585" y="2"/>
                </a:lnTo>
                <a:lnTo>
                  <a:pt x="4604" y="2"/>
                </a:lnTo>
                <a:lnTo>
                  <a:pt x="4604" y="0"/>
                </a:lnTo>
                <a:moveTo>
                  <a:pt x="4647" y="0"/>
                </a:moveTo>
                <a:lnTo>
                  <a:pt x="4625" y="0"/>
                </a:lnTo>
                <a:lnTo>
                  <a:pt x="4625" y="2"/>
                </a:lnTo>
                <a:lnTo>
                  <a:pt x="4647" y="2"/>
                </a:lnTo>
                <a:lnTo>
                  <a:pt x="4647" y="0"/>
                </a:lnTo>
                <a:moveTo>
                  <a:pt x="4687" y="0"/>
                </a:moveTo>
                <a:lnTo>
                  <a:pt x="4666" y="0"/>
                </a:lnTo>
                <a:lnTo>
                  <a:pt x="4666" y="2"/>
                </a:lnTo>
                <a:lnTo>
                  <a:pt x="4687" y="2"/>
                </a:lnTo>
                <a:lnTo>
                  <a:pt x="4687" y="0"/>
                </a:lnTo>
                <a:moveTo>
                  <a:pt x="4727" y="0"/>
                </a:moveTo>
                <a:lnTo>
                  <a:pt x="4708" y="0"/>
                </a:lnTo>
                <a:lnTo>
                  <a:pt x="4708" y="2"/>
                </a:lnTo>
                <a:lnTo>
                  <a:pt x="4727" y="2"/>
                </a:lnTo>
                <a:lnTo>
                  <a:pt x="4727" y="0"/>
                </a:lnTo>
                <a:moveTo>
                  <a:pt x="4769" y="0"/>
                </a:moveTo>
                <a:lnTo>
                  <a:pt x="4748" y="0"/>
                </a:lnTo>
                <a:lnTo>
                  <a:pt x="4748" y="2"/>
                </a:lnTo>
                <a:lnTo>
                  <a:pt x="4769" y="2"/>
                </a:lnTo>
                <a:lnTo>
                  <a:pt x="4769" y="0"/>
                </a:lnTo>
                <a:moveTo>
                  <a:pt x="4810" y="0"/>
                </a:moveTo>
                <a:lnTo>
                  <a:pt x="4788" y="0"/>
                </a:lnTo>
                <a:lnTo>
                  <a:pt x="4788" y="2"/>
                </a:lnTo>
                <a:lnTo>
                  <a:pt x="4810" y="2"/>
                </a:lnTo>
                <a:lnTo>
                  <a:pt x="4810" y="0"/>
                </a:lnTo>
                <a:moveTo>
                  <a:pt x="4850" y="0"/>
                </a:moveTo>
                <a:lnTo>
                  <a:pt x="4829" y="0"/>
                </a:lnTo>
                <a:lnTo>
                  <a:pt x="4829" y="2"/>
                </a:lnTo>
                <a:lnTo>
                  <a:pt x="4850" y="2"/>
                </a:lnTo>
                <a:lnTo>
                  <a:pt x="4850" y="0"/>
                </a:lnTo>
                <a:moveTo>
                  <a:pt x="4890" y="0"/>
                </a:moveTo>
                <a:lnTo>
                  <a:pt x="4871" y="0"/>
                </a:lnTo>
                <a:lnTo>
                  <a:pt x="4871" y="2"/>
                </a:lnTo>
                <a:lnTo>
                  <a:pt x="4890" y="2"/>
                </a:lnTo>
                <a:lnTo>
                  <a:pt x="4890" y="0"/>
                </a:lnTo>
              </a:path>
            </a:pathLst>
          </a:custGeom>
          <a:noFill/>
          <a:ln w="9525" cmpd="sng">
            <a:noFill/>
            <a:bevel/>
          </a:ln>
        </p:spPr>
        <p:txBody>
          <a:bodyPr/>
          <a:lstStyle/>
          <a:p>
            <a:endParaRPr lang="zh-CN" altLang="en-US"/>
          </a:p>
        </p:txBody>
      </p:sp>
      <p:sp>
        <p:nvSpPr>
          <p:cNvPr id="11287" name="Freeform 60"/>
          <p:cNvSpPr>
            <a:spLocks noEditPoints="1" noChangeArrowheads="1"/>
          </p:cNvSpPr>
          <p:nvPr/>
        </p:nvSpPr>
        <p:spPr bwMode="auto">
          <a:xfrm>
            <a:off x="1023938" y="3609975"/>
            <a:ext cx="1377950" cy="2101850"/>
          </a:xfrm>
          <a:custGeom>
            <a:avLst/>
            <a:gdLst>
              <a:gd name="T0" fmla="*/ 204495 w 721"/>
              <a:gd name="T1" fmla="*/ 1631619 h 1037"/>
              <a:gd name="T2" fmla="*/ 238896 w 721"/>
              <a:gd name="T3" fmla="*/ 1637700 h 1037"/>
              <a:gd name="T4" fmla="*/ 280941 w 721"/>
              <a:gd name="T5" fmla="*/ 1637700 h 1037"/>
              <a:gd name="T6" fmla="*/ 321076 w 721"/>
              <a:gd name="T7" fmla="*/ 1631619 h 1037"/>
              <a:gd name="T8" fmla="*/ 321076 w 721"/>
              <a:gd name="T9" fmla="*/ 1637700 h 1037"/>
              <a:gd name="T10" fmla="*/ 437657 w 721"/>
              <a:gd name="T11" fmla="*/ 1631619 h 1037"/>
              <a:gd name="T12" fmla="*/ 321076 w 721"/>
              <a:gd name="T13" fmla="*/ 1191792 h 1037"/>
              <a:gd name="T14" fmla="*/ 357388 w 721"/>
              <a:gd name="T15" fmla="*/ 1191792 h 1037"/>
              <a:gd name="T16" fmla="*/ 397522 w 721"/>
              <a:gd name="T17" fmla="*/ 1187738 h 1037"/>
              <a:gd name="T18" fmla="*/ 397522 w 721"/>
              <a:gd name="T19" fmla="*/ 1191792 h 1037"/>
              <a:gd name="T20" fmla="*/ 516015 w 721"/>
              <a:gd name="T21" fmla="*/ 1187738 h 1037"/>
              <a:gd name="T22" fmla="*/ 556149 w 721"/>
              <a:gd name="T23" fmla="*/ 1191792 h 1037"/>
              <a:gd name="T24" fmla="*/ 592461 w 721"/>
              <a:gd name="T25" fmla="*/ 1191792 h 1037"/>
              <a:gd name="T26" fmla="*/ 632596 w 721"/>
              <a:gd name="T27" fmla="*/ 1187738 h 1037"/>
              <a:gd name="T28" fmla="*/ 632596 w 721"/>
              <a:gd name="T29" fmla="*/ 1191792 h 1037"/>
              <a:gd name="T30" fmla="*/ 749177 w 721"/>
              <a:gd name="T31" fmla="*/ 1187738 h 1037"/>
              <a:gd name="T32" fmla="*/ 791222 w 721"/>
              <a:gd name="T33" fmla="*/ 1191792 h 1037"/>
              <a:gd name="T34" fmla="*/ 827534 w 721"/>
              <a:gd name="T35" fmla="*/ 1191792 h 1037"/>
              <a:gd name="T36" fmla="*/ 867669 w 721"/>
              <a:gd name="T37" fmla="*/ 1187738 h 1037"/>
              <a:gd name="T38" fmla="*/ 867669 w 721"/>
              <a:gd name="T39" fmla="*/ 1191792 h 1037"/>
              <a:gd name="T40" fmla="*/ 516015 w 721"/>
              <a:gd name="T41" fmla="*/ 741829 h 1037"/>
              <a:gd name="T42" fmla="*/ 556149 w 721"/>
              <a:gd name="T43" fmla="*/ 751964 h 1037"/>
              <a:gd name="T44" fmla="*/ 592461 w 721"/>
              <a:gd name="T45" fmla="*/ 751964 h 1037"/>
              <a:gd name="T46" fmla="*/ 632596 w 721"/>
              <a:gd name="T47" fmla="*/ 741829 h 1037"/>
              <a:gd name="T48" fmla="*/ 632596 w 721"/>
              <a:gd name="T49" fmla="*/ 751964 h 1037"/>
              <a:gd name="T50" fmla="*/ 749177 w 721"/>
              <a:gd name="T51" fmla="*/ 741829 h 1037"/>
              <a:gd name="T52" fmla="*/ 791222 w 721"/>
              <a:gd name="T53" fmla="*/ 751964 h 1037"/>
              <a:gd name="T54" fmla="*/ 827534 w 721"/>
              <a:gd name="T55" fmla="*/ 751964 h 1037"/>
              <a:gd name="T56" fmla="*/ 867669 w 721"/>
              <a:gd name="T57" fmla="*/ 741829 h 1037"/>
              <a:gd name="T58" fmla="*/ 867669 w 721"/>
              <a:gd name="T59" fmla="*/ 751964 h 1037"/>
              <a:gd name="T60" fmla="*/ 984250 w 721"/>
              <a:gd name="T61" fmla="*/ 741829 h 1037"/>
              <a:gd name="T62" fmla="*/ 1024384 w 721"/>
              <a:gd name="T63" fmla="*/ 751964 h 1037"/>
              <a:gd name="T64" fmla="*/ 1060697 w 721"/>
              <a:gd name="T65" fmla="*/ 751964 h 1037"/>
              <a:gd name="T66" fmla="*/ 1102742 w 721"/>
              <a:gd name="T67" fmla="*/ 741829 h 1037"/>
              <a:gd name="T68" fmla="*/ 1102742 w 721"/>
              <a:gd name="T69" fmla="*/ 751964 h 1037"/>
              <a:gd name="T70" fmla="*/ 1219323 w 721"/>
              <a:gd name="T71" fmla="*/ 741829 h 1037"/>
              <a:gd name="T72" fmla="*/ 1259458 w 721"/>
              <a:gd name="T73" fmla="*/ 751964 h 1037"/>
              <a:gd name="T74" fmla="*/ 1295770 w 721"/>
              <a:gd name="T75" fmla="*/ 751964 h 1037"/>
              <a:gd name="T76" fmla="*/ 632596 w 721"/>
              <a:gd name="T77" fmla="*/ 302002 h 1037"/>
              <a:gd name="T78" fmla="*/ 632596 w 721"/>
              <a:gd name="T79" fmla="*/ 306055 h 1037"/>
              <a:gd name="T80" fmla="*/ 749177 w 721"/>
              <a:gd name="T81" fmla="*/ 302002 h 1037"/>
              <a:gd name="T82" fmla="*/ 791222 w 721"/>
              <a:gd name="T83" fmla="*/ 306055 h 1037"/>
              <a:gd name="T84" fmla="*/ 827534 w 721"/>
              <a:gd name="T85" fmla="*/ 306055 h 1037"/>
              <a:gd name="T86" fmla="*/ 867669 w 721"/>
              <a:gd name="T87" fmla="*/ 302002 h 1037"/>
              <a:gd name="T88" fmla="*/ 867669 w 721"/>
              <a:gd name="T89" fmla="*/ 306055 h 1037"/>
              <a:gd name="T90" fmla="*/ 592461 w 721"/>
              <a:gd name="T91" fmla="*/ 302002 h 1037"/>
              <a:gd name="T92" fmla="*/ 420456 w 721"/>
              <a:gd name="T93" fmla="*/ 741829 h 1037"/>
              <a:gd name="T94" fmla="*/ 420456 w 721"/>
              <a:gd name="T95" fmla="*/ 751964 h 1037"/>
              <a:gd name="T96" fmla="*/ 473969 w 721"/>
              <a:gd name="T97" fmla="*/ 1637700 h 1037"/>
              <a:gd name="T98" fmla="*/ 953671 w 721"/>
              <a:gd name="T99" fmla="*/ 1191792 h 1037"/>
              <a:gd name="T100" fmla="*/ 957494 w 721"/>
              <a:gd name="T101" fmla="*/ 1187738 h 1037"/>
              <a:gd name="T102" fmla="*/ 1335904 w 721"/>
              <a:gd name="T103" fmla="*/ 751964 h 1037"/>
              <a:gd name="T104" fmla="*/ 649796 w 721"/>
              <a:gd name="T105" fmla="*/ 0 h 103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21"/>
              <a:gd name="T160" fmla="*/ 0 h 1037"/>
              <a:gd name="T161" fmla="*/ 721 w 721"/>
              <a:gd name="T162" fmla="*/ 1037 h 103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21" h="1037">
                <a:moveTo>
                  <a:pt x="85" y="808"/>
                </a:moveTo>
                <a:lnTo>
                  <a:pt x="85" y="805"/>
                </a:lnTo>
                <a:lnTo>
                  <a:pt x="107" y="805"/>
                </a:lnTo>
                <a:lnTo>
                  <a:pt x="107" y="808"/>
                </a:lnTo>
                <a:lnTo>
                  <a:pt x="85" y="808"/>
                </a:lnTo>
                <a:moveTo>
                  <a:pt x="125" y="808"/>
                </a:moveTo>
                <a:lnTo>
                  <a:pt x="125" y="805"/>
                </a:lnTo>
                <a:lnTo>
                  <a:pt x="147" y="805"/>
                </a:lnTo>
                <a:lnTo>
                  <a:pt x="147" y="808"/>
                </a:lnTo>
                <a:lnTo>
                  <a:pt x="125" y="808"/>
                </a:lnTo>
                <a:moveTo>
                  <a:pt x="168" y="808"/>
                </a:moveTo>
                <a:lnTo>
                  <a:pt x="168" y="805"/>
                </a:lnTo>
                <a:lnTo>
                  <a:pt x="187" y="805"/>
                </a:lnTo>
                <a:lnTo>
                  <a:pt x="187" y="808"/>
                </a:lnTo>
                <a:lnTo>
                  <a:pt x="168" y="808"/>
                </a:lnTo>
                <a:moveTo>
                  <a:pt x="208" y="808"/>
                </a:moveTo>
                <a:lnTo>
                  <a:pt x="208" y="805"/>
                </a:lnTo>
                <a:lnTo>
                  <a:pt x="229" y="805"/>
                </a:lnTo>
                <a:lnTo>
                  <a:pt x="229" y="808"/>
                </a:lnTo>
                <a:lnTo>
                  <a:pt x="208" y="808"/>
                </a:lnTo>
                <a:moveTo>
                  <a:pt x="168" y="588"/>
                </a:moveTo>
                <a:lnTo>
                  <a:pt x="168" y="586"/>
                </a:lnTo>
                <a:lnTo>
                  <a:pt x="187" y="586"/>
                </a:lnTo>
                <a:lnTo>
                  <a:pt x="187" y="588"/>
                </a:lnTo>
                <a:lnTo>
                  <a:pt x="168" y="588"/>
                </a:lnTo>
                <a:moveTo>
                  <a:pt x="208" y="588"/>
                </a:moveTo>
                <a:lnTo>
                  <a:pt x="208" y="586"/>
                </a:lnTo>
                <a:lnTo>
                  <a:pt x="229" y="586"/>
                </a:lnTo>
                <a:lnTo>
                  <a:pt x="229" y="588"/>
                </a:lnTo>
                <a:lnTo>
                  <a:pt x="208" y="588"/>
                </a:lnTo>
                <a:moveTo>
                  <a:pt x="248" y="588"/>
                </a:moveTo>
                <a:lnTo>
                  <a:pt x="248" y="586"/>
                </a:lnTo>
                <a:lnTo>
                  <a:pt x="270" y="586"/>
                </a:lnTo>
                <a:lnTo>
                  <a:pt x="270" y="588"/>
                </a:lnTo>
                <a:lnTo>
                  <a:pt x="248" y="588"/>
                </a:lnTo>
                <a:moveTo>
                  <a:pt x="291" y="588"/>
                </a:moveTo>
                <a:lnTo>
                  <a:pt x="291" y="586"/>
                </a:lnTo>
                <a:lnTo>
                  <a:pt x="310" y="586"/>
                </a:lnTo>
                <a:lnTo>
                  <a:pt x="310" y="588"/>
                </a:lnTo>
                <a:lnTo>
                  <a:pt x="291" y="588"/>
                </a:lnTo>
                <a:moveTo>
                  <a:pt x="331" y="588"/>
                </a:moveTo>
                <a:lnTo>
                  <a:pt x="331" y="586"/>
                </a:lnTo>
                <a:lnTo>
                  <a:pt x="352" y="586"/>
                </a:lnTo>
                <a:lnTo>
                  <a:pt x="352" y="588"/>
                </a:lnTo>
                <a:lnTo>
                  <a:pt x="331" y="588"/>
                </a:lnTo>
                <a:moveTo>
                  <a:pt x="371" y="588"/>
                </a:moveTo>
                <a:lnTo>
                  <a:pt x="371" y="586"/>
                </a:lnTo>
                <a:lnTo>
                  <a:pt x="392" y="586"/>
                </a:lnTo>
                <a:lnTo>
                  <a:pt x="392" y="588"/>
                </a:lnTo>
                <a:lnTo>
                  <a:pt x="371" y="588"/>
                </a:lnTo>
                <a:moveTo>
                  <a:pt x="414" y="588"/>
                </a:moveTo>
                <a:lnTo>
                  <a:pt x="414" y="586"/>
                </a:lnTo>
                <a:lnTo>
                  <a:pt x="433" y="586"/>
                </a:lnTo>
                <a:lnTo>
                  <a:pt x="433" y="588"/>
                </a:lnTo>
                <a:lnTo>
                  <a:pt x="414" y="588"/>
                </a:lnTo>
                <a:moveTo>
                  <a:pt x="454" y="588"/>
                </a:moveTo>
                <a:lnTo>
                  <a:pt x="454" y="586"/>
                </a:lnTo>
                <a:lnTo>
                  <a:pt x="475" y="586"/>
                </a:lnTo>
                <a:lnTo>
                  <a:pt x="475" y="588"/>
                </a:lnTo>
                <a:lnTo>
                  <a:pt x="454" y="588"/>
                </a:lnTo>
                <a:moveTo>
                  <a:pt x="248" y="371"/>
                </a:moveTo>
                <a:lnTo>
                  <a:pt x="248" y="366"/>
                </a:lnTo>
                <a:lnTo>
                  <a:pt x="270" y="366"/>
                </a:lnTo>
                <a:lnTo>
                  <a:pt x="270" y="371"/>
                </a:lnTo>
                <a:lnTo>
                  <a:pt x="248" y="371"/>
                </a:lnTo>
                <a:moveTo>
                  <a:pt x="291" y="371"/>
                </a:moveTo>
                <a:lnTo>
                  <a:pt x="291" y="366"/>
                </a:lnTo>
                <a:lnTo>
                  <a:pt x="310" y="366"/>
                </a:lnTo>
                <a:lnTo>
                  <a:pt x="310" y="371"/>
                </a:lnTo>
                <a:lnTo>
                  <a:pt x="291" y="371"/>
                </a:lnTo>
                <a:moveTo>
                  <a:pt x="331" y="371"/>
                </a:moveTo>
                <a:lnTo>
                  <a:pt x="331" y="366"/>
                </a:lnTo>
                <a:lnTo>
                  <a:pt x="352" y="366"/>
                </a:lnTo>
                <a:lnTo>
                  <a:pt x="352" y="371"/>
                </a:lnTo>
                <a:lnTo>
                  <a:pt x="331" y="371"/>
                </a:lnTo>
                <a:moveTo>
                  <a:pt x="371" y="371"/>
                </a:moveTo>
                <a:lnTo>
                  <a:pt x="371" y="366"/>
                </a:lnTo>
                <a:lnTo>
                  <a:pt x="392" y="366"/>
                </a:lnTo>
                <a:lnTo>
                  <a:pt x="392" y="371"/>
                </a:lnTo>
                <a:lnTo>
                  <a:pt x="371" y="371"/>
                </a:lnTo>
                <a:moveTo>
                  <a:pt x="414" y="371"/>
                </a:moveTo>
                <a:lnTo>
                  <a:pt x="414" y="366"/>
                </a:lnTo>
                <a:lnTo>
                  <a:pt x="433" y="366"/>
                </a:lnTo>
                <a:lnTo>
                  <a:pt x="433" y="371"/>
                </a:lnTo>
                <a:lnTo>
                  <a:pt x="414" y="371"/>
                </a:lnTo>
                <a:moveTo>
                  <a:pt x="454" y="371"/>
                </a:moveTo>
                <a:lnTo>
                  <a:pt x="454" y="366"/>
                </a:lnTo>
                <a:lnTo>
                  <a:pt x="475" y="366"/>
                </a:lnTo>
                <a:lnTo>
                  <a:pt x="475" y="371"/>
                </a:lnTo>
                <a:lnTo>
                  <a:pt x="454" y="371"/>
                </a:lnTo>
                <a:moveTo>
                  <a:pt x="494" y="371"/>
                </a:moveTo>
                <a:lnTo>
                  <a:pt x="494" y="366"/>
                </a:lnTo>
                <a:lnTo>
                  <a:pt x="515" y="366"/>
                </a:lnTo>
                <a:lnTo>
                  <a:pt x="515" y="371"/>
                </a:lnTo>
                <a:lnTo>
                  <a:pt x="494" y="371"/>
                </a:lnTo>
                <a:moveTo>
                  <a:pt x="536" y="371"/>
                </a:moveTo>
                <a:lnTo>
                  <a:pt x="536" y="366"/>
                </a:lnTo>
                <a:lnTo>
                  <a:pt x="555" y="366"/>
                </a:lnTo>
                <a:lnTo>
                  <a:pt x="555" y="371"/>
                </a:lnTo>
                <a:lnTo>
                  <a:pt x="536" y="371"/>
                </a:lnTo>
                <a:moveTo>
                  <a:pt x="577" y="371"/>
                </a:moveTo>
                <a:lnTo>
                  <a:pt x="577" y="366"/>
                </a:lnTo>
                <a:lnTo>
                  <a:pt x="598" y="366"/>
                </a:lnTo>
                <a:lnTo>
                  <a:pt x="598" y="371"/>
                </a:lnTo>
                <a:lnTo>
                  <a:pt x="577" y="371"/>
                </a:lnTo>
                <a:moveTo>
                  <a:pt x="617" y="371"/>
                </a:moveTo>
                <a:lnTo>
                  <a:pt x="617" y="366"/>
                </a:lnTo>
                <a:lnTo>
                  <a:pt x="638" y="366"/>
                </a:lnTo>
                <a:lnTo>
                  <a:pt x="638" y="371"/>
                </a:lnTo>
                <a:lnTo>
                  <a:pt x="617" y="371"/>
                </a:lnTo>
                <a:moveTo>
                  <a:pt x="659" y="371"/>
                </a:moveTo>
                <a:lnTo>
                  <a:pt x="659" y="366"/>
                </a:lnTo>
                <a:lnTo>
                  <a:pt x="678" y="366"/>
                </a:lnTo>
                <a:lnTo>
                  <a:pt x="678" y="371"/>
                </a:lnTo>
                <a:lnTo>
                  <a:pt x="659" y="371"/>
                </a:lnTo>
                <a:moveTo>
                  <a:pt x="331" y="151"/>
                </a:moveTo>
                <a:lnTo>
                  <a:pt x="331" y="149"/>
                </a:lnTo>
                <a:lnTo>
                  <a:pt x="352" y="149"/>
                </a:lnTo>
                <a:lnTo>
                  <a:pt x="352" y="151"/>
                </a:lnTo>
                <a:lnTo>
                  <a:pt x="331" y="151"/>
                </a:lnTo>
                <a:moveTo>
                  <a:pt x="371" y="151"/>
                </a:moveTo>
                <a:lnTo>
                  <a:pt x="371" y="149"/>
                </a:lnTo>
                <a:lnTo>
                  <a:pt x="392" y="149"/>
                </a:lnTo>
                <a:lnTo>
                  <a:pt x="392" y="151"/>
                </a:lnTo>
                <a:lnTo>
                  <a:pt x="371" y="151"/>
                </a:lnTo>
                <a:moveTo>
                  <a:pt x="414" y="151"/>
                </a:moveTo>
                <a:lnTo>
                  <a:pt x="414" y="149"/>
                </a:lnTo>
                <a:lnTo>
                  <a:pt x="433" y="149"/>
                </a:lnTo>
                <a:lnTo>
                  <a:pt x="433" y="151"/>
                </a:lnTo>
                <a:lnTo>
                  <a:pt x="414" y="151"/>
                </a:lnTo>
                <a:moveTo>
                  <a:pt x="454" y="151"/>
                </a:moveTo>
                <a:lnTo>
                  <a:pt x="454" y="149"/>
                </a:lnTo>
                <a:lnTo>
                  <a:pt x="475" y="149"/>
                </a:lnTo>
                <a:lnTo>
                  <a:pt x="475" y="151"/>
                </a:lnTo>
                <a:lnTo>
                  <a:pt x="454" y="151"/>
                </a:lnTo>
                <a:moveTo>
                  <a:pt x="340" y="0"/>
                </a:moveTo>
                <a:lnTo>
                  <a:pt x="291" y="149"/>
                </a:lnTo>
                <a:lnTo>
                  <a:pt x="310" y="149"/>
                </a:lnTo>
                <a:lnTo>
                  <a:pt x="310" y="151"/>
                </a:lnTo>
                <a:lnTo>
                  <a:pt x="291" y="151"/>
                </a:lnTo>
                <a:lnTo>
                  <a:pt x="220" y="366"/>
                </a:lnTo>
                <a:lnTo>
                  <a:pt x="229" y="366"/>
                </a:lnTo>
                <a:lnTo>
                  <a:pt x="229" y="371"/>
                </a:lnTo>
                <a:lnTo>
                  <a:pt x="220" y="371"/>
                </a:lnTo>
                <a:lnTo>
                  <a:pt x="0" y="1037"/>
                </a:lnTo>
                <a:lnTo>
                  <a:pt x="255" y="808"/>
                </a:lnTo>
                <a:lnTo>
                  <a:pt x="248" y="808"/>
                </a:lnTo>
                <a:lnTo>
                  <a:pt x="248" y="805"/>
                </a:lnTo>
                <a:lnTo>
                  <a:pt x="258" y="805"/>
                </a:lnTo>
                <a:lnTo>
                  <a:pt x="499" y="588"/>
                </a:lnTo>
                <a:lnTo>
                  <a:pt x="494" y="588"/>
                </a:lnTo>
                <a:lnTo>
                  <a:pt x="494" y="586"/>
                </a:lnTo>
                <a:lnTo>
                  <a:pt x="501" y="586"/>
                </a:lnTo>
                <a:lnTo>
                  <a:pt x="721" y="387"/>
                </a:lnTo>
                <a:lnTo>
                  <a:pt x="702" y="371"/>
                </a:lnTo>
                <a:lnTo>
                  <a:pt x="699" y="371"/>
                </a:lnTo>
                <a:lnTo>
                  <a:pt x="699" y="366"/>
                </a:lnTo>
                <a:lnTo>
                  <a:pt x="340" y="0"/>
                </a:lnTo>
              </a:path>
            </a:pathLst>
          </a:custGeom>
          <a:noFill/>
          <a:ln w="9525" cmpd="sng">
            <a:noFill/>
            <a:bevel/>
          </a:ln>
        </p:spPr>
        <p:txBody>
          <a:bodyPr/>
          <a:lstStyle/>
          <a:p>
            <a:endParaRPr lang="zh-CN" altLang="en-US"/>
          </a:p>
        </p:txBody>
      </p:sp>
      <p:sp>
        <p:nvSpPr>
          <p:cNvPr id="11288" name="Freeform 70"/>
          <p:cNvSpPr>
            <a:spLocks noEditPoints="1" noChangeArrowheads="1"/>
          </p:cNvSpPr>
          <p:nvPr/>
        </p:nvSpPr>
        <p:spPr bwMode="auto">
          <a:xfrm>
            <a:off x="2700338" y="2401888"/>
            <a:ext cx="1065212" cy="2835275"/>
          </a:xfrm>
          <a:custGeom>
            <a:avLst/>
            <a:gdLst>
              <a:gd name="T0" fmla="*/ 481927 w 557"/>
              <a:gd name="T1" fmla="*/ 2399547 h 1399"/>
              <a:gd name="T2" fmla="*/ 560336 w 557"/>
              <a:gd name="T3" fmla="*/ 2395493 h 1399"/>
              <a:gd name="T4" fmla="*/ 600497 w 557"/>
              <a:gd name="T5" fmla="*/ 2395493 h 1399"/>
              <a:gd name="T6" fmla="*/ 676993 w 557"/>
              <a:gd name="T7" fmla="*/ 2399547 h 1399"/>
              <a:gd name="T8" fmla="*/ 676993 w 557"/>
              <a:gd name="T9" fmla="*/ 2399547 h 1399"/>
              <a:gd name="T10" fmla="*/ 170204 w 557"/>
              <a:gd name="T11" fmla="*/ 1959765 h 1399"/>
              <a:gd name="T12" fmla="*/ 248613 w 557"/>
              <a:gd name="T13" fmla="*/ 1949632 h 1399"/>
              <a:gd name="T14" fmla="*/ 288774 w 557"/>
              <a:gd name="T15" fmla="*/ 1949632 h 1399"/>
              <a:gd name="T16" fmla="*/ 365270 w 557"/>
              <a:gd name="T17" fmla="*/ 1959765 h 1399"/>
              <a:gd name="T18" fmla="*/ 365270 w 557"/>
              <a:gd name="T19" fmla="*/ 1959765 h 1399"/>
              <a:gd name="T20" fmla="*/ 481927 w 557"/>
              <a:gd name="T21" fmla="*/ 1959765 h 1399"/>
              <a:gd name="T22" fmla="*/ 560336 w 557"/>
              <a:gd name="T23" fmla="*/ 1949632 h 1399"/>
              <a:gd name="T24" fmla="*/ 600497 w 557"/>
              <a:gd name="T25" fmla="*/ 1949632 h 1399"/>
              <a:gd name="T26" fmla="*/ 676993 w 557"/>
              <a:gd name="T27" fmla="*/ 1959765 h 1399"/>
              <a:gd name="T28" fmla="*/ 676993 w 557"/>
              <a:gd name="T29" fmla="*/ 1959765 h 1399"/>
              <a:gd name="T30" fmla="*/ 793650 w 557"/>
              <a:gd name="T31" fmla="*/ 1959765 h 1399"/>
              <a:gd name="T32" fmla="*/ 872059 w 557"/>
              <a:gd name="T33" fmla="*/ 1949632 h 1399"/>
              <a:gd name="T34" fmla="*/ 130044 w 557"/>
              <a:gd name="T35" fmla="*/ 1509850 h 1399"/>
              <a:gd name="T36" fmla="*/ 206540 w 557"/>
              <a:gd name="T37" fmla="*/ 1513903 h 1399"/>
              <a:gd name="T38" fmla="*/ 206540 w 557"/>
              <a:gd name="T39" fmla="*/ 1513903 h 1399"/>
              <a:gd name="T40" fmla="*/ 325110 w 557"/>
              <a:gd name="T41" fmla="*/ 1513903 h 1399"/>
              <a:gd name="T42" fmla="*/ 405431 w 557"/>
              <a:gd name="T43" fmla="*/ 1509850 h 1399"/>
              <a:gd name="T44" fmla="*/ 441767 w 557"/>
              <a:gd name="T45" fmla="*/ 1509850 h 1399"/>
              <a:gd name="T46" fmla="*/ 518263 w 557"/>
              <a:gd name="T47" fmla="*/ 1513903 h 1399"/>
              <a:gd name="T48" fmla="*/ 518263 w 557"/>
              <a:gd name="T49" fmla="*/ 1513903 h 1399"/>
              <a:gd name="T50" fmla="*/ 636832 w 557"/>
              <a:gd name="T51" fmla="*/ 1513903 h 1399"/>
              <a:gd name="T52" fmla="*/ 717154 w 557"/>
              <a:gd name="T53" fmla="*/ 1509850 h 1399"/>
              <a:gd name="T54" fmla="*/ 753489 w 557"/>
              <a:gd name="T55" fmla="*/ 1509850 h 1399"/>
              <a:gd name="T56" fmla="*/ 835723 w 557"/>
              <a:gd name="T57" fmla="*/ 1513903 h 1399"/>
              <a:gd name="T58" fmla="*/ 835723 w 557"/>
              <a:gd name="T59" fmla="*/ 1513903 h 1399"/>
              <a:gd name="T60" fmla="*/ 952380 w 557"/>
              <a:gd name="T61" fmla="*/ 1513903 h 1399"/>
              <a:gd name="T62" fmla="*/ 1028876 w 557"/>
              <a:gd name="T63" fmla="*/ 1509850 h 1399"/>
              <a:gd name="T64" fmla="*/ 365270 w 557"/>
              <a:gd name="T65" fmla="*/ 1063988 h 1399"/>
              <a:gd name="T66" fmla="*/ 441767 w 557"/>
              <a:gd name="T67" fmla="*/ 1074121 h 1399"/>
              <a:gd name="T68" fmla="*/ 441767 w 557"/>
              <a:gd name="T69" fmla="*/ 1074121 h 1399"/>
              <a:gd name="T70" fmla="*/ 560336 w 557"/>
              <a:gd name="T71" fmla="*/ 1074121 h 1399"/>
              <a:gd name="T72" fmla="*/ 636832 w 557"/>
              <a:gd name="T73" fmla="*/ 1063988 h 1399"/>
              <a:gd name="T74" fmla="*/ 676993 w 557"/>
              <a:gd name="T75" fmla="*/ 1063988 h 1399"/>
              <a:gd name="T76" fmla="*/ 753489 w 557"/>
              <a:gd name="T77" fmla="*/ 1074121 h 1399"/>
              <a:gd name="T78" fmla="*/ 753489 w 557"/>
              <a:gd name="T79" fmla="*/ 1074121 h 1399"/>
              <a:gd name="T80" fmla="*/ 872059 w 557"/>
              <a:gd name="T81" fmla="*/ 1074121 h 1399"/>
              <a:gd name="T82" fmla="*/ 952380 w 557"/>
              <a:gd name="T83" fmla="*/ 1063988 h 1399"/>
              <a:gd name="T84" fmla="*/ 518263 w 557"/>
              <a:gd name="T85" fmla="*/ 622180 h 1399"/>
              <a:gd name="T86" fmla="*/ 600497 w 557"/>
              <a:gd name="T87" fmla="*/ 628260 h 1399"/>
              <a:gd name="T88" fmla="*/ 600497 w 557"/>
              <a:gd name="T89" fmla="*/ 628260 h 1399"/>
              <a:gd name="T90" fmla="*/ 717154 w 557"/>
              <a:gd name="T91" fmla="*/ 628260 h 1399"/>
              <a:gd name="T92" fmla="*/ 793650 w 557"/>
              <a:gd name="T93" fmla="*/ 622180 h 1399"/>
              <a:gd name="T94" fmla="*/ 835723 w 557"/>
              <a:gd name="T95" fmla="*/ 622180 h 1399"/>
              <a:gd name="T96" fmla="*/ 676993 w 557"/>
              <a:gd name="T97" fmla="*/ 182398 h 1399"/>
              <a:gd name="T98" fmla="*/ 676993 w 557"/>
              <a:gd name="T99" fmla="*/ 182398 h 1399"/>
              <a:gd name="T100" fmla="*/ 325110 w 557"/>
              <a:gd name="T101" fmla="*/ 1074121 h 1399"/>
              <a:gd name="T102" fmla="*/ 405431 w 557"/>
              <a:gd name="T103" fmla="*/ 2395493 h 1399"/>
              <a:gd name="T104" fmla="*/ 776438 w 557"/>
              <a:gd name="T105" fmla="*/ 2399547 h 1399"/>
              <a:gd name="T106" fmla="*/ 925606 w 557"/>
              <a:gd name="T107" fmla="*/ 1959765 h 1399"/>
              <a:gd name="T108" fmla="*/ 1065212 w 557"/>
              <a:gd name="T109" fmla="*/ 1532143 h 1399"/>
              <a:gd name="T110" fmla="*/ 786000 w 557"/>
              <a:gd name="T111" fmla="*/ 178345 h 13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57"/>
              <a:gd name="T169" fmla="*/ 0 h 1399"/>
              <a:gd name="T170" fmla="*/ 557 w 557"/>
              <a:gd name="T171" fmla="*/ 1399 h 13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57" h="1399">
                <a:moveTo>
                  <a:pt x="231" y="1184"/>
                </a:moveTo>
                <a:lnTo>
                  <a:pt x="231" y="1182"/>
                </a:lnTo>
                <a:lnTo>
                  <a:pt x="252" y="1182"/>
                </a:lnTo>
                <a:lnTo>
                  <a:pt x="252" y="1184"/>
                </a:lnTo>
                <a:lnTo>
                  <a:pt x="231" y="1184"/>
                </a:lnTo>
                <a:moveTo>
                  <a:pt x="271" y="1184"/>
                </a:moveTo>
                <a:lnTo>
                  <a:pt x="271" y="1182"/>
                </a:lnTo>
                <a:lnTo>
                  <a:pt x="293" y="1182"/>
                </a:lnTo>
                <a:lnTo>
                  <a:pt x="293" y="1184"/>
                </a:lnTo>
                <a:lnTo>
                  <a:pt x="271" y="1184"/>
                </a:lnTo>
                <a:moveTo>
                  <a:pt x="314" y="1184"/>
                </a:moveTo>
                <a:lnTo>
                  <a:pt x="314" y="1182"/>
                </a:lnTo>
                <a:lnTo>
                  <a:pt x="333" y="1182"/>
                </a:lnTo>
                <a:lnTo>
                  <a:pt x="333" y="1184"/>
                </a:lnTo>
                <a:lnTo>
                  <a:pt x="314" y="1184"/>
                </a:lnTo>
                <a:moveTo>
                  <a:pt x="354" y="1184"/>
                </a:moveTo>
                <a:lnTo>
                  <a:pt x="354" y="1182"/>
                </a:lnTo>
                <a:lnTo>
                  <a:pt x="375" y="1182"/>
                </a:lnTo>
                <a:lnTo>
                  <a:pt x="375" y="1184"/>
                </a:lnTo>
                <a:lnTo>
                  <a:pt x="354" y="1184"/>
                </a:lnTo>
                <a:moveTo>
                  <a:pt x="68" y="967"/>
                </a:moveTo>
                <a:lnTo>
                  <a:pt x="68" y="962"/>
                </a:lnTo>
                <a:lnTo>
                  <a:pt x="89" y="962"/>
                </a:lnTo>
                <a:lnTo>
                  <a:pt x="89" y="967"/>
                </a:lnTo>
                <a:lnTo>
                  <a:pt x="68" y="967"/>
                </a:lnTo>
                <a:moveTo>
                  <a:pt x="108" y="967"/>
                </a:moveTo>
                <a:lnTo>
                  <a:pt x="108" y="962"/>
                </a:lnTo>
                <a:lnTo>
                  <a:pt x="130" y="962"/>
                </a:lnTo>
                <a:lnTo>
                  <a:pt x="130" y="967"/>
                </a:lnTo>
                <a:lnTo>
                  <a:pt x="108" y="967"/>
                </a:lnTo>
                <a:moveTo>
                  <a:pt x="151" y="967"/>
                </a:moveTo>
                <a:lnTo>
                  <a:pt x="151" y="962"/>
                </a:lnTo>
                <a:lnTo>
                  <a:pt x="170" y="962"/>
                </a:lnTo>
                <a:lnTo>
                  <a:pt x="170" y="967"/>
                </a:lnTo>
                <a:lnTo>
                  <a:pt x="151" y="967"/>
                </a:lnTo>
                <a:moveTo>
                  <a:pt x="191" y="967"/>
                </a:moveTo>
                <a:lnTo>
                  <a:pt x="191" y="962"/>
                </a:lnTo>
                <a:lnTo>
                  <a:pt x="212" y="962"/>
                </a:lnTo>
                <a:lnTo>
                  <a:pt x="212" y="967"/>
                </a:lnTo>
                <a:lnTo>
                  <a:pt x="191" y="967"/>
                </a:lnTo>
                <a:moveTo>
                  <a:pt x="231" y="967"/>
                </a:moveTo>
                <a:lnTo>
                  <a:pt x="231" y="962"/>
                </a:lnTo>
                <a:lnTo>
                  <a:pt x="252" y="962"/>
                </a:lnTo>
                <a:lnTo>
                  <a:pt x="252" y="967"/>
                </a:lnTo>
                <a:lnTo>
                  <a:pt x="231" y="967"/>
                </a:lnTo>
                <a:moveTo>
                  <a:pt x="271" y="967"/>
                </a:moveTo>
                <a:lnTo>
                  <a:pt x="271" y="962"/>
                </a:lnTo>
                <a:lnTo>
                  <a:pt x="293" y="962"/>
                </a:lnTo>
                <a:lnTo>
                  <a:pt x="293" y="967"/>
                </a:lnTo>
                <a:lnTo>
                  <a:pt x="271" y="967"/>
                </a:lnTo>
                <a:moveTo>
                  <a:pt x="314" y="967"/>
                </a:moveTo>
                <a:lnTo>
                  <a:pt x="314" y="962"/>
                </a:lnTo>
                <a:lnTo>
                  <a:pt x="333" y="962"/>
                </a:lnTo>
                <a:lnTo>
                  <a:pt x="333" y="967"/>
                </a:lnTo>
                <a:lnTo>
                  <a:pt x="314" y="967"/>
                </a:lnTo>
                <a:moveTo>
                  <a:pt x="354" y="967"/>
                </a:moveTo>
                <a:lnTo>
                  <a:pt x="354" y="962"/>
                </a:lnTo>
                <a:lnTo>
                  <a:pt x="375" y="962"/>
                </a:lnTo>
                <a:lnTo>
                  <a:pt x="375" y="967"/>
                </a:lnTo>
                <a:lnTo>
                  <a:pt x="354" y="967"/>
                </a:lnTo>
                <a:moveTo>
                  <a:pt x="394" y="967"/>
                </a:moveTo>
                <a:lnTo>
                  <a:pt x="394" y="962"/>
                </a:lnTo>
                <a:lnTo>
                  <a:pt x="415" y="962"/>
                </a:lnTo>
                <a:lnTo>
                  <a:pt x="415" y="967"/>
                </a:lnTo>
                <a:lnTo>
                  <a:pt x="394" y="967"/>
                </a:lnTo>
                <a:moveTo>
                  <a:pt x="437" y="967"/>
                </a:moveTo>
                <a:lnTo>
                  <a:pt x="437" y="962"/>
                </a:lnTo>
                <a:lnTo>
                  <a:pt x="456" y="962"/>
                </a:lnTo>
                <a:lnTo>
                  <a:pt x="456" y="967"/>
                </a:lnTo>
                <a:lnTo>
                  <a:pt x="437" y="967"/>
                </a:lnTo>
                <a:moveTo>
                  <a:pt x="68" y="747"/>
                </a:moveTo>
                <a:lnTo>
                  <a:pt x="68" y="745"/>
                </a:lnTo>
                <a:lnTo>
                  <a:pt x="89" y="745"/>
                </a:lnTo>
                <a:lnTo>
                  <a:pt x="89" y="747"/>
                </a:lnTo>
                <a:lnTo>
                  <a:pt x="68" y="747"/>
                </a:lnTo>
                <a:moveTo>
                  <a:pt x="108" y="747"/>
                </a:moveTo>
                <a:lnTo>
                  <a:pt x="108" y="745"/>
                </a:lnTo>
                <a:lnTo>
                  <a:pt x="130" y="745"/>
                </a:lnTo>
                <a:lnTo>
                  <a:pt x="130" y="747"/>
                </a:lnTo>
                <a:lnTo>
                  <a:pt x="108" y="747"/>
                </a:lnTo>
                <a:moveTo>
                  <a:pt x="151" y="747"/>
                </a:moveTo>
                <a:lnTo>
                  <a:pt x="151" y="745"/>
                </a:lnTo>
                <a:lnTo>
                  <a:pt x="170" y="745"/>
                </a:lnTo>
                <a:lnTo>
                  <a:pt x="170" y="747"/>
                </a:lnTo>
                <a:lnTo>
                  <a:pt x="151" y="747"/>
                </a:lnTo>
                <a:moveTo>
                  <a:pt x="191" y="747"/>
                </a:moveTo>
                <a:lnTo>
                  <a:pt x="191" y="745"/>
                </a:lnTo>
                <a:lnTo>
                  <a:pt x="212" y="745"/>
                </a:lnTo>
                <a:lnTo>
                  <a:pt x="212" y="747"/>
                </a:lnTo>
                <a:lnTo>
                  <a:pt x="191" y="747"/>
                </a:lnTo>
                <a:moveTo>
                  <a:pt x="231" y="747"/>
                </a:moveTo>
                <a:lnTo>
                  <a:pt x="231" y="745"/>
                </a:lnTo>
                <a:lnTo>
                  <a:pt x="252" y="745"/>
                </a:lnTo>
                <a:lnTo>
                  <a:pt x="252" y="747"/>
                </a:lnTo>
                <a:lnTo>
                  <a:pt x="231" y="747"/>
                </a:lnTo>
                <a:moveTo>
                  <a:pt x="271" y="747"/>
                </a:moveTo>
                <a:lnTo>
                  <a:pt x="271" y="745"/>
                </a:lnTo>
                <a:lnTo>
                  <a:pt x="293" y="745"/>
                </a:lnTo>
                <a:lnTo>
                  <a:pt x="293" y="747"/>
                </a:lnTo>
                <a:lnTo>
                  <a:pt x="271" y="747"/>
                </a:lnTo>
                <a:moveTo>
                  <a:pt x="314" y="747"/>
                </a:moveTo>
                <a:lnTo>
                  <a:pt x="314" y="745"/>
                </a:lnTo>
                <a:lnTo>
                  <a:pt x="333" y="745"/>
                </a:lnTo>
                <a:lnTo>
                  <a:pt x="333" y="747"/>
                </a:lnTo>
                <a:lnTo>
                  <a:pt x="314" y="747"/>
                </a:lnTo>
                <a:moveTo>
                  <a:pt x="354" y="747"/>
                </a:moveTo>
                <a:lnTo>
                  <a:pt x="354" y="745"/>
                </a:lnTo>
                <a:lnTo>
                  <a:pt x="375" y="745"/>
                </a:lnTo>
                <a:lnTo>
                  <a:pt x="375" y="747"/>
                </a:lnTo>
                <a:lnTo>
                  <a:pt x="354" y="747"/>
                </a:lnTo>
                <a:moveTo>
                  <a:pt x="394" y="747"/>
                </a:moveTo>
                <a:lnTo>
                  <a:pt x="394" y="745"/>
                </a:lnTo>
                <a:lnTo>
                  <a:pt x="415" y="745"/>
                </a:lnTo>
                <a:lnTo>
                  <a:pt x="415" y="747"/>
                </a:lnTo>
                <a:lnTo>
                  <a:pt x="394" y="747"/>
                </a:lnTo>
                <a:moveTo>
                  <a:pt x="437" y="747"/>
                </a:moveTo>
                <a:lnTo>
                  <a:pt x="437" y="745"/>
                </a:lnTo>
                <a:lnTo>
                  <a:pt x="456" y="745"/>
                </a:lnTo>
                <a:lnTo>
                  <a:pt x="456" y="747"/>
                </a:lnTo>
                <a:lnTo>
                  <a:pt x="437" y="747"/>
                </a:lnTo>
                <a:moveTo>
                  <a:pt x="477" y="747"/>
                </a:moveTo>
                <a:lnTo>
                  <a:pt x="477" y="745"/>
                </a:lnTo>
                <a:lnTo>
                  <a:pt x="498" y="745"/>
                </a:lnTo>
                <a:lnTo>
                  <a:pt x="498" y="747"/>
                </a:lnTo>
                <a:lnTo>
                  <a:pt x="477" y="747"/>
                </a:lnTo>
                <a:moveTo>
                  <a:pt x="517" y="747"/>
                </a:moveTo>
                <a:lnTo>
                  <a:pt x="517" y="745"/>
                </a:lnTo>
                <a:lnTo>
                  <a:pt x="538" y="745"/>
                </a:lnTo>
                <a:lnTo>
                  <a:pt x="538" y="747"/>
                </a:lnTo>
                <a:lnTo>
                  <a:pt x="517" y="747"/>
                </a:lnTo>
                <a:moveTo>
                  <a:pt x="191" y="530"/>
                </a:moveTo>
                <a:lnTo>
                  <a:pt x="191" y="525"/>
                </a:lnTo>
                <a:lnTo>
                  <a:pt x="212" y="525"/>
                </a:lnTo>
                <a:lnTo>
                  <a:pt x="212" y="530"/>
                </a:lnTo>
                <a:lnTo>
                  <a:pt x="191" y="530"/>
                </a:lnTo>
                <a:moveTo>
                  <a:pt x="231" y="530"/>
                </a:moveTo>
                <a:lnTo>
                  <a:pt x="231" y="525"/>
                </a:lnTo>
                <a:lnTo>
                  <a:pt x="252" y="525"/>
                </a:lnTo>
                <a:lnTo>
                  <a:pt x="252" y="530"/>
                </a:lnTo>
                <a:lnTo>
                  <a:pt x="231" y="530"/>
                </a:lnTo>
                <a:moveTo>
                  <a:pt x="271" y="530"/>
                </a:moveTo>
                <a:lnTo>
                  <a:pt x="271" y="525"/>
                </a:lnTo>
                <a:lnTo>
                  <a:pt x="293" y="525"/>
                </a:lnTo>
                <a:lnTo>
                  <a:pt x="293" y="530"/>
                </a:lnTo>
                <a:lnTo>
                  <a:pt x="271" y="530"/>
                </a:lnTo>
                <a:moveTo>
                  <a:pt x="314" y="530"/>
                </a:moveTo>
                <a:lnTo>
                  <a:pt x="314" y="525"/>
                </a:lnTo>
                <a:lnTo>
                  <a:pt x="333" y="525"/>
                </a:lnTo>
                <a:lnTo>
                  <a:pt x="333" y="530"/>
                </a:lnTo>
                <a:lnTo>
                  <a:pt x="314" y="530"/>
                </a:lnTo>
                <a:moveTo>
                  <a:pt x="354" y="530"/>
                </a:moveTo>
                <a:lnTo>
                  <a:pt x="354" y="525"/>
                </a:lnTo>
                <a:lnTo>
                  <a:pt x="375" y="525"/>
                </a:lnTo>
                <a:lnTo>
                  <a:pt x="375" y="530"/>
                </a:lnTo>
                <a:lnTo>
                  <a:pt x="354" y="530"/>
                </a:lnTo>
                <a:moveTo>
                  <a:pt x="394" y="530"/>
                </a:moveTo>
                <a:lnTo>
                  <a:pt x="394" y="525"/>
                </a:lnTo>
                <a:lnTo>
                  <a:pt x="415" y="525"/>
                </a:lnTo>
                <a:lnTo>
                  <a:pt x="415" y="530"/>
                </a:lnTo>
                <a:lnTo>
                  <a:pt x="394" y="530"/>
                </a:lnTo>
                <a:moveTo>
                  <a:pt x="437" y="530"/>
                </a:moveTo>
                <a:lnTo>
                  <a:pt x="437" y="525"/>
                </a:lnTo>
                <a:lnTo>
                  <a:pt x="456" y="525"/>
                </a:lnTo>
                <a:lnTo>
                  <a:pt x="456" y="530"/>
                </a:lnTo>
                <a:lnTo>
                  <a:pt x="437" y="530"/>
                </a:lnTo>
                <a:moveTo>
                  <a:pt x="477" y="530"/>
                </a:moveTo>
                <a:lnTo>
                  <a:pt x="477" y="525"/>
                </a:lnTo>
                <a:lnTo>
                  <a:pt x="498" y="525"/>
                </a:lnTo>
                <a:lnTo>
                  <a:pt x="498" y="530"/>
                </a:lnTo>
                <a:lnTo>
                  <a:pt x="477" y="530"/>
                </a:lnTo>
                <a:moveTo>
                  <a:pt x="271" y="310"/>
                </a:moveTo>
                <a:lnTo>
                  <a:pt x="271" y="307"/>
                </a:lnTo>
                <a:lnTo>
                  <a:pt x="293" y="307"/>
                </a:lnTo>
                <a:lnTo>
                  <a:pt x="293" y="310"/>
                </a:lnTo>
                <a:lnTo>
                  <a:pt x="271" y="310"/>
                </a:lnTo>
                <a:moveTo>
                  <a:pt x="314" y="310"/>
                </a:moveTo>
                <a:lnTo>
                  <a:pt x="314" y="307"/>
                </a:lnTo>
                <a:lnTo>
                  <a:pt x="333" y="307"/>
                </a:lnTo>
                <a:lnTo>
                  <a:pt x="333" y="310"/>
                </a:lnTo>
                <a:lnTo>
                  <a:pt x="314" y="310"/>
                </a:lnTo>
                <a:moveTo>
                  <a:pt x="354" y="310"/>
                </a:moveTo>
                <a:lnTo>
                  <a:pt x="354" y="307"/>
                </a:lnTo>
                <a:lnTo>
                  <a:pt x="375" y="307"/>
                </a:lnTo>
                <a:lnTo>
                  <a:pt x="375" y="310"/>
                </a:lnTo>
                <a:lnTo>
                  <a:pt x="354" y="310"/>
                </a:lnTo>
                <a:moveTo>
                  <a:pt x="394" y="310"/>
                </a:moveTo>
                <a:lnTo>
                  <a:pt x="394" y="307"/>
                </a:lnTo>
                <a:lnTo>
                  <a:pt x="415" y="307"/>
                </a:lnTo>
                <a:lnTo>
                  <a:pt x="415" y="310"/>
                </a:lnTo>
                <a:lnTo>
                  <a:pt x="394" y="310"/>
                </a:lnTo>
                <a:moveTo>
                  <a:pt x="437" y="310"/>
                </a:moveTo>
                <a:lnTo>
                  <a:pt x="437" y="307"/>
                </a:lnTo>
                <a:lnTo>
                  <a:pt x="456" y="307"/>
                </a:lnTo>
                <a:lnTo>
                  <a:pt x="456" y="310"/>
                </a:lnTo>
                <a:lnTo>
                  <a:pt x="437" y="310"/>
                </a:lnTo>
                <a:moveTo>
                  <a:pt x="354" y="90"/>
                </a:moveTo>
                <a:lnTo>
                  <a:pt x="354" y="88"/>
                </a:lnTo>
                <a:lnTo>
                  <a:pt x="375" y="88"/>
                </a:lnTo>
                <a:lnTo>
                  <a:pt x="375" y="90"/>
                </a:lnTo>
                <a:lnTo>
                  <a:pt x="354" y="90"/>
                </a:lnTo>
                <a:moveTo>
                  <a:pt x="392" y="0"/>
                </a:moveTo>
                <a:lnTo>
                  <a:pt x="158" y="525"/>
                </a:lnTo>
                <a:lnTo>
                  <a:pt x="170" y="525"/>
                </a:lnTo>
                <a:lnTo>
                  <a:pt x="170" y="530"/>
                </a:lnTo>
                <a:lnTo>
                  <a:pt x="156" y="530"/>
                </a:lnTo>
                <a:lnTo>
                  <a:pt x="0" y="874"/>
                </a:lnTo>
                <a:lnTo>
                  <a:pt x="193" y="1182"/>
                </a:lnTo>
                <a:lnTo>
                  <a:pt x="212" y="1182"/>
                </a:lnTo>
                <a:lnTo>
                  <a:pt x="212" y="1184"/>
                </a:lnTo>
                <a:lnTo>
                  <a:pt x="196" y="1184"/>
                </a:lnTo>
                <a:lnTo>
                  <a:pt x="330" y="1399"/>
                </a:lnTo>
                <a:lnTo>
                  <a:pt x="406" y="1184"/>
                </a:lnTo>
                <a:lnTo>
                  <a:pt x="394" y="1184"/>
                </a:lnTo>
                <a:lnTo>
                  <a:pt x="394" y="1182"/>
                </a:lnTo>
                <a:lnTo>
                  <a:pt x="408" y="1182"/>
                </a:lnTo>
                <a:lnTo>
                  <a:pt x="484" y="967"/>
                </a:lnTo>
                <a:lnTo>
                  <a:pt x="477" y="967"/>
                </a:lnTo>
                <a:lnTo>
                  <a:pt x="477" y="962"/>
                </a:lnTo>
                <a:lnTo>
                  <a:pt x="484" y="962"/>
                </a:lnTo>
                <a:lnTo>
                  <a:pt x="557" y="756"/>
                </a:lnTo>
                <a:lnTo>
                  <a:pt x="413" y="90"/>
                </a:lnTo>
                <a:lnTo>
                  <a:pt x="394" y="90"/>
                </a:lnTo>
                <a:lnTo>
                  <a:pt x="394" y="88"/>
                </a:lnTo>
                <a:lnTo>
                  <a:pt x="411" y="88"/>
                </a:lnTo>
                <a:lnTo>
                  <a:pt x="392" y="0"/>
                </a:lnTo>
              </a:path>
            </a:pathLst>
          </a:custGeom>
          <a:noFill/>
          <a:ln w="9525" cmpd="sng">
            <a:noFill/>
            <a:bevel/>
          </a:ln>
        </p:spPr>
        <p:txBody>
          <a:bodyPr/>
          <a:lstStyle/>
          <a:p>
            <a:endParaRPr lang="zh-CN" altLang="en-US"/>
          </a:p>
        </p:txBody>
      </p:sp>
      <p:sp>
        <p:nvSpPr>
          <p:cNvPr id="11289" name="Freeform 98"/>
          <p:cNvSpPr>
            <a:spLocks noEditPoints="1" noChangeArrowheads="1"/>
          </p:cNvSpPr>
          <p:nvPr/>
        </p:nvSpPr>
        <p:spPr bwMode="auto">
          <a:xfrm>
            <a:off x="7162800" y="2741613"/>
            <a:ext cx="3125788" cy="2970212"/>
          </a:xfrm>
          <a:custGeom>
            <a:avLst/>
            <a:gdLst>
              <a:gd name="T0" fmla="*/ 131914 w 1635"/>
              <a:gd name="T1" fmla="*/ 2059888 h 1465"/>
              <a:gd name="T2" fmla="*/ 208386 w 1635"/>
              <a:gd name="T3" fmla="*/ 2059888 h 1465"/>
              <a:gd name="T4" fmla="*/ 284858 w 1635"/>
              <a:gd name="T5" fmla="*/ 2059888 h 1465"/>
              <a:gd name="T6" fmla="*/ 367065 w 1635"/>
              <a:gd name="T7" fmla="*/ 2059888 h 1465"/>
              <a:gd name="T8" fmla="*/ 443537 w 1635"/>
              <a:gd name="T9" fmla="*/ 2059888 h 1465"/>
              <a:gd name="T10" fmla="*/ 2399305 w 1635"/>
              <a:gd name="T11" fmla="*/ 2059888 h 1465"/>
              <a:gd name="T12" fmla="*/ 2479601 w 1635"/>
              <a:gd name="T13" fmla="*/ 2059888 h 1465"/>
              <a:gd name="T14" fmla="*/ 208386 w 1635"/>
              <a:gd name="T15" fmla="*/ 1619931 h 1465"/>
              <a:gd name="T16" fmla="*/ 284858 w 1635"/>
              <a:gd name="T17" fmla="*/ 1619931 h 1465"/>
              <a:gd name="T18" fmla="*/ 367065 w 1635"/>
              <a:gd name="T19" fmla="*/ 1619931 h 1465"/>
              <a:gd name="T20" fmla="*/ 443537 w 1635"/>
              <a:gd name="T21" fmla="*/ 1619931 h 1465"/>
              <a:gd name="T22" fmla="*/ 520009 w 1635"/>
              <a:gd name="T23" fmla="*/ 1619931 h 1465"/>
              <a:gd name="T24" fmla="*/ 602216 w 1635"/>
              <a:gd name="T25" fmla="*/ 1619931 h 1465"/>
              <a:gd name="T26" fmla="*/ 678688 w 1635"/>
              <a:gd name="T27" fmla="*/ 1619931 h 1465"/>
              <a:gd name="T28" fmla="*/ 755160 w 1635"/>
              <a:gd name="T29" fmla="*/ 1619931 h 1465"/>
              <a:gd name="T30" fmla="*/ 2011210 w 1635"/>
              <a:gd name="T31" fmla="*/ 1619931 h 1465"/>
              <a:gd name="T32" fmla="*/ 2087682 w 1635"/>
              <a:gd name="T33" fmla="*/ 1619931 h 1465"/>
              <a:gd name="T34" fmla="*/ 2164154 w 1635"/>
              <a:gd name="T35" fmla="*/ 1619931 h 1465"/>
              <a:gd name="T36" fmla="*/ 520009 w 1635"/>
              <a:gd name="T37" fmla="*/ 1173893 h 1465"/>
              <a:gd name="T38" fmla="*/ 602216 w 1635"/>
              <a:gd name="T39" fmla="*/ 1173893 h 1465"/>
              <a:gd name="T40" fmla="*/ 678688 w 1635"/>
              <a:gd name="T41" fmla="*/ 1173893 h 1465"/>
              <a:gd name="T42" fmla="*/ 755160 w 1635"/>
              <a:gd name="T43" fmla="*/ 1173893 h 1465"/>
              <a:gd name="T44" fmla="*/ 835455 w 1635"/>
              <a:gd name="T45" fmla="*/ 1173893 h 1465"/>
              <a:gd name="T46" fmla="*/ 913839 w 1635"/>
              <a:gd name="T47" fmla="*/ 1173893 h 1465"/>
              <a:gd name="T48" fmla="*/ 990311 w 1635"/>
              <a:gd name="T49" fmla="*/ 1173893 h 1465"/>
              <a:gd name="T50" fmla="*/ 1070606 w 1635"/>
              <a:gd name="T51" fmla="*/ 1173893 h 1465"/>
              <a:gd name="T52" fmla="*/ 1693852 w 1635"/>
              <a:gd name="T53" fmla="*/ 1173893 h 1465"/>
              <a:gd name="T54" fmla="*/ 1776059 w 1635"/>
              <a:gd name="T55" fmla="*/ 1173893 h 1465"/>
              <a:gd name="T56" fmla="*/ 1852531 w 1635"/>
              <a:gd name="T57" fmla="*/ 1173893 h 1465"/>
              <a:gd name="T58" fmla="*/ 1929003 w 1635"/>
              <a:gd name="T59" fmla="*/ 1173893 h 1465"/>
              <a:gd name="T60" fmla="*/ 835455 w 1635"/>
              <a:gd name="T61" fmla="*/ 733936 h 1465"/>
              <a:gd name="T62" fmla="*/ 913839 w 1635"/>
              <a:gd name="T63" fmla="*/ 733936 h 1465"/>
              <a:gd name="T64" fmla="*/ 990311 w 1635"/>
              <a:gd name="T65" fmla="*/ 733936 h 1465"/>
              <a:gd name="T66" fmla="*/ 1070606 w 1635"/>
              <a:gd name="T67" fmla="*/ 733936 h 1465"/>
              <a:gd name="T68" fmla="*/ 1147078 w 1635"/>
              <a:gd name="T69" fmla="*/ 733936 h 1465"/>
              <a:gd name="T70" fmla="*/ 1225462 w 1635"/>
              <a:gd name="T71" fmla="*/ 733936 h 1465"/>
              <a:gd name="T72" fmla="*/ 1305757 w 1635"/>
              <a:gd name="T73" fmla="*/ 733936 h 1465"/>
              <a:gd name="T74" fmla="*/ 1382229 w 1635"/>
              <a:gd name="T75" fmla="*/ 733936 h 1465"/>
              <a:gd name="T76" fmla="*/ 1458701 w 1635"/>
              <a:gd name="T77" fmla="*/ 733936 h 1465"/>
              <a:gd name="T78" fmla="*/ 1540908 w 1635"/>
              <a:gd name="T79" fmla="*/ 733936 h 1465"/>
              <a:gd name="T80" fmla="*/ 1617380 w 1635"/>
              <a:gd name="T81" fmla="*/ 733936 h 1465"/>
              <a:gd name="T82" fmla="*/ 1070606 w 1635"/>
              <a:gd name="T83" fmla="*/ 287898 h 1465"/>
              <a:gd name="T84" fmla="*/ 1147078 w 1635"/>
              <a:gd name="T85" fmla="*/ 287898 h 1465"/>
              <a:gd name="T86" fmla="*/ 1225462 w 1635"/>
              <a:gd name="T87" fmla="*/ 287898 h 1465"/>
              <a:gd name="T88" fmla="*/ 1305757 w 1635"/>
              <a:gd name="T89" fmla="*/ 287898 h 1465"/>
              <a:gd name="T90" fmla="*/ 764719 w 1635"/>
              <a:gd name="T91" fmla="*/ 733936 h 1465"/>
              <a:gd name="T92" fmla="*/ 55442 w 1635"/>
              <a:gd name="T93" fmla="*/ 2055833 h 1465"/>
              <a:gd name="T94" fmla="*/ 1162373 w 1635"/>
              <a:gd name="T95" fmla="*/ 1173893 h 1465"/>
              <a:gd name="T96" fmla="*/ 1617380 w 1635"/>
              <a:gd name="T97" fmla="*/ 1169838 h 1465"/>
              <a:gd name="T98" fmla="*/ 2362981 w 1635"/>
              <a:gd name="T99" fmla="*/ 2055833 h 1465"/>
              <a:gd name="T100" fmla="*/ 2751076 w 1635"/>
              <a:gd name="T101" fmla="*/ 2505926 h 1465"/>
              <a:gd name="T102" fmla="*/ 2827548 w 1635"/>
              <a:gd name="T103" fmla="*/ 2505926 h 1465"/>
              <a:gd name="T104" fmla="*/ 2244450 w 1635"/>
              <a:gd name="T105" fmla="*/ 1619931 h 1465"/>
              <a:gd name="T106" fmla="*/ 1693852 w 1635"/>
              <a:gd name="T107" fmla="*/ 723799 h 1465"/>
              <a:gd name="T108" fmla="*/ 1382229 w 1635"/>
              <a:gd name="T109" fmla="*/ 281815 h 14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635"/>
              <a:gd name="T166" fmla="*/ 0 h 1465"/>
              <a:gd name="T167" fmla="*/ 1635 w 1635"/>
              <a:gd name="T168" fmla="*/ 1465 h 14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635" h="1465">
                <a:moveTo>
                  <a:pt x="69" y="1016"/>
                </a:moveTo>
                <a:lnTo>
                  <a:pt x="69" y="1014"/>
                </a:lnTo>
                <a:lnTo>
                  <a:pt x="88" y="1014"/>
                </a:lnTo>
                <a:lnTo>
                  <a:pt x="88" y="1016"/>
                </a:lnTo>
                <a:lnTo>
                  <a:pt x="69" y="1016"/>
                </a:lnTo>
                <a:moveTo>
                  <a:pt x="109" y="1016"/>
                </a:moveTo>
                <a:lnTo>
                  <a:pt x="109" y="1014"/>
                </a:lnTo>
                <a:lnTo>
                  <a:pt x="130" y="1014"/>
                </a:lnTo>
                <a:lnTo>
                  <a:pt x="130" y="1016"/>
                </a:lnTo>
                <a:lnTo>
                  <a:pt x="109" y="1016"/>
                </a:lnTo>
                <a:moveTo>
                  <a:pt x="149" y="1016"/>
                </a:moveTo>
                <a:lnTo>
                  <a:pt x="149" y="1014"/>
                </a:lnTo>
                <a:lnTo>
                  <a:pt x="171" y="1014"/>
                </a:lnTo>
                <a:lnTo>
                  <a:pt x="171" y="1016"/>
                </a:lnTo>
                <a:lnTo>
                  <a:pt x="149" y="1016"/>
                </a:lnTo>
                <a:moveTo>
                  <a:pt x="192" y="1016"/>
                </a:moveTo>
                <a:lnTo>
                  <a:pt x="192" y="1014"/>
                </a:lnTo>
                <a:lnTo>
                  <a:pt x="211" y="1014"/>
                </a:lnTo>
                <a:lnTo>
                  <a:pt x="211" y="1016"/>
                </a:lnTo>
                <a:lnTo>
                  <a:pt x="192" y="1016"/>
                </a:lnTo>
                <a:moveTo>
                  <a:pt x="232" y="1016"/>
                </a:moveTo>
                <a:lnTo>
                  <a:pt x="232" y="1014"/>
                </a:lnTo>
                <a:lnTo>
                  <a:pt x="253" y="1014"/>
                </a:lnTo>
                <a:lnTo>
                  <a:pt x="253" y="1016"/>
                </a:lnTo>
                <a:lnTo>
                  <a:pt x="232" y="1016"/>
                </a:lnTo>
                <a:moveTo>
                  <a:pt x="1255" y="1016"/>
                </a:moveTo>
                <a:lnTo>
                  <a:pt x="1255" y="1014"/>
                </a:lnTo>
                <a:lnTo>
                  <a:pt x="1276" y="1014"/>
                </a:lnTo>
                <a:lnTo>
                  <a:pt x="1276" y="1016"/>
                </a:lnTo>
                <a:lnTo>
                  <a:pt x="1255" y="1016"/>
                </a:lnTo>
                <a:moveTo>
                  <a:pt x="1297" y="1016"/>
                </a:moveTo>
                <a:lnTo>
                  <a:pt x="1297" y="1014"/>
                </a:lnTo>
                <a:lnTo>
                  <a:pt x="1316" y="1014"/>
                </a:lnTo>
                <a:lnTo>
                  <a:pt x="1316" y="1016"/>
                </a:lnTo>
                <a:lnTo>
                  <a:pt x="1297" y="1016"/>
                </a:lnTo>
                <a:moveTo>
                  <a:pt x="109" y="799"/>
                </a:moveTo>
                <a:lnTo>
                  <a:pt x="109" y="794"/>
                </a:lnTo>
                <a:lnTo>
                  <a:pt x="130" y="794"/>
                </a:lnTo>
                <a:lnTo>
                  <a:pt x="130" y="799"/>
                </a:lnTo>
                <a:lnTo>
                  <a:pt x="109" y="799"/>
                </a:lnTo>
                <a:moveTo>
                  <a:pt x="149" y="799"/>
                </a:moveTo>
                <a:lnTo>
                  <a:pt x="149" y="794"/>
                </a:lnTo>
                <a:lnTo>
                  <a:pt x="171" y="794"/>
                </a:lnTo>
                <a:lnTo>
                  <a:pt x="171" y="799"/>
                </a:lnTo>
                <a:lnTo>
                  <a:pt x="149" y="799"/>
                </a:lnTo>
                <a:moveTo>
                  <a:pt x="192" y="799"/>
                </a:moveTo>
                <a:lnTo>
                  <a:pt x="192" y="794"/>
                </a:lnTo>
                <a:lnTo>
                  <a:pt x="211" y="794"/>
                </a:lnTo>
                <a:lnTo>
                  <a:pt x="211" y="799"/>
                </a:lnTo>
                <a:lnTo>
                  <a:pt x="192" y="799"/>
                </a:lnTo>
                <a:moveTo>
                  <a:pt x="232" y="799"/>
                </a:moveTo>
                <a:lnTo>
                  <a:pt x="232" y="794"/>
                </a:lnTo>
                <a:lnTo>
                  <a:pt x="253" y="794"/>
                </a:lnTo>
                <a:lnTo>
                  <a:pt x="253" y="799"/>
                </a:lnTo>
                <a:lnTo>
                  <a:pt x="232" y="799"/>
                </a:lnTo>
                <a:moveTo>
                  <a:pt x="272" y="799"/>
                </a:moveTo>
                <a:lnTo>
                  <a:pt x="272" y="794"/>
                </a:lnTo>
                <a:lnTo>
                  <a:pt x="293" y="794"/>
                </a:lnTo>
                <a:lnTo>
                  <a:pt x="293" y="799"/>
                </a:lnTo>
                <a:lnTo>
                  <a:pt x="272" y="799"/>
                </a:lnTo>
                <a:moveTo>
                  <a:pt x="315" y="799"/>
                </a:moveTo>
                <a:lnTo>
                  <a:pt x="315" y="794"/>
                </a:lnTo>
                <a:lnTo>
                  <a:pt x="333" y="794"/>
                </a:lnTo>
                <a:lnTo>
                  <a:pt x="333" y="799"/>
                </a:lnTo>
                <a:lnTo>
                  <a:pt x="315" y="799"/>
                </a:lnTo>
                <a:moveTo>
                  <a:pt x="355" y="799"/>
                </a:moveTo>
                <a:lnTo>
                  <a:pt x="355" y="794"/>
                </a:lnTo>
                <a:lnTo>
                  <a:pt x="376" y="794"/>
                </a:lnTo>
                <a:lnTo>
                  <a:pt x="376" y="799"/>
                </a:lnTo>
                <a:lnTo>
                  <a:pt x="355" y="799"/>
                </a:lnTo>
                <a:moveTo>
                  <a:pt x="395" y="799"/>
                </a:moveTo>
                <a:lnTo>
                  <a:pt x="395" y="794"/>
                </a:lnTo>
                <a:lnTo>
                  <a:pt x="416" y="794"/>
                </a:lnTo>
                <a:lnTo>
                  <a:pt x="416" y="799"/>
                </a:lnTo>
                <a:lnTo>
                  <a:pt x="395" y="799"/>
                </a:lnTo>
                <a:moveTo>
                  <a:pt x="1052" y="799"/>
                </a:moveTo>
                <a:lnTo>
                  <a:pt x="1052" y="794"/>
                </a:lnTo>
                <a:lnTo>
                  <a:pt x="1070" y="794"/>
                </a:lnTo>
                <a:lnTo>
                  <a:pt x="1070" y="799"/>
                </a:lnTo>
                <a:lnTo>
                  <a:pt x="1052" y="799"/>
                </a:lnTo>
                <a:moveTo>
                  <a:pt x="1092" y="799"/>
                </a:moveTo>
                <a:lnTo>
                  <a:pt x="1092" y="794"/>
                </a:lnTo>
                <a:lnTo>
                  <a:pt x="1113" y="794"/>
                </a:lnTo>
                <a:lnTo>
                  <a:pt x="1113" y="799"/>
                </a:lnTo>
                <a:lnTo>
                  <a:pt x="1092" y="799"/>
                </a:lnTo>
                <a:moveTo>
                  <a:pt x="1132" y="799"/>
                </a:moveTo>
                <a:lnTo>
                  <a:pt x="1132" y="794"/>
                </a:lnTo>
                <a:lnTo>
                  <a:pt x="1153" y="794"/>
                </a:lnTo>
                <a:lnTo>
                  <a:pt x="1153" y="799"/>
                </a:lnTo>
                <a:lnTo>
                  <a:pt x="1132" y="799"/>
                </a:lnTo>
                <a:moveTo>
                  <a:pt x="272" y="579"/>
                </a:moveTo>
                <a:lnTo>
                  <a:pt x="272" y="577"/>
                </a:lnTo>
                <a:lnTo>
                  <a:pt x="293" y="577"/>
                </a:lnTo>
                <a:lnTo>
                  <a:pt x="293" y="579"/>
                </a:lnTo>
                <a:lnTo>
                  <a:pt x="272" y="579"/>
                </a:lnTo>
                <a:moveTo>
                  <a:pt x="315" y="579"/>
                </a:moveTo>
                <a:lnTo>
                  <a:pt x="315" y="577"/>
                </a:lnTo>
                <a:lnTo>
                  <a:pt x="333" y="577"/>
                </a:lnTo>
                <a:lnTo>
                  <a:pt x="333" y="579"/>
                </a:lnTo>
                <a:lnTo>
                  <a:pt x="315" y="579"/>
                </a:lnTo>
                <a:moveTo>
                  <a:pt x="355" y="579"/>
                </a:moveTo>
                <a:lnTo>
                  <a:pt x="355" y="577"/>
                </a:lnTo>
                <a:lnTo>
                  <a:pt x="376" y="577"/>
                </a:lnTo>
                <a:lnTo>
                  <a:pt x="376" y="579"/>
                </a:lnTo>
                <a:lnTo>
                  <a:pt x="355" y="579"/>
                </a:lnTo>
                <a:moveTo>
                  <a:pt x="395" y="579"/>
                </a:moveTo>
                <a:lnTo>
                  <a:pt x="395" y="577"/>
                </a:lnTo>
                <a:lnTo>
                  <a:pt x="416" y="577"/>
                </a:lnTo>
                <a:lnTo>
                  <a:pt x="416" y="579"/>
                </a:lnTo>
                <a:lnTo>
                  <a:pt x="395" y="579"/>
                </a:lnTo>
                <a:moveTo>
                  <a:pt x="437" y="579"/>
                </a:moveTo>
                <a:lnTo>
                  <a:pt x="437" y="577"/>
                </a:lnTo>
                <a:lnTo>
                  <a:pt x="456" y="577"/>
                </a:lnTo>
                <a:lnTo>
                  <a:pt x="456" y="579"/>
                </a:lnTo>
                <a:lnTo>
                  <a:pt x="437" y="579"/>
                </a:lnTo>
                <a:moveTo>
                  <a:pt x="478" y="579"/>
                </a:moveTo>
                <a:lnTo>
                  <a:pt x="478" y="577"/>
                </a:lnTo>
                <a:lnTo>
                  <a:pt x="499" y="577"/>
                </a:lnTo>
                <a:lnTo>
                  <a:pt x="499" y="579"/>
                </a:lnTo>
                <a:lnTo>
                  <a:pt x="478" y="579"/>
                </a:lnTo>
                <a:moveTo>
                  <a:pt x="518" y="579"/>
                </a:moveTo>
                <a:lnTo>
                  <a:pt x="518" y="577"/>
                </a:lnTo>
                <a:lnTo>
                  <a:pt x="539" y="577"/>
                </a:lnTo>
                <a:lnTo>
                  <a:pt x="539" y="579"/>
                </a:lnTo>
                <a:lnTo>
                  <a:pt x="518" y="579"/>
                </a:lnTo>
                <a:moveTo>
                  <a:pt x="560" y="579"/>
                </a:moveTo>
                <a:lnTo>
                  <a:pt x="560" y="577"/>
                </a:lnTo>
                <a:lnTo>
                  <a:pt x="579" y="577"/>
                </a:lnTo>
                <a:lnTo>
                  <a:pt x="579" y="579"/>
                </a:lnTo>
                <a:lnTo>
                  <a:pt x="560" y="579"/>
                </a:lnTo>
                <a:moveTo>
                  <a:pt x="886" y="579"/>
                </a:moveTo>
                <a:lnTo>
                  <a:pt x="886" y="577"/>
                </a:lnTo>
                <a:lnTo>
                  <a:pt x="907" y="577"/>
                </a:lnTo>
                <a:lnTo>
                  <a:pt x="907" y="579"/>
                </a:lnTo>
                <a:lnTo>
                  <a:pt x="886" y="579"/>
                </a:lnTo>
                <a:moveTo>
                  <a:pt x="929" y="579"/>
                </a:moveTo>
                <a:lnTo>
                  <a:pt x="929" y="577"/>
                </a:lnTo>
                <a:lnTo>
                  <a:pt x="948" y="577"/>
                </a:lnTo>
                <a:lnTo>
                  <a:pt x="948" y="579"/>
                </a:lnTo>
                <a:lnTo>
                  <a:pt x="929" y="579"/>
                </a:lnTo>
                <a:moveTo>
                  <a:pt x="969" y="579"/>
                </a:moveTo>
                <a:lnTo>
                  <a:pt x="969" y="577"/>
                </a:lnTo>
                <a:lnTo>
                  <a:pt x="990" y="577"/>
                </a:lnTo>
                <a:lnTo>
                  <a:pt x="990" y="579"/>
                </a:lnTo>
                <a:lnTo>
                  <a:pt x="969" y="579"/>
                </a:lnTo>
                <a:moveTo>
                  <a:pt x="1009" y="579"/>
                </a:moveTo>
                <a:lnTo>
                  <a:pt x="1009" y="577"/>
                </a:lnTo>
                <a:lnTo>
                  <a:pt x="1030" y="577"/>
                </a:lnTo>
                <a:lnTo>
                  <a:pt x="1030" y="579"/>
                </a:lnTo>
                <a:lnTo>
                  <a:pt x="1009" y="579"/>
                </a:lnTo>
                <a:moveTo>
                  <a:pt x="437" y="362"/>
                </a:moveTo>
                <a:lnTo>
                  <a:pt x="437" y="357"/>
                </a:lnTo>
                <a:lnTo>
                  <a:pt x="456" y="357"/>
                </a:lnTo>
                <a:lnTo>
                  <a:pt x="456" y="362"/>
                </a:lnTo>
                <a:lnTo>
                  <a:pt x="437" y="362"/>
                </a:lnTo>
                <a:moveTo>
                  <a:pt x="478" y="362"/>
                </a:moveTo>
                <a:lnTo>
                  <a:pt x="478" y="357"/>
                </a:lnTo>
                <a:lnTo>
                  <a:pt x="499" y="357"/>
                </a:lnTo>
                <a:lnTo>
                  <a:pt x="499" y="362"/>
                </a:lnTo>
                <a:lnTo>
                  <a:pt x="478" y="362"/>
                </a:lnTo>
                <a:moveTo>
                  <a:pt x="518" y="362"/>
                </a:moveTo>
                <a:lnTo>
                  <a:pt x="518" y="357"/>
                </a:lnTo>
                <a:lnTo>
                  <a:pt x="539" y="357"/>
                </a:lnTo>
                <a:lnTo>
                  <a:pt x="539" y="362"/>
                </a:lnTo>
                <a:lnTo>
                  <a:pt x="518" y="362"/>
                </a:lnTo>
                <a:moveTo>
                  <a:pt x="560" y="362"/>
                </a:moveTo>
                <a:lnTo>
                  <a:pt x="560" y="357"/>
                </a:lnTo>
                <a:lnTo>
                  <a:pt x="579" y="357"/>
                </a:lnTo>
                <a:lnTo>
                  <a:pt x="579" y="362"/>
                </a:lnTo>
                <a:lnTo>
                  <a:pt x="560" y="362"/>
                </a:lnTo>
                <a:moveTo>
                  <a:pt x="600" y="362"/>
                </a:moveTo>
                <a:lnTo>
                  <a:pt x="600" y="357"/>
                </a:lnTo>
                <a:lnTo>
                  <a:pt x="622" y="357"/>
                </a:lnTo>
                <a:lnTo>
                  <a:pt x="622" y="362"/>
                </a:lnTo>
                <a:lnTo>
                  <a:pt x="600" y="362"/>
                </a:lnTo>
                <a:moveTo>
                  <a:pt x="641" y="362"/>
                </a:moveTo>
                <a:lnTo>
                  <a:pt x="641" y="357"/>
                </a:lnTo>
                <a:lnTo>
                  <a:pt x="662" y="357"/>
                </a:lnTo>
                <a:lnTo>
                  <a:pt x="662" y="362"/>
                </a:lnTo>
                <a:lnTo>
                  <a:pt x="641" y="362"/>
                </a:lnTo>
                <a:moveTo>
                  <a:pt x="683" y="362"/>
                </a:moveTo>
                <a:lnTo>
                  <a:pt x="683" y="357"/>
                </a:lnTo>
                <a:lnTo>
                  <a:pt x="702" y="357"/>
                </a:lnTo>
                <a:lnTo>
                  <a:pt x="702" y="362"/>
                </a:lnTo>
                <a:lnTo>
                  <a:pt x="683" y="362"/>
                </a:lnTo>
                <a:moveTo>
                  <a:pt x="723" y="362"/>
                </a:moveTo>
                <a:lnTo>
                  <a:pt x="723" y="357"/>
                </a:lnTo>
                <a:lnTo>
                  <a:pt x="745" y="357"/>
                </a:lnTo>
                <a:lnTo>
                  <a:pt x="745" y="362"/>
                </a:lnTo>
                <a:lnTo>
                  <a:pt x="723" y="362"/>
                </a:lnTo>
                <a:moveTo>
                  <a:pt x="763" y="362"/>
                </a:moveTo>
                <a:lnTo>
                  <a:pt x="763" y="357"/>
                </a:lnTo>
                <a:lnTo>
                  <a:pt x="785" y="357"/>
                </a:lnTo>
                <a:lnTo>
                  <a:pt x="785" y="362"/>
                </a:lnTo>
                <a:lnTo>
                  <a:pt x="763" y="362"/>
                </a:lnTo>
                <a:moveTo>
                  <a:pt x="806" y="362"/>
                </a:moveTo>
                <a:lnTo>
                  <a:pt x="806" y="357"/>
                </a:lnTo>
                <a:lnTo>
                  <a:pt x="825" y="357"/>
                </a:lnTo>
                <a:lnTo>
                  <a:pt x="825" y="362"/>
                </a:lnTo>
                <a:lnTo>
                  <a:pt x="806" y="362"/>
                </a:lnTo>
                <a:moveTo>
                  <a:pt x="846" y="362"/>
                </a:moveTo>
                <a:lnTo>
                  <a:pt x="846" y="357"/>
                </a:lnTo>
                <a:lnTo>
                  <a:pt x="867" y="357"/>
                </a:lnTo>
                <a:lnTo>
                  <a:pt x="867" y="362"/>
                </a:lnTo>
                <a:lnTo>
                  <a:pt x="846" y="362"/>
                </a:lnTo>
                <a:moveTo>
                  <a:pt x="560" y="142"/>
                </a:moveTo>
                <a:lnTo>
                  <a:pt x="560" y="139"/>
                </a:lnTo>
                <a:lnTo>
                  <a:pt x="579" y="139"/>
                </a:lnTo>
                <a:lnTo>
                  <a:pt x="579" y="142"/>
                </a:lnTo>
                <a:lnTo>
                  <a:pt x="560" y="142"/>
                </a:lnTo>
                <a:moveTo>
                  <a:pt x="600" y="142"/>
                </a:moveTo>
                <a:lnTo>
                  <a:pt x="600" y="139"/>
                </a:lnTo>
                <a:lnTo>
                  <a:pt x="622" y="139"/>
                </a:lnTo>
                <a:lnTo>
                  <a:pt x="622" y="142"/>
                </a:lnTo>
                <a:lnTo>
                  <a:pt x="600" y="142"/>
                </a:lnTo>
                <a:moveTo>
                  <a:pt x="641" y="142"/>
                </a:moveTo>
                <a:lnTo>
                  <a:pt x="641" y="139"/>
                </a:lnTo>
                <a:lnTo>
                  <a:pt x="662" y="139"/>
                </a:lnTo>
                <a:lnTo>
                  <a:pt x="662" y="142"/>
                </a:lnTo>
                <a:lnTo>
                  <a:pt x="641" y="142"/>
                </a:lnTo>
                <a:moveTo>
                  <a:pt x="683" y="142"/>
                </a:moveTo>
                <a:lnTo>
                  <a:pt x="683" y="139"/>
                </a:lnTo>
                <a:lnTo>
                  <a:pt x="702" y="139"/>
                </a:lnTo>
                <a:lnTo>
                  <a:pt x="702" y="142"/>
                </a:lnTo>
                <a:lnTo>
                  <a:pt x="683" y="142"/>
                </a:lnTo>
                <a:moveTo>
                  <a:pt x="648" y="0"/>
                </a:moveTo>
                <a:lnTo>
                  <a:pt x="402" y="357"/>
                </a:lnTo>
                <a:lnTo>
                  <a:pt x="416" y="357"/>
                </a:lnTo>
                <a:lnTo>
                  <a:pt x="416" y="362"/>
                </a:lnTo>
                <a:lnTo>
                  <a:pt x="400" y="362"/>
                </a:lnTo>
                <a:lnTo>
                  <a:pt x="253" y="577"/>
                </a:lnTo>
                <a:lnTo>
                  <a:pt x="253" y="579"/>
                </a:lnTo>
                <a:lnTo>
                  <a:pt x="251" y="579"/>
                </a:lnTo>
                <a:lnTo>
                  <a:pt x="0" y="947"/>
                </a:lnTo>
                <a:lnTo>
                  <a:pt x="29" y="1014"/>
                </a:lnTo>
                <a:lnTo>
                  <a:pt x="48" y="1014"/>
                </a:lnTo>
                <a:lnTo>
                  <a:pt x="48" y="1016"/>
                </a:lnTo>
                <a:lnTo>
                  <a:pt x="29" y="1016"/>
                </a:lnTo>
                <a:lnTo>
                  <a:pt x="109" y="1207"/>
                </a:lnTo>
                <a:lnTo>
                  <a:pt x="608" y="579"/>
                </a:lnTo>
                <a:lnTo>
                  <a:pt x="600" y="579"/>
                </a:lnTo>
                <a:lnTo>
                  <a:pt x="600" y="577"/>
                </a:lnTo>
                <a:lnTo>
                  <a:pt x="610" y="577"/>
                </a:lnTo>
                <a:lnTo>
                  <a:pt x="723" y="432"/>
                </a:lnTo>
                <a:lnTo>
                  <a:pt x="846" y="577"/>
                </a:lnTo>
                <a:lnTo>
                  <a:pt x="867" y="577"/>
                </a:lnTo>
                <a:lnTo>
                  <a:pt x="867" y="579"/>
                </a:lnTo>
                <a:lnTo>
                  <a:pt x="851" y="579"/>
                </a:lnTo>
                <a:lnTo>
                  <a:pt x="1229" y="1014"/>
                </a:lnTo>
                <a:lnTo>
                  <a:pt x="1236" y="1014"/>
                </a:lnTo>
                <a:lnTo>
                  <a:pt x="1236" y="1016"/>
                </a:lnTo>
                <a:lnTo>
                  <a:pt x="1233" y="1016"/>
                </a:lnTo>
                <a:lnTo>
                  <a:pt x="1420" y="1233"/>
                </a:lnTo>
                <a:lnTo>
                  <a:pt x="1439" y="1233"/>
                </a:lnTo>
                <a:lnTo>
                  <a:pt x="1439" y="1236"/>
                </a:lnTo>
                <a:lnTo>
                  <a:pt x="1425" y="1236"/>
                </a:lnTo>
                <a:lnTo>
                  <a:pt x="1626" y="1465"/>
                </a:lnTo>
                <a:lnTo>
                  <a:pt x="220" y="1465"/>
                </a:lnTo>
                <a:lnTo>
                  <a:pt x="1635" y="1465"/>
                </a:lnTo>
                <a:lnTo>
                  <a:pt x="1479" y="1236"/>
                </a:lnTo>
                <a:lnTo>
                  <a:pt x="1460" y="1236"/>
                </a:lnTo>
                <a:lnTo>
                  <a:pt x="1460" y="1233"/>
                </a:lnTo>
                <a:lnTo>
                  <a:pt x="1479" y="1233"/>
                </a:lnTo>
                <a:lnTo>
                  <a:pt x="1186" y="799"/>
                </a:lnTo>
                <a:lnTo>
                  <a:pt x="1174" y="799"/>
                </a:lnTo>
                <a:lnTo>
                  <a:pt x="1174" y="794"/>
                </a:lnTo>
                <a:lnTo>
                  <a:pt x="1184" y="794"/>
                </a:lnTo>
                <a:lnTo>
                  <a:pt x="891" y="362"/>
                </a:lnTo>
                <a:lnTo>
                  <a:pt x="886" y="362"/>
                </a:lnTo>
                <a:lnTo>
                  <a:pt x="886" y="357"/>
                </a:lnTo>
                <a:lnTo>
                  <a:pt x="889" y="357"/>
                </a:lnTo>
                <a:lnTo>
                  <a:pt x="745" y="142"/>
                </a:lnTo>
                <a:lnTo>
                  <a:pt x="723" y="142"/>
                </a:lnTo>
                <a:lnTo>
                  <a:pt x="723" y="139"/>
                </a:lnTo>
                <a:lnTo>
                  <a:pt x="742" y="139"/>
                </a:lnTo>
                <a:lnTo>
                  <a:pt x="648" y="0"/>
                </a:lnTo>
              </a:path>
            </a:pathLst>
          </a:custGeom>
          <a:noFill/>
          <a:ln w="9525" cmpd="sng">
            <a:noFill/>
            <a:bevel/>
          </a:ln>
        </p:spPr>
        <p:txBody>
          <a:bodyPr/>
          <a:lstStyle/>
          <a:p>
            <a:endParaRPr lang="zh-CN" altLang="en-US"/>
          </a:p>
        </p:txBody>
      </p:sp>
      <p:sp>
        <p:nvSpPr>
          <p:cNvPr id="11290" name="Freeform 118"/>
          <p:cNvSpPr>
            <a:spLocks noEditPoints="1" noChangeArrowheads="1"/>
          </p:cNvSpPr>
          <p:nvPr/>
        </p:nvSpPr>
        <p:spPr bwMode="auto">
          <a:xfrm>
            <a:off x="7370763" y="3617913"/>
            <a:ext cx="2900362" cy="2093912"/>
          </a:xfrm>
          <a:custGeom>
            <a:avLst/>
            <a:gdLst>
              <a:gd name="T0" fmla="*/ 158688 w 1517"/>
              <a:gd name="T1" fmla="*/ 1623643 h 1033"/>
              <a:gd name="T2" fmla="*/ 275315 w 1517"/>
              <a:gd name="T3" fmla="*/ 1629724 h 1033"/>
              <a:gd name="T4" fmla="*/ 393853 w 1517"/>
              <a:gd name="T5" fmla="*/ 1629724 h 1033"/>
              <a:gd name="T6" fmla="*/ 510479 w 1517"/>
              <a:gd name="T7" fmla="*/ 1623643 h 1033"/>
              <a:gd name="T8" fmla="*/ 546805 w 1517"/>
              <a:gd name="T9" fmla="*/ 1629724 h 1033"/>
              <a:gd name="T10" fmla="*/ 705493 w 1517"/>
              <a:gd name="T11" fmla="*/ 1623643 h 1033"/>
              <a:gd name="T12" fmla="*/ 822120 w 1517"/>
              <a:gd name="T13" fmla="*/ 1629724 h 1033"/>
              <a:gd name="T14" fmla="*/ 938746 w 1517"/>
              <a:gd name="T15" fmla="*/ 1629724 h 1033"/>
              <a:gd name="T16" fmla="*/ 1057284 w 1517"/>
              <a:gd name="T17" fmla="*/ 1623643 h 1033"/>
              <a:gd name="T18" fmla="*/ 1097434 w 1517"/>
              <a:gd name="T19" fmla="*/ 1629724 h 1033"/>
              <a:gd name="T20" fmla="*/ 1250387 w 1517"/>
              <a:gd name="T21" fmla="*/ 1623643 h 1033"/>
              <a:gd name="T22" fmla="*/ 1368925 w 1517"/>
              <a:gd name="T23" fmla="*/ 1629724 h 1033"/>
              <a:gd name="T24" fmla="*/ 1485551 w 1517"/>
              <a:gd name="T25" fmla="*/ 1629724 h 1033"/>
              <a:gd name="T26" fmla="*/ 1604089 w 1517"/>
              <a:gd name="T27" fmla="*/ 1623643 h 1033"/>
              <a:gd name="T28" fmla="*/ 1644239 w 1517"/>
              <a:gd name="T29" fmla="*/ 1629724 h 1033"/>
              <a:gd name="T30" fmla="*/ 1802928 w 1517"/>
              <a:gd name="T31" fmla="*/ 1623643 h 1033"/>
              <a:gd name="T32" fmla="*/ 1919554 w 1517"/>
              <a:gd name="T33" fmla="*/ 1629724 h 1033"/>
              <a:gd name="T34" fmla="*/ 2036180 w 1517"/>
              <a:gd name="T35" fmla="*/ 1629724 h 1033"/>
              <a:gd name="T36" fmla="*/ 2154719 w 1517"/>
              <a:gd name="T37" fmla="*/ 1623643 h 1033"/>
              <a:gd name="T38" fmla="*/ 2191045 w 1517"/>
              <a:gd name="T39" fmla="*/ 1629724 h 1033"/>
              <a:gd name="T40" fmla="*/ 2347821 w 1517"/>
              <a:gd name="T41" fmla="*/ 1623643 h 1033"/>
              <a:gd name="T42" fmla="*/ 2466359 w 1517"/>
              <a:gd name="T43" fmla="*/ 1629724 h 1033"/>
              <a:gd name="T44" fmla="*/ 393853 w 1517"/>
              <a:gd name="T45" fmla="*/ 1183780 h 1033"/>
              <a:gd name="T46" fmla="*/ 510479 w 1517"/>
              <a:gd name="T47" fmla="*/ 1179726 h 1033"/>
              <a:gd name="T48" fmla="*/ 546805 w 1517"/>
              <a:gd name="T49" fmla="*/ 1183780 h 1033"/>
              <a:gd name="T50" fmla="*/ 705493 w 1517"/>
              <a:gd name="T51" fmla="*/ 1179726 h 1033"/>
              <a:gd name="T52" fmla="*/ 822120 w 1517"/>
              <a:gd name="T53" fmla="*/ 1183780 h 1033"/>
              <a:gd name="T54" fmla="*/ 938746 w 1517"/>
              <a:gd name="T55" fmla="*/ 1183780 h 1033"/>
              <a:gd name="T56" fmla="*/ 1057284 w 1517"/>
              <a:gd name="T57" fmla="*/ 1179726 h 1033"/>
              <a:gd name="T58" fmla="*/ 1097434 w 1517"/>
              <a:gd name="T59" fmla="*/ 1183780 h 1033"/>
              <a:gd name="T60" fmla="*/ 1250387 w 1517"/>
              <a:gd name="T61" fmla="*/ 1179726 h 1033"/>
              <a:gd name="T62" fmla="*/ 1368925 w 1517"/>
              <a:gd name="T63" fmla="*/ 1183780 h 1033"/>
              <a:gd name="T64" fmla="*/ 1485551 w 1517"/>
              <a:gd name="T65" fmla="*/ 1183780 h 1033"/>
              <a:gd name="T66" fmla="*/ 1604089 w 1517"/>
              <a:gd name="T67" fmla="*/ 1179726 h 1033"/>
              <a:gd name="T68" fmla="*/ 1644239 w 1517"/>
              <a:gd name="T69" fmla="*/ 1183780 h 1033"/>
              <a:gd name="T70" fmla="*/ 1802928 w 1517"/>
              <a:gd name="T71" fmla="*/ 1179726 h 1033"/>
              <a:gd name="T72" fmla="*/ 1919554 w 1517"/>
              <a:gd name="T73" fmla="*/ 1183780 h 1033"/>
              <a:gd name="T74" fmla="*/ 2036180 w 1517"/>
              <a:gd name="T75" fmla="*/ 1183780 h 1033"/>
              <a:gd name="T76" fmla="*/ 663432 w 1517"/>
              <a:gd name="T77" fmla="*/ 733781 h 1033"/>
              <a:gd name="T78" fmla="*/ 705493 w 1517"/>
              <a:gd name="T79" fmla="*/ 743916 h 1033"/>
              <a:gd name="T80" fmla="*/ 862270 w 1517"/>
              <a:gd name="T81" fmla="*/ 733781 h 1033"/>
              <a:gd name="T82" fmla="*/ 980808 w 1517"/>
              <a:gd name="T83" fmla="*/ 743916 h 1033"/>
              <a:gd name="T84" fmla="*/ 1097434 w 1517"/>
              <a:gd name="T85" fmla="*/ 743916 h 1033"/>
              <a:gd name="T86" fmla="*/ 1215972 w 1517"/>
              <a:gd name="T87" fmla="*/ 733781 h 1033"/>
              <a:gd name="T88" fmla="*/ 1250387 w 1517"/>
              <a:gd name="T89" fmla="*/ 743916 h 1033"/>
              <a:gd name="T90" fmla="*/ 1409075 w 1517"/>
              <a:gd name="T91" fmla="*/ 733781 h 1033"/>
              <a:gd name="T92" fmla="*/ 1525701 w 1517"/>
              <a:gd name="T93" fmla="*/ 743916 h 1033"/>
              <a:gd name="T94" fmla="*/ 1644239 w 1517"/>
              <a:gd name="T95" fmla="*/ 743916 h 1033"/>
              <a:gd name="T96" fmla="*/ 1760866 w 1517"/>
              <a:gd name="T97" fmla="*/ 733781 h 1033"/>
              <a:gd name="T98" fmla="*/ 1017134 w 1517"/>
              <a:gd name="T99" fmla="*/ 297972 h 1033"/>
              <a:gd name="T100" fmla="*/ 1173911 w 1517"/>
              <a:gd name="T101" fmla="*/ 293918 h 1033"/>
              <a:gd name="T102" fmla="*/ 1292449 w 1517"/>
              <a:gd name="T103" fmla="*/ 297972 h 1033"/>
              <a:gd name="T104" fmla="*/ 1173911 w 1517"/>
              <a:gd name="T105" fmla="*/ 0 h 1033"/>
              <a:gd name="T106" fmla="*/ 40150 w 1517"/>
              <a:gd name="T107" fmla="*/ 1623643 h 1033"/>
              <a:gd name="T108" fmla="*/ 2506509 w 1517"/>
              <a:gd name="T109" fmla="*/ 1623643 h 1033"/>
              <a:gd name="T110" fmla="*/ 1409075 w 1517"/>
              <a:gd name="T111" fmla="*/ 297972 h 103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17"/>
              <a:gd name="T169" fmla="*/ 0 h 1033"/>
              <a:gd name="T170" fmla="*/ 1517 w 1517"/>
              <a:gd name="T171" fmla="*/ 1033 h 103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17" h="1033">
                <a:moveTo>
                  <a:pt x="40" y="804"/>
                </a:moveTo>
                <a:lnTo>
                  <a:pt x="40" y="801"/>
                </a:lnTo>
                <a:lnTo>
                  <a:pt x="62" y="801"/>
                </a:lnTo>
                <a:lnTo>
                  <a:pt x="62" y="804"/>
                </a:lnTo>
                <a:lnTo>
                  <a:pt x="40" y="804"/>
                </a:lnTo>
                <a:moveTo>
                  <a:pt x="83" y="804"/>
                </a:moveTo>
                <a:lnTo>
                  <a:pt x="83" y="801"/>
                </a:lnTo>
                <a:lnTo>
                  <a:pt x="102" y="801"/>
                </a:lnTo>
                <a:lnTo>
                  <a:pt x="102" y="804"/>
                </a:lnTo>
                <a:lnTo>
                  <a:pt x="83" y="804"/>
                </a:lnTo>
                <a:moveTo>
                  <a:pt x="123" y="804"/>
                </a:moveTo>
                <a:lnTo>
                  <a:pt x="123" y="801"/>
                </a:lnTo>
                <a:lnTo>
                  <a:pt x="144" y="801"/>
                </a:lnTo>
                <a:lnTo>
                  <a:pt x="144" y="804"/>
                </a:lnTo>
                <a:lnTo>
                  <a:pt x="123" y="804"/>
                </a:lnTo>
                <a:moveTo>
                  <a:pt x="163" y="804"/>
                </a:moveTo>
                <a:lnTo>
                  <a:pt x="163" y="801"/>
                </a:lnTo>
                <a:lnTo>
                  <a:pt x="184" y="801"/>
                </a:lnTo>
                <a:lnTo>
                  <a:pt x="184" y="804"/>
                </a:lnTo>
                <a:lnTo>
                  <a:pt x="163" y="804"/>
                </a:lnTo>
                <a:moveTo>
                  <a:pt x="206" y="804"/>
                </a:moveTo>
                <a:lnTo>
                  <a:pt x="206" y="801"/>
                </a:lnTo>
                <a:lnTo>
                  <a:pt x="224" y="801"/>
                </a:lnTo>
                <a:lnTo>
                  <a:pt x="224" y="804"/>
                </a:lnTo>
                <a:lnTo>
                  <a:pt x="206" y="804"/>
                </a:lnTo>
                <a:moveTo>
                  <a:pt x="246" y="804"/>
                </a:moveTo>
                <a:lnTo>
                  <a:pt x="246" y="801"/>
                </a:lnTo>
                <a:lnTo>
                  <a:pt x="267" y="801"/>
                </a:lnTo>
                <a:lnTo>
                  <a:pt x="267" y="804"/>
                </a:lnTo>
                <a:lnTo>
                  <a:pt x="246" y="804"/>
                </a:lnTo>
                <a:moveTo>
                  <a:pt x="286" y="804"/>
                </a:moveTo>
                <a:lnTo>
                  <a:pt x="286" y="801"/>
                </a:lnTo>
                <a:lnTo>
                  <a:pt x="307" y="801"/>
                </a:lnTo>
                <a:lnTo>
                  <a:pt x="307" y="804"/>
                </a:lnTo>
                <a:lnTo>
                  <a:pt x="286" y="804"/>
                </a:lnTo>
                <a:moveTo>
                  <a:pt x="328" y="804"/>
                </a:moveTo>
                <a:lnTo>
                  <a:pt x="328" y="801"/>
                </a:lnTo>
                <a:lnTo>
                  <a:pt x="347" y="801"/>
                </a:lnTo>
                <a:lnTo>
                  <a:pt x="347" y="804"/>
                </a:lnTo>
                <a:lnTo>
                  <a:pt x="328" y="804"/>
                </a:lnTo>
                <a:moveTo>
                  <a:pt x="369" y="804"/>
                </a:moveTo>
                <a:lnTo>
                  <a:pt x="369" y="801"/>
                </a:lnTo>
                <a:lnTo>
                  <a:pt x="390" y="801"/>
                </a:lnTo>
                <a:lnTo>
                  <a:pt x="390" y="804"/>
                </a:lnTo>
                <a:lnTo>
                  <a:pt x="369" y="804"/>
                </a:lnTo>
                <a:moveTo>
                  <a:pt x="409" y="804"/>
                </a:moveTo>
                <a:lnTo>
                  <a:pt x="409" y="801"/>
                </a:lnTo>
                <a:lnTo>
                  <a:pt x="430" y="801"/>
                </a:lnTo>
                <a:lnTo>
                  <a:pt x="430" y="804"/>
                </a:lnTo>
                <a:lnTo>
                  <a:pt x="409" y="804"/>
                </a:lnTo>
                <a:moveTo>
                  <a:pt x="451" y="804"/>
                </a:moveTo>
                <a:lnTo>
                  <a:pt x="451" y="801"/>
                </a:lnTo>
                <a:lnTo>
                  <a:pt x="470" y="801"/>
                </a:lnTo>
                <a:lnTo>
                  <a:pt x="470" y="804"/>
                </a:lnTo>
                <a:lnTo>
                  <a:pt x="451" y="804"/>
                </a:lnTo>
                <a:moveTo>
                  <a:pt x="491" y="804"/>
                </a:moveTo>
                <a:lnTo>
                  <a:pt x="491" y="801"/>
                </a:lnTo>
                <a:lnTo>
                  <a:pt x="513" y="801"/>
                </a:lnTo>
                <a:lnTo>
                  <a:pt x="513" y="804"/>
                </a:lnTo>
                <a:lnTo>
                  <a:pt x="491" y="804"/>
                </a:lnTo>
                <a:moveTo>
                  <a:pt x="532" y="804"/>
                </a:moveTo>
                <a:lnTo>
                  <a:pt x="532" y="801"/>
                </a:lnTo>
                <a:lnTo>
                  <a:pt x="553" y="801"/>
                </a:lnTo>
                <a:lnTo>
                  <a:pt x="553" y="804"/>
                </a:lnTo>
                <a:lnTo>
                  <a:pt x="532" y="804"/>
                </a:lnTo>
                <a:moveTo>
                  <a:pt x="574" y="804"/>
                </a:moveTo>
                <a:lnTo>
                  <a:pt x="574" y="801"/>
                </a:lnTo>
                <a:lnTo>
                  <a:pt x="593" y="801"/>
                </a:lnTo>
                <a:lnTo>
                  <a:pt x="593" y="804"/>
                </a:lnTo>
                <a:lnTo>
                  <a:pt x="574" y="804"/>
                </a:lnTo>
                <a:moveTo>
                  <a:pt x="614" y="804"/>
                </a:moveTo>
                <a:lnTo>
                  <a:pt x="614" y="801"/>
                </a:lnTo>
                <a:lnTo>
                  <a:pt x="636" y="801"/>
                </a:lnTo>
                <a:lnTo>
                  <a:pt x="636" y="804"/>
                </a:lnTo>
                <a:lnTo>
                  <a:pt x="614" y="804"/>
                </a:lnTo>
                <a:moveTo>
                  <a:pt x="654" y="804"/>
                </a:moveTo>
                <a:lnTo>
                  <a:pt x="654" y="801"/>
                </a:lnTo>
                <a:lnTo>
                  <a:pt x="676" y="801"/>
                </a:lnTo>
                <a:lnTo>
                  <a:pt x="676" y="804"/>
                </a:lnTo>
                <a:lnTo>
                  <a:pt x="654" y="804"/>
                </a:lnTo>
                <a:moveTo>
                  <a:pt x="697" y="804"/>
                </a:moveTo>
                <a:lnTo>
                  <a:pt x="697" y="801"/>
                </a:lnTo>
                <a:lnTo>
                  <a:pt x="716" y="801"/>
                </a:lnTo>
                <a:lnTo>
                  <a:pt x="716" y="804"/>
                </a:lnTo>
                <a:lnTo>
                  <a:pt x="697" y="804"/>
                </a:lnTo>
                <a:moveTo>
                  <a:pt x="737" y="804"/>
                </a:moveTo>
                <a:lnTo>
                  <a:pt x="737" y="801"/>
                </a:lnTo>
                <a:lnTo>
                  <a:pt x="758" y="801"/>
                </a:lnTo>
                <a:lnTo>
                  <a:pt x="758" y="804"/>
                </a:lnTo>
                <a:lnTo>
                  <a:pt x="737" y="804"/>
                </a:lnTo>
                <a:moveTo>
                  <a:pt x="777" y="804"/>
                </a:moveTo>
                <a:lnTo>
                  <a:pt x="777" y="801"/>
                </a:lnTo>
                <a:lnTo>
                  <a:pt x="798" y="801"/>
                </a:lnTo>
                <a:lnTo>
                  <a:pt x="798" y="804"/>
                </a:lnTo>
                <a:lnTo>
                  <a:pt x="777" y="804"/>
                </a:lnTo>
                <a:moveTo>
                  <a:pt x="820" y="804"/>
                </a:moveTo>
                <a:lnTo>
                  <a:pt x="820" y="801"/>
                </a:lnTo>
                <a:lnTo>
                  <a:pt x="839" y="801"/>
                </a:lnTo>
                <a:lnTo>
                  <a:pt x="839" y="804"/>
                </a:lnTo>
                <a:lnTo>
                  <a:pt x="820" y="804"/>
                </a:lnTo>
                <a:moveTo>
                  <a:pt x="860" y="804"/>
                </a:moveTo>
                <a:lnTo>
                  <a:pt x="860" y="801"/>
                </a:lnTo>
                <a:lnTo>
                  <a:pt x="881" y="801"/>
                </a:lnTo>
                <a:lnTo>
                  <a:pt x="881" y="804"/>
                </a:lnTo>
                <a:lnTo>
                  <a:pt x="860" y="804"/>
                </a:lnTo>
                <a:moveTo>
                  <a:pt x="900" y="804"/>
                </a:moveTo>
                <a:lnTo>
                  <a:pt x="900" y="801"/>
                </a:lnTo>
                <a:lnTo>
                  <a:pt x="921" y="801"/>
                </a:lnTo>
                <a:lnTo>
                  <a:pt x="921" y="804"/>
                </a:lnTo>
                <a:lnTo>
                  <a:pt x="900" y="804"/>
                </a:lnTo>
                <a:moveTo>
                  <a:pt x="943" y="804"/>
                </a:moveTo>
                <a:lnTo>
                  <a:pt x="943" y="801"/>
                </a:lnTo>
                <a:lnTo>
                  <a:pt x="961" y="801"/>
                </a:lnTo>
                <a:lnTo>
                  <a:pt x="961" y="804"/>
                </a:lnTo>
                <a:lnTo>
                  <a:pt x="943" y="804"/>
                </a:lnTo>
                <a:moveTo>
                  <a:pt x="983" y="804"/>
                </a:moveTo>
                <a:lnTo>
                  <a:pt x="983" y="801"/>
                </a:lnTo>
                <a:lnTo>
                  <a:pt x="1004" y="801"/>
                </a:lnTo>
                <a:lnTo>
                  <a:pt x="1004" y="804"/>
                </a:lnTo>
                <a:lnTo>
                  <a:pt x="983" y="804"/>
                </a:lnTo>
                <a:moveTo>
                  <a:pt x="1023" y="804"/>
                </a:moveTo>
                <a:lnTo>
                  <a:pt x="1023" y="801"/>
                </a:lnTo>
                <a:lnTo>
                  <a:pt x="1044" y="801"/>
                </a:lnTo>
                <a:lnTo>
                  <a:pt x="1044" y="804"/>
                </a:lnTo>
                <a:lnTo>
                  <a:pt x="1023" y="804"/>
                </a:lnTo>
                <a:moveTo>
                  <a:pt x="1065" y="804"/>
                </a:moveTo>
                <a:lnTo>
                  <a:pt x="1065" y="801"/>
                </a:lnTo>
                <a:lnTo>
                  <a:pt x="1084" y="801"/>
                </a:lnTo>
                <a:lnTo>
                  <a:pt x="1084" y="804"/>
                </a:lnTo>
                <a:lnTo>
                  <a:pt x="1065" y="804"/>
                </a:lnTo>
                <a:moveTo>
                  <a:pt x="1106" y="804"/>
                </a:moveTo>
                <a:lnTo>
                  <a:pt x="1106" y="801"/>
                </a:lnTo>
                <a:lnTo>
                  <a:pt x="1127" y="801"/>
                </a:lnTo>
                <a:lnTo>
                  <a:pt x="1127" y="804"/>
                </a:lnTo>
                <a:lnTo>
                  <a:pt x="1106" y="804"/>
                </a:lnTo>
                <a:moveTo>
                  <a:pt x="1146" y="804"/>
                </a:moveTo>
                <a:lnTo>
                  <a:pt x="1146" y="801"/>
                </a:lnTo>
                <a:lnTo>
                  <a:pt x="1167" y="801"/>
                </a:lnTo>
                <a:lnTo>
                  <a:pt x="1167" y="804"/>
                </a:lnTo>
                <a:lnTo>
                  <a:pt x="1146" y="804"/>
                </a:lnTo>
                <a:moveTo>
                  <a:pt x="1188" y="804"/>
                </a:moveTo>
                <a:lnTo>
                  <a:pt x="1188" y="801"/>
                </a:lnTo>
                <a:lnTo>
                  <a:pt x="1207" y="801"/>
                </a:lnTo>
                <a:lnTo>
                  <a:pt x="1207" y="804"/>
                </a:lnTo>
                <a:lnTo>
                  <a:pt x="1188" y="804"/>
                </a:lnTo>
                <a:moveTo>
                  <a:pt x="1228" y="804"/>
                </a:moveTo>
                <a:lnTo>
                  <a:pt x="1228" y="801"/>
                </a:lnTo>
                <a:lnTo>
                  <a:pt x="1250" y="801"/>
                </a:lnTo>
                <a:lnTo>
                  <a:pt x="1250" y="804"/>
                </a:lnTo>
                <a:lnTo>
                  <a:pt x="1228" y="804"/>
                </a:lnTo>
                <a:moveTo>
                  <a:pt x="1269" y="804"/>
                </a:moveTo>
                <a:lnTo>
                  <a:pt x="1269" y="801"/>
                </a:lnTo>
                <a:lnTo>
                  <a:pt x="1290" y="801"/>
                </a:lnTo>
                <a:lnTo>
                  <a:pt x="1290" y="804"/>
                </a:lnTo>
                <a:lnTo>
                  <a:pt x="1269" y="804"/>
                </a:lnTo>
                <a:moveTo>
                  <a:pt x="163" y="584"/>
                </a:moveTo>
                <a:lnTo>
                  <a:pt x="163" y="582"/>
                </a:lnTo>
                <a:lnTo>
                  <a:pt x="184" y="582"/>
                </a:lnTo>
                <a:lnTo>
                  <a:pt x="184" y="584"/>
                </a:lnTo>
                <a:lnTo>
                  <a:pt x="163" y="584"/>
                </a:lnTo>
                <a:moveTo>
                  <a:pt x="206" y="584"/>
                </a:moveTo>
                <a:lnTo>
                  <a:pt x="206" y="582"/>
                </a:lnTo>
                <a:lnTo>
                  <a:pt x="224" y="582"/>
                </a:lnTo>
                <a:lnTo>
                  <a:pt x="224" y="584"/>
                </a:lnTo>
                <a:lnTo>
                  <a:pt x="206" y="584"/>
                </a:lnTo>
                <a:moveTo>
                  <a:pt x="246" y="584"/>
                </a:moveTo>
                <a:lnTo>
                  <a:pt x="246" y="582"/>
                </a:lnTo>
                <a:lnTo>
                  <a:pt x="267" y="582"/>
                </a:lnTo>
                <a:lnTo>
                  <a:pt x="267" y="584"/>
                </a:lnTo>
                <a:lnTo>
                  <a:pt x="246" y="584"/>
                </a:lnTo>
                <a:moveTo>
                  <a:pt x="286" y="584"/>
                </a:moveTo>
                <a:lnTo>
                  <a:pt x="286" y="582"/>
                </a:lnTo>
                <a:lnTo>
                  <a:pt x="307" y="582"/>
                </a:lnTo>
                <a:lnTo>
                  <a:pt x="307" y="584"/>
                </a:lnTo>
                <a:lnTo>
                  <a:pt x="286" y="584"/>
                </a:lnTo>
                <a:moveTo>
                  <a:pt x="328" y="584"/>
                </a:moveTo>
                <a:lnTo>
                  <a:pt x="328" y="582"/>
                </a:lnTo>
                <a:lnTo>
                  <a:pt x="347" y="582"/>
                </a:lnTo>
                <a:lnTo>
                  <a:pt x="347" y="584"/>
                </a:lnTo>
                <a:lnTo>
                  <a:pt x="328" y="584"/>
                </a:lnTo>
                <a:moveTo>
                  <a:pt x="369" y="584"/>
                </a:moveTo>
                <a:lnTo>
                  <a:pt x="369" y="582"/>
                </a:lnTo>
                <a:lnTo>
                  <a:pt x="390" y="582"/>
                </a:lnTo>
                <a:lnTo>
                  <a:pt x="390" y="584"/>
                </a:lnTo>
                <a:lnTo>
                  <a:pt x="369" y="584"/>
                </a:lnTo>
                <a:moveTo>
                  <a:pt x="409" y="584"/>
                </a:moveTo>
                <a:lnTo>
                  <a:pt x="409" y="582"/>
                </a:lnTo>
                <a:lnTo>
                  <a:pt x="430" y="582"/>
                </a:lnTo>
                <a:lnTo>
                  <a:pt x="430" y="584"/>
                </a:lnTo>
                <a:lnTo>
                  <a:pt x="409" y="584"/>
                </a:lnTo>
                <a:moveTo>
                  <a:pt x="451" y="584"/>
                </a:moveTo>
                <a:lnTo>
                  <a:pt x="451" y="582"/>
                </a:lnTo>
                <a:lnTo>
                  <a:pt x="470" y="582"/>
                </a:lnTo>
                <a:lnTo>
                  <a:pt x="470" y="584"/>
                </a:lnTo>
                <a:lnTo>
                  <a:pt x="451" y="584"/>
                </a:lnTo>
                <a:moveTo>
                  <a:pt x="491" y="584"/>
                </a:moveTo>
                <a:lnTo>
                  <a:pt x="491" y="582"/>
                </a:lnTo>
                <a:lnTo>
                  <a:pt x="513" y="582"/>
                </a:lnTo>
                <a:lnTo>
                  <a:pt x="513" y="584"/>
                </a:lnTo>
                <a:lnTo>
                  <a:pt x="491" y="584"/>
                </a:lnTo>
                <a:moveTo>
                  <a:pt x="532" y="584"/>
                </a:moveTo>
                <a:lnTo>
                  <a:pt x="532" y="582"/>
                </a:lnTo>
                <a:lnTo>
                  <a:pt x="553" y="582"/>
                </a:lnTo>
                <a:lnTo>
                  <a:pt x="553" y="584"/>
                </a:lnTo>
                <a:lnTo>
                  <a:pt x="532" y="584"/>
                </a:lnTo>
                <a:moveTo>
                  <a:pt x="574" y="584"/>
                </a:moveTo>
                <a:lnTo>
                  <a:pt x="574" y="582"/>
                </a:lnTo>
                <a:lnTo>
                  <a:pt x="593" y="582"/>
                </a:lnTo>
                <a:lnTo>
                  <a:pt x="593" y="584"/>
                </a:lnTo>
                <a:lnTo>
                  <a:pt x="574" y="584"/>
                </a:lnTo>
                <a:moveTo>
                  <a:pt x="614" y="584"/>
                </a:moveTo>
                <a:lnTo>
                  <a:pt x="614" y="582"/>
                </a:lnTo>
                <a:lnTo>
                  <a:pt x="636" y="582"/>
                </a:lnTo>
                <a:lnTo>
                  <a:pt x="636" y="584"/>
                </a:lnTo>
                <a:lnTo>
                  <a:pt x="614" y="584"/>
                </a:lnTo>
                <a:moveTo>
                  <a:pt x="654" y="584"/>
                </a:moveTo>
                <a:lnTo>
                  <a:pt x="654" y="582"/>
                </a:lnTo>
                <a:lnTo>
                  <a:pt x="676" y="582"/>
                </a:lnTo>
                <a:lnTo>
                  <a:pt x="676" y="584"/>
                </a:lnTo>
                <a:lnTo>
                  <a:pt x="654" y="584"/>
                </a:lnTo>
                <a:moveTo>
                  <a:pt x="697" y="584"/>
                </a:moveTo>
                <a:lnTo>
                  <a:pt x="697" y="582"/>
                </a:lnTo>
                <a:lnTo>
                  <a:pt x="716" y="582"/>
                </a:lnTo>
                <a:lnTo>
                  <a:pt x="716" y="584"/>
                </a:lnTo>
                <a:lnTo>
                  <a:pt x="697" y="584"/>
                </a:lnTo>
                <a:moveTo>
                  <a:pt x="737" y="584"/>
                </a:moveTo>
                <a:lnTo>
                  <a:pt x="737" y="582"/>
                </a:lnTo>
                <a:lnTo>
                  <a:pt x="758" y="582"/>
                </a:lnTo>
                <a:lnTo>
                  <a:pt x="758" y="584"/>
                </a:lnTo>
                <a:lnTo>
                  <a:pt x="737" y="584"/>
                </a:lnTo>
                <a:moveTo>
                  <a:pt x="777" y="584"/>
                </a:moveTo>
                <a:lnTo>
                  <a:pt x="777" y="582"/>
                </a:lnTo>
                <a:lnTo>
                  <a:pt x="798" y="582"/>
                </a:lnTo>
                <a:lnTo>
                  <a:pt x="798" y="584"/>
                </a:lnTo>
                <a:lnTo>
                  <a:pt x="777" y="584"/>
                </a:lnTo>
                <a:moveTo>
                  <a:pt x="820" y="584"/>
                </a:moveTo>
                <a:lnTo>
                  <a:pt x="820" y="582"/>
                </a:lnTo>
                <a:lnTo>
                  <a:pt x="839" y="582"/>
                </a:lnTo>
                <a:lnTo>
                  <a:pt x="839" y="584"/>
                </a:lnTo>
                <a:lnTo>
                  <a:pt x="820" y="584"/>
                </a:lnTo>
                <a:moveTo>
                  <a:pt x="860" y="584"/>
                </a:moveTo>
                <a:lnTo>
                  <a:pt x="860" y="582"/>
                </a:lnTo>
                <a:lnTo>
                  <a:pt x="881" y="582"/>
                </a:lnTo>
                <a:lnTo>
                  <a:pt x="881" y="584"/>
                </a:lnTo>
                <a:lnTo>
                  <a:pt x="860" y="584"/>
                </a:lnTo>
                <a:moveTo>
                  <a:pt x="900" y="584"/>
                </a:moveTo>
                <a:lnTo>
                  <a:pt x="900" y="582"/>
                </a:lnTo>
                <a:lnTo>
                  <a:pt x="921" y="582"/>
                </a:lnTo>
                <a:lnTo>
                  <a:pt x="921" y="584"/>
                </a:lnTo>
                <a:lnTo>
                  <a:pt x="900" y="584"/>
                </a:lnTo>
                <a:moveTo>
                  <a:pt x="943" y="584"/>
                </a:moveTo>
                <a:lnTo>
                  <a:pt x="943" y="582"/>
                </a:lnTo>
                <a:lnTo>
                  <a:pt x="961" y="582"/>
                </a:lnTo>
                <a:lnTo>
                  <a:pt x="961" y="584"/>
                </a:lnTo>
                <a:lnTo>
                  <a:pt x="943" y="584"/>
                </a:lnTo>
                <a:moveTo>
                  <a:pt x="983" y="584"/>
                </a:moveTo>
                <a:lnTo>
                  <a:pt x="983" y="582"/>
                </a:lnTo>
                <a:lnTo>
                  <a:pt x="1004" y="582"/>
                </a:lnTo>
                <a:lnTo>
                  <a:pt x="1004" y="584"/>
                </a:lnTo>
                <a:lnTo>
                  <a:pt x="983" y="584"/>
                </a:lnTo>
                <a:moveTo>
                  <a:pt x="1023" y="584"/>
                </a:moveTo>
                <a:lnTo>
                  <a:pt x="1023" y="582"/>
                </a:lnTo>
                <a:lnTo>
                  <a:pt x="1044" y="582"/>
                </a:lnTo>
                <a:lnTo>
                  <a:pt x="1044" y="584"/>
                </a:lnTo>
                <a:lnTo>
                  <a:pt x="1023" y="584"/>
                </a:lnTo>
                <a:moveTo>
                  <a:pt x="1065" y="584"/>
                </a:moveTo>
                <a:lnTo>
                  <a:pt x="1065" y="582"/>
                </a:lnTo>
                <a:lnTo>
                  <a:pt x="1084" y="582"/>
                </a:lnTo>
                <a:lnTo>
                  <a:pt x="1084" y="584"/>
                </a:lnTo>
                <a:lnTo>
                  <a:pt x="1065" y="584"/>
                </a:lnTo>
                <a:moveTo>
                  <a:pt x="328" y="367"/>
                </a:moveTo>
                <a:lnTo>
                  <a:pt x="328" y="362"/>
                </a:lnTo>
                <a:lnTo>
                  <a:pt x="347" y="362"/>
                </a:lnTo>
                <a:lnTo>
                  <a:pt x="347" y="367"/>
                </a:lnTo>
                <a:lnTo>
                  <a:pt x="328" y="367"/>
                </a:lnTo>
                <a:moveTo>
                  <a:pt x="369" y="367"/>
                </a:moveTo>
                <a:lnTo>
                  <a:pt x="369" y="362"/>
                </a:lnTo>
                <a:lnTo>
                  <a:pt x="390" y="362"/>
                </a:lnTo>
                <a:lnTo>
                  <a:pt x="390" y="367"/>
                </a:lnTo>
                <a:lnTo>
                  <a:pt x="369" y="367"/>
                </a:lnTo>
                <a:moveTo>
                  <a:pt x="409" y="367"/>
                </a:moveTo>
                <a:lnTo>
                  <a:pt x="409" y="362"/>
                </a:lnTo>
                <a:lnTo>
                  <a:pt x="430" y="362"/>
                </a:lnTo>
                <a:lnTo>
                  <a:pt x="430" y="367"/>
                </a:lnTo>
                <a:lnTo>
                  <a:pt x="409" y="367"/>
                </a:lnTo>
                <a:moveTo>
                  <a:pt x="451" y="367"/>
                </a:moveTo>
                <a:lnTo>
                  <a:pt x="451" y="362"/>
                </a:lnTo>
                <a:lnTo>
                  <a:pt x="470" y="362"/>
                </a:lnTo>
                <a:lnTo>
                  <a:pt x="470" y="367"/>
                </a:lnTo>
                <a:lnTo>
                  <a:pt x="451" y="367"/>
                </a:lnTo>
                <a:moveTo>
                  <a:pt x="491" y="367"/>
                </a:moveTo>
                <a:lnTo>
                  <a:pt x="491" y="362"/>
                </a:lnTo>
                <a:lnTo>
                  <a:pt x="513" y="362"/>
                </a:lnTo>
                <a:lnTo>
                  <a:pt x="513" y="367"/>
                </a:lnTo>
                <a:lnTo>
                  <a:pt x="491" y="367"/>
                </a:lnTo>
                <a:moveTo>
                  <a:pt x="532" y="367"/>
                </a:moveTo>
                <a:lnTo>
                  <a:pt x="532" y="362"/>
                </a:lnTo>
                <a:lnTo>
                  <a:pt x="553" y="362"/>
                </a:lnTo>
                <a:lnTo>
                  <a:pt x="553" y="367"/>
                </a:lnTo>
                <a:lnTo>
                  <a:pt x="532" y="367"/>
                </a:lnTo>
                <a:moveTo>
                  <a:pt x="574" y="367"/>
                </a:moveTo>
                <a:lnTo>
                  <a:pt x="574" y="362"/>
                </a:lnTo>
                <a:lnTo>
                  <a:pt x="593" y="362"/>
                </a:lnTo>
                <a:lnTo>
                  <a:pt x="593" y="367"/>
                </a:lnTo>
                <a:lnTo>
                  <a:pt x="574" y="367"/>
                </a:lnTo>
                <a:moveTo>
                  <a:pt x="614" y="367"/>
                </a:moveTo>
                <a:lnTo>
                  <a:pt x="614" y="362"/>
                </a:lnTo>
                <a:lnTo>
                  <a:pt x="636" y="362"/>
                </a:lnTo>
                <a:lnTo>
                  <a:pt x="636" y="367"/>
                </a:lnTo>
                <a:lnTo>
                  <a:pt x="614" y="367"/>
                </a:lnTo>
                <a:moveTo>
                  <a:pt x="654" y="367"/>
                </a:moveTo>
                <a:lnTo>
                  <a:pt x="654" y="362"/>
                </a:lnTo>
                <a:lnTo>
                  <a:pt x="676" y="362"/>
                </a:lnTo>
                <a:lnTo>
                  <a:pt x="676" y="367"/>
                </a:lnTo>
                <a:lnTo>
                  <a:pt x="654" y="367"/>
                </a:lnTo>
                <a:moveTo>
                  <a:pt x="697" y="367"/>
                </a:moveTo>
                <a:lnTo>
                  <a:pt x="697" y="362"/>
                </a:lnTo>
                <a:lnTo>
                  <a:pt x="716" y="362"/>
                </a:lnTo>
                <a:lnTo>
                  <a:pt x="716" y="367"/>
                </a:lnTo>
                <a:lnTo>
                  <a:pt x="697" y="367"/>
                </a:lnTo>
                <a:moveTo>
                  <a:pt x="737" y="367"/>
                </a:moveTo>
                <a:lnTo>
                  <a:pt x="737" y="362"/>
                </a:lnTo>
                <a:lnTo>
                  <a:pt x="758" y="362"/>
                </a:lnTo>
                <a:lnTo>
                  <a:pt x="758" y="367"/>
                </a:lnTo>
                <a:lnTo>
                  <a:pt x="737" y="367"/>
                </a:lnTo>
                <a:moveTo>
                  <a:pt x="777" y="367"/>
                </a:moveTo>
                <a:lnTo>
                  <a:pt x="777" y="362"/>
                </a:lnTo>
                <a:lnTo>
                  <a:pt x="798" y="362"/>
                </a:lnTo>
                <a:lnTo>
                  <a:pt x="798" y="367"/>
                </a:lnTo>
                <a:lnTo>
                  <a:pt x="777" y="367"/>
                </a:lnTo>
                <a:moveTo>
                  <a:pt x="820" y="367"/>
                </a:moveTo>
                <a:lnTo>
                  <a:pt x="820" y="362"/>
                </a:lnTo>
                <a:lnTo>
                  <a:pt x="839" y="362"/>
                </a:lnTo>
                <a:lnTo>
                  <a:pt x="839" y="367"/>
                </a:lnTo>
                <a:lnTo>
                  <a:pt x="820" y="367"/>
                </a:lnTo>
                <a:moveTo>
                  <a:pt x="860" y="367"/>
                </a:moveTo>
                <a:lnTo>
                  <a:pt x="860" y="362"/>
                </a:lnTo>
                <a:lnTo>
                  <a:pt x="881" y="362"/>
                </a:lnTo>
                <a:lnTo>
                  <a:pt x="881" y="367"/>
                </a:lnTo>
                <a:lnTo>
                  <a:pt x="860" y="367"/>
                </a:lnTo>
                <a:moveTo>
                  <a:pt x="900" y="367"/>
                </a:moveTo>
                <a:lnTo>
                  <a:pt x="900" y="362"/>
                </a:lnTo>
                <a:lnTo>
                  <a:pt x="921" y="362"/>
                </a:lnTo>
                <a:lnTo>
                  <a:pt x="921" y="367"/>
                </a:lnTo>
                <a:lnTo>
                  <a:pt x="900" y="367"/>
                </a:lnTo>
                <a:moveTo>
                  <a:pt x="532" y="147"/>
                </a:moveTo>
                <a:lnTo>
                  <a:pt x="532" y="145"/>
                </a:lnTo>
                <a:lnTo>
                  <a:pt x="553" y="145"/>
                </a:lnTo>
                <a:lnTo>
                  <a:pt x="553" y="147"/>
                </a:lnTo>
                <a:lnTo>
                  <a:pt x="532" y="147"/>
                </a:lnTo>
                <a:moveTo>
                  <a:pt x="574" y="147"/>
                </a:moveTo>
                <a:lnTo>
                  <a:pt x="574" y="145"/>
                </a:lnTo>
                <a:lnTo>
                  <a:pt x="593" y="145"/>
                </a:lnTo>
                <a:lnTo>
                  <a:pt x="593" y="147"/>
                </a:lnTo>
                <a:lnTo>
                  <a:pt x="574" y="147"/>
                </a:lnTo>
                <a:moveTo>
                  <a:pt x="614" y="147"/>
                </a:moveTo>
                <a:lnTo>
                  <a:pt x="614" y="145"/>
                </a:lnTo>
                <a:lnTo>
                  <a:pt x="636" y="145"/>
                </a:lnTo>
                <a:lnTo>
                  <a:pt x="636" y="147"/>
                </a:lnTo>
                <a:lnTo>
                  <a:pt x="614" y="147"/>
                </a:lnTo>
                <a:moveTo>
                  <a:pt x="654" y="147"/>
                </a:moveTo>
                <a:lnTo>
                  <a:pt x="654" y="145"/>
                </a:lnTo>
                <a:lnTo>
                  <a:pt x="676" y="145"/>
                </a:lnTo>
                <a:lnTo>
                  <a:pt x="676" y="147"/>
                </a:lnTo>
                <a:lnTo>
                  <a:pt x="654" y="147"/>
                </a:lnTo>
                <a:moveTo>
                  <a:pt x="697" y="147"/>
                </a:moveTo>
                <a:lnTo>
                  <a:pt x="697" y="145"/>
                </a:lnTo>
                <a:lnTo>
                  <a:pt x="716" y="145"/>
                </a:lnTo>
                <a:lnTo>
                  <a:pt x="716" y="147"/>
                </a:lnTo>
                <a:lnTo>
                  <a:pt x="697" y="147"/>
                </a:lnTo>
                <a:moveTo>
                  <a:pt x="614" y="0"/>
                </a:moveTo>
                <a:lnTo>
                  <a:pt x="501" y="145"/>
                </a:lnTo>
                <a:lnTo>
                  <a:pt x="513" y="145"/>
                </a:lnTo>
                <a:lnTo>
                  <a:pt x="513" y="147"/>
                </a:lnTo>
                <a:lnTo>
                  <a:pt x="499" y="147"/>
                </a:lnTo>
                <a:lnTo>
                  <a:pt x="0" y="775"/>
                </a:lnTo>
                <a:lnTo>
                  <a:pt x="12" y="801"/>
                </a:lnTo>
                <a:lnTo>
                  <a:pt x="21" y="801"/>
                </a:lnTo>
                <a:lnTo>
                  <a:pt x="21" y="804"/>
                </a:lnTo>
                <a:lnTo>
                  <a:pt x="14" y="804"/>
                </a:lnTo>
                <a:lnTo>
                  <a:pt x="111" y="1033"/>
                </a:lnTo>
                <a:lnTo>
                  <a:pt x="1517" y="1033"/>
                </a:lnTo>
                <a:lnTo>
                  <a:pt x="1316" y="804"/>
                </a:lnTo>
                <a:lnTo>
                  <a:pt x="1311" y="804"/>
                </a:lnTo>
                <a:lnTo>
                  <a:pt x="1311" y="801"/>
                </a:lnTo>
                <a:lnTo>
                  <a:pt x="1124" y="584"/>
                </a:lnTo>
                <a:lnTo>
                  <a:pt x="1106" y="584"/>
                </a:lnTo>
                <a:lnTo>
                  <a:pt x="1106" y="582"/>
                </a:lnTo>
                <a:lnTo>
                  <a:pt x="1120" y="582"/>
                </a:lnTo>
                <a:lnTo>
                  <a:pt x="742" y="147"/>
                </a:lnTo>
                <a:lnTo>
                  <a:pt x="737" y="147"/>
                </a:lnTo>
                <a:lnTo>
                  <a:pt x="737" y="145"/>
                </a:lnTo>
                <a:lnTo>
                  <a:pt x="614" y="0"/>
                </a:lnTo>
              </a:path>
            </a:pathLst>
          </a:custGeom>
          <a:noFill/>
          <a:ln w="9525" cmpd="sng">
            <a:noFill/>
            <a:bevel/>
          </a:ln>
        </p:spPr>
        <p:txBody>
          <a:bodyPr/>
          <a:lstStyle/>
          <a:p>
            <a:endParaRPr lang="zh-CN" altLang="en-US"/>
          </a:p>
        </p:txBody>
      </p:sp>
      <p:sp>
        <p:nvSpPr>
          <p:cNvPr id="11291" name="Freeform 128"/>
          <p:cNvSpPr>
            <a:spLocks noChangeArrowheads="1"/>
          </p:cNvSpPr>
          <p:nvPr/>
        </p:nvSpPr>
        <p:spPr bwMode="auto">
          <a:xfrm>
            <a:off x="6981825" y="5187950"/>
            <a:ext cx="601663" cy="523875"/>
          </a:xfrm>
          <a:custGeom>
            <a:avLst/>
            <a:gdLst>
              <a:gd name="T0" fmla="*/ 388973 w 314"/>
              <a:gd name="T1" fmla="*/ 0 h 258"/>
              <a:gd name="T2" fmla="*/ 348735 w 314"/>
              <a:gd name="T3" fmla="*/ 52794 h 258"/>
              <a:gd name="T4" fmla="*/ 348735 w 314"/>
              <a:gd name="T5" fmla="*/ 58885 h 258"/>
              <a:gd name="T6" fmla="*/ 348735 w 314"/>
              <a:gd name="T7" fmla="*/ 58885 h 258"/>
              <a:gd name="T8" fmla="*/ 3832 w 314"/>
              <a:gd name="T9" fmla="*/ 513722 h 258"/>
              <a:gd name="T10" fmla="*/ 17245 w 314"/>
              <a:gd name="T11" fmla="*/ 523875 h 258"/>
              <a:gd name="T12" fmla="*/ 0 w 314"/>
              <a:gd name="T13" fmla="*/ 523875 h 258"/>
              <a:gd name="T14" fmla="*/ 601663 w 314"/>
              <a:gd name="T15" fmla="*/ 523875 h 258"/>
              <a:gd name="T16" fmla="*/ 415799 w 314"/>
              <a:gd name="T17" fmla="*/ 58885 h 258"/>
              <a:gd name="T18" fmla="*/ 388973 w 314"/>
              <a:gd name="T19" fmla="*/ 58885 h 258"/>
              <a:gd name="T20" fmla="*/ 388973 w 314"/>
              <a:gd name="T21" fmla="*/ 52794 h 258"/>
              <a:gd name="T22" fmla="*/ 411967 w 314"/>
              <a:gd name="T23" fmla="*/ 52794 h 258"/>
              <a:gd name="T24" fmla="*/ 388973 w 314"/>
              <a:gd name="T25" fmla="*/ 0 h 25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4"/>
              <a:gd name="T40" fmla="*/ 0 h 258"/>
              <a:gd name="T41" fmla="*/ 314 w 314"/>
              <a:gd name="T42" fmla="*/ 258 h 25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4" h="258">
                <a:moveTo>
                  <a:pt x="203" y="0"/>
                </a:moveTo>
                <a:lnTo>
                  <a:pt x="182" y="26"/>
                </a:lnTo>
                <a:lnTo>
                  <a:pt x="182" y="29"/>
                </a:lnTo>
                <a:lnTo>
                  <a:pt x="2" y="253"/>
                </a:lnTo>
                <a:lnTo>
                  <a:pt x="9" y="258"/>
                </a:lnTo>
                <a:lnTo>
                  <a:pt x="0" y="258"/>
                </a:lnTo>
                <a:lnTo>
                  <a:pt x="314" y="258"/>
                </a:lnTo>
                <a:lnTo>
                  <a:pt x="217" y="29"/>
                </a:lnTo>
                <a:lnTo>
                  <a:pt x="203" y="29"/>
                </a:lnTo>
                <a:lnTo>
                  <a:pt x="203" y="26"/>
                </a:lnTo>
                <a:lnTo>
                  <a:pt x="215" y="26"/>
                </a:lnTo>
                <a:lnTo>
                  <a:pt x="203" y="0"/>
                </a:lnTo>
              </a:path>
            </a:pathLst>
          </a:custGeom>
          <a:noFill/>
          <a:ln w="9525" cmpd="sng">
            <a:noFill/>
            <a:bevel/>
          </a:ln>
        </p:spPr>
        <p:txBody>
          <a:bodyPr/>
          <a:lstStyle/>
          <a:p>
            <a:endParaRPr lang="zh-CN" altLang="en-US"/>
          </a:p>
        </p:txBody>
      </p:sp>
      <p:sp>
        <p:nvSpPr>
          <p:cNvPr id="11292" name="Freeform 132"/>
          <p:cNvSpPr>
            <a:spLocks noEditPoints="1" noChangeArrowheads="1"/>
          </p:cNvSpPr>
          <p:nvPr/>
        </p:nvSpPr>
        <p:spPr bwMode="auto">
          <a:xfrm>
            <a:off x="3765550" y="1803400"/>
            <a:ext cx="1184275" cy="3452813"/>
          </a:xfrm>
          <a:custGeom>
            <a:avLst/>
            <a:gdLst>
              <a:gd name="T0" fmla="*/ 239151 w 619"/>
              <a:gd name="T1" fmla="*/ 2998656 h 1703"/>
              <a:gd name="T2" fmla="*/ 315679 w 619"/>
              <a:gd name="T3" fmla="*/ 2998656 h 1703"/>
              <a:gd name="T4" fmla="*/ 394121 w 619"/>
              <a:gd name="T5" fmla="*/ 2998656 h 1703"/>
              <a:gd name="T6" fmla="*/ 474475 w 619"/>
              <a:gd name="T7" fmla="*/ 2998656 h 1703"/>
              <a:gd name="T8" fmla="*/ 551004 w 619"/>
              <a:gd name="T9" fmla="*/ 2998656 h 1703"/>
              <a:gd name="T10" fmla="*/ 158796 w 619"/>
              <a:gd name="T11" fmla="*/ 2558691 h 1703"/>
              <a:gd name="T12" fmla="*/ 239151 w 619"/>
              <a:gd name="T13" fmla="*/ 2558691 h 1703"/>
              <a:gd name="T14" fmla="*/ 315679 w 619"/>
              <a:gd name="T15" fmla="*/ 2558691 h 1703"/>
              <a:gd name="T16" fmla="*/ 394121 w 619"/>
              <a:gd name="T17" fmla="*/ 2558691 h 1703"/>
              <a:gd name="T18" fmla="*/ 474475 w 619"/>
              <a:gd name="T19" fmla="*/ 2558691 h 1703"/>
              <a:gd name="T20" fmla="*/ 551004 w 619"/>
              <a:gd name="T21" fmla="*/ 2558691 h 1703"/>
              <a:gd name="T22" fmla="*/ 627532 w 619"/>
              <a:gd name="T23" fmla="*/ 2558691 h 1703"/>
              <a:gd name="T24" fmla="*/ 709800 w 619"/>
              <a:gd name="T25" fmla="*/ 2558691 h 1703"/>
              <a:gd name="T26" fmla="*/ 786328 w 619"/>
              <a:gd name="T27" fmla="*/ 2558691 h 1703"/>
              <a:gd name="T28" fmla="*/ 862856 w 619"/>
              <a:gd name="T29" fmla="*/ 2558691 h 1703"/>
              <a:gd name="T30" fmla="*/ 945124 w 619"/>
              <a:gd name="T31" fmla="*/ 2558691 h 1703"/>
              <a:gd name="T32" fmla="*/ 82268 w 619"/>
              <a:gd name="T33" fmla="*/ 2112643 h 1703"/>
              <a:gd name="T34" fmla="*/ 158796 w 619"/>
              <a:gd name="T35" fmla="*/ 2112643 h 1703"/>
              <a:gd name="T36" fmla="*/ 239151 w 619"/>
              <a:gd name="T37" fmla="*/ 2112643 h 1703"/>
              <a:gd name="T38" fmla="*/ 315679 w 619"/>
              <a:gd name="T39" fmla="*/ 2112643 h 1703"/>
              <a:gd name="T40" fmla="*/ 394121 w 619"/>
              <a:gd name="T41" fmla="*/ 2112643 h 1703"/>
              <a:gd name="T42" fmla="*/ 474475 w 619"/>
              <a:gd name="T43" fmla="*/ 2112643 h 1703"/>
              <a:gd name="T44" fmla="*/ 551004 w 619"/>
              <a:gd name="T45" fmla="*/ 2112643 h 1703"/>
              <a:gd name="T46" fmla="*/ 627532 w 619"/>
              <a:gd name="T47" fmla="*/ 2112643 h 1703"/>
              <a:gd name="T48" fmla="*/ 709800 w 619"/>
              <a:gd name="T49" fmla="*/ 2112643 h 1703"/>
              <a:gd name="T50" fmla="*/ 786328 w 619"/>
              <a:gd name="T51" fmla="*/ 2112643 h 1703"/>
              <a:gd name="T52" fmla="*/ 862856 w 619"/>
              <a:gd name="T53" fmla="*/ 2112643 h 1703"/>
              <a:gd name="T54" fmla="*/ 945124 w 619"/>
              <a:gd name="T55" fmla="*/ 2112643 h 1703"/>
              <a:gd name="T56" fmla="*/ 1021652 w 619"/>
              <a:gd name="T57" fmla="*/ 2112643 h 1703"/>
              <a:gd name="T58" fmla="*/ 158796 w 619"/>
              <a:gd name="T59" fmla="*/ 1672678 h 1703"/>
              <a:gd name="T60" fmla="*/ 239151 w 619"/>
              <a:gd name="T61" fmla="*/ 1672678 h 1703"/>
              <a:gd name="T62" fmla="*/ 315679 w 619"/>
              <a:gd name="T63" fmla="*/ 1672678 h 1703"/>
              <a:gd name="T64" fmla="*/ 394121 w 619"/>
              <a:gd name="T65" fmla="*/ 1672678 h 1703"/>
              <a:gd name="T66" fmla="*/ 474475 w 619"/>
              <a:gd name="T67" fmla="*/ 1672678 h 1703"/>
              <a:gd name="T68" fmla="*/ 551004 w 619"/>
              <a:gd name="T69" fmla="*/ 1672678 h 1703"/>
              <a:gd name="T70" fmla="*/ 627532 w 619"/>
              <a:gd name="T71" fmla="*/ 1672678 h 1703"/>
              <a:gd name="T72" fmla="*/ 709800 w 619"/>
              <a:gd name="T73" fmla="*/ 1672678 h 1703"/>
              <a:gd name="T74" fmla="*/ 786328 w 619"/>
              <a:gd name="T75" fmla="*/ 1672678 h 1703"/>
              <a:gd name="T76" fmla="*/ 862856 w 619"/>
              <a:gd name="T77" fmla="*/ 1672678 h 1703"/>
              <a:gd name="T78" fmla="*/ 945124 w 619"/>
              <a:gd name="T79" fmla="*/ 1672678 h 1703"/>
              <a:gd name="T80" fmla="*/ 315679 w 619"/>
              <a:gd name="T81" fmla="*/ 1226631 h 1703"/>
              <a:gd name="T82" fmla="*/ 394121 w 619"/>
              <a:gd name="T83" fmla="*/ 1226631 h 1703"/>
              <a:gd name="T84" fmla="*/ 474475 w 619"/>
              <a:gd name="T85" fmla="*/ 1226631 h 1703"/>
              <a:gd name="T86" fmla="*/ 551004 w 619"/>
              <a:gd name="T87" fmla="*/ 1226631 h 1703"/>
              <a:gd name="T88" fmla="*/ 627532 w 619"/>
              <a:gd name="T89" fmla="*/ 1226631 h 1703"/>
              <a:gd name="T90" fmla="*/ 709800 w 619"/>
              <a:gd name="T91" fmla="*/ 1226631 h 1703"/>
              <a:gd name="T92" fmla="*/ 786328 w 619"/>
              <a:gd name="T93" fmla="*/ 1226631 h 1703"/>
              <a:gd name="T94" fmla="*/ 862856 w 619"/>
              <a:gd name="T95" fmla="*/ 1226631 h 1703"/>
              <a:gd name="T96" fmla="*/ 474475 w 619"/>
              <a:gd name="T97" fmla="*/ 780583 h 1703"/>
              <a:gd name="T98" fmla="*/ 551004 w 619"/>
              <a:gd name="T99" fmla="*/ 780583 h 1703"/>
              <a:gd name="T100" fmla="*/ 627532 w 619"/>
              <a:gd name="T101" fmla="*/ 780583 h 1703"/>
              <a:gd name="T102" fmla="*/ 709800 w 619"/>
              <a:gd name="T103" fmla="*/ 780583 h 1703"/>
              <a:gd name="T104" fmla="*/ 786328 w 619"/>
              <a:gd name="T105" fmla="*/ 780583 h 1703"/>
              <a:gd name="T106" fmla="*/ 627532 w 619"/>
              <a:gd name="T107" fmla="*/ 340618 h 1703"/>
              <a:gd name="T108" fmla="*/ 709800 w 619"/>
              <a:gd name="T109" fmla="*/ 340618 h 1703"/>
              <a:gd name="T110" fmla="*/ 9566 w 619"/>
              <a:gd name="T111" fmla="*/ 2112643 h 1703"/>
              <a:gd name="T112" fmla="*/ 89921 w 619"/>
              <a:gd name="T113" fmla="*/ 2558691 h 1703"/>
              <a:gd name="T114" fmla="*/ 271675 w 619"/>
              <a:gd name="T115" fmla="*/ 3438621 h 1703"/>
              <a:gd name="T116" fmla="*/ 650490 w 619"/>
              <a:gd name="T117" fmla="*/ 2998656 h 1703"/>
              <a:gd name="T118" fmla="*/ 1021652 w 619"/>
              <a:gd name="T119" fmla="*/ 2548553 h 1703"/>
              <a:gd name="T120" fmla="*/ 1098181 w 619"/>
              <a:gd name="T121" fmla="*/ 2108588 h 1703"/>
              <a:gd name="T122" fmla="*/ 1044611 w 619"/>
              <a:gd name="T123" fmla="*/ 1662541 h 1703"/>
              <a:gd name="T124" fmla="*/ 872422 w 619"/>
              <a:gd name="T125" fmla="*/ 780583 h 170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19"/>
              <a:gd name="T190" fmla="*/ 0 h 1703"/>
              <a:gd name="T191" fmla="*/ 619 w 619"/>
              <a:gd name="T192" fmla="*/ 1703 h 170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19" h="1703">
                <a:moveTo>
                  <a:pt x="125" y="1479"/>
                </a:moveTo>
                <a:lnTo>
                  <a:pt x="125" y="1477"/>
                </a:lnTo>
                <a:lnTo>
                  <a:pt x="144" y="1477"/>
                </a:lnTo>
                <a:lnTo>
                  <a:pt x="144" y="1479"/>
                </a:lnTo>
                <a:lnTo>
                  <a:pt x="125" y="1479"/>
                </a:lnTo>
                <a:moveTo>
                  <a:pt x="165" y="1479"/>
                </a:moveTo>
                <a:lnTo>
                  <a:pt x="165" y="1477"/>
                </a:lnTo>
                <a:lnTo>
                  <a:pt x="187" y="1477"/>
                </a:lnTo>
                <a:lnTo>
                  <a:pt x="187" y="1479"/>
                </a:lnTo>
                <a:lnTo>
                  <a:pt x="165" y="1479"/>
                </a:lnTo>
                <a:moveTo>
                  <a:pt x="206" y="1479"/>
                </a:moveTo>
                <a:lnTo>
                  <a:pt x="206" y="1477"/>
                </a:lnTo>
                <a:lnTo>
                  <a:pt x="227" y="1477"/>
                </a:lnTo>
                <a:lnTo>
                  <a:pt x="227" y="1479"/>
                </a:lnTo>
                <a:lnTo>
                  <a:pt x="206" y="1479"/>
                </a:lnTo>
                <a:moveTo>
                  <a:pt x="248" y="1479"/>
                </a:moveTo>
                <a:lnTo>
                  <a:pt x="248" y="1477"/>
                </a:lnTo>
                <a:lnTo>
                  <a:pt x="267" y="1477"/>
                </a:lnTo>
                <a:lnTo>
                  <a:pt x="267" y="1479"/>
                </a:lnTo>
                <a:lnTo>
                  <a:pt x="248" y="1479"/>
                </a:lnTo>
                <a:moveTo>
                  <a:pt x="288" y="1479"/>
                </a:moveTo>
                <a:lnTo>
                  <a:pt x="288" y="1477"/>
                </a:lnTo>
                <a:lnTo>
                  <a:pt x="310" y="1477"/>
                </a:lnTo>
                <a:lnTo>
                  <a:pt x="310" y="1479"/>
                </a:lnTo>
                <a:lnTo>
                  <a:pt x="288" y="1479"/>
                </a:lnTo>
                <a:moveTo>
                  <a:pt x="83" y="1262"/>
                </a:moveTo>
                <a:lnTo>
                  <a:pt x="83" y="1257"/>
                </a:lnTo>
                <a:lnTo>
                  <a:pt x="104" y="1257"/>
                </a:lnTo>
                <a:lnTo>
                  <a:pt x="104" y="1262"/>
                </a:lnTo>
                <a:lnTo>
                  <a:pt x="83" y="1262"/>
                </a:lnTo>
                <a:moveTo>
                  <a:pt x="125" y="1262"/>
                </a:moveTo>
                <a:lnTo>
                  <a:pt x="125" y="1257"/>
                </a:lnTo>
                <a:lnTo>
                  <a:pt x="144" y="1257"/>
                </a:lnTo>
                <a:lnTo>
                  <a:pt x="144" y="1262"/>
                </a:lnTo>
                <a:lnTo>
                  <a:pt x="125" y="1262"/>
                </a:lnTo>
                <a:moveTo>
                  <a:pt x="165" y="1262"/>
                </a:moveTo>
                <a:lnTo>
                  <a:pt x="165" y="1257"/>
                </a:lnTo>
                <a:lnTo>
                  <a:pt x="187" y="1257"/>
                </a:lnTo>
                <a:lnTo>
                  <a:pt x="187" y="1262"/>
                </a:lnTo>
                <a:lnTo>
                  <a:pt x="165" y="1262"/>
                </a:lnTo>
                <a:moveTo>
                  <a:pt x="206" y="1262"/>
                </a:moveTo>
                <a:lnTo>
                  <a:pt x="206" y="1257"/>
                </a:lnTo>
                <a:lnTo>
                  <a:pt x="227" y="1257"/>
                </a:lnTo>
                <a:lnTo>
                  <a:pt x="227" y="1262"/>
                </a:lnTo>
                <a:lnTo>
                  <a:pt x="206" y="1262"/>
                </a:lnTo>
                <a:moveTo>
                  <a:pt x="248" y="1262"/>
                </a:moveTo>
                <a:lnTo>
                  <a:pt x="248" y="1257"/>
                </a:lnTo>
                <a:lnTo>
                  <a:pt x="267" y="1257"/>
                </a:lnTo>
                <a:lnTo>
                  <a:pt x="267" y="1262"/>
                </a:lnTo>
                <a:lnTo>
                  <a:pt x="248" y="1262"/>
                </a:lnTo>
                <a:moveTo>
                  <a:pt x="288" y="1262"/>
                </a:moveTo>
                <a:lnTo>
                  <a:pt x="288" y="1257"/>
                </a:lnTo>
                <a:lnTo>
                  <a:pt x="310" y="1257"/>
                </a:lnTo>
                <a:lnTo>
                  <a:pt x="310" y="1262"/>
                </a:lnTo>
                <a:lnTo>
                  <a:pt x="288" y="1262"/>
                </a:lnTo>
                <a:moveTo>
                  <a:pt x="328" y="1262"/>
                </a:moveTo>
                <a:lnTo>
                  <a:pt x="328" y="1257"/>
                </a:lnTo>
                <a:lnTo>
                  <a:pt x="350" y="1257"/>
                </a:lnTo>
                <a:lnTo>
                  <a:pt x="350" y="1262"/>
                </a:lnTo>
                <a:lnTo>
                  <a:pt x="328" y="1262"/>
                </a:lnTo>
                <a:moveTo>
                  <a:pt x="371" y="1262"/>
                </a:moveTo>
                <a:lnTo>
                  <a:pt x="371" y="1257"/>
                </a:lnTo>
                <a:lnTo>
                  <a:pt x="390" y="1257"/>
                </a:lnTo>
                <a:lnTo>
                  <a:pt x="390" y="1262"/>
                </a:lnTo>
                <a:lnTo>
                  <a:pt x="371" y="1262"/>
                </a:lnTo>
                <a:moveTo>
                  <a:pt x="411" y="1262"/>
                </a:moveTo>
                <a:lnTo>
                  <a:pt x="411" y="1257"/>
                </a:lnTo>
                <a:lnTo>
                  <a:pt x="432" y="1257"/>
                </a:lnTo>
                <a:lnTo>
                  <a:pt x="432" y="1262"/>
                </a:lnTo>
                <a:lnTo>
                  <a:pt x="411" y="1262"/>
                </a:lnTo>
                <a:moveTo>
                  <a:pt x="451" y="1262"/>
                </a:moveTo>
                <a:lnTo>
                  <a:pt x="451" y="1257"/>
                </a:lnTo>
                <a:lnTo>
                  <a:pt x="473" y="1257"/>
                </a:lnTo>
                <a:lnTo>
                  <a:pt x="473" y="1262"/>
                </a:lnTo>
                <a:lnTo>
                  <a:pt x="451" y="1262"/>
                </a:lnTo>
                <a:moveTo>
                  <a:pt x="494" y="1262"/>
                </a:moveTo>
                <a:lnTo>
                  <a:pt x="494" y="1257"/>
                </a:lnTo>
                <a:lnTo>
                  <a:pt x="513" y="1257"/>
                </a:lnTo>
                <a:lnTo>
                  <a:pt x="513" y="1262"/>
                </a:lnTo>
                <a:lnTo>
                  <a:pt x="494" y="1262"/>
                </a:lnTo>
                <a:moveTo>
                  <a:pt x="43" y="1042"/>
                </a:moveTo>
                <a:lnTo>
                  <a:pt x="43" y="1040"/>
                </a:lnTo>
                <a:lnTo>
                  <a:pt x="64" y="1040"/>
                </a:lnTo>
                <a:lnTo>
                  <a:pt x="64" y="1042"/>
                </a:lnTo>
                <a:lnTo>
                  <a:pt x="43" y="1042"/>
                </a:lnTo>
                <a:moveTo>
                  <a:pt x="83" y="1042"/>
                </a:moveTo>
                <a:lnTo>
                  <a:pt x="83" y="1040"/>
                </a:lnTo>
                <a:lnTo>
                  <a:pt x="104" y="1040"/>
                </a:lnTo>
                <a:lnTo>
                  <a:pt x="104" y="1042"/>
                </a:lnTo>
                <a:lnTo>
                  <a:pt x="83" y="1042"/>
                </a:lnTo>
                <a:moveTo>
                  <a:pt x="125" y="1042"/>
                </a:moveTo>
                <a:lnTo>
                  <a:pt x="125" y="1040"/>
                </a:lnTo>
                <a:lnTo>
                  <a:pt x="144" y="1040"/>
                </a:lnTo>
                <a:lnTo>
                  <a:pt x="144" y="1042"/>
                </a:lnTo>
                <a:lnTo>
                  <a:pt x="125" y="1042"/>
                </a:lnTo>
                <a:moveTo>
                  <a:pt x="165" y="1042"/>
                </a:moveTo>
                <a:lnTo>
                  <a:pt x="165" y="1040"/>
                </a:lnTo>
                <a:lnTo>
                  <a:pt x="187" y="1040"/>
                </a:lnTo>
                <a:lnTo>
                  <a:pt x="187" y="1042"/>
                </a:lnTo>
                <a:lnTo>
                  <a:pt x="165" y="1042"/>
                </a:lnTo>
                <a:moveTo>
                  <a:pt x="206" y="1042"/>
                </a:moveTo>
                <a:lnTo>
                  <a:pt x="206" y="1040"/>
                </a:lnTo>
                <a:lnTo>
                  <a:pt x="227" y="1040"/>
                </a:lnTo>
                <a:lnTo>
                  <a:pt x="227" y="1042"/>
                </a:lnTo>
                <a:lnTo>
                  <a:pt x="206" y="1042"/>
                </a:lnTo>
                <a:moveTo>
                  <a:pt x="248" y="1042"/>
                </a:moveTo>
                <a:lnTo>
                  <a:pt x="248" y="1040"/>
                </a:lnTo>
                <a:lnTo>
                  <a:pt x="267" y="1040"/>
                </a:lnTo>
                <a:lnTo>
                  <a:pt x="267" y="1042"/>
                </a:lnTo>
                <a:lnTo>
                  <a:pt x="248" y="1042"/>
                </a:lnTo>
                <a:moveTo>
                  <a:pt x="288" y="1042"/>
                </a:moveTo>
                <a:lnTo>
                  <a:pt x="288" y="1040"/>
                </a:lnTo>
                <a:lnTo>
                  <a:pt x="310" y="1040"/>
                </a:lnTo>
                <a:lnTo>
                  <a:pt x="310" y="1042"/>
                </a:lnTo>
                <a:lnTo>
                  <a:pt x="288" y="1042"/>
                </a:lnTo>
                <a:moveTo>
                  <a:pt x="328" y="1042"/>
                </a:moveTo>
                <a:lnTo>
                  <a:pt x="328" y="1040"/>
                </a:lnTo>
                <a:lnTo>
                  <a:pt x="350" y="1040"/>
                </a:lnTo>
                <a:lnTo>
                  <a:pt x="350" y="1042"/>
                </a:lnTo>
                <a:lnTo>
                  <a:pt x="328" y="1042"/>
                </a:lnTo>
                <a:moveTo>
                  <a:pt x="371" y="1042"/>
                </a:moveTo>
                <a:lnTo>
                  <a:pt x="371" y="1040"/>
                </a:lnTo>
                <a:lnTo>
                  <a:pt x="390" y="1040"/>
                </a:lnTo>
                <a:lnTo>
                  <a:pt x="390" y="1042"/>
                </a:lnTo>
                <a:lnTo>
                  <a:pt x="371" y="1042"/>
                </a:lnTo>
                <a:moveTo>
                  <a:pt x="411" y="1042"/>
                </a:moveTo>
                <a:lnTo>
                  <a:pt x="411" y="1040"/>
                </a:lnTo>
                <a:lnTo>
                  <a:pt x="432" y="1040"/>
                </a:lnTo>
                <a:lnTo>
                  <a:pt x="432" y="1042"/>
                </a:lnTo>
                <a:lnTo>
                  <a:pt x="411" y="1042"/>
                </a:lnTo>
                <a:moveTo>
                  <a:pt x="451" y="1042"/>
                </a:moveTo>
                <a:lnTo>
                  <a:pt x="451" y="1040"/>
                </a:lnTo>
                <a:lnTo>
                  <a:pt x="473" y="1040"/>
                </a:lnTo>
                <a:lnTo>
                  <a:pt x="473" y="1042"/>
                </a:lnTo>
                <a:lnTo>
                  <a:pt x="451" y="1042"/>
                </a:lnTo>
                <a:moveTo>
                  <a:pt x="494" y="1042"/>
                </a:moveTo>
                <a:lnTo>
                  <a:pt x="494" y="1040"/>
                </a:lnTo>
                <a:lnTo>
                  <a:pt x="513" y="1040"/>
                </a:lnTo>
                <a:lnTo>
                  <a:pt x="513" y="1042"/>
                </a:lnTo>
                <a:lnTo>
                  <a:pt x="494" y="1042"/>
                </a:lnTo>
                <a:moveTo>
                  <a:pt x="534" y="1042"/>
                </a:moveTo>
                <a:lnTo>
                  <a:pt x="534" y="1040"/>
                </a:lnTo>
                <a:lnTo>
                  <a:pt x="555" y="1040"/>
                </a:lnTo>
                <a:lnTo>
                  <a:pt x="555" y="1042"/>
                </a:lnTo>
                <a:lnTo>
                  <a:pt x="534" y="1042"/>
                </a:lnTo>
                <a:moveTo>
                  <a:pt x="83" y="825"/>
                </a:moveTo>
                <a:lnTo>
                  <a:pt x="83" y="820"/>
                </a:lnTo>
                <a:lnTo>
                  <a:pt x="104" y="820"/>
                </a:lnTo>
                <a:lnTo>
                  <a:pt x="104" y="825"/>
                </a:lnTo>
                <a:lnTo>
                  <a:pt x="83" y="825"/>
                </a:lnTo>
                <a:moveTo>
                  <a:pt x="125" y="825"/>
                </a:moveTo>
                <a:lnTo>
                  <a:pt x="125" y="820"/>
                </a:lnTo>
                <a:lnTo>
                  <a:pt x="144" y="820"/>
                </a:lnTo>
                <a:lnTo>
                  <a:pt x="144" y="825"/>
                </a:lnTo>
                <a:lnTo>
                  <a:pt x="125" y="825"/>
                </a:lnTo>
                <a:moveTo>
                  <a:pt x="165" y="825"/>
                </a:moveTo>
                <a:lnTo>
                  <a:pt x="165" y="820"/>
                </a:lnTo>
                <a:lnTo>
                  <a:pt x="187" y="820"/>
                </a:lnTo>
                <a:lnTo>
                  <a:pt x="187" y="825"/>
                </a:lnTo>
                <a:lnTo>
                  <a:pt x="165" y="825"/>
                </a:lnTo>
                <a:moveTo>
                  <a:pt x="206" y="825"/>
                </a:moveTo>
                <a:lnTo>
                  <a:pt x="206" y="820"/>
                </a:lnTo>
                <a:lnTo>
                  <a:pt x="227" y="820"/>
                </a:lnTo>
                <a:lnTo>
                  <a:pt x="227" y="825"/>
                </a:lnTo>
                <a:lnTo>
                  <a:pt x="206" y="825"/>
                </a:lnTo>
                <a:moveTo>
                  <a:pt x="248" y="825"/>
                </a:moveTo>
                <a:lnTo>
                  <a:pt x="248" y="820"/>
                </a:lnTo>
                <a:lnTo>
                  <a:pt x="267" y="820"/>
                </a:lnTo>
                <a:lnTo>
                  <a:pt x="267" y="825"/>
                </a:lnTo>
                <a:lnTo>
                  <a:pt x="248" y="825"/>
                </a:lnTo>
                <a:moveTo>
                  <a:pt x="288" y="825"/>
                </a:moveTo>
                <a:lnTo>
                  <a:pt x="288" y="820"/>
                </a:lnTo>
                <a:lnTo>
                  <a:pt x="310" y="820"/>
                </a:lnTo>
                <a:lnTo>
                  <a:pt x="310" y="825"/>
                </a:lnTo>
                <a:lnTo>
                  <a:pt x="288" y="825"/>
                </a:lnTo>
                <a:moveTo>
                  <a:pt x="328" y="825"/>
                </a:moveTo>
                <a:lnTo>
                  <a:pt x="328" y="820"/>
                </a:lnTo>
                <a:lnTo>
                  <a:pt x="350" y="820"/>
                </a:lnTo>
                <a:lnTo>
                  <a:pt x="350" y="825"/>
                </a:lnTo>
                <a:lnTo>
                  <a:pt x="328" y="825"/>
                </a:lnTo>
                <a:moveTo>
                  <a:pt x="371" y="825"/>
                </a:moveTo>
                <a:lnTo>
                  <a:pt x="371" y="820"/>
                </a:lnTo>
                <a:lnTo>
                  <a:pt x="390" y="820"/>
                </a:lnTo>
                <a:lnTo>
                  <a:pt x="390" y="825"/>
                </a:lnTo>
                <a:lnTo>
                  <a:pt x="371" y="825"/>
                </a:lnTo>
                <a:moveTo>
                  <a:pt x="411" y="825"/>
                </a:moveTo>
                <a:lnTo>
                  <a:pt x="411" y="820"/>
                </a:lnTo>
                <a:lnTo>
                  <a:pt x="432" y="820"/>
                </a:lnTo>
                <a:lnTo>
                  <a:pt x="432" y="825"/>
                </a:lnTo>
                <a:lnTo>
                  <a:pt x="411" y="825"/>
                </a:lnTo>
                <a:moveTo>
                  <a:pt x="451" y="825"/>
                </a:moveTo>
                <a:lnTo>
                  <a:pt x="451" y="820"/>
                </a:lnTo>
                <a:lnTo>
                  <a:pt x="473" y="820"/>
                </a:lnTo>
                <a:lnTo>
                  <a:pt x="473" y="825"/>
                </a:lnTo>
                <a:lnTo>
                  <a:pt x="451" y="825"/>
                </a:lnTo>
                <a:moveTo>
                  <a:pt x="494" y="825"/>
                </a:moveTo>
                <a:lnTo>
                  <a:pt x="494" y="820"/>
                </a:lnTo>
                <a:lnTo>
                  <a:pt x="513" y="820"/>
                </a:lnTo>
                <a:lnTo>
                  <a:pt x="513" y="825"/>
                </a:lnTo>
                <a:lnTo>
                  <a:pt x="494" y="825"/>
                </a:lnTo>
                <a:moveTo>
                  <a:pt x="165" y="605"/>
                </a:moveTo>
                <a:lnTo>
                  <a:pt x="165" y="602"/>
                </a:lnTo>
                <a:lnTo>
                  <a:pt x="187" y="602"/>
                </a:lnTo>
                <a:lnTo>
                  <a:pt x="187" y="605"/>
                </a:lnTo>
                <a:lnTo>
                  <a:pt x="165" y="605"/>
                </a:lnTo>
                <a:moveTo>
                  <a:pt x="206" y="605"/>
                </a:moveTo>
                <a:lnTo>
                  <a:pt x="206" y="602"/>
                </a:lnTo>
                <a:lnTo>
                  <a:pt x="227" y="602"/>
                </a:lnTo>
                <a:lnTo>
                  <a:pt x="227" y="605"/>
                </a:lnTo>
                <a:lnTo>
                  <a:pt x="206" y="605"/>
                </a:lnTo>
                <a:moveTo>
                  <a:pt x="248" y="605"/>
                </a:moveTo>
                <a:lnTo>
                  <a:pt x="248" y="602"/>
                </a:lnTo>
                <a:lnTo>
                  <a:pt x="267" y="602"/>
                </a:lnTo>
                <a:lnTo>
                  <a:pt x="267" y="605"/>
                </a:lnTo>
                <a:lnTo>
                  <a:pt x="248" y="605"/>
                </a:lnTo>
                <a:moveTo>
                  <a:pt x="288" y="605"/>
                </a:moveTo>
                <a:lnTo>
                  <a:pt x="288" y="602"/>
                </a:lnTo>
                <a:lnTo>
                  <a:pt x="310" y="602"/>
                </a:lnTo>
                <a:lnTo>
                  <a:pt x="310" y="605"/>
                </a:lnTo>
                <a:lnTo>
                  <a:pt x="288" y="605"/>
                </a:lnTo>
                <a:moveTo>
                  <a:pt x="328" y="605"/>
                </a:moveTo>
                <a:lnTo>
                  <a:pt x="328" y="602"/>
                </a:lnTo>
                <a:lnTo>
                  <a:pt x="350" y="602"/>
                </a:lnTo>
                <a:lnTo>
                  <a:pt x="350" y="605"/>
                </a:lnTo>
                <a:lnTo>
                  <a:pt x="328" y="605"/>
                </a:lnTo>
                <a:moveTo>
                  <a:pt x="371" y="605"/>
                </a:moveTo>
                <a:lnTo>
                  <a:pt x="371" y="602"/>
                </a:lnTo>
                <a:lnTo>
                  <a:pt x="390" y="602"/>
                </a:lnTo>
                <a:lnTo>
                  <a:pt x="390" y="605"/>
                </a:lnTo>
                <a:lnTo>
                  <a:pt x="371" y="605"/>
                </a:lnTo>
                <a:moveTo>
                  <a:pt x="411" y="605"/>
                </a:moveTo>
                <a:lnTo>
                  <a:pt x="411" y="602"/>
                </a:lnTo>
                <a:lnTo>
                  <a:pt x="432" y="602"/>
                </a:lnTo>
                <a:lnTo>
                  <a:pt x="432" y="605"/>
                </a:lnTo>
                <a:lnTo>
                  <a:pt x="411" y="605"/>
                </a:lnTo>
                <a:moveTo>
                  <a:pt x="451" y="605"/>
                </a:moveTo>
                <a:lnTo>
                  <a:pt x="451" y="602"/>
                </a:lnTo>
                <a:lnTo>
                  <a:pt x="473" y="602"/>
                </a:lnTo>
                <a:lnTo>
                  <a:pt x="473" y="605"/>
                </a:lnTo>
                <a:lnTo>
                  <a:pt x="451" y="605"/>
                </a:lnTo>
                <a:moveTo>
                  <a:pt x="248" y="385"/>
                </a:moveTo>
                <a:lnTo>
                  <a:pt x="248" y="383"/>
                </a:lnTo>
                <a:lnTo>
                  <a:pt x="267" y="383"/>
                </a:lnTo>
                <a:lnTo>
                  <a:pt x="267" y="385"/>
                </a:lnTo>
                <a:lnTo>
                  <a:pt x="248" y="385"/>
                </a:lnTo>
                <a:moveTo>
                  <a:pt x="288" y="385"/>
                </a:moveTo>
                <a:lnTo>
                  <a:pt x="288" y="383"/>
                </a:lnTo>
                <a:lnTo>
                  <a:pt x="310" y="383"/>
                </a:lnTo>
                <a:lnTo>
                  <a:pt x="310" y="385"/>
                </a:lnTo>
                <a:lnTo>
                  <a:pt x="288" y="385"/>
                </a:lnTo>
                <a:moveTo>
                  <a:pt x="328" y="385"/>
                </a:moveTo>
                <a:lnTo>
                  <a:pt x="328" y="383"/>
                </a:lnTo>
                <a:lnTo>
                  <a:pt x="350" y="383"/>
                </a:lnTo>
                <a:lnTo>
                  <a:pt x="350" y="385"/>
                </a:lnTo>
                <a:lnTo>
                  <a:pt x="328" y="385"/>
                </a:lnTo>
                <a:moveTo>
                  <a:pt x="371" y="385"/>
                </a:moveTo>
                <a:lnTo>
                  <a:pt x="371" y="383"/>
                </a:lnTo>
                <a:lnTo>
                  <a:pt x="390" y="383"/>
                </a:lnTo>
                <a:lnTo>
                  <a:pt x="390" y="385"/>
                </a:lnTo>
                <a:lnTo>
                  <a:pt x="371" y="385"/>
                </a:lnTo>
                <a:moveTo>
                  <a:pt x="411" y="385"/>
                </a:moveTo>
                <a:lnTo>
                  <a:pt x="411" y="383"/>
                </a:lnTo>
                <a:lnTo>
                  <a:pt x="432" y="383"/>
                </a:lnTo>
                <a:lnTo>
                  <a:pt x="432" y="385"/>
                </a:lnTo>
                <a:lnTo>
                  <a:pt x="411" y="385"/>
                </a:lnTo>
                <a:moveTo>
                  <a:pt x="328" y="168"/>
                </a:moveTo>
                <a:lnTo>
                  <a:pt x="328" y="163"/>
                </a:lnTo>
                <a:lnTo>
                  <a:pt x="350" y="163"/>
                </a:lnTo>
                <a:lnTo>
                  <a:pt x="350" y="168"/>
                </a:lnTo>
                <a:lnTo>
                  <a:pt x="328" y="168"/>
                </a:lnTo>
                <a:moveTo>
                  <a:pt x="371" y="168"/>
                </a:moveTo>
                <a:lnTo>
                  <a:pt x="371" y="163"/>
                </a:lnTo>
                <a:lnTo>
                  <a:pt x="390" y="163"/>
                </a:lnTo>
                <a:lnTo>
                  <a:pt x="390" y="168"/>
                </a:lnTo>
                <a:lnTo>
                  <a:pt x="371" y="168"/>
                </a:lnTo>
                <a:moveTo>
                  <a:pt x="373" y="0"/>
                </a:moveTo>
                <a:lnTo>
                  <a:pt x="5" y="1040"/>
                </a:lnTo>
                <a:lnTo>
                  <a:pt x="21" y="1040"/>
                </a:lnTo>
                <a:lnTo>
                  <a:pt x="21" y="1042"/>
                </a:lnTo>
                <a:lnTo>
                  <a:pt x="5" y="1042"/>
                </a:lnTo>
                <a:lnTo>
                  <a:pt x="0" y="1051"/>
                </a:lnTo>
                <a:lnTo>
                  <a:pt x="47" y="1257"/>
                </a:lnTo>
                <a:lnTo>
                  <a:pt x="64" y="1257"/>
                </a:lnTo>
                <a:lnTo>
                  <a:pt x="64" y="1262"/>
                </a:lnTo>
                <a:lnTo>
                  <a:pt x="47" y="1262"/>
                </a:lnTo>
                <a:lnTo>
                  <a:pt x="95" y="1477"/>
                </a:lnTo>
                <a:lnTo>
                  <a:pt x="104" y="1477"/>
                </a:lnTo>
                <a:lnTo>
                  <a:pt x="104" y="1479"/>
                </a:lnTo>
                <a:lnTo>
                  <a:pt x="95" y="1479"/>
                </a:lnTo>
                <a:lnTo>
                  <a:pt x="142" y="1696"/>
                </a:lnTo>
                <a:lnTo>
                  <a:pt x="144" y="1696"/>
                </a:lnTo>
                <a:lnTo>
                  <a:pt x="144" y="1699"/>
                </a:lnTo>
                <a:lnTo>
                  <a:pt x="144" y="1703"/>
                </a:lnTo>
                <a:lnTo>
                  <a:pt x="340" y="1479"/>
                </a:lnTo>
                <a:lnTo>
                  <a:pt x="328" y="1479"/>
                </a:lnTo>
                <a:lnTo>
                  <a:pt x="328" y="1477"/>
                </a:lnTo>
                <a:lnTo>
                  <a:pt x="343" y="1477"/>
                </a:lnTo>
                <a:lnTo>
                  <a:pt x="534" y="1259"/>
                </a:lnTo>
                <a:lnTo>
                  <a:pt x="534" y="1257"/>
                </a:lnTo>
                <a:lnTo>
                  <a:pt x="536" y="1257"/>
                </a:lnTo>
                <a:lnTo>
                  <a:pt x="619" y="1162"/>
                </a:lnTo>
                <a:lnTo>
                  <a:pt x="593" y="1042"/>
                </a:lnTo>
                <a:lnTo>
                  <a:pt x="574" y="1042"/>
                </a:lnTo>
                <a:lnTo>
                  <a:pt x="574" y="1040"/>
                </a:lnTo>
                <a:lnTo>
                  <a:pt x="593" y="1040"/>
                </a:lnTo>
                <a:lnTo>
                  <a:pt x="548" y="825"/>
                </a:lnTo>
                <a:lnTo>
                  <a:pt x="534" y="825"/>
                </a:lnTo>
                <a:lnTo>
                  <a:pt x="534" y="820"/>
                </a:lnTo>
                <a:lnTo>
                  <a:pt x="546" y="820"/>
                </a:lnTo>
                <a:lnTo>
                  <a:pt x="501" y="605"/>
                </a:lnTo>
                <a:lnTo>
                  <a:pt x="494" y="605"/>
                </a:lnTo>
                <a:lnTo>
                  <a:pt x="494" y="602"/>
                </a:lnTo>
                <a:lnTo>
                  <a:pt x="501" y="602"/>
                </a:lnTo>
                <a:lnTo>
                  <a:pt x="456" y="385"/>
                </a:lnTo>
                <a:lnTo>
                  <a:pt x="451" y="385"/>
                </a:lnTo>
                <a:lnTo>
                  <a:pt x="451" y="383"/>
                </a:lnTo>
                <a:lnTo>
                  <a:pt x="454" y="383"/>
                </a:lnTo>
                <a:lnTo>
                  <a:pt x="373" y="0"/>
                </a:lnTo>
              </a:path>
            </a:pathLst>
          </a:custGeom>
          <a:noFill/>
          <a:ln w="9525" cmpd="sng">
            <a:noFill/>
            <a:bevel/>
          </a:ln>
        </p:spPr>
        <p:txBody>
          <a:bodyPr/>
          <a:lstStyle/>
          <a:p>
            <a:endParaRPr lang="zh-CN" altLang="en-US"/>
          </a:p>
        </p:txBody>
      </p:sp>
      <p:sp>
        <p:nvSpPr>
          <p:cNvPr id="11293" name="Freeform 150"/>
          <p:cNvSpPr>
            <a:spLocks noEditPoints="1" noChangeArrowheads="1"/>
          </p:cNvSpPr>
          <p:nvPr/>
        </p:nvSpPr>
        <p:spPr bwMode="auto">
          <a:xfrm>
            <a:off x="3332163" y="3933825"/>
            <a:ext cx="804862" cy="1778000"/>
          </a:xfrm>
          <a:custGeom>
            <a:avLst/>
            <a:gdLst>
              <a:gd name="T0" fmla="*/ 45883 w 421"/>
              <a:gd name="T1" fmla="*/ 1307651 h 877"/>
              <a:gd name="T2" fmla="*/ 86030 w 421"/>
              <a:gd name="T3" fmla="*/ 1313733 h 877"/>
              <a:gd name="T4" fmla="*/ 122354 w 421"/>
              <a:gd name="T5" fmla="*/ 1313733 h 877"/>
              <a:gd name="T6" fmla="*/ 162502 w 421"/>
              <a:gd name="T7" fmla="*/ 1307651 h 877"/>
              <a:gd name="T8" fmla="*/ 122354 w 421"/>
              <a:gd name="T9" fmla="*/ 1313733 h 877"/>
              <a:gd name="T10" fmla="*/ 204561 w 421"/>
              <a:gd name="T11" fmla="*/ 1307651 h 877"/>
              <a:gd name="T12" fmla="*/ 240885 w 421"/>
              <a:gd name="T13" fmla="*/ 1313733 h 877"/>
              <a:gd name="T14" fmla="*/ 281033 w 421"/>
              <a:gd name="T15" fmla="*/ 1313733 h 877"/>
              <a:gd name="T16" fmla="*/ 321180 w 421"/>
              <a:gd name="T17" fmla="*/ 1307651 h 877"/>
              <a:gd name="T18" fmla="*/ 281033 w 421"/>
              <a:gd name="T19" fmla="*/ 1313733 h 877"/>
              <a:gd name="T20" fmla="*/ 357504 w 421"/>
              <a:gd name="T21" fmla="*/ 1307651 h 877"/>
              <a:gd name="T22" fmla="*/ 397652 w 421"/>
              <a:gd name="T23" fmla="*/ 1313733 h 877"/>
              <a:gd name="T24" fmla="*/ 437799 w 421"/>
              <a:gd name="T25" fmla="*/ 1313733 h 877"/>
              <a:gd name="T26" fmla="*/ 474123 w 421"/>
              <a:gd name="T27" fmla="*/ 1307651 h 877"/>
              <a:gd name="T28" fmla="*/ 437799 w 421"/>
              <a:gd name="T29" fmla="*/ 1313733 h 877"/>
              <a:gd name="T30" fmla="*/ 516182 w 421"/>
              <a:gd name="T31" fmla="*/ 1307651 h 877"/>
              <a:gd name="T32" fmla="*/ 556330 w 421"/>
              <a:gd name="T33" fmla="*/ 1313733 h 877"/>
              <a:gd name="T34" fmla="*/ 592654 w 421"/>
              <a:gd name="T35" fmla="*/ 1313733 h 877"/>
              <a:gd name="T36" fmla="*/ 632801 w 421"/>
              <a:gd name="T37" fmla="*/ 1307651 h 877"/>
              <a:gd name="T38" fmla="*/ 592654 w 421"/>
              <a:gd name="T39" fmla="*/ 1313733 h 877"/>
              <a:gd name="T40" fmla="*/ 204561 w 421"/>
              <a:gd name="T41" fmla="*/ 863658 h 877"/>
              <a:gd name="T42" fmla="*/ 240885 w 421"/>
              <a:gd name="T43" fmla="*/ 867713 h 877"/>
              <a:gd name="T44" fmla="*/ 281033 w 421"/>
              <a:gd name="T45" fmla="*/ 867713 h 877"/>
              <a:gd name="T46" fmla="*/ 321180 w 421"/>
              <a:gd name="T47" fmla="*/ 863658 h 877"/>
              <a:gd name="T48" fmla="*/ 281033 w 421"/>
              <a:gd name="T49" fmla="*/ 867713 h 877"/>
              <a:gd name="T50" fmla="*/ 357504 w 421"/>
              <a:gd name="T51" fmla="*/ 863658 h 877"/>
              <a:gd name="T52" fmla="*/ 397652 w 421"/>
              <a:gd name="T53" fmla="*/ 867713 h 877"/>
              <a:gd name="T54" fmla="*/ 437799 w 421"/>
              <a:gd name="T55" fmla="*/ 867713 h 877"/>
              <a:gd name="T56" fmla="*/ 474123 w 421"/>
              <a:gd name="T57" fmla="*/ 863658 h 877"/>
              <a:gd name="T58" fmla="*/ 437799 w 421"/>
              <a:gd name="T59" fmla="*/ 867713 h 877"/>
              <a:gd name="T60" fmla="*/ 516182 w 421"/>
              <a:gd name="T61" fmla="*/ 863658 h 877"/>
              <a:gd name="T62" fmla="*/ 556330 w 421"/>
              <a:gd name="T63" fmla="*/ 867713 h 877"/>
              <a:gd name="T64" fmla="*/ 357504 w 421"/>
              <a:gd name="T65" fmla="*/ 427774 h 877"/>
              <a:gd name="T66" fmla="*/ 397652 w 421"/>
              <a:gd name="T67" fmla="*/ 417637 h 877"/>
              <a:gd name="T68" fmla="*/ 357504 w 421"/>
              <a:gd name="T69" fmla="*/ 427774 h 877"/>
              <a:gd name="T70" fmla="*/ 437799 w 421"/>
              <a:gd name="T71" fmla="*/ 417637 h 877"/>
              <a:gd name="T72" fmla="*/ 474123 w 421"/>
              <a:gd name="T73" fmla="*/ 427774 h 877"/>
              <a:gd name="T74" fmla="*/ 433975 w 421"/>
              <a:gd name="T75" fmla="*/ 0 h 877"/>
              <a:gd name="T76" fmla="*/ 321180 w 421"/>
              <a:gd name="T77" fmla="*/ 417637 h 877"/>
              <a:gd name="T78" fmla="*/ 294415 w 421"/>
              <a:gd name="T79" fmla="*/ 427774 h 877"/>
              <a:gd name="T80" fmla="*/ 162502 w 421"/>
              <a:gd name="T81" fmla="*/ 863658 h 877"/>
              <a:gd name="T82" fmla="*/ 145296 w 421"/>
              <a:gd name="T83" fmla="*/ 867713 h 877"/>
              <a:gd name="T84" fmla="*/ 0 w 421"/>
              <a:gd name="T85" fmla="*/ 1307651 h 877"/>
              <a:gd name="T86" fmla="*/ 5735 w 421"/>
              <a:gd name="T87" fmla="*/ 1313733 h 877"/>
              <a:gd name="T88" fmla="*/ 281033 w 421"/>
              <a:gd name="T89" fmla="*/ 1778000 h 877"/>
              <a:gd name="T90" fmla="*/ 334563 w 421"/>
              <a:gd name="T91" fmla="*/ 1778000 h 877"/>
              <a:gd name="T92" fmla="*/ 709273 w 421"/>
              <a:gd name="T93" fmla="*/ 1313733 h 877"/>
              <a:gd name="T94" fmla="*/ 672949 w 421"/>
              <a:gd name="T95" fmla="*/ 1307651 h 877"/>
              <a:gd name="T96" fmla="*/ 615595 w 421"/>
              <a:gd name="T97" fmla="*/ 867713 h 877"/>
              <a:gd name="T98" fmla="*/ 592654 w 421"/>
              <a:gd name="T99" fmla="*/ 863658 h 877"/>
              <a:gd name="T100" fmla="*/ 523829 w 421"/>
              <a:gd name="T101" fmla="*/ 427774 h 877"/>
              <a:gd name="T102" fmla="*/ 516182 w 421"/>
              <a:gd name="T103" fmla="*/ 417637 h 877"/>
              <a:gd name="T104" fmla="*/ 433975 w 421"/>
              <a:gd name="T105" fmla="*/ 0 h 87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1"/>
              <a:gd name="T160" fmla="*/ 0 h 877"/>
              <a:gd name="T161" fmla="*/ 421 w 421"/>
              <a:gd name="T162" fmla="*/ 877 h 87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1" h="877">
                <a:moveTo>
                  <a:pt x="24" y="648"/>
                </a:moveTo>
                <a:lnTo>
                  <a:pt x="24" y="645"/>
                </a:lnTo>
                <a:lnTo>
                  <a:pt x="45" y="645"/>
                </a:lnTo>
                <a:lnTo>
                  <a:pt x="45" y="648"/>
                </a:lnTo>
                <a:lnTo>
                  <a:pt x="24" y="648"/>
                </a:lnTo>
                <a:moveTo>
                  <a:pt x="64" y="648"/>
                </a:moveTo>
                <a:lnTo>
                  <a:pt x="64" y="645"/>
                </a:lnTo>
                <a:lnTo>
                  <a:pt x="85" y="645"/>
                </a:lnTo>
                <a:lnTo>
                  <a:pt x="85" y="648"/>
                </a:lnTo>
                <a:lnTo>
                  <a:pt x="64" y="648"/>
                </a:lnTo>
                <a:moveTo>
                  <a:pt x="107" y="648"/>
                </a:moveTo>
                <a:lnTo>
                  <a:pt x="107" y="645"/>
                </a:lnTo>
                <a:lnTo>
                  <a:pt x="126" y="645"/>
                </a:lnTo>
                <a:lnTo>
                  <a:pt x="126" y="648"/>
                </a:lnTo>
                <a:lnTo>
                  <a:pt x="107" y="648"/>
                </a:lnTo>
                <a:moveTo>
                  <a:pt x="147" y="648"/>
                </a:moveTo>
                <a:lnTo>
                  <a:pt x="147" y="645"/>
                </a:lnTo>
                <a:lnTo>
                  <a:pt x="168" y="645"/>
                </a:lnTo>
                <a:lnTo>
                  <a:pt x="168" y="648"/>
                </a:lnTo>
                <a:lnTo>
                  <a:pt x="147" y="648"/>
                </a:lnTo>
                <a:moveTo>
                  <a:pt x="187" y="648"/>
                </a:moveTo>
                <a:lnTo>
                  <a:pt x="187" y="645"/>
                </a:lnTo>
                <a:lnTo>
                  <a:pt x="208" y="645"/>
                </a:lnTo>
                <a:lnTo>
                  <a:pt x="208" y="648"/>
                </a:lnTo>
                <a:lnTo>
                  <a:pt x="187" y="648"/>
                </a:lnTo>
                <a:moveTo>
                  <a:pt x="229" y="648"/>
                </a:moveTo>
                <a:lnTo>
                  <a:pt x="229" y="645"/>
                </a:lnTo>
                <a:lnTo>
                  <a:pt x="248" y="645"/>
                </a:lnTo>
                <a:lnTo>
                  <a:pt x="248" y="648"/>
                </a:lnTo>
                <a:lnTo>
                  <a:pt x="229" y="648"/>
                </a:lnTo>
                <a:moveTo>
                  <a:pt x="270" y="648"/>
                </a:moveTo>
                <a:lnTo>
                  <a:pt x="270" y="645"/>
                </a:lnTo>
                <a:lnTo>
                  <a:pt x="291" y="645"/>
                </a:lnTo>
                <a:lnTo>
                  <a:pt x="291" y="648"/>
                </a:lnTo>
                <a:lnTo>
                  <a:pt x="270" y="648"/>
                </a:lnTo>
                <a:moveTo>
                  <a:pt x="310" y="648"/>
                </a:moveTo>
                <a:lnTo>
                  <a:pt x="310" y="645"/>
                </a:lnTo>
                <a:lnTo>
                  <a:pt x="331" y="645"/>
                </a:lnTo>
                <a:lnTo>
                  <a:pt x="331" y="648"/>
                </a:lnTo>
                <a:lnTo>
                  <a:pt x="310" y="648"/>
                </a:lnTo>
                <a:moveTo>
                  <a:pt x="107" y="428"/>
                </a:moveTo>
                <a:lnTo>
                  <a:pt x="107" y="426"/>
                </a:lnTo>
                <a:lnTo>
                  <a:pt x="126" y="426"/>
                </a:lnTo>
                <a:lnTo>
                  <a:pt x="126" y="428"/>
                </a:lnTo>
                <a:lnTo>
                  <a:pt x="107" y="428"/>
                </a:lnTo>
                <a:moveTo>
                  <a:pt x="147" y="428"/>
                </a:moveTo>
                <a:lnTo>
                  <a:pt x="147" y="426"/>
                </a:lnTo>
                <a:lnTo>
                  <a:pt x="168" y="426"/>
                </a:lnTo>
                <a:lnTo>
                  <a:pt x="168" y="428"/>
                </a:lnTo>
                <a:lnTo>
                  <a:pt x="147" y="428"/>
                </a:lnTo>
                <a:moveTo>
                  <a:pt x="187" y="428"/>
                </a:moveTo>
                <a:lnTo>
                  <a:pt x="187" y="426"/>
                </a:lnTo>
                <a:lnTo>
                  <a:pt x="208" y="426"/>
                </a:lnTo>
                <a:lnTo>
                  <a:pt x="208" y="428"/>
                </a:lnTo>
                <a:lnTo>
                  <a:pt x="187" y="428"/>
                </a:lnTo>
                <a:moveTo>
                  <a:pt x="229" y="428"/>
                </a:moveTo>
                <a:lnTo>
                  <a:pt x="229" y="426"/>
                </a:lnTo>
                <a:lnTo>
                  <a:pt x="248" y="426"/>
                </a:lnTo>
                <a:lnTo>
                  <a:pt x="248" y="428"/>
                </a:lnTo>
                <a:lnTo>
                  <a:pt x="229" y="428"/>
                </a:lnTo>
                <a:moveTo>
                  <a:pt x="270" y="428"/>
                </a:moveTo>
                <a:lnTo>
                  <a:pt x="270" y="426"/>
                </a:lnTo>
                <a:lnTo>
                  <a:pt x="291" y="426"/>
                </a:lnTo>
                <a:lnTo>
                  <a:pt x="291" y="428"/>
                </a:lnTo>
                <a:lnTo>
                  <a:pt x="270" y="428"/>
                </a:lnTo>
                <a:moveTo>
                  <a:pt x="187" y="211"/>
                </a:moveTo>
                <a:lnTo>
                  <a:pt x="187" y="206"/>
                </a:lnTo>
                <a:lnTo>
                  <a:pt x="208" y="206"/>
                </a:lnTo>
                <a:lnTo>
                  <a:pt x="208" y="211"/>
                </a:lnTo>
                <a:lnTo>
                  <a:pt x="187" y="211"/>
                </a:lnTo>
                <a:moveTo>
                  <a:pt x="229" y="211"/>
                </a:moveTo>
                <a:lnTo>
                  <a:pt x="229" y="206"/>
                </a:lnTo>
                <a:lnTo>
                  <a:pt x="248" y="206"/>
                </a:lnTo>
                <a:lnTo>
                  <a:pt x="248" y="211"/>
                </a:lnTo>
                <a:lnTo>
                  <a:pt x="229" y="211"/>
                </a:lnTo>
                <a:moveTo>
                  <a:pt x="227" y="0"/>
                </a:moveTo>
                <a:lnTo>
                  <a:pt x="154" y="206"/>
                </a:lnTo>
                <a:lnTo>
                  <a:pt x="168" y="206"/>
                </a:lnTo>
                <a:lnTo>
                  <a:pt x="168" y="211"/>
                </a:lnTo>
                <a:lnTo>
                  <a:pt x="154" y="211"/>
                </a:lnTo>
                <a:lnTo>
                  <a:pt x="78" y="426"/>
                </a:lnTo>
                <a:lnTo>
                  <a:pt x="85" y="426"/>
                </a:lnTo>
                <a:lnTo>
                  <a:pt x="85" y="428"/>
                </a:lnTo>
                <a:lnTo>
                  <a:pt x="76" y="428"/>
                </a:lnTo>
                <a:lnTo>
                  <a:pt x="0" y="643"/>
                </a:lnTo>
                <a:lnTo>
                  <a:pt x="0" y="645"/>
                </a:lnTo>
                <a:lnTo>
                  <a:pt x="3" y="645"/>
                </a:lnTo>
                <a:lnTo>
                  <a:pt x="3" y="648"/>
                </a:lnTo>
                <a:lnTo>
                  <a:pt x="147" y="877"/>
                </a:lnTo>
                <a:lnTo>
                  <a:pt x="421" y="877"/>
                </a:lnTo>
                <a:lnTo>
                  <a:pt x="175" y="877"/>
                </a:lnTo>
                <a:lnTo>
                  <a:pt x="371" y="652"/>
                </a:lnTo>
                <a:lnTo>
                  <a:pt x="371" y="648"/>
                </a:lnTo>
                <a:lnTo>
                  <a:pt x="352" y="648"/>
                </a:lnTo>
                <a:lnTo>
                  <a:pt x="352" y="645"/>
                </a:lnTo>
                <a:lnTo>
                  <a:pt x="369" y="645"/>
                </a:lnTo>
                <a:lnTo>
                  <a:pt x="322" y="428"/>
                </a:lnTo>
                <a:lnTo>
                  <a:pt x="310" y="428"/>
                </a:lnTo>
                <a:lnTo>
                  <a:pt x="310" y="426"/>
                </a:lnTo>
                <a:lnTo>
                  <a:pt x="322" y="426"/>
                </a:lnTo>
                <a:lnTo>
                  <a:pt x="274" y="211"/>
                </a:lnTo>
                <a:lnTo>
                  <a:pt x="270" y="211"/>
                </a:lnTo>
                <a:lnTo>
                  <a:pt x="270" y="206"/>
                </a:lnTo>
                <a:lnTo>
                  <a:pt x="274" y="206"/>
                </a:lnTo>
                <a:lnTo>
                  <a:pt x="227" y="0"/>
                </a:lnTo>
              </a:path>
            </a:pathLst>
          </a:custGeom>
          <a:noFill/>
          <a:ln w="9525" cmpd="sng">
            <a:noFill/>
            <a:bevel/>
          </a:ln>
        </p:spPr>
        <p:txBody>
          <a:bodyPr/>
          <a:lstStyle/>
          <a:p>
            <a:endParaRPr lang="zh-CN" altLang="en-US"/>
          </a:p>
        </p:txBody>
      </p:sp>
      <p:sp>
        <p:nvSpPr>
          <p:cNvPr id="11294" name="Freeform 158"/>
          <p:cNvSpPr>
            <a:spLocks noEditPoints="1" noChangeArrowheads="1"/>
          </p:cNvSpPr>
          <p:nvPr/>
        </p:nvSpPr>
        <p:spPr bwMode="auto">
          <a:xfrm>
            <a:off x="4949825" y="3867150"/>
            <a:ext cx="908050" cy="1844675"/>
          </a:xfrm>
          <a:custGeom>
            <a:avLst/>
            <a:gdLst>
              <a:gd name="T0" fmla="*/ 265724 w 475"/>
              <a:gd name="T1" fmla="*/ 1374384 h 910"/>
              <a:gd name="T2" fmla="*/ 307781 w 475"/>
              <a:gd name="T3" fmla="*/ 1380466 h 910"/>
              <a:gd name="T4" fmla="*/ 347927 w 475"/>
              <a:gd name="T5" fmla="*/ 1380466 h 910"/>
              <a:gd name="T6" fmla="*/ 384249 w 475"/>
              <a:gd name="T7" fmla="*/ 1374384 h 910"/>
              <a:gd name="T8" fmla="*/ 384249 w 475"/>
              <a:gd name="T9" fmla="*/ 1380466 h 910"/>
              <a:gd name="T10" fmla="*/ 500861 w 475"/>
              <a:gd name="T11" fmla="*/ 1374384 h 910"/>
              <a:gd name="T12" fmla="*/ 541007 w 475"/>
              <a:gd name="T13" fmla="*/ 1380466 h 910"/>
              <a:gd name="T14" fmla="*/ 583064 w 475"/>
              <a:gd name="T15" fmla="*/ 1380466 h 910"/>
              <a:gd name="T16" fmla="*/ 619386 w 475"/>
              <a:gd name="T17" fmla="*/ 1374384 h 910"/>
              <a:gd name="T18" fmla="*/ 619386 w 475"/>
              <a:gd name="T19" fmla="*/ 1380466 h 910"/>
              <a:gd name="T20" fmla="*/ 189257 w 475"/>
              <a:gd name="T21" fmla="*/ 930446 h 910"/>
              <a:gd name="T22" fmla="*/ 229402 w 475"/>
              <a:gd name="T23" fmla="*/ 934500 h 910"/>
              <a:gd name="T24" fmla="*/ 265724 w 475"/>
              <a:gd name="T25" fmla="*/ 934500 h 910"/>
              <a:gd name="T26" fmla="*/ 307781 w 475"/>
              <a:gd name="T27" fmla="*/ 930446 h 910"/>
              <a:gd name="T28" fmla="*/ 307781 w 475"/>
              <a:gd name="T29" fmla="*/ 934500 h 910"/>
              <a:gd name="T30" fmla="*/ 424394 w 475"/>
              <a:gd name="T31" fmla="*/ 930446 h 910"/>
              <a:gd name="T32" fmla="*/ 464539 w 475"/>
              <a:gd name="T33" fmla="*/ 934500 h 910"/>
              <a:gd name="T34" fmla="*/ 500861 w 475"/>
              <a:gd name="T35" fmla="*/ 934500 h 910"/>
              <a:gd name="T36" fmla="*/ 541007 w 475"/>
              <a:gd name="T37" fmla="*/ 930446 h 910"/>
              <a:gd name="T38" fmla="*/ 541007 w 475"/>
              <a:gd name="T39" fmla="*/ 934500 h 910"/>
              <a:gd name="T40" fmla="*/ 659531 w 475"/>
              <a:gd name="T41" fmla="*/ 930446 h 910"/>
              <a:gd name="T42" fmla="*/ 699676 w 475"/>
              <a:gd name="T43" fmla="*/ 934500 h 910"/>
              <a:gd name="T44" fmla="*/ 735998 w 475"/>
              <a:gd name="T45" fmla="*/ 934500 h 910"/>
              <a:gd name="T46" fmla="*/ 776144 w 475"/>
              <a:gd name="T47" fmla="*/ 930446 h 910"/>
              <a:gd name="T48" fmla="*/ 776144 w 475"/>
              <a:gd name="T49" fmla="*/ 934500 h 910"/>
              <a:gd name="T50" fmla="*/ 112789 w 475"/>
              <a:gd name="T51" fmla="*/ 484481 h 910"/>
              <a:gd name="T52" fmla="*/ 149111 w 475"/>
              <a:gd name="T53" fmla="*/ 494616 h 910"/>
              <a:gd name="T54" fmla="*/ 189257 w 475"/>
              <a:gd name="T55" fmla="*/ 494616 h 910"/>
              <a:gd name="T56" fmla="*/ 229402 w 475"/>
              <a:gd name="T57" fmla="*/ 484481 h 910"/>
              <a:gd name="T58" fmla="*/ 229402 w 475"/>
              <a:gd name="T59" fmla="*/ 494616 h 910"/>
              <a:gd name="T60" fmla="*/ 347927 w 475"/>
              <a:gd name="T61" fmla="*/ 484481 h 910"/>
              <a:gd name="T62" fmla="*/ 384249 w 475"/>
              <a:gd name="T63" fmla="*/ 494616 h 910"/>
              <a:gd name="T64" fmla="*/ 424394 w 475"/>
              <a:gd name="T65" fmla="*/ 494616 h 910"/>
              <a:gd name="T66" fmla="*/ 464539 w 475"/>
              <a:gd name="T67" fmla="*/ 484481 h 910"/>
              <a:gd name="T68" fmla="*/ 464539 w 475"/>
              <a:gd name="T69" fmla="*/ 494616 h 910"/>
              <a:gd name="T70" fmla="*/ 583064 w 475"/>
              <a:gd name="T71" fmla="*/ 484481 h 910"/>
              <a:gd name="T72" fmla="*/ 619386 w 475"/>
              <a:gd name="T73" fmla="*/ 494616 h 910"/>
              <a:gd name="T74" fmla="*/ 659531 w 475"/>
              <a:gd name="T75" fmla="*/ 494616 h 910"/>
              <a:gd name="T76" fmla="*/ 229402 w 475"/>
              <a:gd name="T77" fmla="*/ 44597 h 910"/>
              <a:gd name="T78" fmla="*/ 229402 w 475"/>
              <a:gd name="T79" fmla="*/ 48651 h 910"/>
              <a:gd name="T80" fmla="*/ 311605 w 475"/>
              <a:gd name="T81" fmla="*/ 1844675 h 910"/>
              <a:gd name="T82" fmla="*/ 722617 w 475"/>
              <a:gd name="T83" fmla="*/ 494616 h 910"/>
              <a:gd name="T84" fmla="*/ 713058 w 475"/>
              <a:gd name="T85" fmla="*/ 484481 h 9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5"/>
              <a:gd name="T130" fmla="*/ 0 h 910"/>
              <a:gd name="T131" fmla="*/ 475 w 475"/>
              <a:gd name="T132" fmla="*/ 910 h 9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5" h="910">
                <a:moveTo>
                  <a:pt x="120" y="681"/>
                </a:moveTo>
                <a:lnTo>
                  <a:pt x="120" y="678"/>
                </a:lnTo>
                <a:lnTo>
                  <a:pt x="139" y="678"/>
                </a:lnTo>
                <a:lnTo>
                  <a:pt x="139" y="681"/>
                </a:lnTo>
                <a:lnTo>
                  <a:pt x="120" y="681"/>
                </a:lnTo>
                <a:moveTo>
                  <a:pt x="161" y="681"/>
                </a:moveTo>
                <a:lnTo>
                  <a:pt x="161" y="678"/>
                </a:lnTo>
                <a:lnTo>
                  <a:pt x="182" y="678"/>
                </a:lnTo>
                <a:lnTo>
                  <a:pt x="182" y="681"/>
                </a:lnTo>
                <a:lnTo>
                  <a:pt x="161" y="681"/>
                </a:lnTo>
                <a:moveTo>
                  <a:pt x="201" y="681"/>
                </a:moveTo>
                <a:lnTo>
                  <a:pt x="201" y="678"/>
                </a:lnTo>
                <a:lnTo>
                  <a:pt x="222" y="678"/>
                </a:lnTo>
                <a:lnTo>
                  <a:pt x="222" y="681"/>
                </a:lnTo>
                <a:lnTo>
                  <a:pt x="201" y="681"/>
                </a:lnTo>
                <a:moveTo>
                  <a:pt x="243" y="681"/>
                </a:moveTo>
                <a:lnTo>
                  <a:pt x="243" y="678"/>
                </a:lnTo>
                <a:lnTo>
                  <a:pt x="262" y="678"/>
                </a:lnTo>
                <a:lnTo>
                  <a:pt x="262" y="681"/>
                </a:lnTo>
                <a:lnTo>
                  <a:pt x="243" y="681"/>
                </a:lnTo>
                <a:moveTo>
                  <a:pt x="283" y="681"/>
                </a:moveTo>
                <a:lnTo>
                  <a:pt x="283" y="678"/>
                </a:lnTo>
                <a:lnTo>
                  <a:pt x="305" y="678"/>
                </a:lnTo>
                <a:lnTo>
                  <a:pt x="305" y="681"/>
                </a:lnTo>
                <a:lnTo>
                  <a:pt x="283" y="681"/>
                </a:lnTo>
                <a:moveTo>
                  <a:pt x="324" y="681"/>
                </a:moveTo>
                <a:lnTo>
                  <a:pt x="324" y="678"/>
                </a:lnTo>
                <a:lnTo>
                  <a:pt x="345" y="678"/>
                </a:lnTo>
                <a:lnTo>
                  <a:pt x="345" y="681"/>
                </a:lnTo>
                <a:lnTo>
                  <a:pt x="324" y="681"/>
                </a:lnTo>
                <a:moveTo>
                  <a:pt x="78" y="461"/>
                </a:moveTo>
                <a:lnTo>
                  <a:pt x="78" y="459"/>
                </a:lnTo>
                <a:lnTo>
                  <a:pt x="99" y="459"/>
                </a:lnTo>
                <a:lnTo>
                  <a:pt x="99" y="461"/>
                </a:lnTo>
                <a:lnTo>
                  <a:pt x="78" y="461"/>
                </a:lnTo>
                <a:moveTo>
                  <a:pt x="120" y="461"/>
                </a:moveTo>
                <a:lnTo>
                  <a:pt x="120" y="459"/>
                </a:lnTo>
                <a:lnTo>
                  <a:pt x="139" y="459"/>
                </a:lnTo>
                <a:lnTo>
                  <a:pt x="139" y="461"/>
                </a:lnTo>
                <a:lnTo>
                  <a:pt x="120" y="461"/>
                </a:lnTo>
                <a:moveTo>
                  <a:pt x="161" y="461"/>
                </a:moveTo>
                <a:lnTo>
                  <a:pt x="161" y="459"/>
                </a:lnTo>
                <a:lnTo>
                  <a:pt x="182" y="459"/>
                </a:lnTo>
                <a:lnTo>
                  <a:pt x="182" y="461"/>
                </a:lnTo>
                <a:lnTo>
                  <a:pt x="161" y="461"/>
                </a:lnTo>
                <a:moveTo>
                  <a:pt x="201" y="461"/>
                </a:moveTo>
                <a:lnTo>
                  <a:pt x="201" y="459"/>
                </a:lnTo>
                <a:lnTo>
                  <a:pt x="222" y="459"/>
                </a:lnTo>
                <a:lnTo>
                  <a:pt x="222" y="461"/>
                </a:lnTo>
                <a:lnTo>
                  <a:pt x="201" y="461"/>
                </a:lnTo>
                <a:moveTo>
                  <a:pt x="243" y="461"/>
                </a:moveTo>
                <a:lnTo>
                  <a:pt x="243" y="459"/>
                </a:lnTo>
                <a:lnTo>
                  <a:pt x="262" y="459"/>
                </a:lnTo>
                <a:lnTo>
                  <a:pt x="262" y="461"/>
                </a:lnTo>
                <a:lnTo>
                  <a:pt x="243" y="461"/>
                </a:lnTo>
                <a:moveTo>
                  <a:pt x="283" y="461"/>
                </a:moveTo>
                <a:lnTo>
                  <a:pt x="283" y="459"/>
                </a:lnTo>
                <a:lnTo>
                  <a:pt x="305" y="459"/>
                </a:lnTo>
                <a:lnTo>
                  <a:pt x="305" y="461"/>
                </a:lnTo>
                <a:lnTo>
                  <a:pt x="283" y="461"/>
                </a:lnTo>
                <a:moveTo>
                  <a:pt x="324" y="461"/>
                </a:moveTo>
                <a:lnTo>
                  <a:pt x="324" y="459"/>
                </a:lnTo>
                <a:lnTo>
                  <a:pt x="345" y="459"/>
                </a:lnTo>
                <a:lnTo>
                  <a:pt x="345" y="461"/>
                </a:lnTo>
                <a:lnTo>
                  <a:pt x="324" y="461"/>
                </a:lnTo>
                <a:moveTo>
                  <a:pt x="366" y="461"/>
                </a:moveTo>
                <a:lnTo>
                  <a:pt x="366" y="459"/>
                </a:lnTo>
                <a:lnTo>
                  <a:pt x="385" y="459"/>
                </a:lnTo>
                <a:lnTo>
                  <a:pt x="385" y="461"/>
                </a:lnTo>
                <a:lnTo>
                  <a:pt x="366" y="461"/>
                </a:lnTo>
                <a:moveTo>
                  <a:pt x="406" y="461"/>
                </a:moveTo>
                <a:lnTo>
                  <a:pt x="406" y="459"/>
                </a:lnTo>
                <a:lnTo>
                  <a:pt x="428" y="459"/>
                </a:lnTo>
                <a:lnTo>
                  <a:pt x="428" y="461"/>
                </a:lnTo>
                <a:lnTo>
                  <a:pt x="406" y="461"/>
                </a:lnTo>
                <a:moveTo>
                  <a:pt x="38" y="244"/>
                </a:moveTo>
                <a:lnTo>
                  <a:pt x="38" y="239"/>
                </a:lnTo>
                <a:lnTo>
                  <a:pt x="59" y="239"/>
                </a:lnTo>
                <a:lnTo>
                  <a:pt x="59" y="244"/>
                </a:lnTo>
                <a:lnTo>
                  <a:pt x="38" y="244"/>
                </a:lnTo>
                <a:moveTo>
                  <a:pt x="78" y="244"/>
                </a:moveTo>
                <a:lnTo>
                  <a:pt x="78" y="239"/>
                </a:lnTo>
                <a:lnTo>
                  <a:pt x="99" y="239"/>
                </a:lnTo>
                <a:lnTo>
                  <a:pt x="99" y="244"/>
                </a:lnTo>
                <a:lnTo>
                  <a:pt x="78" y="244"/>
                </a:lnTo>
                <a:moveTo>
                  <a:pt x="120" y="244"/>
                </a:moveTo>
                <a:lnTo>
                  <a:pt x="120" y="239"/>
                </a:lnTo>
                <a:lnTo>
                  <a:pt x="139" y="239"/>
                </a:lnTo>
                <a:lnTo>
                  <a:pt x="139" y="244"/>
                </a:lnTo>
                <a:lnTo>
                  <a:pt x="120" y="244"/>
                </a:lnTo>
                <a:moveTo>
                  <a:pt x="161" y="244"/>
                </a:moveTo>
                <a:lnTo>
                  <a:pt x="161" y="239"/>
                </a:lnTo>
                <a:lnTo>
                  <a:pt x="182" y="239"/>
                </a:lnTo>
                <a:lnTo>
                  <a:pt x="182" y="244"/>
                </a:lnTo>
                <a:lnTo>
                  <a:pt x="161" y="244"/>
                </a:lnTo>
                <a:moveTo>
                  <a:pt x="201" y="244"/>
                </a:moveTo>
                <a:lnTo>
                  <a:pt x="201" y="239"/>
                </a:lnTo>
                <a:lnTo>
                  <a:pt x="222" y="239"/>
                </a:lnTo>
                <a:lnTo>
                  <a:pt x="222" y="244"/>
                </a:lnTo>
                <a:lnTo>
                  <a:pt x="201" y="244"/>
                </a:lnTo>
                <a:moveTo>
                  <a:pt x="243" y="244"/>
                </a:moveTo>
                <a:lnTo>
                  <a:pt x="243" y="239"/>
                </a:lnTo>
                <a:lnTo>
                  <a:pt x="262" y="239"/>
                </a:lnTo>
                <a:lnTo>
                  <a:pt x="262" y="244"/>
                </a:lnTo>
                <a:lnTo>
                  <a:pt x="243" y="244"/>
                </a:lnTo>
                <a:moveTo>
                  <a:pt x="283" y="244"/>
                </a:moveTo>
                <a:lnTo>
                  <a:pt x="283" y="239"/>
                </a:lnTo>
                <a:lnTo>
                  <a:pt x="305" y="239"/>
                </a:lnTo>
                <a:lnTo>
                  <a:pt x="305" y="244"/>
                </a:lnTo>
                <a:lnTo>
                  <a:pt x="283" y="244"/>
                </a:lnTo>
                <a:moveTo>
                  <a:pt x="324" y="244"/>
                </a:moveTo>
                <a:lnTo>
                  <a:pt x="324" y="239"/>
                </a:lnTo>
                <a:lnTo>
                  <a:pt x="345" y="239"/>
                </a:lnTo>
                <a:lnTo>
                  <a:pt x="345" y="244"/>
                </a:lnTo>
                <a:lnTo>
                  <a:pt x="324" y="244"/>
                </a:lnTo>
                <a:moveTo>
                  <a:pt x="120" y="24"/>
                </a:moveTo>
                <a:lnTo>
                  <a:pt x="120" y="22"/>
                </a:lnTo>
                <a:lnTo>
                  <a:pt x="139" y="22"/>
                </a:lnTo>
                <a:lnTo>
                  <a:pt x="139" y="24"/>
                </a:lnTo>
                <a:lnTo>
                  <a:pt x="120" y="24"/>
                </a:lnTo>
                <a:moveTo>
                  <a:pt x="125" y="0"/>
                </a:moveTo>
                <a:lnTo>
                  <a:pt x="0" y="144"/>
                </a:lnTo>
                <a:lnTo>
                  <a:pt x="163" y="910"/>
                </a:lnTo>
                <a:lnTo>
                  <a:pt x="286" y="910"/>
                </a:lnTo>
                <a:lnTo>
                  <a:pt x="475" y="338"/>
                </a:lnTo>
                <a:lnTo>
                  <a:pt x="378" y="244"/>
                </a:lnTo>
                <a:lnTo>
                  <a:pt x="366" y="244"/>
                </a:lnTo>
                <a:lnTo>
                  <a:pt x="366" y="239"/>
                </a:lnTo>
                <a:lnTo>
                  <a:pt x="373" y="239"/>
                </a:lnTo>
                <a:lnTo>
                  <a:pt x="125" y="0"/>
                </a:lnTo>
              </a:path>
            </a:pathLst>
          </a:custGeom>
          <a:noFill/>
          <a:ln w="9525" cmpd="sng">
            <a:noFill/>
            <a:bevel/>
          </a:ln>
        </p:spPr>
        <p:txBody>
          <a:bodyPr/>
          <a:lstStyle/>
          <a:p>
            <a:endParaRPr lang="zh-CN" altLang="en-US"/>
          </a:p>
        </p:txBody>
      </p:sp>
      <p:sp>
        <p:nvSpPr>
          <p:cNvPr id="11295" name="Freeform 168"/>
          <p:cNvSpPr>
            <a:spLocks noEditPoints="1" noChangeArrowheads="1"/>
          </p:cNvSpPr>
          <p:nvPr/>
        </p:nvSpPr>
        <p:spPr bwMode="auto">
          <a:xfrm>
            <a:off x="5495925" y="4552950"/>
            <a:ext cx="1192213" cy="1158875"/>
          </a:xfrm>
          <a:custGeom>
            <a:avLst/>
            <a:gdLst>
              <a:gd name="T0" fmla="*/ 153093 w 623"/>
              <a:gd name="T1" fmla="*/ 688842 h 572"/>
              <a:gd name="T2" fmla="*/ 189453 w 623"/>
              <a:gd name="T3" fmla="*/ 694920 h 572"/>
              <a:gd name="T4" fmla="*/ 229640 w 623"/>
              <a:gd name="T5" fmla="*/ 694920 h 572"/>
              <a:gd name="T6" fmla="*/ 271740 w 623"/>
              <a:gd name="T7" fmla="*/ 688842 h 572"/>
              <a:gd name="T8" fmla="*/ 229640 w 623"/>
              <a:gd name="T9" fmla="*/ 694920 h 572"/>
              <a:gd name="T10" fmla="*/ 306186 w 623"/>
              <a:gd name="T11" fmla="*/ 688842 h 572"/>
              <a:gd name="T12" fmla="*/ 348287 w 623"/>
              <a:gd name="T13" fmla="*/ 694920 h 572"/>
              <a:gd name="T14" fmla="*/ 388474 w 623"/>
              <a:gd name="T15" fmla="*/ 694920 h 572"/>
              <a:gd name="T16" fmla="*/ 424834 w 623"/>
              <a:gd name="T17" fmla="*/ 688842 h 572"/>
              <a:gd name="T18" fmla="*/ 388474 w 623"/>
              <a:gd name="T19" fmla="*/ 694920 h 572"/>
              <a:gd name="T20" fmla="*/ 465020 w 623"/>
              <a:gd name="T21" fmla="*/ 688842 h 572"/>
              <a:gd name="T22" fmla="*/ 505207 w 623"/>
              <a:gd name="T23" fmla="*/ 694920 h 572"/>
              <a:gd name="T24" fmla="*/ 541567 w 623"/>
              <a:gd name="T25" fmla="*/ 694920 h 572"/>
              <a:gd name="T26" fmla="*/ 583668 w 623"/>
              <a:gd name="T27" fmla="*/ 688842 h 572"/>
              <a:gd name="T28" fmla="*/ 541567 w 623"/>
              <a:gd name="T29" fmla="*/ 694920 h 572"/>
              <a:gd name="T30" fmla="*/ 623855 w 623"/>
              <a:gd name="T31" fmla="*/ 688842 h 572"/>
              <a:gd name="T32" fmla="*/ 660214 w 623"/>
              <a:gd name="T33" fmla="*/ 694920 h 572"/>
              <a:gd name="T34" fmla="*/ 700401 w 623"/>
              <a:gd name="T35" fmla="*/ 694920 h 572"/>
              <a:gd name="T36" fmla="*/ 740588 w 623"/>
              <a:gd name="T37" fmla="*/ 688842 h 572"/>
              <a:gd name="T38" fmla="*/ 700401 w 623"/>
              <a:gd name="T39" fmla="*/ 694920 h 572"/>
              <a:gd name="T40" fmla="*/ 776948 w 623"/>
              <a:gd name="T41" fmla="*/ 688842 h 572"/>
              <a:gd name="T42" fmla="*/ 817135 w 623"/>
              <a:gd name="T43" fmla="*/ 694920 h 572"/>
              <a:gd name="T44" fmla="*/ 859235 w 623"/>
              <a:gd name="T45" fmla="*/ 694920 h 572"/>
              <a:gd name="T46" fmla="*/ 895595 w 623"/>
              <a:gd name="T47" fmla="*/ 688842 h 572"/>
              <a:gd name="T48" fmla="*/ 859235 w 623"/>
              <a:gd name="T49" fmla="*/ 694920 h 572"/>
              <a:gd name="T50" fmla="*/ 935782 w 623"/>
              <a:gd name="T51" fmla="*/ 688842 h 572"/>
              <a:gd name="T52" fmla="*/ 975969 w 623"/>
              <a:gd name="T53" fmla="*/ 694920 h 572"/>
              <a:gd name="T54" fmla="*/ 306186 w 623"/>
              <a:gd name="T55" fmla="*/ 249199 h 572"/>
              <a:gd name="T56" fmla="*/ 348287 w 623"/>
              <a:gd name="T57" fmla="*/ 245147 h 572"/>
              <a:gd name="T58" fmla="*/ 306186 w 623"/>
              <a:gd name="T59" fmla="*/ 249199 h 572"/>
              <a:gd name="T60" fmla="*/ 388474 w 623"/>
              <a:gd name="T61" fmla="*/ 245147 h 572"/>
              <a:gd name="T62" fmla="*/ 424834 w 623"/>
              <a:gd name="T63" fmla="*/ 249199 h 572"/>
              <a:gd name="T64" fmla="*/ 465020 w 623"/>
              <a:gd name="T65" fmla="*/ 249199 h 572"/>
              <a:gd name="T66" fmla="*/ 505207 w 623"/>
              <a:gd name="T67" fmla="*/ 245147 h 572"/>
              <a:gd name="T68" fmla="*/ 465020 w 623"/>
              <a:gd name="T69" fmla="*/ 249199 h 572"/>
              <a:gd name="T70" fmla="*/ 541567 w 623"/>
              <a:gd name="T71" fmla="*/ 245147 h 572"/>
              <a:gd name="T72" fmla="*/ 583668 w 623"/>
              <a:gd name="T73" fmla="*/ 249199 h 572"/>
              <a:gd name="T74" fmla="*/ 361683 w 623"/>
              <a:gd name="T75" fmla="*/ 0 h 572"/>
              <a:gd name="T76" fmla="*/ 985537 w 623"/>
              <a:gd name="T77" fmla="*/ 1158875 h 572"/>
              <a:gd name="T78" fmla="*/ 1048688 w 623"/>
              <a:gd name="T79" fmla="*/ 694920 h 572"/>
              <a:gd name="T80" fmla="*/ 1012329 w 623"/>
              <a:gd name="T81" fmla="*/ 688842 h 572"/>
              <a:gd name="T82" fmla="*/ 361683 w 623"/>
              <a:gd name="T83" fmla="*/ 0 h 5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23"/>
              <a:gd name="T127" fmla="*/ 0 h 572"/>
              <a:gd name="T128" fmla="*/ 623 w 623"/>
              <a:gd name="T129" fmla="*/ 572 h 57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23" h="572">
                <a:moveTo>
                  <a:pt x="80" y="343"/>
                </a:moveTo>
                <a:lnTo>
                  <a:pt x="80" y="340"/>
                </a:lnTo>
                <a:lnTo>
                  <a:pt x="99" y="340"/>
                </a:lnTo>
                <a:lnTo>
                  <a:pt x="99" y="343"/>
                </a:lnTo>
                <a:lnTo>
                  <a:pt x="80" y="343"/>
                </a:lnTo>
                <a:moveTo>
                  <a:pt x="120" y="343"/>
                </a:moveTo>
                <a:lnTo>
                  <a:pt x="120" y="340"/>
                </a:lnTo>
                <a:lnTo>
                  <a:pt x="142" y="340"/>
                </a:lnTo>
                <a:lnTo>
                  <a:pt x="142" y="343"/>
                </a:lnTo>
                <a:lnTo>
                  <a:pt x="120" y="343"/>
                </a:lnTo>
                <a:moveTo>
                  <a:pt x="160" y="343"/>
                </a:moveTo>
                <a:lnTo>
                  <a:pt x="160" y="340"/>
                </a:lnTo>
                <a:lnTo>
                  <a:pt x="182" y="340"/>
                </a:lnTo>
                <a:lnTo>
                  <a:pt x="182" y="343"/>
                </a:lnTo>
                <a:lnTo>
                  <a:pt x="160" y="343"/>
                </a:lnTo>
                <a:moveTo>
                  <a:pt x="203" y="343"/>
                </a:moveTo>
                <a:lnTo>
                  <a:pt x="203" y="340"/>
                </a:lnTo>
                <a:lnTo>
                  <a:pt x="222" y="340"/>
                </a:lnTo>
                <a:lnTo>
                  <a:pt x="222" y="343"/>
                </a:lnTo>
                <a:lnTo>
                  <a:pt x="203" y="343"/>
                </a:lnTo>
                <a:moveTo>
                  <a:pt x="243" y="343"/>
                </a:moveTo>
                <a:lnTo>
                  <a:pt x="243" y="340"/>
                </a:lnTo>
                <a:lnTo>
                  <a:pt x="264" y="340"/>
                </a:lnTo>
                <a:lnTo>
                  <a:pt x="264" y="343"/>
                </a:lnTo>
                <a:lnTo>
                  <a:pt x="243" y="343"/>
                </a:lnTo>
                <a:moveTo>
                  <a:pt x="283" y="343"/>
                </a:moveTo>
                <a:lnTo>
                  <a:pt x="283" y="340"/>
                </a:lnTo>
                <a:lnTo>
                  <a:pt x="305" y="340"/>
                </a:lnTo>
                <a:lnTo>
                  <a:pt x="305" y="343"/>
                </a:lnTo>
                <a:lnTo>
                  <a:pt x="283" y="343"/>
                </a:lnTo>
                <a:moveTo>
                  <a:pt x="326" y="343"/>
                </a:moveTo>
                <a:lnTo>
                  <a:pt x="326" y="340"/>
                </a:lnTo>
                <a:lnTo>
                  <a:pt x="345" y="340"/>
                </a:lnTo>
                <a:lnTo>
                  <a:pt x="345" y="343"/>
                </a:lnTo>
                <a:lnTo>
                  <a:pt x="326" y="343"/>
                </a:lnTo>
                <a:moveTo>
                  <a:pt x="366" y="343"/>
                </a:moveTo>
                <a:lnTo>
                  <a:pt x="366" y="340"/>
                </a:lnTo>
                <a:lnTo>
                  <a:pt x="387" y="340"/>
                </a:lnTo>
                <a:lnTo>
                  <a:pt x="387" y="343"/>
                </a:lnTo>
                <a:lnTo>
                  <a:pt x="366" y="343"/>
                </a:lnTo>
                <a:moveTo>
                  <a:pt x="406" y="343"/>
                </a:moveTo>
                <a:lnTo>
                  <a:pt x="406" y="340"/>
                </a:lnTo>
                <a:lnTo>
                  <a:pt x="427" y="340"/>
                </a:lnTo>
                <a:lnTo>
                  <a:pt x="427" y="343"/>
                </a:lnTo>
                <a:lnTo>
                  <a:pt x="406" y="343"/>
                </a:lnTo>
                <a:moveTo>
                  <a:pt x="449" y="343"/>
                </a:moveTo>
                <a:lnTo>
                  <a:pt x="449" y="340"/>
                </a:lnTo>
                <a:lnTo>
                  <a:pt x="468" y="340"/>
                </a:lnTo>
                <a:lnTo>
                  <a:pt x="468" y="343"/>
                </a:lnTo>
                <a:lnTo>
                  <a:pt x="449" y="343"/>
                </a:lnTo>
                <a:moveTo>
                  <a:pt x="489" y="343"/>
                </a:moveTo>
                <a:lnTo>
                  <a:pt x="489" y="340"/>
                </a:lnTo>
                <a:lnTo>
                  <a:pt x="510" y="340"/>
                </a:lnTo>
                <a:lnTo>
                  <a:pt x="510" y="343"/>
                </a:lnTo>
                <a:lnTo>
                  <a:pt x="489" y="343"/>
                </a:lnTo>
                <a:moveTo>
                  <a:pt x="160" y="123"/>
                </a:moveTo>
                <a:lnTo>
                  <a:pt x="160" y="121"/>
                </a:lnTo>
                <a:lnTo>
                  <a:pt x="182" y="121"/>
                </a:lnTo>
                <a:lnTo>
                  <a:pt x="182" y="123"/>
                </a:lnTo>
                <a:lnTo>
                  <a:pt x="160" y="123"/>
                </a:lnTo>
                <a:moveTo>
                  <a:pt x="203" y="123"/>
                </a:moveTo>
                <a:lnTo>
                  <a:pt x="203" y="121"/>
                </a:lnTo>
                <a:lnTo>
                  <a:pt x="222" y="121"/>
                </a:lnTo>
                <a:lnTo>
                  <a:pt x="222" y="123"/>
                </a:lnTo>
                <a:lnTo>
                  <a:pt x="203" y="123"/>
                </a:lnTo>
                <a:moveTo>
                  <a:pt x="243" y="123"/>
                </a:moveTo>
                <a:lnTo>
                  <a:pt x="243" y="121"/>
                </a:lnTo>
                <a:lnTo>
                  <a:pt x="264" y="121"/>
                </a:lnTo>
                <a:lnTo>
                  <a:pt x="264" y="123"/>
                </a:lnTo>
                <a:lnTo>
                  <a:pt x="243" y="123"/>
                </a:lnTo>
                <a:moveTo>
                  <a:pt x="283" y="123"/>
                </a:moveTo>
                <a:lnTo>
                  <a:pt x="283" y="121"/>
                </a:lnTo>
                <a:lnTo>
                  <a:pt x="305" y="121"/>
                </a:lnTo>
                <a:lnTo>
                  <a:pt x="305" y="123"/>
                </a:lnTo>
                <a:lnTo>
                  <a:pt x="283" y="123"/>
                </a:lnTo>
                <a:moveTo>
                  <a:pt x="189" y="0"/>
                </a:moveTo>
                <a:lnTo>
                  <a:pt x="0" y="572"/>
                </a:lnTo>
                <a:lnTo>
                  <a:pt x="515" y="572"/>
                </a:lnTo>
                <a:lnTo>
                  <a:pt x="623" y="416"/>
                </a:lnTo>
                <a:lnTo>
                  <a:pt x="548" y="343"/>
                </a:lnTo>
                <a:lnTo>
                  <a:pt x="529" y="343"/>
                </a:lnTo>
                <a:lnTo>
                  <a:pt x="529" y="340"/>
                </a:lnTo>
                <a:lnTo>
                  <a:pt x="543" y="340"/>
                </a:lnTo>
                <a:lnTo>
                  <a:pt x="189" y="0"/>
                </a:lnTo>
              </a:path>
            </a:pathLst>
          </a:custGeom>
          <a:noFill/>
          <a:ln w="9525" cmpd="sng">
            <a:noFill/>
            <a:bevel/>
          </a:ln>
        </p:spPr>
        <p:txBody>
          <a:bodyPr/>
          <a:lstStyle/>
          <a:p>
            <a:endParaRPr lang="zh-CN" altLang="en-US"/>
          </a:p>
        </p:txBody>
      </p:sp>
      <p:sp>
        <p:nvSpPr>
          <p:cNvPr id="11296" name="Freeform 175"/>
          <p:cNvSpPr>
            <a:spLocks noChangeArrowheads="1"/>
          </p:cNvSpPr>
          <p:nvPr/>
        </p:nvSpPr>
        <p:spPr bwMode="auto">
          <a:xfrm>
            <a:off x="6981825" y="5702300"/>
            <a:ext cx="17463" cy="9525"/>
          </a:xfrm>
          <a:custGeom>
            <a:avLst/>
            <a:gdLst>
              <a:gd name="T0" fmla="*/ 3881 w 9"/>
              <a:gd name="T1" fmla="*/ 0 h 5"/>
              <a:gd name="T2" fmla="*/ 0 w 9"/>
              <a:gd name="T3" fmla="*/ 9525 h 5"/>
              <a:gd name="T4" fmla="*/ 17463 w 9"/>
              <a:gd name="T5" fmla="*/ 9525 h 5"/>
              <a:gd name="T6" fmla="*/ 3881 w 9"/>
              <a:gd name="T7" fmla="*/ 0 h 5"/>
              <a:gd name="T8" fmla="*/ 0 60000 65536"/>
              <a:gd name="T9" fmla="*/ 0 60000 65536"/>
              <a:gd name="T10" fmla="*/ 0 60000 65536"/>
              <a:gd name="T11" fmla="*/ 0 60000 65536"/>
              <a:gd name="T12" fmla="*/ 0 w 9"/>
              <a:gd name="T13" fmla="*/ 0 h 5"/>
              <a:gd name="T14" fmla="*/ 9 w 9"/>
              <a:gd name="T15" fmla="*/ 5 h 5"/>
            </a:gdLst>
            <a:ahLst/>
            <a:cxnLst>
              <a:cxn ang="T8">
                <a:pos x="T0" y="T1"/>
              </a:cxn>
              <a:cxn ang="T9">
                <a:pos x="T2" y="T3"/>
              </a:cxn>
              <a:cxn ang="T10">
                <a:pos x="T4" y="T5"/>
              </a:cxn>
              <a:cxn ang="T11">
                <a:pos x="T6" y="T7"/>
              </a:cxn>
            </a:cxnLst>
            <a:rect l="T12" t="T13" r="T14" b="T15"/>
            <a:pathLst>
              <a:path w="9" h="5">
                <a:moveTo>
                  <a:pt x="2" y="0"/>
                </a:moveTo>
                <a:lnTo>
                  <a:pt x="0" y="5"/>
                </a:lnTo>
                <a:lnTo>
                  <a:pt x="9" y="5"/>
                </a:lnTo>
                <a:lnTo>
                  <a:pt x="2" y="0"/>
                </a:lnTo>
                <a:close/>
              </a:path>
            </a:pathLst>
          </a:custGeom>
          <a:solidFill>
            <a:srgbClr val="E1544D"/>
          </a:solidFill>
          <a:ln w="9525" cmpd="sng">
            <a:noFill/>
            <a:bevel/>
          </a:ln>
        </p:spPr>
        <p:txBody>
          <a:bodyPr/>
          <a:lstStyle/>
          <a:p>
            <a:endParaRPr lang="zh-CN" altLang="en-US"/>
          </a:p>
        </p:txBody>
      </p:sp>
      <p:sp>
        <p:nvSpPr>
          <p:cNvPr id="11297" name="Freeform 176"/>
          <p:cNvSpPr>
            <a:spLocks noChangeArrowheads="1"/>
          </p:cNvSpPr>
          <p:nvPr/>
        </p:nvSpPr>
        <p:spPr bwMode="auto">
          <a:xfrm>
            <a:off x="6981825" y="5702300"/>
            <a:ext cx="17463" cy="9525"/>
          </a:xfrm>
          <a:custGeom>
            <a:avLst/>
            <a:gdLst>
              <a:gd name="T0" fmla="*/ 3881 w 9"/>
              <a:gd name="T1" fmla="*/ 0 h 5"/>
              <a:gd name="T2" fmla="*/ 0 w 9"/>
              <a:gd name="T3" fmla="*/ 9525 h 5"/>
              <a:gd name="T4" fmla="*/ 17463 w 9"/>
              <a:gd name="T5" fmla="*/ 9525 h 5"/>
              <a:gd name="T6" fmla="*/ 3881 w 9"/>
              <a:gd name="T7" fmla="*/ 0 h 5"/>
              <a:gd name="T8" fmla="*/ 0 60000 65536"/>
              <a:gd name="T9" fmla="*/ 0 60000 65536"/>
              <a:gd name="T10" fmla="*/ 0 60000 65536"/>
              <a:gd name="T11" fmla="*/ 0 60000 65536"/>
              <a:gd name="T12" fmla="*/ 0 w 9"/>
              <a:gd name="T13" fmla="*/ 0 h 5"/>
              <a:gd name="T14" fmla="*/ 9 w 9"/>
              <a:gd name="T15" fmla="*/ 5 h 5"/>
            </a:gdLst>
            <a:ahLst/>
            <a:cxnLst>
              <a:cxn ang="T8">
                <a:pos x="T0" y="T1"/>
              </a:cxn>
              <a:cxn ang="T9">
                <a:pos x="T2" y="T3"/>
              </a:cxn>
              <a:cxn ang="T10">
                <a:pos x="T4" y="T5"/>
              </a:cxn>
              <a:cxn ang="T11">
                <a:pos x="T6" y="T7"/>
              </a:cxn>
            </a:cxnLst>
            <a:rect l="T12" t="T13" r="T14" b="T15"/>
            <a:pathLst>
              <a:path w="9" h="5">
                <a:moveTo>
                  <a:pt x="2" y="0"/>
                </a:moveTo>
                <a:lnTo>
                  <a:pt x="0" y="5"/>
                </a:lnTo>
                <a:lnTo>
                  <a:pt x="9" y="5"/>
                </a:lnTo>
                <a:lnTo>
                  <a:pt x="2" y="0"/>
                </a:lnTo>
              </a:path>
            </a:pathLst>
          </a:custGeom>
          <a:noFill/>
          <a:ln w="9525" cmpd="sng">
            <a:noFill/>
            <a:bevel/>
          </a:ln>
        </p:spPr>
        <p:txBody>
          <a:bodyPr/>
          <a:lstStyle/>
          <a:p>
            <a:endParaRPr lang="zh-CN" altLang="en-US"/>
          </a:p>
        </p:txBody>
      </p:sp>
      <p:sp>
        <p:nvSpPr>
          <p:cNvPr id="11298" name="Freeform 178"/>
          <p:cNvSpPr>
            <a:spLocks noEditPoints="1" noChangeArrowheads="1"/>
          </p:cNvSpPr>
          <p:nvPr/>
        </p:nvSpPr>
        <p:spPr bwMode="auto">
          <a:xfrm>
            <a:off x="4041775" y="4159250"/>
            <a:ext cx="1219200" cy="1552575"/>
          </a:xfrm>
          <a:custGeom>
            <a:avLst/>
            <a:gdLst>
              <a:gd name="T0" fmla="*/ 82172 w 638"/>
              <a:gd name="T1" fmla="*/ 1082343 h 766"/>
              <a:gd name="T2" fmla="*/ 118480 w 638"/>
              <a:gd name="T3" fmla="*/ 1088424 h 766"/>
              <a:gd name="T4" fmla="*/ 158611 w 638"/>
              <a:gd name="T5" fmla="*/ 1088424 h 766"/>
              <a:gd name="T6" fmla="*/ 198741 w 638"/>
              <a:gd name="T7" fmla="*/ 1082343 h 766"/>
              <a:gd name="T8" fmla="*/ 198741 w 638"/>
              <a:gd name="T9" fmla="*/ 1088424 h 766"/>
              <a:gd name="T10" fmla="*/ 317221 w 638"/>
              <a:gd name="T11" fmla="*/ 1082343 h 766"/>
              <a:gd name="T12" fmla="*/ 351619 w 638"/>
              <a:gd name="T13" fmla="*/ 1088424 h 766"/>
              <a:gd name="T14" fmla="*/ 393660 w 638"/>
              <a:gd name="T15" fmla="*/ 1088424 h 766"/>
              <a:gd name="T16" fmla="*/ 433791 w 638"/>
              <a:gd name="T17" fmla="*/ 1082343 h 766"/>
              <a:gd name="T18" fmla="*/ 433791 w 638"/>
              <a:gd name="T19" fmla="*/ 1088424 h 766"/>
              <a:gd name="T20" fmla="*/ 550360 w 638"/>
              <a:gd name="T21" fmla="*/ 1082343 h 766"/>
              <a:gd name="T22" fmla="*/ 586668 w 638"/>
              <a:gd name="T23" fmla="*/ 1088424 h 766"/>
              <a:gd name="T24" fmla="*/ 628710 w 638"/>
              <a:gd name="T25" fmla="*/ 1088424 h 766"/>
              <a:gd name="T26" fmla="*/ 668840 w 638"/>
              <a:gd name="T27" fmla="*/ 1082343 h 766"/>
              <a:gd name="T28" fmla="*/ 668840 w 638"/>
              <a:gd name="T29" fmla="*/ 1088424 h 766"/>
              <a:gd name="T30" fmla="*/ 785409 w 638"/>
              <a:gd name="T31" fmla="*/ 1082343 h 766"/>
              <a:gd name="T32" fmla="*/ 821718 w 638"/>
              <a:gd name="T33" fmla="*/ 1088424 h 766"/>
              <a:gd name="T34" fmla="*/ 861848 w 638"/>
              <a:gd name="T35" fmla="*/ 1088424 h 766"/>
              <a:gd name="T36" fmla="*/ 903890 w 638"/>
              <a:gd name="T37" fmla="*/ 1082343 h 766"/>
              <a:gd name="T38" fmla="*/ 903890 w 638"/>
              <a:gd name="T39" fmla="*/ 1088424 h 766"/>
              <a:gd name="T40" fmla="*/ 1020459 w 638"/>
              <a:gd name="T41" fmla="*/ 1082343 h 766"/>
              <a:gd name="T42" fmla="*/ 1056767 w 638"/>
              <a:gd name="T43" fmla="*/ 1088424 h 766"/>
              <a:gd name="T44" fmla="*/ 1096898 w 638"/>
              <a:gd name="T45" fmla="*/ 1088424 h 766"/>
              <a:gd name="T46" fmla="*/ 433791 w 638"/>
              <a:gd name="T47" fmla="*/ 638461 h 766"/>
              <a:gd name="T48" fmla="*/ 433791 w 638"/>
              <a:gd name="T49" fmla="*/ 642515 h 766"/>
              <a:gd name="T50" fmla="*/ 550360 w 638"/>
              <a:gd name="T51" fmla="*/ 638461 h 766"/>
              <a:gd name="T52" fmla="*/ 586668 w 638"/>
              <a:gd name="T53" fmla="*/ 642515 h 766"/>
              <a:gd name="T54" fmla="*/ 628710 w 638"/>
              <a:gd name="T55" fmla="*/ 642515 h 766"/>
              <a:gd name="T56" fmla="*/ 668840 w 638"/>
              <a:gd name="T57" fmla="*/ 638461 h 766"/>
              <a:gd name="T58" fmla="*/ 668840 w 638"/>
              <a:gd name="T59" fmla="*/ 642515 h 766"/>
              <a:gd name="T60" fmla="*/ 785409 w 638"/>
              <a:gd name="T61" fmla="*/ 638461 h 766"/>
              <a:gd name="T62" fmla="*/ 821718 w 638"/>
              <a:gd name="T63" fmla="*/ 642515 h 766"/>
              <a:gd name="T64" fmla="*/ 861848 w 638"/>
              <a:gd name="T65" fmla="*/ 642515 h 766"/>
              <a:gd name="T66" fmla="*/ 903890 w 638"/>
              <a:gd name="T67" fmla="*/ 638461 h 766"/>
              <a:gd name="T68" fmla="*/ 903890 w 638"/>
              <a:gd name="T69" fmla="*/ 642515 h 766"/>
              <a:gd name="T70" fmla="*/ 1020459 w 638"/>
              <a:gd name="T71" fmla="*/ 638461 h 766"/>
              <a:gd name="T72" fmla="*/ 821718 w 638"/>
              <a:gd name="T73" fmla="*/ 202686 h 766"/>
              <a:gd name="T74" fmla="*/ 861848 w 638"/>
              <a:gd name="T75" fmla="*/ 202686 h 766"/>
              <a:gd name="T76" fmla="*/ 903890 w 638"/>
              <a:gd name="T77" fmla="*/ 192552 h 766"/>
              <a:gd name="T78" fmla="*/ 903890 w 638"/>
              <a:gd name="T79" fmla="*/ 202686 h 766"/>
              <a:gd name="T80" fmla="*/ 785409 w 638"/>
              <a:gd name="T81" fmla="*/ 192552 h 766"/>
              <a:gd name="T82" fmla="*/ 745279 w 638"/>
              <a:gd name="T83" fmla="*/ 196605 h 766"/>
              <a:gd name="T84" fmla="*/ 393660 w 638"/>
              <a:gd name="T85" fmla="*/ 642515 h 766"/>
              <a:gd name="T86" fmla="*/ 95549 w 638"/>
              <a:gd name="T87" fmla="*/ 1552575 h 76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38"/>
              <a:gd name="T133" fmla="*/ 0 h 766"/>
              <a:gd name="T134" fmla="*/ 638 w 638"/>
              <a:gd name="T135" fmla="*/ 766 h 76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38" h="766">
                <a:moveTo>
                  <a:pt x="21" y="537"/>
                </a:moveTo>
                <a:lnTo>
                  <a:pt x="21" y="534"/>
                </a:lnTo>
                <a:lnTo>
                  <a:pt x="43" y="534"/>
                </a:lnTo>
                <a:lnTo>
                  <a:pt x="43" y="537"/>
                </a:lnTo>
                <a:lnTo>
                  <a:pt x="21" y="537"/>
                </a:lnTo>
                <a:moveTo>
                  <a:pt x="62" y="537"/>
                </a:moveTo>
                <a:lnTo>
                  <a:pt x="62" y="534"/>
                </a:lnTo>
                <a:lnTo>
                  <a:pt x="83" y="534"/>
                </a:lnTo>
                <a:lnTo>
                  <a:pt x="83" y="537"/>
                </a:lnTo>
                <a:lnTo>
                  <a:pt x="62" y="537"/>
                </a:lnTo>
                <a:moveTo>
                  <a:pt x="104" y="537"/>
                </a:moveTo>
                <a:lnTo>
                  <a:pt x="104" y="534"/>
                </a:lnTo>
                <a:lnTo>
                  <a:pt x="123" y="534"/>
                </a:lnTo>
                <a:lnTo>
                  <a:pt x="123" y="537"/>
                </a:lnTo>
                <a:lnTo>
                  <a:pt x="104" y="537"/>
                </a:lnTo>
                <a:moveTo>
                  <a:pt x="144" y="537"/>
                </a:moveTo>
                <a:lnTo>
                  <a:pt x="144" y="534"/>
                </a:lnTo>
                <a:lnTo>
                  <a:pt x="166" y="534"/>
                </a:lnTo>
                <a:lnTo>
                  <a:pt x="166" y="537"/>
                </a:lnTo>
                <a:lnTo>
                  <a:pt x="144" y="537"/>
                </a:lnTo>
                <a:moveTo>
                  <a:pt x="184" y="537"/>
                </a:moveTo>
                <a:lnTo>
                  <a:pt x="184" y="534"/>
                </a:lnTo>
                <a:lnTo>
                  <a:pt x="206" y="534"/>
                </a:lnTo>
                <a:lnTo>
                  <a:pt x="206" y="537"/>
                </a:lnTo>
                <a:lnTo>
                  <a:pt x="184" y="537"/>
                </a:lnTo>
                <a:moveTo>
                  <a:pt x="227" y="537"/>
                </a:moveTo>
                <a:lnTo>
                  <a:pt x="227" y="534"/>
                </a:lnTo>
                <a:lnTo>
                  <a:pt x="246" y="534"/>
                </a:lnTo>
                <a:lnTo>
                  <a:pt x="246" y="537"/>
                </a:lnTo>
                <a:lnTo>
                  <a:pt x="227" y="537"/>
                </a:lnTo>
                <a:moveTo>
                  <a:pt x="267" y="537"/>
                </a:moveTo>
                <a:lnTo>
                  <a:pt x="267" y="534"/>
                </a:lnTo>
                <a:lnTo>
                  <a:pt x="288" y="534"/>
                </a:lnTo>
                <a:lnTo>
                  <a:pt x="288" y="537"/>
                </a:lnTo>
                <a:lnTo>
                  <a:pt x="267" y="537"/>
                </a:lnTo>
                <a:moveTo>
                  <a:pt x="307" y="537"/>
                </a:moveTo>
                <a:lnTo>
                  <a:pt x="307" y="534"/>
                </a:lnTo>
                <a:lnTo>
                  <a:pt x="329" y="534"/>
                </a:lnTo>
                <a:lnTo>
                  <a:pt x="329" y="537"/>
                </a:lnTo>
                <a:lnTo>
                  <a:pt x="307" y="537"/>
                </a:lnTo>
                <a:moveTo>
                  <a:pt x="350" y="537"/>
                </a:moveTo>
                <a:lnTo>
                  <a:pt x="350" y="534"/>
                </a:lnTo>
                <a:lnTo>
                  <a:pt x="369" y="534"/>
                </a:lnTo>
                <a:lnTo>
                  <a:pt x="369" y="537"/>
                </a:lnTo>
                <a:lnTo>
                  <a:pt x="350" y="537"/>
                </a:lnTo>
                <a:moveTo>
                  <a:pt x="390" y="537"/>
                </a:moveTo>
                <a:lnTo>
                  <a:pt x="390" y="534"/>
                </a:lnTo>
                <a:lnTo>
                  <a:pt x="411" y="534"/>
                </a:lnTo>
                <a:lnTo>
                  <a:pt x="411" y="537"/>
                </a:lnTo>
                <a:lnTo>
                  <a:pt x="390" y="537"/>
                </a:lnTo>
                <a:moveTo>
                  <a:pt x="430" y="537"/>
                </a:moveTo>
                <a:lnTo>
                  <a:pt x="430" y="534"/>
                </a:lnTo>
                <a:lnTo>
                  <a:pt x="451" y="534"/>
                </a:lnTo>
                <a:lnTo>
                  <a:pt x="451" y="537"/>
                </a:lnTo>
                <a:lnTo>
                  <a:pt x="430" y="537"/>
                </a:lnTo>
                <a:moveTo>
                  <a:pt x="473" y="537"/>
                </a:moveTo>
                <a:lnTo>
                  <a:pt x="473" y="534"/>
                </a:lnTo>
                <a:lnTo>
                  <a:pt x="492" y="534"/>
                </a:lnTo>
                <a:lnTo>
                  <a:pt x="492" y="537"/>
                </a:lnTo>
                <a:lnTo>
                  <a:pt x="473" y="537"/>
                </a:lnTo>
                <a:moveTo>
                  <a:pt x="513" y="537"/>
                </a:moveTo>
                <a:lnTo>
                  <a:pt x="513" y="534"/>
                </a:lnTo>
                <a:lnTo>
                  <a:pt x="534" y="534"/>
                </a:lnTo>
                <a:lnTo>
                  <a:pt x="534" y="537"/>
                </a:lnTo>
                <a:lnTo>
                  <a:pt x="513" y="537"/>
                </a:lnTo>
                <a:moveTo>
                  <a:pt x="553" y="537"/>
                </a:moveTo>
                <a:lnTo>
                  <a:pt x="553" y="534"/>
                </a:lnTo>
                <a:lnTo>
                  <a:pt x="574" y="534"/>
                </a:lnTo>
                <a:lnTo>
                  <a:pt x="574" y="537"/>
                </a:lnTo>
                <a:lnTo>
                  <a:pt x="553" y="537"/>
                </a:lnTo>
                <a:moveTo>
                  <a:pt x="227" y="317"/>
                </a:moveTo>
                <a:lnTo>
                  <a:pt x="227" y="315"/>
                </a:lnTo>
                <a:lnTo>
                  <a:pt x="246" y="315"/>
                </a:lnTo>
                <a:lnTo>
                  <a:pt x="246" y="317"/>
                </a:lnTo>
                <a:lnTo>
                  <a:pt x="227" y="317"/>
                </a:lnTo>
                <a:moveTo>
                  <a:pt x="267" y="317"/>
                </a:moveTo>
                <a:lnTo>
                  <a:pt x="267" y="315"/>
                </a:lnTo>
                <a:lnTo>
                  <a:pt x="288" y="315"/>
                </a:lnTo>
                <a:lnTo>
                  <a:pt x="288" y="317"/>
                </a:lnTo>
                <a:lnTo>
                  <a:pt x="267" y="317"/>
                </a:lnTo>
                <a:moveTo>
                  <a:pt x="307" y="317"/>
                </a:moveTo>
                <a:lnTo>
                  <a:pt x="307" y="315"/>
                </a:lnTo>
                <a:lnTo>
                  <a:pt x="329" y="315"/>
                </a:lnTo>
                <a:lnTo>
                  <a:pt x="329" y="317"/>
                </a:lnTo>
                <a:lnTo>
                  <a:pt x="307" y="317"/>
                </a:lnTo>
                <a:moveTo>
                  <a:pt x="350" y="317"/>
                </a:moveTo>
                <a:lnTo>
                  <a:pt x="350" y="315"/>
                </a:lnTo>
                <a:lnTo>
                  <a:pt x="369" y="315"/>
                </a:lnTo>
                <a:lnTo>
                  <a:pt x="369" y="317"/>
                </a:lnTo>
                <a:lnTo>
                  <a:pt x="350" y="317"/>
                </a:lnTo>
                <a:moveTo>
                  <a:pt x="390" y="317"/>
                </a:moveTo>
                <a:lnTo>
                  <a:pt x="390" y="315"/>
                </a:lnTo>
                <a:lnTo>
                  <a:pt x="411" y="315"/>
                </a:lnTo>
                <a:lnTo>
                  <a:pt x="411" y="317"/>
                </a:lnTo>
                <a:lnTo>
                  <a:pt x="390" y="317"/>
                </a:lnTo>
                <a:moveTo>
                  <a:pt x="430" y="317"/>
                </a:moveTo>
                <a:lnTo>
                  <a:pt x="430" y="315"/>
                </a:lnTo>
                <a:lnTo>
                  <a:pt x="451" y="315"/>
                </a:lnTo>
                <a:lnTo>
                  <a:pt x="451" y="317"/>
                </a:lnTo>
                <a:lnTo>
                  <a:pt x="430" y="317"/>
                </a:lnTo>
                <a:moveTo>
                  <a:pt x="473" y="317"/>
                </a:moveTo>
                <a:lnTo>
                  <a:pt x="473" y="315"/>
                </a:lnTo>
                <a:lnTo>
                  <a:pt x="492" y="315"/>
                </a:lnTo>
                <a:lnTo>
                  <a:pt x="492" y="317"/>
                </a:lnTo>
                <a:lnTo>
                  <a:pt x="473" y="317"/>
                </a:lnTo>
                <a:moveTo>
                  <a:pt x="513" y="317"/>
                </a:moveTo>
                <a:lnTo>
                  <a:pt x="513" y="315"/>
                </a:lnTo>
                <a:lnTo>
                  <a:pt x="534" y="315"/>
                </a:lnTo>
                <a:lnTo>
                  <a:pt x="534" y="317"/>
                </a:lnTo>
                <a:lnTo>
                  <a:pt x="513" y="317"/>
                </a:lnTo>
                <a:moveTo>
                  <a:pt x="430" y="100"/>
                </a:moveTo>
                <a:lnTo>
                  <a:pt x="430" y="95"/>
                </a:lnTo>
                <a:lnTo>
                  <a:pt x="451" y="95"/>
                </a:lnTo>
                <a:lnTo>
                  <a:pt x="451" y="100"/>
                </a:lnTo>
                <a:lnTo>
                  <a:pt x="430" y="100"/>
                </a:lnTo>
                <a:moveTo>
                  <a:pt x="473" y="100"/>
                </a:moveTo>
                <a:lnTo>
                  <a:pt x="473" y="95"/>
                </a:lnTo>
                <a:lnTo>
                  <a:pt x="492" y="95"/>
                </a:lnTo>
                <a:lnTo>
                  <a:pt x="492" y="100"/>
                </a:lnTo>
                <a:lnTo>
                  <a:pt x="473" y="100"/>
                </a:lnTo>
                <a:moveTo>
                  <a:pt x="475" y="0"/>
                </a:moveTo>
                <a:lnTo>
                  <a:pt x="392" y="95"/>
                </a:lnTo>
                <a:lnTo>
                  <a:pt x="411" y="95"/>
                </a:lnTo>
                <a:lnTo>
                  <a:pt x="411" y="100"/>
                </a:lnTo>
                <a:lnTo>
                  <a:pt x="390" y="100"/>
                </a:lnTo>
                <a:lnTo>
                  <a:pt x="390" y="97"/>
                </a:lnTo>
                <a:lnTo>
                  <a:pt x="199" y="315"/>
                </a:lnTo>
                <a:lnTo>
                  <a:pt x="206" y="315"/>
                </a:lnTo>
                <a:lnTo>
                  <a:pt x="206" y="317"/>
                </a:lnTo>
                <a:lnTo>
                  <a:pt x="196" y="317"/>
                </a:lnTo>
                <a:lnTo>
                  <a:pt x="0" y="541"/>
                </a:lnTo>
                <a:lnTo>
                  <a:pt x="50" y="766"/>
                </a:lnTo>
                <a:lnTo>
                  <a:pt x="638" y="766"/>
                </a:lnTo>
                <a:lnTo>
                  <a:pt x="475" y="0"/>
                </a:lnTo>
              </a:path>
            </a:pathLst>
          </a:custGeom>
          <a:noFill/>
          <a:ln w="9525" cmpd="sng">
            <a:noFill/>
            <a:bevel/>
          </a:ln>
        </p:spPr>
        <p:txBody>
          <a:bodyPr/>
          <a:lstStyle/>
          <a:p>
            <a:endParaRPr lang="zh-CN" altLang="en-US"/>
          </a:p>
        </p:txBody>
      </p:sp>
      <p:sp>
        <p:nvSpPr>
          <p:cNvPr id="11299" name="Freeform 198"/>
          <p:cNvSpPr>
            <a:spLocks noEditPoints="1" noChangeArrowheads="1"/>
          </p:cNvSpPr>
          <p:nvPr/>
        </p:nvSpPr>
        <p:spPr bwMode="auto">
          <a:xfrm>
            <a:off x="2541588" y="4173538"/>
            <a:ext cx="790575" cy="1187450"/>
          </a:xfrm>
          <a:custGeom>
            <a:avLst/>
            <a:gdLst>
              <a:gd name="T0" fmla="*/ 677636 w 413"/>
              <a:gd name="T1" fmla="*/ 1073974 h 586"/>
              <a:gd name="T2" fmla="*/ 677636 w 413"/>
              <a:gd name="T3" fmla="*/ 1067894 h 586"/>
              <a:gd name="T4" fmla="*/ 719749 w 413"/>
              <a:gd name="T5" fmla="*/ 1067894 h 586"/>
              <a:gd name="T6" fmla="*/ 719749 w 413"/>
              <a:gd name="T7" fmla="*/ 1073974 h 586"/>
              <a:gd name="T8" fmla="*/ 677636 w 413"/>
              <a:gd name="T9" fmla="*/ 1073974 h 586"/>
              <a:gd name="T10" fmla="*/ 289048 w 413"/>
              <a:gd name="T11" fmla="*/ 628173 h 586"/>
              <a:gd name="T12" fmla="*/ 289048 w 413"/>
              <a:gd name="T13" fmla="*/ 624120 h 586"/>
              <a:gd name="T14" fmla="*/ 329247 w 413"/>
              <a:gd name="T15" fmla="*/ 624120 h 586"/>
              <a:gd name="T16" fmla="*/ 329247 w 413"/>
              <a:gd name="T17" fmla="*/ 628173 h 586"/>
              <a:gd name="T18" fmla="*/ 289048 w 413"/>
              <a:gd name="T19" fmla="*/ 628173 h 586"/>
              <a:gd name="T20" fmla="*/ 365617 w 413"/>
              <a:gd name="T21" fmla="*/ 628173 h 586"/>
              <a:gd name="T22" fmla="*/ 365617 w 413"/>
              <a:gd name="T23" fmla="*/ 624120 h 586"/>
              <a:gd name="T24" fmla="*/ 407730 w 413"/>
              <a:gd name="T25" fmla="*/ 624120 h 586"/>
              <a:gd name="T26" fmla="*/ 407730 w 413"/>
              <a:gd name="T27" fmla="*/ 628173 h 586"/>
              <a:gd name="T28" fmla="*/ 365617 w 413"/>
              <a:gd name="T29" fmla="*/ 628173 h 586"/>
              <a:gd name="T30" fmla="*/ 447929 w 413"/>
              <a:gd name="T31" fmla="*/ 628173 h 586"/>
              <a:gd name="T32" fmla="*/ 447929 w 413"/>
              <a:gd name="T33" fmla="*/ 624120 h 586"/>
              <a:gd name="T34" fmla="*/ 484299 w 413"/>
              <a:gd name="T35" fmla="*/ 624120 h 586"/>
              <a:gd name="T36" fmla="*/ 484299 w 413"/>
              <a:gd name="T37" fmla="*/ 628173 h 586"/>
              <a:gd name="T38" fmla="*/ 447929 w 413"/>
              <a:gd name="T39" fmla="*/ 628173 h 586"/>
              <a:gd name="T40" fmla="*/ 130167 w 413"/>
              <a:gd name="T41" fmla="*/ 188452 h 586"/>
              <a:gd name="T42" fmla="*/ 130167 w 413"/>
              <a:gd name="T43" fmla="*/ 178320 h 586"/>
              <a:gd name="T44" fmla="*/ 172280 w 413"/>
              <a:gd name="T45" fmla="*/ 178320 h 586"/>
              <a:gd name="T46" fmla="*/ 172280 w 413"/>
              <a:gd name="T47" fmla="*/ 188452 h 586"/>
              <a:gd name="T48" fmla="*/ 130167 w 413"/>
              <a:gd name="T49" fmla="*/ 188452 h 586"/>
              <a:gd name="T50" fmla="*/ 212479 w 413"/>
              <a:gd name="T51" fmla="*/ 188452 h 586"/>
              <a:gd name="T52" fmla="*/ 212479 w 413"/>
              <a:gd name="T53" fmla="*/ 178320 h 586"/>
              <a:gd name="T54" fmla="*/ 248849 w 413"/>
              <a:gd name="T55" fmla="*/ 178320 h 586"/>
              <a:gd name="T56" fmla="*/ 248849 w 413"/>
              <a:gd name="T57" fmla="*/ 188452 h 586"/>
              <a:gd name="T58" fmla="*/ 212479 w 413"/>
              <a:gd name="T59" fmla="*/ 188452 h 586"/>
              <a:gd name="T60" fmla="*/ 158881 w 413"/>
              <a:gd name="T61" fmla="*/ 0 h 586"/>
              <a:gd name="T62" fmla="*/ 86140 w 413"/>
              <a:gd name="T63" fmla="*/ 178320 h 586"/>
              <a:gd name="T64" fmla="*/ 95711 w 413"/>
              <a:gd name="T65" fmla="*/ 178320 h 586"/>
              <a:gd name="T66" fmla="*/ 95711 w 413"/>
              <a:gd name="T67" fmla="*/ 188452 h 586"/>
              <a:gd name="T68" fmla="*/ 80397 w 413"/>
              <a:gd name="T69" fmla="*/ 188452 h 586"/>
              <a:gd name="T70" fmla="*/ 0 w 413"/>
              <a:gd name="T71" fmla="*/ 378930 h 586"/>
              <a:gd name="T72" fmla="*/ 225879 w 413"/>
              <a:gd name="T73" fmla="*/ 624120 h 586"/>
              <a:gd name="T74" fmla="*/ 248849 w 413"/>
              <a:gd name="T75" fmla="*/ 624120 h 586"/>
              <a:gd name="T76" fmla="*/ 248849 w 413"/>
              <a:gd name="T77" fmla="*/ 628173 h 586"/>
              <a:gd name="T78" fmla="*/ 235450 w 413"/>
              <a:gd name="T79" fmla="*/ 628173 h 586"/>
              <a:gd name="T80" fmla="*/ 637437 w 413"/>
              <a:gd name="T81" fmla="*/ 1067894 h 586"/>
              <a:gd name="T82" fmla="*/ 641265 w 413"/>
              <a:gd name="T83" fmla="*/ 1067894 h 586"/>
              <a:gd name="T84" fmla="*/ 641265 w 413"/>
              <a:gd name="T85" fmla="*/ 1073974 h 586"/>
              <a:gd name="T86" fmla="*/ 750376 w 413"/>
              <a:gd name="T87" fmla="*/ 1187450 h 586"/>
              <a:gd name="T88" fmla="*/ 786747 w 413"/>
              <a:gd name="T89" fmla="*/ 1073974 h 586"/>
              <a:gd name="T90" fmla="*/ 759947 w 413"/>
              <a:gd name="T91" fmla="*/ 1073974 h 586"/>
              <a:gd name="T92" fmla="*/ 759947 w 413"/>
              <a:gd name="T93" fmla="*/ 1067894 h 586"/>
              <a:gd name="T94" fmla="*/ 790575 w 413"/>
              <a:gd name="T95" fmla="*/ 1067894 h 586"/>
              <a:gd name="T96" fmla="*/ 790575 w 413"/>
              <a:gd name="T97" fmla="*/ 1063842 h 586"/>
              <a:gd name="T98" fmla="*/ 534069 w 413"/>
              <a:gd name="T99" fmla="*/ 628173 h 586"/>
              <a:gd name="T100" fmla="*/ 524498 w 413"/>
              <a:gd name="T101" fmla="*/ 628173 h 586"/>
              <a:gd name="T102" fmla="*/ 524498 w 413"/>
              <a:gd name="T103" fmla="*/ 624120 h 586"/>
              <a:gd name="T104" fmla="*/ 528326 w 413"/>
              <a:gd name="T105" fmla="*/ 624120 h 586"/>
              <a:gd name="T106" fmla="*/ 158881 w 413"/>
              <a:gd name="T107" fmla="*/ 0 h 58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13"/>
              <a:gd name="T163" fmla="*/ 0 h 586"/>
              <a:gd name="T164" fmla="*/ 413 w 413"/>
              <a:gd name="T165" fmla="*/ 586 h 58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13" h="586">
                <a:moveTo>
                  <a:pt x="354" y="530"/>
                </a:moveTo>
                <a:lnTo>
                  <a:pt x="354" y="527"/>
                </a:lnTo>
                <a:lnTo>
                  <a:pt x="376" y="527"/>
                </a:lnTo>
                <a:lnTo>
                  <a:pt x="376" y="530"/>
                </a:lnTo>
                <a:lnTo>
                  <a:pt x="354" y="530"/>
                </a:lnTo>
                <a:moveTo>
                  <a:pt x="151" y="310"/>
                </a:moveTo>
                <a:lnTo>
                  <a:pt x="151" y="308"/>
                </a:lnTo>
                <a:lnTo>
                  <a:pt x="172" y="308"/>
                </a:lnTo>
                <a:lnTo>
                  <a:pt x="172" y="310"/>
                </a:lnTo>
                <a:lnTo>
                  <a:pt x="151" y="310"/>
                </a:lnTo>
                <a:moveTo>
                  <a:pt x="191" y="310"/>
                </a:moveTo>
                <a:lnTo>
                  <a:pt x="191" y="308"/>
                </a:lnTo>
                <a:lnTo>
                  <a:pt x="213" y="308"/>
                </a:lnTo>
                <a:lnTo>
                  <a:pt x="213" y="310"/>
                </a:lnTo>
                <a:lnTo>
                  <a:pt x="191" y="310"/>
                </a:lnTo>
                <a:moveTo>
                  <a:pt x="234" y="310"/>
                </a:moveTo>
                <a:lnTo>
                  <a:pt x="234" y="308"/>
                </a:lnTo>
                <a:lnTo>
                  <a:pt x="253" y="308"/>
                </a:lnTo>
                <a:lnTo>
                  <a:pt x="253" y="310"/>
                </a:lnTo>
                <a:lnTo>
                  <a:pt x="234" y="310"/>
                </a:lnTo>
                <a:moveTo>
                  <a:pt x="68" y="93"/>
                </a:moveTo>
                <a:lnTo>
                  <a:pt x="68" y="88"/>
                </a:lnTo>
                <a:lnTo>
                  <a:pt x="90" y="88"/>
                </a:lnTo>
                <a:lnTo>
                  <a:pt x="90" y="93"/>
                </a:lnTo>
                <a:lnTo>
                  <a:pt x="68" y="93"/>
                </a:lnTo>
                <a:moveTo>
                  <a:pt x="111" y="93"/>
                </a:moveTo>
                <a:lnTo>
                  <a:pt x="111" y="88"/>
                </a:lnTo>
                <a:lnTo>
                  <a:pt x="130" y="88"/>
                </a:lnTo>
                <a:lnTo>
                  <a:pt x="130" y="93"/>
                </a:lnTo>
                <a:lnTo>
                  <a:pt x="111" y="93"/>
                </a:lnTo>
                <a:moveTo>
                  <a:pt x="83" y="0"/>
                </a:moveTo>
                <a:lnTo>
                  <a:pt x="45" y="88"/>
                </a:lnTo>
                <a:lnTo>
                  <a:pt x="50" y="88"/>
                </a:lnTo>
                <a:lnTo>
                  <a:pt x="50" y="93"/>
                </a:lnTo>
                <a:lnTo>
                  <a:pt x="42" y="93"/>
                </a:lnTo>
                <a:lnTo>
                  <a:pt x="0" y="187"/>
                </a:lnTo>
                <a:lnTo>
                  <a:pt x="118" y="308"/>
                </a:lnTo>
                <a:lnTo>
                  <a:pt x="130" y="308"/>
                </a:lnTo>
                <a:lnTo>
                  <a:pt x="130" y="310"/>
                </a:lnTo>
                <a:lnTo>
                  <a:pt x="123" y="310"/>
                </a:lnTo>
                <a:lnTo>
                  <a:pt x="333" y="527"/>
                </a:lnTo>
                <a:lnTo>
                  <a:pt x="335" y="527"/>
                </a:lnTo>
                <a:lnTo>
                  <a:pt x="335" y="530"/>
                </a:lnTo>
                <a:lnTo>
                  <a:pt x="392" y="586"/>
                </a:lnTo>
                <a:lnTo>
                  <a:pt x="411" y="530"/>
                </a:lnTo>
                <a:lnTo>
                  <a:pt x="397" y="530"/>
                </a:lnTo>
                <a:lnTo>
                  <a:pt x="397" y="527"/>
                </a:lnTo>
                <a:lnTo>
                  <a:pt x="413" y="527"/>
                </a:lnTo>
                <a:lnTo>
                  <a:pt x="413" y="525"/>
                </a:lnTo>
                <a:lnTo>
                  <a:pt x="279" y="310"/>
                </a:lnTo>
                <a:lnTo>
                  <a:pt x="274" y="310"/>
                </a:lnTo>
                <a:lnTo>
                  <a:pt x="274" y="308"/>
                </a:lnTo>
                <a:lnTo>
                  <a:pt x="276" y="308"/>
                </a:lnTo>
                <a:lnTo>
                  <a:pt x="83" y="0"/>
                </a:lnTo>
              </a:path>
            </a:pathLst>
          </a:custGeom>
          <a:noFill/>
          <a:ln w="9525" cmpd="sng">
            <a:noFill/>
            <a:bevel/>
          </a:ln>
        </p:spPr>
        <p:txBody>
          <a:bodyPr/>
          <a:lstStyle/>
          <a:p>
            <a:endParaRPr lang="zh-CN" altLang="en-US"/>
          </a:p>
        </p:txBody>
      </p:sp>
      <p:sp>
        <p:nvSpPr>
          <p:cNvPr id="11300" name="Freeform 219"/>
          <p:cNvSpPr>
            <a:spLocks noChangeArrowheads="1"/>
          </p:cNvSpPr>
          <p:nvPr/>
        </p:nvSpPr>
        <p:spPr bwMode="auto">
          <a:xfrm>
            <a:off x="3444875" y="2090738"/>
            <a:ext cx="665163" cy="309562"/>
          </a:xfrm>
          <a:custGeom>
            <a:avLst/>
            <a:gdLst>
              <a:gd name="T0" fmla="*/ 665163 w 348"/>
              <a:gd name="T1" fmla="*/ 0 h 153"/>
              <a:gd name="T2" fmla="*/ 0 w 348"/>
              <a:gd name="T3" fmla="*/ 0 h 153"/>
              <a:gd name="T4" fmla="*/ 0 w 348"/>
              <a:gd name="T5" fmla="*/ 137583 h 153"/>
              <a:gd name="T6" fmla="*/ 0 w 348"/>
              <a:gd name="T7" fmla="*/ 171979 h 153"/>
              <a:gd name="T8" fmla="*/ 0 w 348"/>
              <a:gd name="T9" fmla="*/ 309562 h 153"/>
              <a:gd name="T10" fmla="*/ 68810 w 348"/>
              <a:gd name="T11" fmla="*/ 171979 h 153"/>
              <a:gd name="T12" fmla="*/ 665163 w 348"/>
              <a:gd name="T13" fmla="*/ 171979 h 153"/>
              <a:gd name="T14" fmla="*/ 665163 w 348"/>
              <a:gd name="T15" fmla="*/ 0 h 153"/>
              <a:gd name="T16" fmla="*/ 0 60000 65536"/>
              <a:gd name="T17" fmla="*/ 0 60000 65536"/>
              <a:gd name="T18" fmla="*/ 0 60000 65536"/>
              <a:gd name="T19" fmla="*/ 0 60000 65536"/>
              <a:gd name="T20" fmla="*/ 0 60000 65536"/>
              <a:gd name="T21" fmla="*/ 0 60000 65536"/>
              <a:gd name="T22" fmla="*/ 0 60000 65536"/>
              <a:gd name="T23" fmla="*/ 0 60000 65536"/>
              <a:gd name="T24" fmla="*/ 0 w 348"/>
              <a:gd name="T25" fmla="*/ 0 h 153"/>
              <a:gd name="T26" fmla="*/ 348 w 348"/>
              <a:gd name="T27" fmla="*/ 153 h 1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8" h="153">
                <a:moveTo>
                  <a:pt x="348" y="0"/>
                </a:moveTo>
                <a:lnTo>
                  <a:pt x="0" y="0"/>
                </a:lnTo>
                <a:lnTo>
                  <a:pt x="0" y="68"/>
                </a:lnTo>
                <a:lnTo>
                  <a:pt x="0" y="85"/>
                </a:lnTo>
                <a:lnTo>
                  <a:pt x="0" y="153"/>
                </a:lnTo>
                <a:lnTo>
                  <a:pt x="36" y="85"/>
                </a:lnTo>
                <a:lnTo>
                  <a:pt x="348" y="85"/>
                </a:lnTo>
                <a:lnTo>
                  <a:pt x="348" y="0"/>
                </a:lnTo>
                <a:close/>
              </a:path>
            </a:pathLst>
          </a:custGeom>
          <a:solidFill>
            <a:srgbClr val="EBAC07"/>
          </a:solidFill>
          <a:ln w="9525" cmpd="sng">
            <a:noFill/>
            <a:bevel/>
          </a:ln>
        </p:spPr>
        <p:txBody>
          <a:bodyPr/>
          <a:lstStyle/>
          <a:p>
            <a:endParaRPr lang="zh-CN" altLang="en-US"/>
          </a:p>
        </p:txBody>
      </p:sp>
      <p:sp>
        <p:nvSpPr>
          <p:cNvPr id="11301" name="Freeform 220"/>
          <p:cNvSpPr>
            <a:spLocks noChangeArrowheads="1"/>
          </p:cNvSpPr>
          <p:nvPr/>
        </p:nvSpPr>
        <p:spPr bwMode="auto">
          <a:xfrm>
            <a:off x="4479925" y="1512888"/>
            <a:ext cx="665163" cy="309562"/>
          </a:xfrm>
          <a:custGeom>
            <a:avLst/>
            <a:gdLst>
              <a:gd name="T0" fmla="*/ 665163 w 348"/>
              <a:gd name="T1" fmla="*/ 0 h 153"/>
              <a:gd name="T2" fmla="*/ 0 w 348"/>
              <a:gd name="T3" fmla="*/ 0 h 153"/>
              <a:gd name="T4" fmla="*/ 0 w 348"/>
              <a:gd name="T5" fmla="*/ 137583 h 153"/>
              <a:gd name="T6" fmla="*/ 0 w 348"/>
              <a:gd name="T7" fmla="*/ 165909 h 153"/>
              <a:gd name="T8" fmla="*/ 0 w 348"/>
              <a:gd name="T9" fmla="*/ 309562 h 153"/>
              <a:gd name="T10" fmla="*/ 68810 w 348"/>
              <a:gd name="T11" fmla="*/ 165909 h 153"/>
              <a:gd name="T12" fmla="*/ 665163 w 348"/>
              <a:gd name="T13" fmla="*/ 165909 h 153"/>
              <a:gd name="T14" fmla="*/ 665163 w 348"/>
              <a:gd name="T15" fmla="*/ 0 h 153"/>
              <a:gd name="T16" fmla="*/ 0 60000 65536"/>
              <a:gd name="T17" fmla="*/ 0 60000 65536"/>
              <a:gd name="T18" fmla="*/ 0 60000 65536"/>
              <a:gd name="T19" fmla="*/ 0 60000 65536"/>
              <a:gd name="T20" fmla="*/ 0 60000 65536"/>
              <a:gd name="T21" fmla="*/ 0 60000 65536"/>
              <a:gd name="T22" fmla="*/ 0 60000 65536"/>
              <a:gd name="T23" fmla="*/ 0 60000 65536"/>
              <a:gd name="T24" fmla="*/ 0 w 348"/>
              <a:gd name="T25" fmla="*/ 0 h 153"/>
              <a:gd name="T26" fmla="*/ 348 w 348"/>
              <a:gd name="T27" fmla="*/ 153 h 1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8" h="153">
                <a:moveTo>
                  <a:pt x="348" y="0"/>
                </a:moveTo>
                <a:lnTo>
                  <a:pt x="0" y="0"/>
                </a:lnTo>
                <a:lnTo>
                  <a:pt x="0" y="68"/>
                </a:lnTo>
                <a:lnTo>
                  <a:pt x="0" y="82"/>
                </a:lnTo>
                <a:lnTo>
                  <a:pt x="0" y="153"/>
                </a:lnTo>
                <a:lnTo>
                  <a:pt x="36" y="82"/>
                </a:lnTo>
                <a:lnTo>
                  <a:pt x="348" y="82"/>
                </a:lnTo>
                <a:lnTo>
                  <a:pt x="348" y="0"/>
                </a:lnTo>
                <a:close/>
              </a:path>
            </a:pathLst>
          </a:custGeom>
          <a:solidFill>
            <a:srgbClr val="A2B932"/>
          </a:solidFill>
          <a:ln w="9525" cmpd="sng">
            <a:noFill/>
            <a:bevel/>
          </a:ln>
        </p:spPr>
        <p:txBody>
          <a:bodyPr/>
          <a:lstStyle/>
          <a:p>
            <a:endParaRPr lang="zh-CN" altLang="en-US"/>
          </a:p>
        </p:txBody>
      </p:sp>
      <p:sp>
        <p:nvSpPr>
          <p:cNvPr id="11302" name="Freeform 221"/>
          <p:cNvSpPr>
            <a:spLocks noChangeArrowheads="1"/>
          </p:cNvSpPr>
          <p:nvPr/>
        </p:nvSpPr>
        <p:spPr bwMode="auto">
          <a:xfrm>
            <a:off x="1673225" y="3302000"/>
            <a:ext cx="669925" cy="307975"/>
          </a:xfrm>
          <a:custGeom>
            <a:avLst/>
            <a:gdLst>
              <a:gd name="T0" fmla="*/ 669925 w 350"/>
              <a:gd name="T1" fmla="*/ 0 h 152"/>
              <a:gd name="T2" fmla="*/ 0 w 350"/>
              <a:gd name="T3" fmla="*/ 0 h 152"/>
              <a:gd name="T4" fmla="*/ 0 w 350"/>
              <a:gd name="T5" fmla="*/ 139804 h 152"/>
              <a:gd name="T6" fmla="*/ 0 w 350"/>
              <a:gd name="T7" fmla="*/ 168171 h 152"/>
              <a:gd name="T8" fmla="*/ 0 w 350"/>
              <a:gd name="T9" fmla="*/ 307975 h 152"/>
              <a:gd name="T10" fmla="*/ 72735 w 350"/>
              <a:gd name="T11" fmla="*/ 168171 h 152"/>
              <a:gd name="T12" fmla="*/ 669925 w 350"/>
              <a:gd name="T13" fmla="*/ 168171 h 152"/>
              <a:gd name="T14" fmla="*/ 669925 w 350"/>
              <a:gd name="T15" fmla="*/ 0 h 152"/>
              <a:gd name="T16" fmla="*/ 0 60000 65536"/>
              <a:gd name="T17" fmla="*/ 0 60000 65536"/>
              <a:gd name="T18" fmla="*/ 0 60000 65536"/>
              <a:gd name="T19" fmla="*/ 0 60000 65536"/>
              <a:gd name="T20" fmla="*/ 0 60000 65536"/>
              <a:gd name="T21" fmla="*/ 0 60000 65536"/>
              <a:gd name="T22" fmla="*/ 0 60000 65536"/>
              <a:gd name="T23" fmla="*/ 0 60000 65536"/>
              <a:gd name="T24" fmla="*/ 0 w 350"/>
              <a:gd name="T25" fmla="*/ 0 h 152"/>
              <a:gd name="T26" fmla="*/ 350 w 350"/>
              <a:gd name="T27" fmla="*/ 152 h 1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0" h="152">
                <a:moveTo>
                  <a:pt x="350" y="0"/>
                </a:moveTo>
                <a:lnTo>
                  <a:pt x="0" y="0"/>
                </a:lnTo>
                <a:lnTo>
                  <a:pt x="0" y="69"/>
                </a:lnTo>
                <a:lnTo>
                  <a:pt x="0" y="83"/>
                </a:lnTo>
                <a:lnTo>
                  <a:pt x="0" y="152"/>
                </a:lnTo>
                <a:lnTo>
                  <a:pt x="38" y="83"/>
                </a:lnTo>
                <a:lnTo>
                  <a:pt x="350" y="83"/>
                </a:lnTo>
                <a:lnTo>
                  <a:pt x="350" y="0"/>
                </a:lnTo>
                <a:close/>
              </a:path>
            </a:pathLst>
          </a:custGeom>
          <a:solidFill>
            <a:srgbClr val="0070C0"/>
          </a:solidFill>
          <a:ln w="9525" cmpd="sng">
            <a:noFill/>
            <a:bevel/>
          </a:ln>
        </p:spPr>
        <p:txBody>
          <a:bodyPr/>
          <a:lstStyle/>
          <a:p>
            <a:endParaRPr lang="zh-CN" altLang="en-US"/>
          </a:p>
        </p:txBody>
      </p:sp>
      <p:sp>
        <p:nvSpPr>
          <p:cNvPr id="11303" name="Freeform 262"/>
          <p:cNvSpPr>
            <a:spLocks noChangeArrowheads="1"/>
          </p:cNvSpPr>
          <p:nvPr/>
        </p:nvSpPr>
        <p:spPr bwMode="auto">
          <a:xfrm>
            <a:off x="8401050" y="2416175"/>
            <a:ext cx="663575" cy="304800"/>
          </a:xfrm>
          <a:custGeom>
            <a:avLst/>
            <a:gdLst>
              <a:gd name="T0" fmla="*/ 663575 w 347"/>
              <a:gd name="T1" fmla="*/ 0 h 151"/>
              <a:gd name="T2" fmla="*/ 0 w 347"/>
              <a:gd name="T3" fmla="*/ 0 h 151"/>
              <a:gd name="T4" fmla="*/ 0 w 347"/>
              <a:gd name="T5" fmla="*/ 137261 h 151"/>
              <a:gd name="T6" fmla="*/ 0 w 347"/>
              <a:gd name="T7" fmla="*/ 165521 h 151"/>
              <a:gd name="T8" fmla="*/ 0 w 347"/>
              <a:gd name="T9" fmla="*/ 304800 h 151"/>
              <a:gd name="T10" fmla="*/ 66931 w 347"/>
              <a:gd name="T11" fmla="*/ 165521 h 151"/>
              <a:gd name="T12" fmla="*/ 663575 w 347"/>
              <a:gd name="T13" fmla="*/ 165521 h 151"/>
              <a:gd name="T14" fmla="*/ 663575 w 347"/>
              <a:gd name="T15" fmla="*/ 0 h 151"/>
              <a:gd name="T16" fmla="*/ 0 60000 65536"/>
              <a:gd name="T17" fmla="*/ 0 60000 65536"/>
              <a:gd name="T18" fmla="*/ 0 60000 65536"/>
              <a:gd name="T19" fmla="*/ 0 60000 65536"/>
              <a:gd name="T20" fmla="*/ 0 60000 65536"/>
              <a:gd name="T21" fmla="*/ 0 60000 65536"/>
              <a:gd name="T22" fmla="*/ 0 60000 65536"/>
              <a:gd name="T23" fmla="*/ 0 60000 65536"/>
              <a:gd name="T24" fmla="*/ 0 w 347"/>
              <a:gd name="T25" fmla="*/ 0 h 151"/>
              <a:gd name="T26" fmla="*/ 347 w 347"/>
              <a:gd name="T27" fmla="*/ 151 h 1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7" h="151">
                <a:moveTo>
                  <a:pt x="347" y="0"/>
                </a:moveTo>
                <a:lnTo>
                  <a:pt x="0" y="0"/>
                </a:lnTo>
                <a:lnTo>
                  <a:pt x="0" y="68"/>
                </a:lnTo>
                <a:lnTo>
                  <a:pt x="0" y="82"/>
                </a:lnTo>
                <a:lnTo>
                  <a:pt x="0" y="151"/>
                </a:lnTo>
                <a:lnTo>
                  <a:pt x="35" y="82"/>
                </a:lnTo>
                <a:lnTo>
                  <a:pt x="347" y="82"/>
                </a:lnTo>
                <a:lnTo>
                  <a:pt x="347" y="0"/>
                </a:lnTo>
                <a:close/>
              </a:path>
            </a:pathLst>
          </a:custGeom>
          <a:solidFill>
            <a:srgbClr val="0070C0"/>
          </a:solidFill>
          <a:ln w="9525" cmpd="sng">
            <a:noFill/>
            <a:bevel/>
          </a:ln>
        </p:spPr>
        <p:txBody>
          <a:bodyPr/>
          <a:lstStyle/>
          <a:p>
            <a:endParaRPr lang="zh-CN" altLang="en-US"/>
          </a:p>
        </p:txBody>
      </p:sp>
      <p:sp>
        <p:nvSpPr>
          <p:cNvPr id="11304" name="Freeform 273"/>
          <p:cNvSpPr>
            <a:spLocks noChangeArrowheads="1"/>
          </p:cNvSpPr>
          <p:nvPr/>
        </p:nvSpPr>
        <p:spPr bwMode="auto">
          <a:xfrm>
            <a:off x="8545513" y="3297238"/>
            <a:ext cx="663575" cy="309562"/>
          </a:xfrm>
          <a:custGeom>
            <a:avLst/>
            <a:gdLst>
              <a:gd name="T0" fmla="*/ 663575 w 347"/>
              <a:gd name="T1" fmla="*/ 0 h 153"/>
              <a:gd name="T2" fmla="*/ 0 w 347"/>
              <a:gd name="T3" fmla="*/ 0 h 153"/>
              <a:gd name="T4" fmla="*/ 0 w 347"/>
              <a:gd name="T5" fmla="*/ 137583 h 153"/>
              <a:gd name="T6" fmla="*/ 0 w 347"/>
              <a:gd name="T7" fmla="*/ 171979 h 153"/>
              <a:gd name="T8" fmla="*/ 0 w 347"/>
              <a:gd name="T9" fmla="*/ 309562 h 153"/>
              <a:gd name="T10" fmla="*/ 68844 w 347"/>
              <a:gd name="T11" fmla="*/ 171979 h 153"/>
              <a:gd name="T12" fmla="*/ 663575 w 347"/>
              <a:gd name="T13" fmla="*/ 171979 h 153"/>
              <a:gd name="T14" fmla="*/ 663575 w 347"/>
              <a:gd name="T15" fmla="*/ 0 h 153"/>
              <a:gd name="T16" fmla="*/ 0 60000 65536"/>
              <a:gd name="T17" fmla="*/ 0 60000 65536"/>
              <a:gd name="T18" fmla="*/ 0 60000 65536"/>
              <a:gd name="T19" fmla="*/ 0 60000 65536"/>
              <a:gd name="T20" fmla="*/ 0 60000 65536"/>
              <a:gd name="T21" fmla="*/ 0 60000 65536"/>
              <a:gd name="T22" fmla="*/ 0 60000 65536"/>
              <a:gd name="T23" fmla="*/ 0 60000 65536"/>
              <a:gd name="T24" fmla="*/ 0 w 347"/>
              <a:gd name="T25" fmla="*/ 0 h 153"/>
              <a:gd name="T26" fmla="*/ 347 w 347"/>
              <a:gd name="T27" fmla="*/ 153 h 1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7" h="153">
                <a:moveTo>
                  <a:pt x="347" y="0"/>
                </a:moveTo>
                <a:lnTo>
                  <a:pt x="0" y="0"/>
                </a:lnTo>
                <a:lnTo>
                  <a:pt x="0" y="68"/>
                </a:lnTo>
                <a:lnTo>
                  <a:pt x="0" y="85"/>
                </a:lnTo>
                <a:lnTo>
                  <a:pt x="0" y="153"/>
                </a:lnTo>
                <a:lnTo>
                  <a:pt x="36" y="85"/>
                </a:lnTo>
                <a:lnTo>
                  <a:pt x="347" y="85"/>
                </a:lnTo>
                <a:lnTo>
                  <a:pt x="347" y="0"/>
                </a:lnTo>
                <a:close/>
              </a:path>
            </a:pathLst>
          </a:custGeom>
          <a:solidFill>
            <a:srgbClr val="EBAC07"/>
          </a:solidFill>
          <a:ln w="9525" cmpd="sng">
            <a:noFill/>
            <a:bevel/>
          </a:ln>
        </p:spPr>
        <p:txBody>
          <a:bodyPr/>
          <a:lstStyle/>
          <a:p>
            <a:endParaRPr lang="zh-CN" altLang="en-US"/>
          </a:p>
        </p:txBody>
      </p:sp>
      <p:sp>
        <p:nvSpPr>
          <p:cNvPr id="11305" name="Freeform 284"/>
          <p:cNvSpPr>
            <a:spLocks noChangeArrowheads="1"/>
          </p:cNvSpPr>
          <p:nvPr/>
        </p:nvSpPr>
        <p:spPr bwMode="auto">
          <a:xfrm>
            <a:off x="5187950" y="3560763"/>
            <a:ext cx="669925" cy="306387"/>
          </a:xfrm>
          <a:custGeom>
            <a:avLst/>
            <a:gdLst>
              <a:gd name="T0" fmla="*/ 669925 w 350"/>
              <a:gd name="T1" fmla="*/ 0 h 151"/>
              <a:gd name="T2" fmla="*/ 0 w 350"/>
              <a:gd name="T3" fmla="*/ 0 h 151"/>
              <a:gd name="T4" fmla="*/ 0 w 350"/>
              <a:gd name="T5" fmla="*/ 140005 h 151"/>
              <a:gd name="T6" fmla="*/ 0 w 350"/>
              <a:gd name="T7" fmla="*/ 168411 h 151"/>
              <a:gd name="T8" fmla="*/ 0 w 350"/>
              <a:gd name="T9" fmla="*/ 306387 h 151"/>
              <a:gd name="T10" fmla="*/ 68907 w 350"/>
              <a:gd name="T11" fmla="*/ 168411 h 151"/>
              <a:gd name="T12" fmla="*/ 669925 w 350"/>
              <a:gd name="T13" fmla="*/ 168411 h 151"/>
              <a:gd name="T14" fmla="*/ 669925 w 350"/>
              <a:gd name="T15" fmla="*/ 0 h 151"/>
              <a:gd name="T16" fmla="*/ 0 60000 65536"/>
              <a:gd name="T17" fmla="*/ 0 60000 65536"/>
              <a:gd name="T18" fmla="*/ 0 60000 65536"/>
              <a:gd name="T19" fmla="*/ 0 60000 65536"/>
              <a:gd name="T20" fmla="*/ 0 60000 65536"/>
              <a:gd name="T21" fmla="*/ 0 60000 65536"/>
              <a:gd name="T22" fmla="*/ 0 60000 65536"/>
              <a:gd name="T23" fmla="*/ 0 60000 65536"/>
              <a:gd name="T24" fmla="*/ 0 w 350"/>
              <a:gd name="T25" fmla="*/ 0 h 151"/>
              <a:gd name="T26" fmla="*/ 350 w 350"/>
              <a:gd name="T27" fmla="*/ 151 h 1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0" h="151">
                <a:moveTo>
                  <a:pt x="350" y="0"/>
                </a:moveTo>
                <a:lnTo>
                  <a:pt x="0" y="0"/>
                </a:lnTo>
                <a:lnTo>
                  <a:pt x="0" y="69"/>
                </a:lnTo>
                <a:lnTo>
                  <a:pt x="0" y="83"/>
                </a:lnTo>
                <a:lnTo>
                  <a:pt x="0" y="151"/>
                </a:lnTo>
                <a:lnTo>
                  <a:pt x="36" y="83"/>
                </a:lnTo>
                <a:lnTo>
                  <a:pt x="350" y="83"/>
                </a:lnTo>
                <a:lnTo>
                  <a:pt x="350" y="0"/>
                </a:lnTo>
                <a:close/>
              </a:path>
            </a:pathLst>
          </a:custGeom>
          <a:solidFill>
            <a:srgbClr val="4C6062"/>
          </a:solidFill>
          <a:ln w="9525" cmpd="sng">
            <a:noFill/>
            <a:bevel/>
          </a:ln>
        </p:spPr>
        <p:txBody>
          <a:bodyPr/>
          <a:lstStyle/>
          <a:p>
            <a:endParaRPr lang="zh-CN" altLang="en-US"/>
          </a:p>
        </p:txBody>
      </p:sp>
      <p:sp>
        <p:nvSpPr>
          <p:cNvPr id="11306" name="Freeform 295"/>
          <p:cNvSpPr>
            <a:spLocks noChangeArrowheads="1"/>
          </p:cNvSpPr>
          <p:nvPr/>
        </p:nvSpPr>
        <p:spPr bwMode="auto">
          <a:xfrm>
            <a:off x="6408738" y="2473325"/>
            <a:ext cx="663575" cy="311150"/>
          </a:xfrm>
          <a:custGeom>
            <a:avLst/>
            <a:gdLst>
              <a:gd name="T0" fmla="*/ 663575 w 347"/>
              <a:gd name="T1" fmla="*/ 0 h 153"/>
              <a:gd name="T2" fmla="*/ 0 w 347"/>
              <a:gd name="T3" fmla="*/ 0 h 153"/>
              <a:gd name="T4" fmla="*/ 0 w 347"/>
              <a:gd name="T5" fmla="*/ 138289 h 153"/>
              <a:gd name="T6" fmla="*/ 0 w 347"/>
              <a:gd name="T7" fmla="*/ 166760 h 153"/>
              <a:gd name="T8" fmla="*/ 0 w 347"/>
              <a:gd name="T9" fmla="*/ 311150 h 153"/>
              <a:gd name="T10" fmla="*/ 66931 w 347"/>
              <a:gd name="T11" fmla="*/ 166760 h 153"/>
              <a:gd name="T12" fmla="*/ 663575 w 347"/>
              <a:gd name="T13" fmla="*/ 166760 h 153"/>
              <a:gd name="T14" fmla="*/ 663575 w 347"/>
              <a:gd name="T15" fmla="*/ 0 h 153"/>
              <a:gd name="T16" fmla="*/ 0 60000 65536"/>
              <a:gd name="T17" fmla="*/ 0 60000 65536"/>
              <a:gd name="T18" fmla="*/ 0 60000 65536"/>
              <a:gd name="T19" fmla="*/ 0 60000 65536"/>
              <a:gd name="T20" fmla="*/ 0 60000 65536"/>
              <a:gd name="T21" fmla="*/ 0 60000 65536"/>
              <a:gd name="T22" fmla="*/ 0 60000 65536"/>
              <a:gd name="T23" fmla="*/ 0 60000 65536"/>
              <a:gd name="T24" fmla="*/ 0 w 347"/>
              <a:gd name="T25" fmla="*/ 0 h 153"/>
              <a:gd name="T26" fmla="*/ 347 w 347"/>
              <a:gd name="T27" fmla="*/ 153 h 1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7" h="153">
                <a:moveTo>
                  <a:pt x="347" y="0"/>
                </a:moveTo>
                <a:lnTo>
                  <a:pt x="0" y="0"/>
                </a:lnTo>
                <a:lnTo>
                  <a:pt x="0" y="68"/>
                </a:lnTo>
                <a:lnTo>
                  <a:pt x="0" y="82"/>
                </a:lnTo>
                <a:lnTo>
                  <a:pt x="0" y="153"/>
                </a:lnTo>
                <a:lnTo>
                  <a:pt x="35" y="82"/>
                </a:lnTo>
                <a:lnTo>
                  <a:pt x="347" y="82"/>
                </a:lnTo>
                <a:lnTo>
                  <a:pt x="347" y="0"/>
                </a:lnTo>
                <a:close/>
              </a:path>
            </a:pathLst>
          </a:custGeom>
          <a:solidFill>
            <a:srgbClr val="3D9077"/>
          </a:solidFill>
          <a:ln w="9525" cmpd="sng">
            <a:noFill/>
            <a:bevel/>
          </a:ln>
        </p:spPr>
        <p:txBody>
          <a:bodyPr/>
          <a:lstStyle/>
          <a:p>
            <a:endParaRPr lang="zh-CN" altLang="en-US"/>
          </a:p>
        </p:txBody>
      </p:sp>
      <p:sp>
        <p:nvSpPr>
          <p:cNvPr id="11307" name="任意多边形 76"/>
          <p:cNvSpPr>
            <a:spLocks noChangeArrowheads="1"/>
          </p:cNvSpPr>
          <p:nvPr/>
        </p:nvSpPr>
        <p:spPr bwMode="auto">
          <a:xfrm>
            <a:off x="1014413" y="3633788"/>
            <a:ext cx="2581275" cy="2087562"/>
          </a:xfrm>
          <a:custGeom>
            <a:avLst/>
            <a:gdLst>
              <a:gd name="T0" fmla="*/ 663173 w 1927860"/>
              <a:gd name="T1" fmla="*/ 0 h 1470660"/>
              <a:gd name="T2" fmla="*/ 0 w 1927860"/>
              <a:gd name="T3" fmla="*/ 2087562 h 1470660"/>
              <a:gd name="T4" fmla="*/ 2581275 w 1927860"/>
              <a:gd name="T5" fmla="*/ 2087562 h 1470660"/>
              <a:gd name="T6" fmla="*/ 663173 w 1927860"/>
              <a:gd name="T7" fmla="*/ 0 h 1470660"/>
              <a:gd name="T8" fmla="*/ 0 60000 65536"/>
              <a:gd name="T9" fmla="*/ 0 60000 65536"/>
              <a:gd name="T10" fmla="*/ 0 60000 65536"/>
              <a:gd name="T11" fmla="*/ 0 60000 65536"/>
              <a:gd name="T12" fmla="*/ 0 w 1927860"/>
              <a:gd name="T13" fmla="*/ 0 h 1470660"/>
              <a:gd name="T14" fmla="*/ 1927860 w 1927860"/>
              <a:gd name="T15" fmla="*/ 1470660 h 1470660"/>
            </a:gdLst>
            <a:ahLst/>
            <a:cxnLst>
              <a:cxn ang="T8">
                <a:pos x="T0" y="T1"/>
              </a:cxn>
              <a:cxn ang="T9">
                <a:pos x="T2" y="T3"/>
              </a:cxn>
              <a:cxn ang="T10">
                <a:pos x="T4" y="T5"/>
              </a:cxn>
              <a:cxn ang="T11">
                <a:pos x="T6" y="T7"/>
              </a:cxn>
            </a:cxnLst>
            <a:rect l="T12" t="T13" r="T14" b="T15"/>
            <a:pathLst>
              <a:path w="1927860" h="1470660">
                <a:moveTo>
                  <a:pt x="495300" y="0"/>
                </a:moveTo>
                <a:lnTo>
                  <a:pt x="0" y="1470660"/>
                </a:lnTo>
                <a:lnTo>
                  <a:pt x="1927860" y="1470660"/>
                </a:lnTo>
                <a:lnTo>
                  <a:pt x="495300" y="0"/>
                </a:lnTo>
                <a:close/>
              </a:path>
            </a:pathLst>
          </a:custGeom>
          <a:solidFill>
            <a:srgbClr val="0070C0"/>
          </a:solidFill>
          <a:ln w="9525" cmpd="sng">
            <a:noFill/>
            <a:bevel/>
          </a:ln>
        </p:spPr>
        <p:txBody>
          <a:bodyPr/>
          <a:lstStyle/>
          <a:p>
            <a:endParaRPr lang="zh-CN" altLang="en-US"/>
          </a:p>
        </p:txBody>
      </p:sp>
      <p:sp>
        <p:nvSpPr>
          <p:cNvPr id="11308" name="任意多边形 77"/>
          <p:cNvSpPr>
            <a:spLocks noChangeArrowheads="1"/>
          </p:cNvSpPr>
          <p:nvPr/>
        </p:nvSpPr>
        <p:spPr bwMode="auto">
          <a:xfrm>
            <a:off x="2055813" y="2422525"/>
            <a:ext cx="2101850" cy="3298825"/>
          </a:xfrm>
          <a:custGeom>
            <a:avLst/>
            <a:gdLst>
              <a:gd name="T0" fmla="*/ 1387629 w 1569720"/>
              <a:gd name="T1" fmla="*/ 0 h 2324100"/>
              <a:gd name="T2" fmla="*/ 0 w 1569720"/>
              <a:gd name="T3" fmla="*/ 3298825 h 2324100"/>
              <a:gd name="T4" fmla="*/ 2101850 w 1569720"/>
              <a:gd name="T5" fmla="*/ 3298825 h 2324100"/>
              <a:gd name="T6" fmla="*/ 1387629 w 1569720"/>
              <a:gd name="T7" fmla="*/ 0 h 2324100"/>
              <a:gd name="T8" fmla="*/ 0 60000 65536"/>
              <a:gd name="T9" fmla="*/ 0 60000 65536"/>
              <a:gd name="T10" fmla="*/ 0 60000 65536"/>
              <a:gd name="T11" fmla="*/ 0 60000 65536"/>
              <a:gd name="T12" fmla="*/ 0 w 1569720"/>
              <a:gd name="T13" fmla="*/ 0 h 2324100"/>
              <a:gd name="T14" fmla="*/ 1569720 w 1569720"/>
              <a:gd name="T15" fmla="*/ 2324100 h 2324100"/>
            </a:gdLst>
            <a:ahLst/>
            <a:cxnLst>
              <a:cxn ang="T8">
                <a:pos x="T0" y="T1"/>
              </a:cxn>
              <a:cxn ang="T9">
                <a:pos x="T2" y="T3"/>
              </a:cxn>
              <a:cxn ang="T10">
                <a:pos x="T4" y="T5"/>
              </a:cxn>
              <a:cxn ang="T11">
                <a:pos x="T6" y="T7"/>
              </a:cxn>
            </a:cxnLst>
            <a:rect l="T12" t="T13" r="T14" b="T15"/>
            <a:pathLst>
              <a:path w="1569720" h="2324100">
                <a:moveTo>
                  <a:pt x="1036320" y="0"/>
                </a:moveTo>
                <a:lnTo>
                  <a:pt x="0" y="2324100"/>
                </a:lnTo>
                <a:lnTo>
                  <a:pt x="1569720" y="2324100"/>
                </a:lnTo>
                <a:lnTo>
                  <a:pt x="1036320" y="0"/>
                </a:lnTo>
                <a:close/>
              </a:path>
            </a:pathLst>
          </a:custGeom>
          <a:solidFill>
            <a:srgbClr val="EBAC07"/>
          </a:solidFill>
          <a:ln w="9525" cmpd="sng">
            <a:noFill/>
            <a:bevel/>
          </a:ln>
        </p:spPr>
        <p:txBody>
          <a:bodyPr/>
          <a:lstStyle/>
          <a:p>
            <a:endParaRPr lang="zh-CN" altLang="en-US"/>
          </a:p>
        </p:txBody>
      </p:sp>
      <p:sp>
        <p:nvSpPr>
          <p:cNvPr id="11309" name="任意多边形 78"/>
          <p:cNvSpPr>
            <a:spLocks noChangeArrowheads="1"/>
          </p:cNvSpPr>
          <p:nvPr/>
        </p:nvSpPr>
        <p:spPr bwMode="auto">
          <a:xfrm>
            <a:off x="3116263" y="1849438"/>
            <a:ext cx="2163762" cy="3871912"/>
          </a:xfrm>
          <a:custGeom>
            <a:avLst/>
            <a:gdLst>
              <a:gd name="T0" fmla="*/ 1377867 w 1615440"/>
              <a:gd name="T1" fmla="*/ 0 h 2727960"/>
              <a:gd name="T2" fmla="*/ 0 w 1615440"/>
              <a:gd name="T3" fmla="*/ 3871912 h 2727960"/>
              <a:gd name="T4" fmla="*/ 2163762 w 1615440"/>
              <a:gd name="T5" fmla="*/ 3871912 h 2727960"/>
              <a:gd name="T6" fmla="*/ 1377867 w 1615440"/>
              <a:gd name="T7" fmla="*/ 0 h 2727960"/>
              <a:gd name="T8" fmla="*/ 0 60000 65536"/>
              <a:gd name="T9" fmla="*/ 0 60000 65536"/>
              <a:gd name="T10" fmla="*/ 0 60000 65536"/>
              <a:gd name="T11" fmla="*/ 0 60000 65536"/>
              <a:gd name="T12" fmla="*/ 0 w 1615440"/>
              <a:gd name="T13" fmla="*/ 0 h 2727960"/>
              <a:gd name="T14" fmla="*/ 1615440 w 1615440"/>
              <a:gd name="T15" fmla="*/ 2727960 h 2727960"/>
            </a:gdLst>
            <a:ahLst/>
            <a:cxnLst>
              <a:cxn ang="T8">
                <a:pos x="T0" y="T1"/>
              </a:cxn>
              <a:cxn ang="T9">
                <a:pos x="T2" y="T3"/>
              </a:cxn>
              <a:cxn ang="T10">
                <a:pos x="T4" y="T5"/>
              </a:cxn>
              <a:cxn ang="T11">
                <a:pos x="T6" y="T7"/>
              </a:cxn>
            </a:cxnLst>
            <a:rect l="T12" t="T13" r="T14" b="T15"/>
            <a:pathLst>
              <a:path w="1615440" h="2727960">
                <a:moveTo>
                  <a:pt x="1028700" y="0"/>
                </a:moveTo>
                <a:lnTo>
                  <a:pt x="0" y="2727960"/>
                </a:lnTo>
                <a:lnTo>
                  <a:pt x="1615440" y="2727960"/>
                </a:lnTo>
                <a:lnTo>
                  <a:pt x="1028700" y="0"/>
                </a:lnTo>
                <a:close/>
              </a:path>
            </a:pathLst>
          </a:custGeom>
          <a:solidFill>
            <a:srgbClr val="A2B932"/>
          </a:solidFill>
          <a:ln w="9525" cmpd="sng">
            <a:noFill/>
            <a:bevel/>
          </a:ln>
        </p:spPr>
        <p:txBody>
          <a:bodyPr/>
          <a:lstStyle/>
          <a:p>
            <a:endParaRPr lang="zh-CN" altLang="en-US"/>
          </a:p>
        </p:txBody>
      </p:sp>
      <p:sp>
        <p:nvSpPr>
          <p:cNvPr id="11310" name="任意多边形 79"/>
          <p:cNvSpPr>
            <a:spLocks noChangeArrowheads="1"/>
          </p:cNvSpPr>
          <p:nvPr/>
        </p:nvSpPr>
        <p:spPr bwMode="auto">
          <a:xfrm>
            <a:off x="3646488" y="3871913"/>
            <a:ext cx="3357562" cy="1849437"/>
          </a:xfrm>
          <a:custGeom>
            <a:avLst/>
            <a:gdLst>
              <a:gd name="T0" fmla="*/ 1561419 w 2506980"/>
              <a:gd name="T1" fmla="*/ 0 h 1303020"/>
              <a:gd name="T2" fmla="*/ 0 w 2506980"/>
              <a:gd name="T3" fmla="*/ 1849437 h 1303020"/>
              <a:gd name="T4" fmla="*/ 3357562 w 2506980"/>
              <a:gd name="T5" fmla="*/ 1849437 h 1303020"/>
              <a:gd name="T6" fmla="*/ 1561419 w 2506980"/>
              <a:gd name="T7" fmla="*/ 0 h 1303020"/>
              <a:gd name="T8" fmla="*/ 0 60000 65536"/>
              <a:gd name="T9" fmla="*/ 0 60000 65536"/>
              <a:gd name="T10" fmla="*/ 0 60000 65536"/>
              <a:gd name="T11" fmla="*/ 0 60000 65536"/>
              <a:gd name="T12" fmla="*/ 0 w 2506980"/>
              <a:gd name="T13" fmla="*/ 0 h 1303020"/>
              <a:gd name="T14" fmla="*/ 2506980 w 2506980"/>
              <a:gd name="T15" fmla="*/ 1303020 h 1303020"/>
            </a:gdLst>
            <a:ahLst/>
            <a:cxnLst>
              <a:cxn ang="T8">
                <a:pos x="T0" y="T1"/>
              </a:cxn>
              <a:cxn ang="T9">
                <a:pos x="T2" y="T3"/>
              </a:cxn>
              <a:cxn ang="T10">
                <a:pos x="T4" y="T5"/>
              </a:cxn>
              <a:cxn ang="T11">
                <a:pos x="T6" y="T7"/>
              </a:cxn>
            </a:cxnLst>
            <a:rect l="T12" t="T13" r="T14" b="T15"/>
            <a:pathLst>
              <a:path w="2506980" h="1303020">
                <a:moveTo>
                  <a:pt x="1165860" y="0"/>
                </a:moveTo>
                <a:lnTo>
                  <a:pt x="0" y="1303020"/>
                </a:lnTo>
                <a:lnTo>
                  <a:pt x="2506980" y="1303020"/>
                </a:lnTo>
                <a:lnTo>
                  <a:pt x="1165860" y="0"/>
                </a:lnTo>
                <a:close/>
              </a:path>
            </a:pathLst>
          </a:custGeom>
          <a:solidFill>
            <a:srgbClr val="4C6062"/>
          </a:solidFill>
          <a:ln w="9525" cmpd="sng">
            <a:noFill/>
            <a:bevel/>
          </a:ln>
        </p:spPr>
        <p:txBody>
          <a:bodyPr/>
          <a:lstStyle/>
          <a:p>
            <a:endParaRPr lang="zh-CN" altLang="en-US"/>
          </a:p>
        </p:txBody>
      </p:sp>
      <p:sp>
        <p:nvSpPr>
          <p:cNvPr id="11311" name="任意多边形 80"/>
          <p:cNvSpPr>
            <a:spLocks noChangeArrowheads="1"/>
          </p:cNvSpPr>
          <p:nvPr/>
        </p:nvSpPr>
        <p:spPr bwMode="auto">
          <a:xfrm>
            <a:off x="5483225" y="2779713"/>
            <a:ext cx="2101850" cy="2941637"/>
          </a:xfrm>
          <a:custGeom>
            <a:avLst/>
            <a:gdLst>
              <a:gd name="T0" fmla="*/ 928487 w 1569720"/>
              <a:gd name="T1" fmla="*/ 0 h 2072640"/>
              <a:gd name="T2" fmla="*/ 0 w 1569720"/>
              <a:gd name="T3" fmla="*/ 2941637 h 2072640"/>
              <a:gd name="T4" fmla="*/ 2101850 w 1569720"/>
              <a:gd name="T5" fmla="*/ 2941637 h 2072640"/>
              <a:gd name="T6" fmla="*/ 928487 w 1569720"/>
              <a:gd name="T7" fmla="*/ 0 h 2072640"/>
              <a:gd name="T8" fmla="*/ 0 60000 65536"/>
              <a:gd name="T9" fmla="*/ 0 60000 65536"/>
              <a:gd name="T10" fmla="*/ 0 60000 65536"/>
              <a:gd name="T11" fmla="*/ 0 60000 65536"/>
              <a:gd name="T12" fmla="*/ 0 w 1569720"/>
              <a:gd name="T13" fmla="*/ 0 h 2072640"/>
              <a:gd name="T14" fmla="*/ 1569720 w 1569720"/>
              <a:gd name="T15" fmla="*/ 2072640 h 2072640"/>
            </a:gdLst>
            <a:ahLst/>
            <a:cxnLst>
              <a:cxn ang="T8">
                <a:pos x="T0" y="T1"/>
              </a:cxn>
              <a:cxn ang="T9">
                <a:pos x="T2" y="T3"/>
              </a:cxn>
              <a:cxn ang="T10">
                <a:pos x="T4" y="T5"/>
              </a:cxn>
              <a:cxn ang="T11">
                <a:pos x="T6" y="T7"/>
              </a:cxn>
            </a:cxnLst>
            <a:rect l="T12" t="T13" r="T14" b="T15"/>
            <a:pathLst>
              <a:path w="1569720" h="2072640">
                <a:moveTo>
                  <a:pt x="693420" y="0"/>
                </a:moveTo>
                <a:lnTo>
                  <a:pt x="0" y="2072640"/>
                </a:lnTo>
                <a:lnTo>
                  <a:pt x="1569720" y="2072640"/>
                </a:lnTo>
                <a:lnTo>
                  <a:pt x="693420" y="0"/>
                </a:lnTo>
                <a:close/>
              </a:path>
            </a:pathLst>
          </a:custGeom>
          <a:solidFill>
            <a:srgbClr val="3D9077"/>
          </a:solidFill>
          <a:ln w="9525" cmpd="sng">
            <a:noFill/>
            <a:bevel/>
          </a:ln>
        </p:spPr>
        <p:txBody>
          <a:bodyPr/>
          <a:lstStyle/>
          <a:p>
            <a:endParaRPr lang="zh-CN" altLang="en-US"/>
          </a:p>
        </p:txBody>
      </p:sp>
      <p:sp>
        <p:nvSpPr>
          <p:cNvPr id="11312" name="任意多边形 81"/>
          <p:cNvSpPr>
            <a:spLocks noChangeArrowheads="1"/>
          </p:cNvSpPr>
          <p:nvPr/>
        </p:nvSpPr>
        <p:spPr bwMode="auto">
          <a:xfrm>
            <a:off x="6962775" y="3602038"/>
            <a:ext cx="3295650" cy="2119312"/>
          </a:xfrm>
          <a:custGeom>
            <a:avLst/>
            <a:gdLst>
              <a:gd name="T0" fmla="*/ 1581504 w 2461260"/>
              <a:gd name="T1" fmla="*/ 0 h 1493520"/>
              <a:gd name="T2" fmla="*/ 0 w 2461260"/>
              <a:gd name="T3" fmla="*/ 2119312 h 1493520"/>
              <a:gd name="T4" fmla="*/ 3295650 w 2461260"/>
              <a:gd name="T5" fmla="*/ 2119312 h 1493520"/>
              <a:gd name="T6" fmla="*/ 1581504 w 2461260"/>
              <a:gd name="T7" fmla="*/ 0 h 1493520"/>
              <a:gd name="T8" fmla="*/ 0 60000 65536"/>
              <a:gd name="T9" fmla="*/ 0 60000 65536"/>
              <a:gd name="T10" fmla="*/ 0 60000 65536"/>
              <a:gd name="T11" fmla="*/ 0 60000 65536"/>
              <a:gd name="T12" fmla="*/ 0 w 2461260"/>
              <a:gd name="T13" fmla="*/ 0 h 1493520"/>
              <a:gd name="T14" fmla="*/ 2461260 w 2461260"/>
              <a:gd name="T15" fmla="*/ 1493520 h 1493520"/>
            </a:gdLst>
            <a:ahLst/>
            <a:cxnLst>
              <a:cxn ang="T8">
                <a:pos x="T0" y="T1"/>
              </a:cxn>
              <a:cxn ang="T9">
                <a:pos x="T2" y="T3"/>
              </a:cxn>
              <a:cxn ang="T10">
                <a:pos x="T4" y="T5"/>
              </a:cxn>
              <a:cxn ang="T11">
                <a:pos x="T6" y="T7"/>
              </a:cxn>
            </a:cxnLst>
            <a:rect l="T12" t="T13" r="T14" b="T15"/>
            <a:pathLst>
              <a:path w="2461260" h="1493520">
                <a:moveTo>
                  <a:pt x="1181100" y="0"/>
                </a:moveTo>
                <a:lnTo>
                  <a:pt x="0" y="1493520"/>
                </a:lnTo>
                <a:lnTo>
                  <a:pt x="2461260" y="1493520"/>
                </a:lnTo>
                <a:lnTo>
                  <a:pt x="1181100" y="0"/>
                </a:lnTo>
                <a:close/>
              </a:path>
            </a:pathLst>
          </a:custGeom>
          <a:solidFill>
            <a:srgbClr val="EBAC07"/>
          </a:solidFill>
          <a:ln w="9525" cmpd="sng">
            <a:noFill/>
            <a:bevel/>
          </a:ln>
        </p:spPr>
        <p:txBody>
          <a:bodyPr/>
          <a:lstStyle/>
          <a:p>
            <a:endParaRPr lang="zh-CN" altLang="en-US"/>
          </a:p>
        </p:txBody>
      </p:sp>
      <p:sp>
        <p:nvSpPr>
          <p:cNvPr id="11313" name="任意多边形 82"/>
          <p:cNvSpPr>
            <a:spLocks noChangeArrowheads="1"/>
          </p:cNvSpPr>
          <p:nvPr/>
        </p:nvSpPr>
        <p:spPr bwMode="auto">
          <a:xfrm>
            <a:off x="1279525" y="4121150"/>
            <a:ext cx="2327275" cy="1600200"/>
          </a:xfrm>
          <a:custGeom>
            <a:avLst/>
            <a:gdLst>
              <a:gd name="T0" fmla="*/ 1398406 w 1737360"/>
              <a:gd name="T1" fmla="*/ 0 h 1127760"/>
              <a:gd name="T2" fmla="*/ 0 w 1737360"/>
              <a:gd name="T3" fmla="*/ 1600200 h 1127760"/>
              <a:gd name="T4" fmla="*/ 2327275 w 1737360"/>
              <a:gd name="T5" fmla="*/ 1600200 h 1127760"/>
              <a:gd name="T6" fmla="*/ 1398406 w 1737360"/>
              <a:gd name="T7" fmla="*/ 0 h 1127760"/>
              <a:gd name="T8" fmla="*/ 0 60000 65536"/>
              <a:gd name="T9" fmla="*/ 0 60000 65536"/>
              <a:gd name="T10" fmla="*/ 0 60000 65536"/>
              <a:gd name="T11" fmla="*/ 0 60000 65536"/>
              <a:gd name="T12" fmla="*/ 0 w 1737360"/>
              <a:gd name="T13" fmla="*/ 0 h 1127760"/>
              <a:gd name="T14" fmla="*/ 1737360 w 1737360"/>
              <a:gd name="T15" fmla="*/ 1127760 h 1127760"/>
            </a:gdLst>
            <a:ahLst/>
            <a:cxnLst>
              <a:cxn ang="T8">
                <a:pos x="T0" y="T1"/>
              </a:cxn>
              <a:cxn ang="T9">
                <a:pos x="T2" y="T3"/>
              </a:cxn>
              <a:cxn ang="T10">
                <a:pos x="T4" y="T5"/>
              </a:cxn>
              <a:cxn ang="T11">
                <a:pos x="T6" y="T7"/>
              </a:cxn>
            </a:cxnLst>
            <a:rect l="T12" t="T13" r="T14" b="T15"/>
            <a:pathLst>
              <a:path w="1737360" h="1127760">
                <a:moveTo>
                  <a:pt x="1043940" y="0"/>
                </a:moveTo>
                <a:lnTo>
                  <a:pt x="0" y="1127760"/>
                </a:lnTo>
                <a:lnTo>
                  <a:pt x="1737360" y="1127760"/>
                </a:lnTo>
                <a:lnTo>
                  <a:pt x="1043940" y="0"/>
                </a:lnTo>
                <a:close/>
              </a:path>
            </a:pathLst>
          </a:custGeom>
          <a:solidFill>
            <a:srgbClr val="3D9077"/>
          </a:solidFill>
          <a:ln w="9525" cmpd="sng">
            <a:noFill/>
            <a:bevel/>
          </a:ln>
        </p:spPr>
        <p:txBody>
          <a:bodyPr/>
          <a:lstStyle/>
          <a:p>
            <a:endParaRPr lang="zh-CN" altLang="en-US"/>
          </a:p>
        </p:txBody>
      </p:sp>
      <p:sp>
        <p:nvSpPr>
          <p:cNvPr id="11314" name="Freeform 218"/>
          <p:cNvSpPr>
            <a:spLocks noChangeArrowheads="1"/>
          </p:cNvSpPr>
          <p:nvPr/>
        </p:nvSpPr>
        <p:spPr bwMode="auto">
          <a:xfrm>
            <a:off x="2678113" y="3829050"/>
            <a:ext cx="663575" cy="307975"/>
          </a:xfrm>
          <a:custGeom>
            <a:avLst/>
            <a:gdLst>
              <a:gd name="T0" fmla="*/ 663575 w 347"/>
              <a:gd name="T1" fmla="*/ 0 h 152"/>
              <a:gd name="T2" fmla="*/ 0 w 347"/>
              <a:gd name="T3" fmla="*/ 0 h 152"/>
              <a:gd name="T4" fmla="*/ 0 w 347"/>
              <a:gd name="T5" fmla="*/ 139804 h 152"/>
              <a:gd name="T6" fmla="*/ 0 w 347"/>
              <a:gd name="T7" fmla="*/ 168171 h 152"/>
              <a:gd name="T8" fmla="*/ 0 w 347"/>
              <a:gd name="T9" fmla="*/ 307975 h 152"/>
              <a:gd name="T10" fmla="*/ 66931 w 347"/>
              <a:gd name="T11" fmla="*/ 168171 h 152"/>
              <a:gd name="T12" fmla="*/ 663575 w 347"/>
              <a:gd name="T13" fmla="*/ 168171 h 152"/>
              <a:gd name="T14" fmla="*/ 663575 w 347"/>
              <a:gd name="T15" fmla="*/ 0 h 152"/>
              <a:gd name="T16" fmla="*/ 0 60000 65536"/>
              <a:gd name="T17" fmla="*/ 0 60000 65536"/>
              <a:gd name="T18" fmla="*/ 0 60000 65536"/>
              <a:gd name="T19" fmla="*/ 0 60000 65536"/>
              <a:gd name="T20" fmla="*/ 0 60000 65536"/>
              <a:gd name="T21" fmla="*/ 0 60000 65536"/>
              <a:gd name="T22" fmla="*/ 0 60000 65536"/>
              <a:gd name="T23" fmla="*/ 0 60000 65536"/>
              <a:gd name="T24" fmla="*/ 0 w 347"/>
              <a:gd name="T25" fmla="*/ 0 h 152"/>
              <a:gd name="T26" fmla="*/ 347 w 347"/>
              <a:gd name="T27" fmla="*/ 152 h 1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7" h="152">
                <a:moveTo>
                  <a:pt x="347" y="0"/>
                </a:moveTo>
                <a:lnTo>
                  <a:pt x="0" y="0"/>
                </a:lnTo>
                <a:lnTo>
                  <a:pt x="0" y="69"/>
                </a:lnTo>
                <a:lnTo>
                  <a:pt x="0" y="83"/>
                </a:lnTo>
                <a:lnTo>
                  <a:pt x="0" y="152"/>
                </a:lnTo>
                <a:lnTo>
                  <a:pt x="35" y="83"/>
                </a:lnTo>
                <a:lnTo>
                  <a:pt x="347" y="83"/>
                </a:lnTo>
                <a:lnTo>
                  <a:pt x="347" y="0"/>
                </a:lnTo>
                <a:close/>
              </a:path>
            </a:pathLst>
          </a:custGeom>
          <a:solidFill>
            <a:srgbClr val="3D9077"/>
          </a:solidFill>
          <a:ln w="9525" cmpd="sng">
            <a:noFill/>
            <a:bevel/>
          </a:ln>
        </p:spPr>
        <p:txBody>
          <a:bodyPr/>
          <a:lstStyle/>
          <a:p>
            <a:endParaRPr lang="zh-CN" altLang="en-US"/>
          </a:p>
        </p:txBody>
      </p:sp>
      <p:sp>
        <p:nvSpPr>
          <p:cNvPr id="11315" name="TextBox 464"/>
          <p:cNvSpPr>
            <a:spLocks noChangeArrowheads="1"/>
          </p:cNvSpPr>
          <p:nvPr/>
        </p:nvSpPr>
        <p:spPr bwMode="auto">
          <a:xfrm>
            <a:off x="1625600" y="3255963"/>
            <a:ext cx="804863" cy="244475"/>
          </a:xfrm>
          <a:prstGeom prst="rect">
            <a:avLst/>
          </a:prstGeom>
          <a:solidFill>
            <a:srgbClr val="0070C0"/>
          </a:solidFill>
          <a:ln w="9525">
            <a:noFill/>
            <a:miter lim="800000"/>
          </a:ln>
        </p:spPr>
        <p:txBody>
          <a:bodyPr wrap="none">
            <a:spAutoFit/>
          </a:bodyPr>
          <a:lstStyle/>
          <a:p>
            <a:pPr algn="ctr" eaLnBrk="1" hangingPunct="1">
              <a:buFont typeface="Arial" panose="020B0604020202020204" pitchFamily="34" charset="0"/>
              <a:buNone/>
            </a:pPr>
            <a:r>
              <a:rPr lang="zh-CN" altLang="en-US" sz="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16" name="TextBox 465"/>
          <p:cNvSpPr>
            <a:spLocks noChangeArrowheads="1"/>
          </p:cNvSpPr>
          <p:nvPr/>
        </p:nvSpPr>
        <p:spPr bwMode="auto">
          <a:xfrm>
            <a:off x="2620963" y="3789363"/>
            <a:ext cx="806450" cy="244475"/>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zh-CN" altLang="en-US" sz="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17" name="TextBox 466"/>
          <p:cNvSpPr>
            <a:spLocks noChangeArrowheads="1"/>
          </p:cNvSpPr>
          <p:nvPr/>
        </p:nvSpPr>
        <p:spPr bwMode="auto">
          <a:xfrm>
            <a:off x="3398838" y="2051050"/>
            <a:ext cx="804862" cy="244475"/>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zh-CN" altLang="en-US" sz="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18" name="TextBox 467"/>
          <p:cNvSpPr>
            <a:spLocks noChangeArrowheads="1"/>
          </p:cNvSpPr>
          <p:nvPr/>
        </p:nvSpPr>
        <p:spPr bwMode="auto">
          <a:xfrm>
            <a:off x="4429125" y="1474788"/>
            <a:ext cx="806450" cy="244475"/>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zh-CN" altLang="en-US" sz="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19" name="TextBox 468"/>
          <p:cNvSpPr>
            <a:spLocks noChangeArrowheads="1"/>
          </p:cNvSpPr>
          <p:nvPr/>
        </p:nvSpPr>
        <p:spPr bwMode="auto">
          <a:xfrm>
            <a:off x="5151438" y="3511550"/>
            <a:ext cx="806450" cy="244475"/>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zh-CN" altLang="en-US" sz="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20" name="TextBox 469"/>
          <p:cNvSpPr>
            <a:spLocks noChangeArrowheads="1"/>
          </p:cNvSpPr>
          <p:nvPr/>
        </p:nvSpPr>
        <p:spPr bwMode="auto">
          <a:xfrm>
            <a:off x="6353175" y="2439988"/>
            <a:ext cx="806450" cy="242887"/>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zh-CN" altLang="en-US" sz="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21" name="TextBox 470"/>
          <p:cNvSpPr>
            <a:spLocks noChangeArrowheads="1"/>
          </p:cNvSpPr>
          <p:nvPr/>
        </p:nvSpPr>
        <p:spPr bwMode="auto">
          <a:xfrm>
            <a:off x="8366125" y="2376488"/>
            <a:ext cx="749300" cy="214312"/>
          </a:xfrm>
          <a:prstGeom prst="rect">
            <a:avLst/>
          </a:prstGeom>
          <a:solidFill>
            <a:srgbClr val="0070C0"/>
          </a:solidFill>
          <a:ln w="9525">
            <a:noFill/>
            <a:miter lim="800000"/>
          </a:ln>
        </p:spPr>
        <p:txBody>
          <a:bodyPr wrap="none">
            <a:spAutoFit/>
          </a:bodyPr>
          <a:lstStyle/>
          <a:p>
            <a:pPr algn="ctr" eaLnBrk="1" hangingPunct="1">
              <a:buFont typeface="Arial" panose="020B0604020202020204" pitchFamily="34" charset="0"/>
              <a:buNone/>
            </a:pPr>
            <a:r>
              <a:rPr lang="zh-CN" altLang="en-US" sz="8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22" name="TextBox 471"/>
          <p:cNvSpPr>
            <a:spLocks noChangeArrowheads="1"/>
          </p:cNvSpPr>
          <p:nvPr/>
        </p:nvSpPr>
        <p:spPr bwMode="auto">
          <a:xfrm>
            <a:off x="8491538" y="3273425"/>
            <a:ext cx="1017587" cy="184150"/>
          </a:xfrm>
          <a:prstGeom prst="rect">
            <a:avLst/>
          </a:prstGeom>
          <a:noFill/>
          <a:ln w="9525">
            <a:noFill/>
            <a:miter lim="800000"/>
          </a:ln>
        </p:spPr>
        <p:txBody>
          <a:bodyPr>
            <a:spAutoFit/>
          </a:bodyPr>
          <a:lstStyle/>
          <a:p>
            <a:pPr algn="ctr" eaLnBrk="1" hangingPunct="1">
              <a:buFont typeface="Arial" panose="020B0604020202020204" pitchFamily="34" charset="0"/>
              <a:buNone/>
            </a:pPr>
            <a:r>
              <a:rPr lang="zh-CN" altLang="en-US" sz="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23" name="TextBox 473"/>
          <p:cNvSpPr>
            <a:spLocks noChangeArrowheads="1"/>
          </p:cNvSpPr>
          <p:nvPr/>
        </p:nvSpPr>
        <p:spPr bwMode="auto">
          <a:xfrm>
            <a:off x="10075863" y="2354263"/>
            <a:ext cx="954087" cy="276225"/>
          </a:xfrm>
          <a:prstGeom prst="rect">
            <a:avLst/>
          </a:prstGeom>
          <a:noFill/>
          <a:ln w="9525">
            <a:noFill/>
            <a:miter lim="800000"/>
          </a:ln>
        </p:spPr>
        <p:txBody>
          <a:bodyPr wrap="none">
            <a:spAutoFit/>
          </a:bodyPr>
          <a:lstStyle/>
          <a:p>
            <a:pPr algn="r" eaLnBrk="1" hangingPunct="1">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24" name="TextBox 477"/>
          <p:cNvSpPr>
            <a:spLocks noChangeArrowheads="1"/>
          </p:cNvSpPr>
          <p:nvPr/>
        </p:nvSpPr>
        <p:spPr bwMode="auto">
          <a:xfrm>
            <a:off x="10075863" y="5248275"/>
            <a:ext cx="954087" cy="276225"/>
          </a:xfrm>
          <a:prstGeom prst="rect">
            <a:avLst/>
          </a:prstGeom>
          <a:noFill/>
          <a:ln w="9525">
            <a:noFill/>
            <a:miter lim="800000"/>
          </a:ln>
        </p:spPr>
        <p:txBody>
          <a:bodyPr wrap="none">
            <a:spAutoFit/>
          </a:bodyPr>
          <a:lstStyle/>
          <a:p>
            <a:pPr algn="r" eaLnBrk="1" hangingPunct="1">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25" name="TextBox 481"/>
          <p:cNvSpPr>
            <a:spLocks noChangeArrowheads="1"/>
          </p:cNvSpPr>
          <p:nvPr/>
        </p:nvSpPr>
        <p:spPr bwMode="auto">
          <a:xfrm>
            <a:off x="10075863" y="4668838"/>
            <a:ext cx="954087" cy="277812"/>
          </a:xfrm>
          <a:prstGeom prst="rect">
            <a:avLst/>
          </a:prstGeom>
          <a:noFill/>
          <a:ln w="9525">
            <a:noFill/>
            <a:miter lim="800000"/>
          </a:ln>
        </p:spPr>
        <p:txBody>
          <a:bodyPr wrap="none">
            <a:spAutoFit/>
          </a:bodyPr>
          <a:lstStyle/>
          <a:p>
            <a:pPr algn="r" eaLnBrk="1" hangingPunct="1">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26" name="TextBox 484"/>
          <p:cNvSpPr>
            <a:spLocks noChangeArrowheads="1"/>
          </p:cNvSpPr>
          <p:nvPr/>
        </p:nvSpPr>
        <p:spPr bwMode="auto">
          <a:xfrm>
            <a:off x="10075863" y="4089400"/>
            <a:ext cx="954087" cy="277813"/>
          </a:xfrm>
          <a:prstGeom prst="rect">
            <a:avLst/>
          </a:prstGeom>
          <a:noFill/>
          <a:ln w="9525">
            <a:noFill/>
            <a:miter lim="800000"/>
          </a:ln>
        </p:spPr>
        <p:txBody>
          <a:bodyPr wrap="none">
            <a:spAutoFit/>
          </a:bodyPr>
          <a:lstStyle/>
          <a:p>
            <a:pPr algn="r" eaLnBrk="1" hangingPunct="1">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27" name="TextBox 487"/>
          <p:cNvSpPr>
            <a:spLocks noChangeArrowheads="1"/>
          </p:cNvSpPr>
          <p:nvPr/>
        </p:nvSpPr>
        <p:spPr bwMode="auto">
          <a:xfrm>
            <a:off x="10075863" y="3511550"/>
            <a:ext cx="954087" cy="276225"/>
          </a:xfrm>
          <a:prstGeom prst="rect">
            <a:avLst/>
          </a:prstGeom>
          <a:noFill/>
          <a:ln w="9525">
            <a:noFill/>
            <a:miter lim="800000"/>
          </a:ln>
        </p:spPr>
        <p:txBody>
          <a:bodyPr wrap="none">
            <a:spAutoFit/>
          </a:bodyPr>
          <a:lstStyle/>
          <a:p>
            <a:pPr algn="r" eaLnBrk="1" hangingPunct="1">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28" name="TextBox 490"/>
          <p:cNvSpPr>
            <a:spLocks noChangeArrowheads="1"/>
          </p:cNvSpPr>
          <p:nvPr/>
        </p:nvSpPr>
        <p:spPr bwMode="auto">
          <a:xfrm>
            <a:off x="10075863" y="2933700"/>
            <a:ext cx="954087" cy="276225"/>
          </a:xfrm>
          <a:prstGeom prst="rect">
            <a:avLst/>
          </a:prstGeom>
          <a:noFill/>
          <a:ln w="9525">
            <a:noFill/>
            <a:miter lim="800000"/>
          </a:ln>
        </p:spPr>
        <p:txBody>
          <a:bodyPr wrap="none">
            <a:spAutoFit/>
          </a:bodyPr>
          <a:lstStyle/>
          <a:p>
            <a:pPr algn="r" eaLnBrk="1" hangingPunct="1">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29" name="TextBox 495"/>
          <p:cNvSpPr>
            <a:spLocks noChangeArrowheads="1"/>
          </p:cNvSpPr>
          <p:nvPr/>
        </p:nvSpPr>
        <p:spPr bwMode="auto">
          <a:xfrm>
            <a:off x="10075863" y="1774825"/>
            <a:ext cx="954087" cy="277813"/>
          </a:xfrm>
          <a:prstGeom prst="rect">
            <a:avLst/>
          </a:prstGeom>
          <a:noFill/>
          <a:ln w="9525">
            <a:noFill/>
            <a:miter lim="800000"/>
          </a:ln>
        </p:spPr>
        <p:txBody>
          <a:bodyPr wrap="none">
            <a:spAutoFit/>
          </a:bodyPr>
          <a:lstStyle/>
          <a:p>
            <a:pPr algn="r" eaLnBrk="1" hangingPunct="1">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330" name="TextBox 498"/>
          <p:cNvSpPr>
            <a:spLocks noChangeArrowheads="1"/>
          </p:cNvSpPr>
          <p:nvPr/>
        </p:nvSpPr>
        <p:spPr bwMode="auto">
          <a:xfrm>
            <a:off x="10075863" y="1196975"/>
            <a:ext cx="954087" cy="276225"/>
          </a:xfrm>
          <a:prstGeom prst="rect">
            <a:avLst/>
          </a:prstGeom>
          <a:noFill/>
          <a:ln w="9525">
            <a:noFill/>
            <a:miter lim="800000"/>
          </a:ln>
        </p:spPr>
        <p:txBody>
          <a:bodyPr wrap="none">
            <a:spAutoFit/>
          </a:bodyPr>
          <a:lstStyle/>
          <a:p>
            <a:pPr algn="r" eaLnBrk="1" hangingPunct="1">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Tree>
  </p:cSld>
  <p:clrMapOvr>
    <a:masterClrMapping/>
  </p:clrMapOvr>
  <p:transition advTm="3000"/>
</p:sld>
</file>

<file path=ppt/slides/slide6.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13314"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13315" name="Group 3"/>
          <p:cNvGrpSpPr/>
          <p:nvPr/>
        </p:nvGrpSpPr>
        <p:grpSpPr bwMode="auto">
          <a:xfrm>
            <a:off x="0" y="6400800"/>
            <a:ext cx="12192000" cy="457200"/>
            <a:chOff x="0" y="0"/>
            <a:chExt cx="12192000" cy="1545465"/>
          </a:xfrm>
        </p:grpSpPr>
        <p:sp>
          <p:nvSpPr>
            <p:cNvPr id="13356"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57"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58"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59"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60"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61"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13316"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17"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18"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19"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20"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21"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22"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353" name="Group 17"/>
          <p:cNvGrpSpPr/>
          <p:nvPr/>
        </p:nvGrpSpPr>
        <p:grpSpPr bwMode="auto">
          <a:xfrm>
            <a:off x="1646238" y="5219700"/>
            <a:ext cx="1854200" cy="647700"/>
            <a:chOff x="0" y="0"/>
            <a:chExt cx="1854508" cy="648072"/>
          </a:xfrm>
        </p:grpSpPr>
        <p:sp>
          <p:nvSpPr>
            <p:cNvPr id="13353" name="直接连接符 8"/>
            <p:cNvSpPr>
              <a:spLocks noChangeShapeType="1"/>
            </p:cNvSpPr>
            <p:nvPr/>
          </p:nvSpPr>
          <p:spPr bwMode="auto">
            <a:xfrm>
              <a:off x="0" y="0"/>
              <a:ext cx="1727746" cy="1"/>
            </a:xfrm>
            <a:prstGeom prst="line">
              <a:avLst/>
            </a:prstGeom>
            <a:noFill/>
            <a:ln w="19050">
              <a:solidFill>
                <a:srgbClr val="595959"/>
              </a:solidFill>
              <a:prstDash val="sysDash"/>
              <a:bevel/>
            </a:ln>
          </p:spPr>
          <p:txBody>
            <a:bodyPr/>
            <a:lstStyle/>
            <a:p>
              <a:endParaRPr lang="zh-CN" altLang="en-US"/>
            </a:p>
          </p:txBody>
        </p:sp>
        <p:sp>
          <p:nvSpPr>
            <p:cNvPr id="13354" name="直接连接符 9"/>
            <p:cNvSpPr>
              <a:spLocks noChangeShapeType="1"/>
            </p:cNvSpPr>
            <p:nvPr/>
          </p:nvSpPr>
          <p:spPr bwMode="auto">
            <a:xfrm>
              <a:off x="11113" y="648072"/>
              <a:ext cx="1727746" cy="1"/>
            </a:xfrm>
            <a:prstGeom prst="line">
              <a:avLst/>
            </a:prstGeom>
            <a:noFill/>
            <a:ln w="19050">
              <a:solidFill>
                <a:srgbClr val="595959"/>
              </a:solidFill>
              <a:prstDash val="sysDash"/>
              <a:bevel/>
            </a:ln>
          </p:spPr>
          <p:txBody>
            <a:bodyPr/>
            <a:lstStyle/>
            <a:p>
              <a:endParaRPr lang="zh-CN" altLang="en-US"/>
            </a:p>
          </p:txBody>
        </p:sp>
        <p:sp>
          <p:nvSpPr>
            <p:cNvPr id="13355" name="文本框 748"/>
            <p:cNvSpPr>
              <a:spLocks noChangeArrowheads="1"/>
            </p:cNvSpPr>
            <p:nvPr/>
          </p:nvSpPr>
          <p:spPr bwMode="auto">
            <a:xfrm>
              <a:off x="228586" y="62426"/>
              <a:ext cx="1625922" cy="52322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关键词</a:t>
              </a:r>
              <a:endParaRPr lang="zh-CN" altLang="en-US" sz="2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357" name="Group 21"/>
          <p:cNvGrpSpPr/>
          <p:nvPr/>
        </p:nvGrpSpPr>
        <p:grpSpPr bwMode="auto">
          <a:xfrm>
            <a:off x="3938588" y="5219700"/>
            <a:ext cx="1854200" cy="647700"/>
            <a:chOff x="0" y="0"/>
            <a:chExt cx="1854508" cy="648072"/>
          </a:xfrm>
        </p:grpSpPr>
        <p:sp>
          <p:nvSpPr>
            <p:cNvPr id="13350" name="直接连接符 12"/>
            <p:cNvSpPr>
              <a:spLocks noChangeShapeType="1"/>
            </p:cNvSpPr>
            <p:nvPr/>
          </p:nvSpPr>
          <p:spPr bwMode="auto">
            <a:xfrm>
              <a:off x="0" y="0"/>
              <a:ext cx="1727746" cy="1"/>
            </a:xfrm>
            <a:prstGeom prst="line">
              <a:avLst/>
            </a:prstGeom>
            <a:noFill/>
            <a:ln w="19050">
              <a:solidFill>
                <a:srgbClr val="595959"/>
              </a:solidFill>
              <a:prstDash val="sysDash"/>
              <a:bevel/>
            </a:ln>
          </p:spPr>
          <p:txBody>
            <a:bodyPr/>
            <a:lstStyle/>
            <a:p>
              <a:endParaRPr lang="zh-CN" altLang="en-US"/>
            </a:p>
          </p:txBody>
        </p:sp>
        <p:sp>
          <p:nvSpPr>
            <p:cNvPr id="13351" name="直接连接符 13"/>
            <p:cNvSpPr>
              <a:spLocks noChangeShapeType="1"/>
            </p:cNvSpPr>
            <p:nvPr/>
          </p:nvSpPr>
          <p:spPr bwMode="auto">
            <a:xfrm>
              <a:off x="11113" y="648072"/>
              <a:ext cx="1727746" cy="1"/>
            </a:xfrm>
            <a:prstGeom prst="line">
              <a:avLst/>
            </a:prstGeom>
            <a:noFill/>
            <a:ln w="19050">
              <a:solidFill>
                <a:srgbClr val="595959"/>
              </a:solidFill>
              <a:prstDash val="sysDash"/>
              <a:bevel/>
            </a:ln>
          </p:spPr>
          <p:txBody>
            <a:bodyPr/>
            <a:lstStyle/>
            <a:p>
              <a:endParaRPr lang="zh-CN" altLang="en-US"/>
            </a:p>
          </p:txBody>
        </p:sp>
        <p:sp>
          <p:nvSpPr>
            <p:cNvPr id="13352" name="文本框 130"/>
            <p:cNvSpPr>
              <a:spLocks noChangeArrowheads="1"/>
            </p:cNvSpPr>
            <p:nvPr/>
          </p:nvSpPr>
          <p:spPr bwMode="auto">
            <a:xfrm>
              <a:off x="228586" y="62426"/>
              <a:ext cx="1625922" cy="52322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关键词</a:t>
              </a:r>
              <a:endParaRPr lang="zh-CN" altLang="en-US" sz="2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361" name="Group 25"/>
          <p:cNvGrpSpPr/>
          <p:nvPr/>
        </p:nvGrpSpPr>
        <p:grpSpPr bwMode="auto">
          <a:xfrm>
            <a:off x="6203950" y="5219700"/>
            <a:ext cx="1854200" cy="649288"/>
            <a:chOff x="0" y="0"/>
            <a:chExt cx="1854508" cy="648072"/>
          </a:xfrm>
        </p:grpSpPr>
        <p:sp>
          <p:nvSpPr>
            <p:cNvPr id="13347" name="直接连接符 17"/>
            <p:cNvSpPr>
              <a:spLocks noChangeShapeType="1"/>
            </p:cNvSpPr>
            <p:nvPr/>
          </p:nvSpPr>
          <p:spPr bwMode="auto">
            <a:xfrm>
              <a:off x="0" y="0"/>
              <a:ext cx="1727746" cy="1"/>
            </a:xfrm>
            <a:prstGeom prst="line">
              <a:avLst/>
            </a:prstGeom>
            <a:noFill/>
            <a:ln w="19050">
              <a:solidFill>
                <a:srgbClr val="595959"/>
              </a:solidFill>
              <a:prstDash val="sysDash"/>
              <a:bevel/>
            </a:ln>
          </p:spPr>
          <p:txBody>
            <a:bodyPr/>
            <a:lstStyle/>
            <a:p>
              <a:endParaRPr lang="zh-CN" altLang="en-US"/>
            </a:p>
          </p:txBody>
        </p:sp>
        <p:sp>
          <p:nvSpPr>
            <p:cNvPr id="13348" name="直接连接符 18"/>
            <p:cNvSpPr>
              <a:spLocks noChangeShapeType="1"/>
            </p:cNvSpPr>
            <p:nvPr/>
          </p:nvSpPr>
          <p:spPr bwMode="auto">
            <a:xfrm>
              <a:off x="11113" y="648072"/>
              <a:ext cx="1727746" cy="1"/>
            </a:xfrm>
            <a:prstGeom prst="line">
              <a:avLst/>
            </a:prstGeom>
            <a:noFill/>
            <a:ln w="19050">
              <a:solidFill>
                <a:srgbClr val="595959"/>
              </a:solidFill>
              <a:prstDash val="sysDash"/>
              <a:bevel/>
            </a:ln>
          </p:spPr>
          <p:txBody>
            <a:bodyPr/>
            <a:lstStyle/>
            <a:p>
              <a:endParaRPr lang="zh-CN" altLang="en-US"/>
            </a:p>
          </p:txBody>
        </p:sp>
        <p:sp>
          <p:nvSpPr>
            <p:cNvPr id="13349" name="文本框 134"/>
            <p:cNvSpPr>
              <a:spLocks noChangeArrowheads="1"/>
            </p:cNvSpPr>
            <p:nvPr/>
          </p:nvSpPr>
          <p:spPr bwMode="auto">
            <a:xfrm>
              <a:off x="228586" y="62426"/>
              <a:ext cx="1625922" cy="52322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关键词</a:t>
              </a:r>
              <a:endParaRPr lang="zh-CN" altLang="en-US" sz="2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365" name="Group 29"/>
          <p:cNvGrpSpPr/>
          <p:nvPr/>
        </p:nvGrpSpPr>
        <p:grpSpPr bwMode="auto">
          <a:xfrm>
            <a:off x="8636000" y="5219700"/>
            <a:ext cx="1854200" cy="647700"/>
            <a:chOff x="0" y="0"/>
            <a:chExt cx="1854508" cy="648072"/>
          </a:xfrm>
        </p:grpSpPr>
        <p:sp>
          <p:nvSpPr>
            <p:cNvPr id="13344" name="直接连接符 26"/>
            <p:cNvSpPr>
              <a:spLocks noChangeShapeType="1"/>
            </p:cNvSpPr>
            <p:nvPr/>
          </p:nvSpPr>
          <p:spPr bwMode="auto">
            <a:xfrm>
              <a:off x="0" y="0"/>
              <a:ext cx="1727746" cy="1"/>
            </a:xfrm>
            <a:prstGeom prst="line">
              <a:avLst/>
            </a:prstGeom>
            <a:noFill/>
            <a:ln w="19050">
              <a:solidFill>
                <a:srgbClr val="595959"/>
              </a:solidFill>
              <a:prstDash val="sysDash"/>
              <a:bevel/>
            </a:ln>
          </p:spPr>
          <p:txBody>
            <a:bodyPr/>
            <a:lstStyle/>
            <a:p>
              <a:endParaRPr lang="zh-CN" altLang="en-US"/>
            </a:p>
          </p:txBody>
        </p:sp>
        <p:sp>
          <p:nvSpPr>
            <p:cNvPr id="13345" name="直接连接符 27"/>
            <p:cNvSpPr>
              <a:spLocks noChangeShapeType="1"/>
            </p:cNvSpPr>
            <p:nvPr/>
          </p:nvSpPr>
          <p:spPr bwMode="auto">
            <a:xfrm>
              <a:off x="11113" y="648072"/>
              <a:ext cx="1727746" cy="1"/>
            </a:xfrm>
            <a:prstGeom prst="line">
              <a:avLst/>
            </a:prstGeom>
            <a:noFill/>
            <a:ln w="19050">
              <a:solidFill>
                <a:srgbClr val="595959"/>
              </a:solidFill>
              <a:prstDash val="sysDash"/>
              <a:bevel/>
            </a:ln>
          </p:spPr>
          <p:txBody>
            <a:bodyPr/>
            <a:lstStyle/>
            <a:p>
              <a:endParaRPr lang="zh-CN" altLang="en-US"/>
            </a:p>
          </p:txBody>
        </p:sp>
        <p:sp>
          <p:nvSpPr>
            <p:cNvPr id="13346" name="文本框 138"/>
            <p:cNvSpPr>
              <a:spLocks noChangeArrowheads="1"/>
            </p:cNvSpPr>
            <p:nvPr/>
          </p:nvSpPr>
          <p:spPr bwMode="auto">
            <a:xfrm>
              <a:off x="228586" y="62426"/>
              <a:ext cx="1625922" cy="52322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关键词</a:t>
              </a:r>
              <a:endParaRPr lang="zh-CN" altLang="en-US" sz="2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369" name="Group 33"/>
          <p:cNvGrpSpPr/>
          <p:nvPr/>
        </p:nvGrpSpPr>
        <p:grpSpPr bwMode="auto">
          <a:xfrm>
            <a:off x="1582738" y="3097213"/>
            <a:ext cx="1905000" cy="1755775"/>
            <a:chOff x="0" y="0"/>
            <a:chExt cx="1905000" cy="1755775"/>
          </a:xfrm>
        </p:grpSpPr>
        <p:sp>
          <p:nvSpPr>
            <p:cNvPr id="13342" name="Freeform 12"/>
            <p:cNvSpPr>
              <a:spLocks noChangeArrowheads="1"/>
            </p:cNvSpPr>
            <p:nvPr/>
          </p:nvSpPr>
          <p:spPr bwMode="auto">
            <a:xfrm>
              <a:off x="0" y="0"/>
              <a:ext cx="1905000" cy="1755775"/>
            </a:xfrm>
            <a:custGeom>
              <a:avLst/>
              <a:gdLst>
                <a:gd name="T0" fmla="*/ 1327727 w 330"/>
                <a:gd name="T1" fmla="*/ 1755775 h 302"/>
                <a:gd name="T2" fmla="*/ 1881909 w 330"/>
                <a:gd name="T3" fmla="*/ 854632 h 302"/>
                <a:gd name="T4" fmla="*/ 1062182 w 330"/>
                <a:gd name="T5" fmla="*/ 34883 h 302"/>
                <a:gd name="T6" fmla="*/ 63500 w 330"/>
                <a:gd name="T7" fmla="*/ 738356 h 302"/>
                <a:gd name="T8" fmla="*/ 738909 w 330"/>
                <a:gd name="T9" fmla="*/ 1331366 h 302"/>
                <a:gd name="T10" fmla="*/ 1350818 w 330"/>
                <a:gd name="T11" fmla="*/ 1633685 h 302"/>
                <a:gd name="T12" fmla="*/ 1333500 w 330"/>
                <a:gd name="T13" fmla="*/ 1749961 h 302"/>
                <a:gd name="T14" fmla="*/ 1327727 w 330"/>
                <a:gd name="T15" fmla="*/ 1755775 h 302"/>
                <a:gd name="T16" fmla="*/ 0 60000 65536"/>
                <a:gd name="T17" fmla="*/ 0 60000 65536"/>
                <a:gd name="T18" fmla="*/ 0 60000 65536"/>
                <a:gd name="T19" fmla="*/ 0 60000 65536"/>
                <a:gd name="T20" fmla="*/ 0 60000 65536"/>
                <a:gd name="T21" fmla="*/ 0 60000 65536"/>
                <a:gd name="T22" fmla="*/ 0 60000 65536"/>
                <a:gd name="T23" fmla="*/ 0 60000 65536"/>
                <a:gd name="T24" fmla="*/ 0 w 330"/>
                <a:gd name="T25" fmla="*/ 0 h 302"/>
                <a:gd name="T26" fmla="*/ 330 w 330"/>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0" h="302">
                  <a:moveTo>
                    <a:pt x="230" y="302"/>
                  </a:moveTo>
                  <a:cubicBezTo>
                    <a:pt x="284" y="265"/>
                    <a:pt x="330" y="217"/>
                    <a:pt x="326" y="147"/>
                  </a:cubicBezTo>
                  <a:cubicBezTo>
                    <a:pt x="322" y="71"/>
                    <a:pt x="258" y="12"/>
                    <a:pt x="184" y="6"/>
                  </a:cubicBezTo>
                  <a:cubicBezTo>
                    <a:pt x="110" y="0"/>
                    <a:pt x="23" y="48"/>
                    <a:pt x="11" y="127"/>
                  </a:cubicBezTo>
                  <a:cubicBezTo>
                    <a:pt x="0" y="202"/>
                    <a:pt x="64" y="233"/>
                    <a:pt x="128" y="229"/>
                  </a:cubicBezTo>
                  <a:cubicBezTo>
                    <a:pt x="180" y="226"/>
                    <a:pt x="242" y="209"/>
                    <a:pt x="234" y="281"/>
                  </a:cubicBezTo>
                  <a:cubicBezTo>
                    <a:pt x="233" y="288"/>
                    <a:pt x="232" y="295"/>
                    <a:pt x="231" y="301"/>
                  </a:cubicBezTo>
                  <a:cubicBezTo>
                    <a:pt x="230" y="302"/>
                    <a:pt x="230" y="302"/>
                    <a:pt x="230" y="302"/>
                  </a:cubicBezTo>
                </a:path>
              </a:pathLst>
            </a:custGeom>
            <a:solidFill>
              <a:srgbClr val="E6A7B1"/>
            </a:solidFill>
            <a:ln w="9525" cmpd="sng">
              <a:noFill/>
              <a:bevel/>
            </a:ln>
          </p:spPr>
          <p:txBody>
            <a:bodyPr/>
            <a:lstStyle/>
            <a:p>
              <a:endParaRPr lang="zh-CN" altLang="en-US"/>
            </a:p>
          </p:txBody>
        </p:sp>
        <p:sp>
          <p:nvSpPr>
            <p:cNvPr id="13343" name="文本框 755"/>
            <p:cNvSpPr>
              <a:spLocks noChangeArrowheads="1"/>
            </p:cNvSpPr>
            <p:nvPr/>
          </p:nvSpPr>
          <p:spPr bwMode="auto">
            <a:xfrm>
              <a:off x="418168" y="394394"/>
              <a:ext cx="1150501" cy="769441"/>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4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15</a:t>
              </a:r>
              <a:r>
                <a:rPr lang="en-US"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372" name="Group 36"/>
          <p:cNvGrpSpPr/>
          <p:nvPr/>
        </p:nvGrpSpPr>
        <p:grpSpPr bwMode="auto">
          <a:xfrm>
            <a:off x="3787775" y="3097213"/>
            <a:ext cx="1898650" cy="1755775"/>
            <a:chOff x="0" y="0"/>
            <a:chExt cx="1898650" cy="1755775"/>
          </a:xfrm>
        </p:grpSpPr>
        <p:sp>
          <p:nvSpPr>
            <p:cNvPr id="13340" name="Freeform 6"/>
            <p:cNvSpPr>
              <a:spLocks noChangeArrowheads="1"/>
            </p:cNvSpPr>
            <p:nvPr/>
          </p:nvSpPr>
          <p:spPr bwMode="auto">
            <a:xfrm>
              <a:off x="0" y="0"/>
              <a:ext cx="1898650" cy="1755775"/>
            </a:xfrm>
            <a:custGeom>
              <a:avLst/>
              <a:gdLst>
                <a:gd name="T0" fmla="*/ 1321553 w 329"/>
                <a:gd name="T1" fmla="*/ 1755775 h 302"/>
                <a:gd name="T2" fmla="*/ 1875566 w 329"/>
                <a:gd name="T3" fmla="*/ 854632 h 302"/>
                <a:gd name="T4" fmla="*/ 1061859 w 329"/>
                <a:gd name="T5" fmla="*/ 34883 h 302"/>
                <a:gd name="T6" fmla="*/ 63481 w 329"/>
                <a:gd name="T7" fmla="*/ 738356 h 302"/>
                <a:gd name="T8" fmla="*/ 738684 w 329"/>
                <a:gd name="T9" fmla="*/ 1331366 h 302"/>
                <a:gd name="T10" fmla="*/ 1344637 w 329"/>
                <a:gd name="T11" fmla="*/ 1633685 h 302"/>
                <a:gd name="T12" fmla="*/ 1327324 w 329"/>
                <a:gd name="T13" fmla="*/ 1749961 h 302"/>
                <a:gd name="T14" fmla="*/ 1321553 w 329"/>
                <a:gd name="T15" fmla="*/ 1755775 h 302"/>
                <a:gd name="T16" fmla="*/ 0 60000 65536"/>
                <a:gd name="T17" fmla="*/ 0 60000 65536"/>
                <a:gd name="T18" fmla="*/ 0 60000 65536"/>
                <a:gd name="T19" fmla="*/ 0 60000 65536"/>
                <a:gd name="T20" fmla="*/ 0 60000 65536"/>
                <a:gd name="T21" fmla="*/ 0 60000 65536"/>
                <a:gd name="T22" fmla="*/ 0 60000 65536"/>
                <a:gd name="T23" fmla="*/ 0 60000 65536"/>
                <a:gd name="T24" fmla="*/ 0 w 329"/>
                <a:gd name="T25" fmla="*/ 0 h 302"/>
                <a:gd name="T26" fmla="*/ 329 w 32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9" h="302">
                  <a:moveTo>
                    <a:pt x="229" y="302"/>
                  </a:moveTo>
                  <a:cubicBezTo>
                    <a:pt x="283" y="265"/>
                    <a:pt x="329" y="217"/>
                    <a:pt x="325" y="147"/>
                  </a:cubicBezTo>
                  <a:cubicBezTo>
                    <a:pt x="321" y="71"/>
                    <a:pt x="258" y="12"/>
                    <a:pt x="184" y="6"/>
                  </a:cubicBezTo>
                  <a:cubicBezTo>
                    <a:pt x="109" y="0"/>
                    <a:pt x="22" y="48"/>
                    <a:pt x="11" y="127"/>
                  </a:cubicBezTo>
                  <a:cubicBezTo>
                    <a:pt x="0" y="202"/>
                    <a:pt x="63" y="233"/>
                    <a:pt x="128" y="229"/>
                  </a:cubicBezTo>
                  <a:cubicBezTo>
                    <a:pt x="179" y="226"/>
                    <a:pt x="241" y="209"/>
                    <a:pt x="233" y="281"/>
                  </a:cubicBezTo>
                  <a:cubicBezTo>
                    <a:pt x="233" y="288"/>
                    <a:pt x="232" y="295"/>
                    <a:pt x="230" y="301"/>
                  </a:cubicBezTo>
                  <a:lnTo>
                    <a:pt x="229" y="302"/>
                  </a:lnTo>
                  <a:close/>
                </a:path>
              </a:pathLst>
            </a:custGeom>
            <a:solidFill>
              <a:srgbClr val="ED8E70"/>
            </a:solidFill>
            <a:ln w="9525" cmpd="sng">
              <a:noFill/>
              <a:bevel/>
            </a:ln>
          </p:spPr>
          <p:txBody>
            <a:bodyPr/>
            <a:lstStyle/>
            <a:p>
              <a:endParaRPr lang="zh-CN" altLang="en-US"/>
            </a:p>
          </p:txBody>
        </p:sp>
        <p:sp>
          <p:nvSpPr>
            <p:cNvPr id="13341" name="文本框 140"/>
            <p:cNvSpPr>
              <a:spLocks noChangeArrowheads="1"/>
            </p:cNvSpPr>
            <p:nvPr/>
          </p:nvSpPr>
          <p:spPr bwMode="auto">
            <a:xfrm>
              <a:off x="451807" y="394393"/>
              <a:ext cx="1150501" cy="769441"/>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4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30</a:t>
              </a:r>
              <a:r>
                <a:rPr lang="en-US"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375" name="Group 39"/>
          <p:cNvGrpSpPr/>
          <p:nvPr/>
        </p:nvGrpSpPr>
        <p:grpSpPr bwMode="auto">
          <a:xfrm>
            <a:off x="6096000" y="3097213"/>
            <a:ext cx="1898650" cy="1755775"/>
            <a:chOff x="0" y="0"/>
            <a:chExt cx="1898650" cy="1755775"/>
          </a:xfrm>
        </p:grpSpPr>
        <p:sp>
          <p:nvSpPr>
            <p:cNvPr id="13338" name="Freeform 8"/>
            <p:cNvSpPr>
              <a:spLocks noChangeArrowheads="1"/>
            </p:cNvSpPr>
            <p:nvPr/>
          </p:nvSpPr>
          <p:spPr bwMode="auto">
            <a:xfrm>
              <a:off x="0" y="0"/>
              <a:ext cx="1898650" cy="1755775"/>
            </a:xfrm>
            <a:custGeom>
              <a:avLst/>
              <a:gdLst>
                <a:gd name="T0" fmla="*/ 1321553 w 329"/>
                <a:gd name="T1" fmla="*/ 1755775 h 302"/>
                <a:gd name="T2" fmla="*/ 1875566 w 329"/>
                <a:gd name="T3" fmla="*/ 854632 h 302"/>
                <a:gd name="T4" fmla="*/ 1061859 w 329"/>
                <a:gd name="T5" fmla="*/ 34883 h 302"/>
                <a:gd name="T6" fmla="*/ 57710 w 329"/>
                <a:gd name="T7" fmla="*/ 738356 h 302"/>
                <a:gd name="T8" fmla="*/ 732914 w 329"/>
                <a:gd name="T9" fmla="*/ 1331366 h 302"/>
                <a:gd name="T10" fmla="*/ 1344637 w 329"/>
                <a:gd name="T11" fmla="*/ 1633685 h 302"/>
                <a:gd name="T12" fmla="*/ 1327324 w 329"/>
                <a:gd name="T13" fmla="*/ 1749961 h 302"/>
                <a:gd name="T14" fmla="*/ 1321553 w 329"/>
                <a:gd name="T15" fmla="*/ 1755775 h 302"/>
                <a:gd name="T16" fmla="*/ 0 60000 65536"/>
                <a:gd name="T17" fmla="*/ 0 60000 65536"/>
                <a:gd name="T18" fmla="*/ 0 60000 65536"/>
                <a:gd name="T19" fmla="*/ 0 60000 65536"/>
                <a:gd name="T20" fmla="*/ 0 60000 65536"/>
                <a:gd name="T21" fmla="*/ 0 60000 65536"/>
                <a:gd name="T22" fmla="*/ 0 60000 65536"/>
                <a:gd name="T23" fmla="*/ 0 60000 65536"/>
                <a:gd name="T24" fmla="*/ 0 w 329"/>
                <a:gd name="T25" fmla="*/ 0 h 302"/>
                <a:gd name="T26" fmla="*/ 329 w 329"/>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9" h="302">
                  <a:moveTo>
                    <a:pt x="229" y="302"/>
                  </a:moveTo>
                  <a:cubicBezTo>
                    <a:pt x="283" y="265"/>
                    <a:pt x="329" y="217"/>
                    <a:pt x="325" y="147"/>
                  </a:cubicBezTo>
                  <a:cubicBezTo>
                    <a:pt x="321" y="71"/>
                    <a:pt x="258" y="12"/>
                    <a:pt x="184" y="6"/>
                  </a:cubicBezTo>
                  <a:cubicBezTo>
                    <a:pt x="109" y="0"/>
                    <a:pt x="22" y="48"/>
                    <a:pt x="10" y="127"/>
                  </a:cubicBezTo>
                  <a:cubicBezTo>
                    <a:pt x="0" y="202"/>
                    <a:pt x="63" y="233"/>
                    <a:pt x="127" y="229"/>
                  </a:cubicBezTo>
                  <a:cubicBezTo>
                    <a:pt x="179" y="226"/>
                    <a:pt x="241" y="209"/>
                    <a:pt x="233" y="281"/>
                  </a:cubicBezTo>
                  <a:cubicBezTo>
                    <a:pt x="233" y="288"/>
                    <a:pt x="231" y="295"/>
                    <a:pt x="230" y="301"/>
                  </a:cubicBezTo>
                  <a:lnTo>
                    <a:pt x="229" y="302"/>
                  </a:lnTo>
                  <a:close/>
                </a:path>
              </a:pathLst>
            </a:custGeom>
            <a:solidFill>
              <a:srgbClr val="67CDCC"/>
            </a:solidFill>
            <a:ln w="9525" cmpd="sng">
              <a:noFill/>
              <a:bevel/>
            </a:ln>
          </p:spPr>
          <p:txBody>
            <a:bodyPr/>
            <a:lstStyle/>
            <a:p>
              <a:endParaRPr lang="zh-CN" altLang="en-US"/>
            </a:p>
          </p:txBody>
        </p:sp>
        <p:sp>
          <p:nvSpPr>
            <p:cNvPr id="13339" name="文本框 141"/>
            <p:cNvSpPr>
              <a:spLocks noChangeArrowheads="1"/>
            </p:cNvSpPr>
            <p:nvPr/>
          </p:nvSpPr>
          <p:spPr bwMode="auto">
            <a:xfrm>
              <a:off x="488017" y="394392"/>
              <a:ext cx="1150501" cy="769441"/>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4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45</a:t>
              </a:r>
              <a:r>
                <a:rPr lang="en-US"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378" name="Group 42"/>
          <p:cNvGrpSpPr/>
          <p:nvPr/>
        </p:nvGrpSpPr>
        <p:grpSpPr bwMode="auto">
          <a:xfrm>
            <a:off x="8555038" y="3097213"/>
            <a:ext cx="1903412" cy="1755775"/>
            <a:chOff x="0" y="0"/>
            <a:chExt cx="1903413" cy="1755775"/>
          </a:xfrm>
        </p:grpSpPr>
        <p:sp>
          <p:nvSpPr>
            <p:cNvPr id="13336" name="Freeform 10"/>
            <p:cNvSpPr>
              <a:spLocks noChangeArrowheads="1"/>
            </p:cNvSpPr>
            <p:nvPr/>
          </p:nvSpPr>
          <p:spPr bwMode="auto">
            <a:xfrm>
              <a:off x="0" y="0"/>
              <a:ext cx="1903413" cy="1755775"/>
            </a:xfrm>
            <a:custGeom>
              <a:avLst/>
              <a:gdLst>
                <a:gd name="T0" fmla="*/ 1326621 w 330"/>
                <a:gd name="T1" fmla="*/ 1755775 h 302"/>
                <a:gd name="T2" fmla="*/ 1880341 w 330"/>
                <a:gd name="T3" fmla="*/ 854632 h 302"/>
                <a:gd name="T4" fmla="*/ 1061297 w 330"/>
                <a:gd name="T5" fmla="*/ 34883 h 302"/>
                <a:gd name="T6" fmla="*/ 63447 w 330"/>
                <a:gd name="T7" fmla="*/ 738356 h 302"/>
                <a:gd name="T8" fmla="*/ 738294 w 330"/>
                <a:gd name="T9" fmla="*/ 1331366 h 302"/>
                <a:gd name="T10" fmla="*/ 1349693 w 330"/>
                <a:gd name="T11" fmla="*/ 1633685 h 302"/>
                <a:gd name="T12" fmla="*/ 1332389 w 330"/>
                <a:gd name="T13" fmla="*/ 1749961 h 302"/>
                <a:gd name="T14" fmla="*/ 1326621 w 330"/>
                <a:gd name="T15" fmla="*/ 1755775 h 302"/>
                <a:gd name="T16" fmla="*/ 0 60000 65536"/>
                <a:gd name="T17" fmla="*/ 0 60000 65536"/>
                <a:gd name="T18" fmla="*/ 0 60000 65536"/>
                <a:gd name="T19" fmla="*/ 0 60000 65536"/>
                <a:gd name="T20" fmla="*/ 0 60000 65536"/>
                <a:gd name="T21" fmla="*/ 0 60000 65536"/>
                <a:gd name="T22" fmla="*/ 0 60000 65536"/>
                <a:gd name="T23" fmla="*/ 0 60000 65536"/>
                <a:gd name="T24" fmla="*/ 0 w 330"/>
                <a:gd name="T25" fmla="*/ 0 h 302"/>
                <a:gd name="T26" fmla="*/ 330 w 330"/>
                <a:gd name="T27" fmla="*/ 302 h 3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0" h="302">
                  <a:moveTo>
                    <a:pt x="230" y="302"/>
                  </a:moveTo>
                  <a:cubicBezTo>
                    <a:pt x="284" y="265"/>
                    <a:pt x="330" y="217"/>
                    <a:pt x="326" y="147"/>
                  </a:cubicBezTo>
                  <a:cubicBezTo>
                    <a:pt x="322" y="71"/>
                    <a:pt x="258" y="12"/>
                    <a:pt x="184" y="6"/>
                  </a:cubicBezTo>
                  <a:cubicBezTo>
                    <a:pt x="110" y="0"/>
                    <a:pt x="23" y="48"/>
                    <a:pt x="11" y="127"/>
                  </a:cubicBezTo>
                  <a:cubicBezTo>
                    <a:pt x="0" y="202"/>
                    <a:pt x="64" y="233"/>
                    <a:pt x="128" y="229"/>
                  </a:cubicBezTo>
                  <a:cubicBezTo>
                    <a:pt x="180" y="226"/>
                    <a:pt x="242" y="209"/>
                    <a:pt x="234" y="281"/>
                  </a:cubicBezTo>
                  <a:cubicBezTo>
                    <a:pt x="233" y="288"/>
                    <a:pt x="232" y="295"/>
                    <a:pt x="231" y="301"/>
                  </a:cubicBezTo>
                  <a:lnTo>
                    <a:pt x="230" y="302"/>
                  </a:lnTo>
                  <a:close/>
                </a:path>
              </a:pathLst>
            </a:custGeom>
            <a:solidFill>
              <a:srgbClr val="578052"/>
            </a:solidFill>
            <a:ln w="9525" cmpd="sng">
              <a:noFill/>
              <a:bevel/>
            </a:ln>
          </p:spPr>
          <p:txBody>
            <a:bodyPr/>
            <a:lstStyle/>
            <a:p>
              <a:endParaRPr lang="zh-CN" altLang="en-US"/>
            </a:p>
          </p:txBody>
        </p:sp>
        <p:sp>
          <p:nvSpPr>
            <p:cNvPr id="13337" name="文本框 142"/>
            <p:cNvSpPr>
              <a:spLocks noChangeArrowheads="1"/>
            </p:cNvSpPr>
            <p:nvPr/>
          </p:nvSpPr>
          <p:spPr bwMode="auto">
            <a:xfrm>
              <a:off x="448687" y="394391"/>
              <a:ext cx="1150501" cy="769441"/>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4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60</a:t>
              </a:r>
              <a:r>
                <a:rPr lang="en-US"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381" name="Group 45"/>
          <p:cNvGrpSpPr/>
          <p:nvPr/>
        </p:nvGrpSpPr>
        <p:grpSpPr bwMode="auto">
          <a:xfrm>
            <a:off x="1627188" y="2676525"/>
            <a:ext cx="8759825" cy="190500"/>
            <a:chOff x="0" y="0"/>
            <a:chExt cx="7608665" cy="83424"/>
          </a:xfrm>
        </p:grpSpPr>
        <p:sp>
          <p:nvSpPr>
            <p:cNvPr id="13333" name="直接连接符 42"/>
            <p:cNvSpPr>
              <a:spLocks noChangeShapeType="1"/>
            </p:cNvSpPr>
            <p:nvPr/>
          </p:nvSpPr>
          <p:spPr bwMode="auto">
            <a:xfrm>
              <a:off x="94445" y="44849"/>
              <a:ext cx="7419775" cy="1"/>
            </a:xfrm>
            <a:prstGeom prst="line">
              <a:avLst/>
            </a:prstGeom>
            <a:noFill/>
            <a:ln w="6350">
              <a:solidFill>
                <a:schemeClr val="tx1"/>
              </a:solidFill>
              <a:bevel/>
            </a:ln>
          </p:spPr>
          <p:txBody>
            <a:bodyPr/>
            <a:lstStyle/>
            <a:p>
              <a:endParaRPr lang="zh-CN" altLang="en-US"/>
            </a:p>
          </p:txBody>
        </p:sp>
        <p:sp>
          <p:nvSpPr>
            <p:cNvPr id="13334" name="椭圆 43"/>
            <p:cNvSpPr>
              <a:spLocks noChangeArrowheads="1"/>
            </p:cNvSpPr>
            <p:nvPr/>
          </p:nvSpPr>
          <p:spPr bwMode="auto">
            <a:xfrm>
              <a:off x="0" y="6274"/>
              <a:ext cx="144606" cy="77150"/>
            </a:xfrm>
            <a:prstGeom prst="ellipse">
              <a:avLst/>
            </a:prstGeom>
            <a:solidFill>
              <a:schemeClr val="tx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35" name="椭圆 44"/>
            <p:cNvSpPr>
              <a:spLocks noChangeArrowheads="1"/>
            </p:cNvSpPr>
            <p:nvPr/>
          </p:nvSpPr>
          <p:spPr bwMode="auto">
            <a:xfrm>
              <a:off x="7454466" y="0"/>
              <a:ext cx="154199" cy="83424"/>
            </a:xfrm>
            <a:prstGeom prst="ellipse">
              <a:avLst/>
            </a:prstGeom>
            <a:solidFill>
              <a:schemeClr val="tx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14385" name="TextBox 35"/>
          <p:cNvSpPr>
            <a:spLocks noChangeArrowheads="1"/>
          </p:cNvSpPr>
          <p:nvPr/>
        </p:nvSpPr>
        <p:spPr bwMode="auto">
          <a:xfrm>
            <a:off x="1741488" y="1089025"/>
            <a:ext cx="8580437" cy="163195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的巨大魅力与价值。我们诚祝您在工作中事事顺心，步步高升！最后让我们谨记：最重要的不是</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，是你。</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369"/>
                                        </p:tgtEl>
                                        <p:attrNameLst>
                                          <p:attrName>style.visibility</p:attrName>
                                        </p:attrNameLst>
                                      </p:cBhvr>
                                      <p:to>
                                        <p:strVal val="visible"/>
                                      </p:to>
                                    </p:set>
                                    <p:animEffect>
                                      <p:cBhvr>
                                        <p:cTn id="7" dur="500"/>
                                        <p:tgtEl>
                                          <p:spTgt spid="14369"/>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4353"/>
                                        </p:tgtEl>
                                        <p:attrNameLst>
                                          <p:attrName>style.visibility</p:attrName>
                                        </p:attrNameLst>
                                      </p:cBhvr>
                                      <p:to>
                                        <p:strVal val="visible"/>
                                      </p:to>
                                    </p:set>
                                    <p:anim calcmode="lin" valueType="num">
                                      <p:cBhvr>
                                        <p:cTn id="11" dur="500"/>
                                        <p:tgtEl>
                                          <p:spTgt spid="14353"/>
                                        </p:tgtEl>
                                        <p:attrNameLst>
                                          <p:attrName>ppt_y</p:attrName>
                                        </p:attrNameLst>
                                      </p:cBhvr>
                                      <p:tavLst>
                                        <p:tav tm="0">
                                          <p:val>
                                            <p:strVal val="#ppt_y-#ppt_h*1.125000"/>
                                          </p:val>
                                        </p:tav>
                                        <p:tav tm="100000">
                                          <p:val>
                                            <p:strVal val="#ppt_y"/>
                                          </p:val>
                                        </p:tav>
                                      </p:tavLst>
                                    </p:anim>
                                    <p:animEffect>
                                      <p:cBhvr>
                                        <p:cTn id="12" dur="500"/>
                                        <p:tgtEl>
                                          <p:spTgt spid="14353"/>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4372"/>
                                        </p:tgtEl>
                                        <p:attrNameLst>
                                          <p:attrName>style.visibility</p:attrName>
                                        </p:attrNameLst>
                                      </p:cBhvr>
                                      <p:to>
                                        <p:strVal val="visible"/>
                                      </p:to>
                                    </p:set>
                                    <p:animEffect>
                                      <p:cBhvr>
                                        <p:cTn id="16" dur="500"/>
                                        <p:tgtEl>
                                          <p:spTgt spid="14372"/>
                                        </p:tgtEl>
                                      </p:cBhvr>
                                    </p:animEffect>
                                  </p:childTnLst>
                                </p:cTn>
                              </p:par>
                            </p:childTnLst>
                          </p:cTn>
                        </p:par>
                        <p:par>
                          <p:cTn id="17" fill="hold">
                            <p:stCondLst>
                              <p:cond delay="1500"/>
                            </p:stCondLst>
                            <p:childTnLst>
                              <p:par>
                                <p:cTn id="18" presetID="12" presetClass="entr" presetSubtype="1" fill="hold" nodeType="afterEffect">
                                  <p:stCondLst>
                                    <p:cond delay="0"/>
                                  </p:stCondLst>
                                  <p:childTnLst>
                                    <p:set>
                                      <p:cBhvr>
                                        <p:cTn id="19" dur="1" fill="hold">
                                          <p:stCondLst>
                                            <p:cond delay="0"/>
                                          </p:stCondLst>
                                        </p:cTn>
                                        <p:tgtEl>
                                          <p:spTgt spid="14357"/>
                                        </p:tgtEl>
                                        <p:attrNameLst>
                                          <p:attrName>style.visibility</p:attrName>
                                        </p:attrNameLst>
                                      </p:cBhvr>
                                      <p:to>
                                        <p:strVal val="visible"/>
                                      </p:to>
                                    </p:set>
                                    <p:anim calcmode="lin" valueType="num">
                                      <p:cBhvr>
                                        <p:cTn id="20" dur="500"/>
                                        <p:tgtEl>
                                          <p:spTgt spid="14357"/>
                                        </p:tgtEl>
                                        <p:attrNameLst>
                                          <p:attrName>ppt_y</p:attrName>
                                        </p:attrNameLst>
                                      </p:cBhvr>
                                      <p:tavLst>
                                        <p:tav tm="0">
                                          <p:val>
                                            <p:strVal val="#ppt_y-#ppt_h*1.125000"/>
                                          </p:val>
                                        </p:tav>
                                        <p:tav tm="100000">
                                          <p:val>
                                            <p:strVal val="#ppt_y"/>
                                          </p:val>
                                        </p:tav>
                                      </p:tavLst>
                                    </p:anim>
                                    <p:animEffect>
                                      <p:cBhvr>
                                        <p:cTn id="21" dur="500"/>
                                        <p:tgtEl>
                                          <p:spTgt spid="14357"/>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4375"/>
                                        </p:tgtEl>
                                        <p:attrNameLst>
                                          <p:attrName>style.visibility</p:attrName>
                                        </p:attrNameLst>
                                      </p:cBhvr>
                                      <p:to>
                                        <p:strVal val="visible"/>
                                      </p:to>
                                    </p:set>
                                    <p:animEffect>
                                      <p:cBhvr>
                                        <p:cTn id="25" dur="500"/>
                                        <p:tgtEl>
                                          <p:spTgt spid="14375"/>
                                        </p:tgtEl>
                                      </p:cBhvr>
                                    </p:animEffect>
                                  </p:childTnLst>
                                </p:cTn>
                              </p:par>
                            </p:childTnLst>
                          </p:cTn>
                        </p:par>
                        <p:par>
                          <p:cTn id="26" fill="hold">
                            <p:stCondLst>
                              <p:cond delay="2500"/>
                            </p:stCondLst>
                            <p:childTnLst>
                              <p:par>
                                <p:cTn id="27" presetID="12" presetClass="entr" presetSubtype="1" fill="hold" nodeType="afterEffect">
                                  <p:stCondLst>
                                    <p:cond delay="0"/>
                                  </p:stCondLst>
                                  <p:childTnLst>
                                    <p:set>
                                      <p:cBhvr>
                                        <p:cTn id="28" dur="1" fill="hold">
                                          <p:stCondLst>
                                            <p:cond delay="0"/>
                                          </p:stCondLst>
                                        </p:cTn>
                                        <p:tgtEl>
                                          <p:spTgt spid="14361"/>
                                        </p:tgtEl>
                                        <p:attrNameLst>
                                          <p:attrName>style.visibility</p:attrName>
                                        </p:attrNameLst>
                                      </p:cBhvr>
                                      <p:to>
                                        <p:strVal val="visible"/>
                                      </p:to>
                                    </p:set>
                                    <p:anim calcmode="lin" valueType="num">
                                      <p:cBhvr>
                                        <p:cTn id="29" dur="500"/>
                                        <p:tgtEl>
                                          <p:spTgt spid="14361"/>
                                        </p:tgtEl>
                                        <p:attrNameLst>
                                          <p:attrName>ppt_y</p:attrName>
                                        </p:attrNameLst>
                                      </p:cBhvr>
                                      <p:tavLst>
                                        <p:tav tm="0">
                                          <p:val>
                                            <p:strVal val="#ppt_y-#ppt_h*1.125000"/>
                                          </p:val>
                                        </p:tav>
                                        <p:tav tm="100000">
                                          <p:val>
                                            <p:strVal val="#ppt_y"/>
                                          </p:val>
                                        </p:tav>
                                      </p:tavLst>
                                    </p:anim>
                                    <p:animEffect>
                                      <p:cBhvr>
                                        <p:cTn id="30" dur="500"/>
                                        <p:tgtEl>
                                          <p:spTgt spid="14361"/>
                                        </p:tgtEl>
                                      </p:cBhvr>
                                    </p:animEffect>
                                  </p:childTnLst>
                                </p:cTn>
                              </p:par>
                            </p:childTnLst>
                          </p:cTn>
                        </p:par>
                        <p:par>
                          <p:cTn id="31" fill="hold">
                            <p:stCondLst>
                              <p:cond delay="3000"/>
                            </p:stCondLst>
                            <p:childTnLst>
                              <p:par>
                                <p:cTn id="32" presetID="22" presetClass="entr" presetSubtype="1" fill="hold" nodeType="afterEffect">
                                  <p:stCondLst>
                                    <p:cond delay="0"/>
                                  </p:stCondLst>
                                  <p:childTnLst>
                                    <p:set>
                                      <p:cBhvr>
                                        <p:cTn id="33" dur="1" fill="hold">
                                          <p:stCondLst>
                                            <p:cond delay="0"/>
                                          </p:stCondLst>
                                        </p:cTn>
                                        <p:tgtEl>
                                          <p:spTgt spid="14378"/>
                                        </p:tgtEl>
                                        <p:attrNameLst>
                                          <p:attrName>style.visibility</p:attrName>
                                        </p:attrNameLst>
                                      </p:cBhvr>
                                      <p:to>
                                        <p:strVal val="visible"/>
                                      </p:to>
                                    </p:set>
                                    <p:animEffect>
                                      <p:cBhvr>
                                        <p:cTn id="34" dur="500"/>
                                        <p:tgtEl>
                                          <p:spTgt spid="14378"/>
                                        </p:tgtEl>
                                      </p:cBhvr>
                                    </p:animEffect>
                                  </p:childTnLst>
                                </p:cTn>
                              </p:par>
                            </p:childTnLst>
                          </p:cTn>
                        </p:par>
                        <p:par>
                          <p:cTn id="35" fill="hold">
                            <p:stCondLst>
                              <p:cond delay="3500"/>
                            </p:stCondLst>
                            <p:childTnLst>
                              <p:par>
                                <p:cTn id="36" presetID="12" presetClass="entr" presetSubtype="1" fill="hold" nodeType="afterEffect">
                                  <p:stCondLst>
                                    <p:cond delay="0"/>
                                  </p:stCondLst>
                                  <p:childTnLst>
                                    <p:set>
                                      <p:cBhvr>
                                        <p:cTn id="37" dur="1" fill="hold">
                                          <p:stCondLst>
                                            <p:cond delay="0"/>
                                          </p:stCondLst>
                                        </p:cTn>
                                        <p:tgtEl>
                                          <p:spTgt spid="14365"/>
                                        </p:tgtEl>
                                        <p:attrNameLst>
                                          <p:attrName>style.visibility</p:attrName>
                                        </p:attrNameLst>
                                      </p:cBhvr>
                                      <p:to>
                                        <p:strVal val="visible"/>
                                      </p:to>
                                    </p:set>
                                    <p:anim calcmode="lin" valueType="num">
                                      <p:cBhvr>
                                        <p:cTn id="38" dur="500"/>
                                        <p:tgtEl>
                                          <p:spTgt spid="14365"/>
                                        </p:tgtEl>
                                        <p:attrNameLst>
                                          <p:attrName>ppt_y</p:attrName>
                                        </p:attrNameLst>
                                      </p:cBhvr>
                                      <p:tavLst>
                                        <p:tav tm="0">
                                          <p:val>
                                            <p:strVal val="#ppt_y-#ppt_h*1.125000"/>
                                          </p:val>
                                        </p:tav>
                                        <p:tav tm="100000">
                                          <p:val>
                                            <p:strVal val="#ppt_y"/>
                                          </p:val>
                                        </p:tav>
                                      </p:tavLst>
                                    </p:anim>
                                    <p:animEffect>
                                      <p:cBhvr>
                                        <p:cTn id="39" dur="500"/>
                                        <p:tgtEl>
                                          <p:spTgt spid="14365"/>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4381"/>
                                        </p:tgtEl>
                                        <p:attrNameLst>
                                          <p:attrName>style.visibility</p:attrName>
                                        </p:attrNameLst>
                                      </p:cBhvr>
                                      <p:to>
                                        <p:strVal val="visible"/>
                                      </p:to>
                                    </p:set>
                                    <p:animEffect>
                                      <p:cBhvr>
                                        <p:cTn id="43" dur="500"/>
                                        <p:tgtEl>
                                          <p:spTgt spid="14381"/>
                                        </p:tgtEl>
                                      </p:cBhvr>
                                    </p:animEffect>
                                  </p:childTnLst>
                                </p:cTn>
                              </p:par>
                            </p:childTnLst>
                          </p:cTn>
                        </p:par>
                        <p:par>
                          <p:cTn id="44" fill="hold">
                            <p:stCondLst>
                              <p:cond delay="45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4385"/>
                                        </p:tgtEl>
                                        <p:attrNameLst>
                                          <p:attrName>style.visibility</p:attrName>
                                        </p:attrNameLst>
                                      </p:cBhvr>
                                      <p:to>
                                        <p:strVal val="visible"/>
                                      </p:to>
                                    </p:set>
                                    <p:anim calcmode="lin" valueType="num">
                                      <p:cBhvr>
                                        <p:cTn id="47" dur="250" fill="hold"/>
                                        <p:tgtEl>
                                          <p:spTgt spid="14385"/>
                                        </p:tgtEl>
                                        <p:attrNameLst>
                                          <p:attrName>ppt_x</p:attrName>
                                        </p:attrNameLst>
                                      </p:cBhvr>
                                      <p:tavLst>
                                        <p:tav tm="0">
                                          <p:val>
                                            <p:strVal val="#ppt_x"/>
                                          </p:val>
                                        </p:tav>
                                        <p:tav tm="50000">
                                          <p:val>
                                            <p:strVal val="#ppt_x+.1"/>
                                          </p:val>
                                        </p:tav>
                                        <p:tav tm="100000">
                                          <p:val>
                                            <p:strVal val="#ppt_x"/>
                                          </p:val>
                                        </p:tav>
                                      </p:tavLst>
                                    </p:anim>
                                    <p:anim calcmode="lin" valueType="num">
                                      <p:cBhvr>
                                        <p:cTn id="48" dur="250" fill="hold"/>
                                        <p:tgtEl>
                                          <p:spTgt spid="14385"/>
                                        </p:tgtEl>
                                        <p:attrNameLst>
                                          <p:attrName>ppt_y</p:attrName>
                                        </p:attrNameLst>
                                      </p:cBhvr>
                                      <p:tavLst>
                                        <p:tav tm="0">
                                          <p:val>
                                            <p:strVal val="#ppt_y"/>
                                          </p:val>
                                        </p:tav>
                                        <p:tav tm="100000">
                                          <p:val>
                                            <p:strVal val="#ppt_y"/>
                                          </p:val>
                                        </p:tav>
                                      </p:tavLst>
                                    </p:anim>
                                    <p:anim calcmode="lin" valueType="num">
                                      <p:cBhvr>
                                        <p:cTn id="49" dur="250" fill="hold"/>
                                        <p:tgtEl>
                                          <p:spTgt spid="14385"/>
                                        </p:tgtEl>
                                        <p:attrNameLst>
                                          <p:attrName>ppt_h</p:attrName>
                                        </p:attrNameLst>
                                      </p:cBhvr>
                                      <p:tavLst>
                                        <p:tav tm="0">
                                          <p:val>
                                            <p:strVal val="#ppt_h/10"/>
                                          </p:val>
                                        </p:tav>
                                        <p:tav tm="50000">
                                          <p:val>
                                            <p:strVal val="#ppt_h+.01"/>
                                          </p:val>
                                        </p:tav>
                                        <p:tav tm="100000">
                                          <p:val>
                                            <p:strVal val="#ppt_h"/>
                                          </p:val>
                                        </p:tav>
                                      </p:tavLst>
                                    </p:anim>
                                    <p:anim calcmode="lin" valueType="num">
                                      <p:cBhvr>
                                        <p:cTn id="50" dur="250" fill="hold"/>
                                        <p:tgtEl>
                                          <p:spTgt spid="14385"/>
                                        </p:tgtEl>
                                        <p:attrNameLst>
                                          <p:attrName>ppt_w</p:attrName>
                                        </p:attrNameLst>
                                      </p:cBhvr>
                                      <p:tavLst>
                                        <p:tav tm="0">
                                          <p:val>
                                            <p:strVal val="#ppt_w/10"/>
                                          </p:val>
                                        </p:tav>
                                        <p:tav tm="50000">
                                          <p:val>
                                            <p:strVal val="#ppt_w+.01"/>
                                          </p:val>
                                        </p:tav>
                                        <p:tav tm="100000">
                                          <p:val>
                                            <p:strVal val="#ppt_w"/>
                                          </p:val>
                                        </p:tav>
                                      </p:tavLst>
                                    </p:anim>
                                    <p:animEffect>
                                      <p:cBhvr>
                                        <p:cTn id="51" dur="250" tmFilter="0,0; .5, 1; 1, 1"/>
                                        <p:tgtEl>
                                          <p:spTgt spid="14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85"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15362"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15363" name="Group 3"/>
          <p:cNvGrpSpPr/>
          <p:nvPr/>
        </p:nvGrpSpPr>
        <p:grpSpPr bwMode="auto">
          <a:xfrm>
            <a:off x="0" y="6400800"/>
            <a:ext cx="12192000" cy="457200"/>
            <a:chOff x="0" y="0"/>
            <a:chExt cx="12192000" cy="1545465"/>
          </a:xfrm>
        </p:grpSpPr>
        <p:sp>
          <p:nvSpPr>
            <p:cNvPr id="15404"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405"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407"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408"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409"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15364"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65"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66"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67"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68"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69"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70"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377" name="Group 17"/>
          <p:cNvGrpSpPr/>
          <p:nvPr/>
        </p:nvGrpSpPr>
        <p:grpSpPr bwMode="auto">
          <a:xfrm>
            <a:off x="8583613" y="1016000"/>
            <a:ext cx="863600" cy="811213"/>
            <a:chOff x="0" y="0"/>
            <a:chExt cx="864096" cy="810090"/>
          </a:xfrm>
        </p:grpSpPr>
        <p:sp>
          <p:nvSpPr>
            <p:cNvPr id="3" name="椭圆形标注 8"/>
            <p:cNvSpPr>
              <a:spLocks noChangeArrowheads="1"/>
            </p:cNvSpPr>
            <p:nvPr/>
          </p:nvSpPr>
          <p:spPr bwMode="auto">
            <a:xfrm>
              <a:off x="0" y="0"/>
              <a:ext cx="864096" cy="810090"/>
            </a:xfrm>
            <a:prstGeom prst="wedgeEllipseCallout">
              <a:avLst>
                <a:gd name="adj1" fmla="val 27884"/>
                <a:gd name="adj2" fmla="val 53278"/>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15403" name="图片 9"/>
            <p:cNvPicPr>
              <a:picLocks noChangeAspect="1" noChangeArrowheads="1"/>
            </p:cNvPicPr>
            <p:nvPr/>
          </p:nvPicPr>
          <p:blipFill>
            <a:blip r:embed="rId3" cstate="print"/>
            <a:srcRect/>
            <a:stretch>
              <a:fillRect/>
            </a:stretch>
          </p:blipFill>
          <p:spPr bwMode="auto">
            <a:xfrm>
              <a:off x="241000" y="161004"/>
              <a:ext cx="371965" cy="488081"/>
            </a:xfrm>
            <a:prstGeom prst="rect">
              <a:avLst/>
            </a:prstGeom>
            <a:noFill/>
            <a:ln w="9525">
              <a:noFill/>
              <a:miter lim="800000"/>
              <a:headEnd/>
              <a:tailEnd/>
            </a:ln>
          </p:spPr>
        </p:pic>
      </p:grpSp>
      <p:grpSp>
        <p:nvGrpSpPr>
          <p:cNvPr id="15380" name="Group 20"/>
          <p:cNvGrpSpPr/>
          <p:nvPr/>
        </p:nvGrpSpPr>
        <p:grpSpPr bwMode="auto">
          <a:xfrm>
            <a:off x="1438275" y="1109663"/>
            <a:ext cx="863600" cy="809625"/>
            <a:chOff x="0" y="0"/>
            <a:chExt cx="864096" cy="810090"/>
          </a:xfrm>
        </p:grpSpPr>
        <p:sp>
          <p:nvSpPr>
            <p:cNvPr id="15400" name="椭圆形标注 11"/>
            <p:cNvSpPr>
              <a:spLocks noChangeArrowheads="1"/>
            </p:cNvSpPr>
            <p:nvPr/>
          </p:nvSpPr>
          <p:spPr bwMode="auto">
            <a:xfrm>
              <a:off x="0" y="0"/>
              <a:ext cx="864096" cy="810090"/>
            </a:xfrm>
            <a:prstGeom prst="wedgeEllipseCallout">
              <a:avLst>
                <a:gd name="adj1" fmla="val 27884"/>
                <a:gd name="adj2" fmla="val 53278"/>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15401" name="图片 12"/>
            <p:cNvPicPr>
              <a:picLocks noChangeAspect="1" noChangeArrowheads="1"/>
            </p:cNvPicPr>
            <p:nvPr/>
          </p:nvPicPr>
          <p:blipFill>
            <a:blip r:embed="rId4"/>
            <a:srcRect/>
            <a:stretch>
              <a:fillRect/>
            </a:stretch>
          </p:blipFill>
          <p:spPr bwMode="auto">
            <a:xfrm>
              <a:off x="182184" y="137062"/>
              <a:ext cx="488533" cy="488533"/>
            </a:xfrm>
            <a:prstGeom prst="rect">
              <a:avLst/>
            </a:prstGeom>
            <a:noFill/>
            <a:ln w="9525">
              <a:noFill/>
              <a:miter lim="800000"/>
              <a:headEnd/>
              <a:tailEnd/>
            </a:ln>
          </p:spPr>
        </p:pic>
      </p:grpSp>
      <p:grpSp>
        <p:nvGrpSpPr>
          <p:cNvPr id="15383" name="Group 23"/>
          <p:cNvGrpSpPr/>
          <p:nvPr/>
        </p:nvGrpSpPr>
        <p:grpSpPr bwMode="auto">
          <a:xfrm>
            <a:off x="5019675" y="1109663"/>
            <a:ext cx="863600" cy="809625"/>
            <a:chOff x="0" y="0"/>
            <a:chExt cx="864096" cy="810090"/>
          </a:xfrm>
        </p:grpSpPr>
        <p:sp>
          <p:nvSpPr>
            <p:cNvPr id="4" name="椭圆形标注 14"/>
            <p:cNvSpPr>
              <a:spLocks noChangeArrowheads="1"/>
            </p:cNvSpPr>
            <p:nvPr/>
          </p:nvSpPr>
          <p:spPr bwMode="auto">
            <a:xfrm>
              <a:off x="0" y="0"/>
              <a:ext cx="864096" cy="810090"/>
            </a:xfrm>
            <a:prstGeom prst="wedgeEllipseCallout">
              <a:avLst>
                <a:gd name="adj1" fmla="val 27884"/>
                <a:gd name="adj2" fmla="val 53278"/>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15399" name="图片 15"/>
            <p:cNvPicPr>
              <a:picLocks noChangeAspect="1" noChangeArrowheads="1"/>
            </p:cNvPicPr>
            <p:nvPr/>
          </p:nvPicPr>
          <p:blipFill>
            <a:blip r:embed="rId5"/>
            <a:srcRect/>
            <a:stretch>
              <a:fillRect/>
            </a:stretch>
          </p:blipFill>
          <p:spPr bwMode="auto">
            <a:xfrm>
              <a:off x="127765" y="102422"/>
              <a:ext cx="554046" cy="557815"/>
            </a:xfrm>
            <a:prstGeom prst="rect">
              <a:avLst/>
            </a:prstGeom>
            <a:noFill/>
            <a:ln w="9525">
              <a:noFill/>
              <a:miter lim="800000"/>
              <a:headEnd/>
              <a:tailEnd/>
            </a:ln>
          </p:spPr>
        </p:pic>
      </p:grpSp>
      <p:grpSp>
        <p:nvGrpSpPr>
          <p:cNvPr id="15386" name="Group 26"/>
          <p:cNvGrpSpPr/>
          <p:nvPr/>
        </p:nvGrpSpPr>
        <p:grpSpPr bwMode="auto">
          <a:xfrm>
            <a:off x="1427163" y="3038475"/>
            <a:ext cx="911225" cy="822325"/>
            <a:chOff x="0" y="0"/>
            <a:chExt cx="910497" cy="821371"/>
          </a:xfrm>
        </p:grpSpPr>
        <p:sp>
          <p:nvSpPr>
            <p:cNvPr id="5" name="椭圆形标注 17"/>
            <p:cNvSpPr>
              <a:spLocks noChangeArrowheads="1"/>
            </p:cNvSpPr>
            <p:nvPr/>
          </p:nvSpPr>
          <p:spPr bwMode="auto">
            <a:xfrm>
              <a:off x="0" y="0"/>
              <a:ext cx="876129" cy="821371"/>
            </a:xfrm>
            <a:prstGeom prst="wedgeEllipseCallout">
              <a:avLst>
                <a:gd name="adj1" fmla="val 49333"/>
                <a:gd name="adj2" fmla="val -34287"/>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 name="文本框 2"/>
            <p:cNvSpPr>
              <a:spLocks noChangeArrowheads="1"/>
            </p:cNvSpPr>
            <p:nvPr/>
          </p:nvSpPr>
          <p:spPr bwMode="auto">
            <a:xfrm>
              <a:off x="46401" y="149075"/>
              <a:ext cx="864096" cy="523220"/>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800" b="1">
                  <a:solidFill>
                    <a:srgbClr val="FFFFFF"/>
                  </a:solidFill>
                  <a:latin typeface="Calibri" panose="020F0502020204030204" pitchFamily="34" charset="0"/>
                  <a:sym typeface="Calibri" panose="020F0502020204030204" pitchFamily="34" charset="0"/>
                </a:rPr>
                <a:t>58%</a:t>
              </a:r>
              <a:endParaRPr lang="zh-CN" altLang="en-US" sz="2800" b="1">
                <a:solidFill>
                  <a:srgbClr val="FFFFFF"/>
                </a:solidFill>
                <a:latin typeface="Calibri" panose="020F0502020204030204" pitchFamily="34" charset="0"/>
                <a:sym typeface="宋体" panose="02010600030101010101" pitchFamily="2" charset="-122"/>
              </a:endParaRPr>
            </a:p>
          </p:txBody>
        </p:sp>
      </p:grpSp>
      <p:grpSp>
        <p:nvGrpSpPr>
          <p:cNvPr id="15389" name="Group 29"/>
          <p:cNvGrpSpPr/>
          <p:nvPr/>
        </p:nvGrpSpPr>
        <p:grpSpPr bwMode="auto">
          <a:xfrm>
            <a:off x="5008563" y="3038475"/>
            <a:ext cx="884237" cy="822325"/>
            <a:chOff x="0" y="0"/>
            <a:chExt cx="885216" cy="821371"/>
          </a:xfrm>
        </p:grpSpPr>
        <p:sp>
          <p:nvSpPr>
            <p:cNvPr id="15394" name="椭圆形标注 20"/>
            <p:cNvSpPr>
              <a:spLocks noChangeArrowheads="1"/>
            </p:cNvSpPr>
            <p:nvPr/>
          </p:nvSpPr>
          <p:spPr bwMode="auto">
            <a:xfrm>
              <a:off x="0" y="0"/>
              <a:ext cx="876129" cy="821371"/>
            </a:xfrm>
            <a:prstGeom prst="wedgeEllipseCallout">
              <a:avLst>
                <a:gd name="adj1" fmla="val 49333"/>
                <a:gd name="adj2" fmla="val -34287"/>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 name="文本框 21"/>
            <p:cNvSpPr>
              <a:spLocks noChangeArrowheads="1"/>
            </p:cNvSpPr>
            <p:nvPr/>
          </p:nvSpPr>
          <p:spPr bwMode="auto">
            <a:xfrm>
              <a:off x="21120" y="149075"/>
              <a:ext cx="864096" cy="523220"/>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800" b="1">
                  <a:solidFill>
                    <a:srgbClr val="FFFFFF"/>
                  </a:solidFill>
                  <a:latin typeface="Calibri" panose="020F0502020204030204" pitchFamily="34" charset="0"/>
                  <a:sym typeface="Calibri" panose="020F0502020204030204" pitchFamily="34" charset="0"/>
                </a:rPr>
                <a:t>42%</a:t>
              </a:r>
              <a:endParaRPr lang="zh-CN" altLang="en-US" sz="2800" b="1">
                <a:solidFill>
                  <a:srgbClr val="FFFFFF"/>
                </a:solidFill>
                <a:latin typeface="Calibri" panose="020F0502020204030204" pitchFamily="34" charset="0"/>
                <a:sym typeface="宋体" panose="02010600030101010101" pitchFamily="2" charset="-122"/>
              </a:endParaRPr>
            </a:p>
          </p:txBody>
        </p:sp>
      </p:grpSp>
      <p:grpSp>
        <p:nvGrpSpPr>
          <p:cNvPr id="15392" name="Group 32"/>
          <p:cNvGrpSpPr/>
          <p:nvPr/>
        </p:nvGrpSpPr>
        <p:grpSpPr bwMode="auto">
          <a:xfrm>
            <a:off x="8572500" y="2946400"/>
            <a:ext cx="901700" cy="822325"/>
            <a:chOff x="0" y="0"/>
            <a:chExt cx="902745" cy="821371"/>
          </a:xfrm>
        </p:grpSpPr>
        <p:sp>
          <p:nvSpPr>
            <p:cNvPr id="8" name="椭圆形标注 23"/>
            <p:cNvSpPr>
              <a:spLocks noChangeArrowheads="1"/>
            </p:cNvSpPr>
            <p:nvPr/>
          </p:nvSpPr>
          <p:spPr bwMode="auto">
            <a:xfrm>
              <a:off x="0" y="0"/>
              <a:ext cx="876129" cy="821371"/>
            </a:xfrm>
            <a:prstGeom prst="wedgeEllipseCallout">
              <a:avLst>
                <a:gd name="adj1" fmla="val 49333"/>
                <a:gd name="adj2" fmla="val -34287"/>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93" name="文本框 22"/>
            <p:cNvSpPr>
              <a:spLocks noChangeArrowheads="1"/>
            </p:cNvSpPr>
            <p:nvPr/>
          </p:nvSpPr>
          <p:spPr bwMode="auto">
            <a:xfrm>
              <a:off x="38649" y="185287"/>
              <a:ext cx="864096" cy="523220"/>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800" b="1">
                  <a:solidFill>
                    <a:srgbClr val="FFFFFF"/>
                  </a:solidFill>
                  <a:latin typeface="Calibri" panose="020F0502020204030204" pitchFamily="34" charset="0"/>
                  <a:sym typeface="Calibri" panose="020F0502020204030204" pitchFamily="34" charset="0"/>
                </a:rPr>
                <a:t>78%</a:t>
              </a:r>
              <a:endParaRPr lang="zh-CN" altLang="en-US" sz="2800" b="1">
                <a:solidFill>
                  <a:srgbClr val="FFFFFF"/>
                </a:solidFill>
                <a:latin typeface="Calibri" panose="020F0502020204030204" pitchFamily="34" charset="0"/>
                <a:sym typeface="宋体" panose="02010600030101010101" pitchFamily="2" charset="-122"/>
              </a:endParaRPr>
            </a:p>
          </p:txBody>
        </p:sp>
      </p:grpSp>
      <p:sp>
        <p:nvSpPr>
          <p:cNvPr id="15395" name="TextBox 35"/>
          <p:cNvSpPr>
            <a:spLocks noChangeArrowheads="1"/>
          </p:cNvSpPr>
          <p:nvPr/>
        </p:nvSpPr>
        <p:spPr bwMode="auto">
          <a:xfrm>
            <a:off x="1500188" y="4387850"/>
            <a:ext cx="2308225" cy="180022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96" name="TextBox 35"/>
          <p:cNvSpPr>
            <a:spLocks noChangeArrowheads="1"/>
          </p:cNvSpPr>
          <p:nvPr/>
        </p:nvSpPr>
        <p:spPr bwMode="auto">
          <a:xfrm>
            <a:off x="5165725" y="4387850"/>
            <a:ext cx="2308225" cy="180022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97" name="TextBox 35"/>
          <p:cNvSpPr>
            <a:spLocks noChangeArrowheads="1"/>
          </p:cNvSpPr>
          <p:nvPr/>
        </p:nvSpPr>
        <p:spPr bwMode="auto">
          <a:xfrm>
            <a:off x="8610600" y="4383088"/>
            <a:ext cx="2308225" cy="180022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398" name="Group 38"/>
          <p:cNvGrpSpPr/>
          <p:nvPr/>
        </p:nvGrpSpPr>
        <p:grpSpPr bwMode="auto">
          <a:xfrm>
            <a:off x="2173288" y="1660525"/>
            <a:ext cx="1635125" cy="1635125"/>
            <a:chOff x="0" y="0"/>
            <a:chExt cx="1636040" cy="1636040"/>
          </a:xfrm>
        </p:grpSpPr>
        <p:sp>
          <p:nvSpPr>
            <p:cNvPr id="9" name="椭圆 29"/>
            <p:cNvSpPr>
              <a:spLocks noChangeArrowheads="1"/>
            </p:cNvSpPr>
            <p:nvPr/>
          </p:nvSpPr>
          <p:spPr bwMode="auto">
            <a:xfrm>
              <a:off x="0" y="0"/>
              <a:ext cx="1636040" cy="1636040"/>
            </a:xfrm>
            <a:prstGeom prst="ellipse">
              <a:avLst/>
            </a:prstGeom>
            <a:solidFill>
              <a:srgbClr val="1C929C"/>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90" name="文本框 6"/>
            <p:cNvSpPr>
              <a:spLocks noChangeArrowheads="1"/>
            </p:cNvSpPr>
            <p:nvPr/>
          </p:nvSpPr>
          <p:spPr bwMode="auto">
            <a:xfrm>
              <a:off x="145723" y="371253"/>
              <a:ext cx="1164825"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91" name="矩形 31"/>
            <p:cNvSpPr>
              <a:spLocks noChangeArrowheads="1"/>
            </p:cNvSpPr>
            <p:nvPr/>
          </p:nvSpPr>
          <p:spPr bwMode="auto">
            <a:xfrm>
              <a:off x="129567" y="719910"/>
              <a:ext cx="1505521" cy="577081"/>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的美化</a:t>
              </a:r>
              <a:endParaRPr lang="zh-CN" altLang="en-US" sz="1000">
                <a:solidFill>
                  <a:srgbClr val="FFFFFF"/>
                </a:solidFill>
                <a:latin typeface="Calibri" panose="020F0502020204030204" pitchFamily="34" charset="0"/>
                <a:sym typeface="宋体" panose="02010600030101010101" pitchFamily="2" charset="-122"/>
              </a:endParaRPr>
            </a:p>
          </p:txBody>
        </p:sp>
      </p:grpSp>
      <p:grpSp>
        <p:nvGrpSpPr>
          <p:cNvPr id="15402" name="Group 42"/>
          <p:cNvGrpSpPr/>
          <p:nvPr/>
        </p:nvGrpSpPr>
        <p:grpSpPr bwMode="auto">
          <a:xfrm>
            <a:off x="5753100" y="1660525"/>
            <a:ext cx="1636713" cy="1635125"/>
            <a:chOff x="0" y="0"/>
            <a:chExt cx="1636040" cy="1636040"/>
          </a:xfrm>
        </p:grpSpPr>
        <p:sp>
          <p:nvSpPr>
            <p:cNvPr id="10" name="椭圆 33"/>
            <p:cNvSpPr>
              <a:spLocks noChangeArrowheads="1"/>
            </p:cNvSpPr>
            <p:nvPr/>
          </p:nvSpPr>
          <p:spPr bwMode="auto">
            <a:xfrm>
              <a:off x="0" y="0"/>
              <a:ext cx="1636040" cy="1636040"/>
            </a:xfrm>
            <a:prstGeom prst="ellipse">
              <a:avLst/>
            </a:prstGeom>
            <a:solidFill>
              <a:srgbClr val="1C929C"/>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87" name="文本框 25"/>
            <p:cNvSpPr>
              <a:spLocks noChangeArrowheads="1"/>
            </p:cNvSpPr>
            <p:nvPr/>
          </p:nvSpPr>
          <p:spPr bwMode="auto">
            <a:xfrm>
              <a:off x="141762" y="371253"/>
              <a:ext cx="1164825"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88" name="矩形 35"/>
            <p:cNvSpPr>
              <a:spLocks noChangeArrowheads="1"/>
            </p:cNvSpPr>
            <p:nvPr/>
          </p:nvSpPr>
          <p:spPr bwMode="auto">
            <a:xfrm>
              <a:off x="125606" y="719910"/>
              <a:ext cx="1505521" cy="577081"/>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的美化</a:t>
              </a:r>
              <a:endParaRPr lang="zh-CN" altLang="en-US" sz="1000">
                <a:solidFill>
                  <a:srgbClr val="FFFFFF"/>
                </a:solidFill>
                <a:latin typeface="Calibri" panose="020F0502020204030204" pitchFamily="34" charset="0"/>
                <a:sym typeface="宋体" panose="02010600030101010101" pitchFamily="2" charset="-122"/>
              </a:endParaRPr>
            </a:p>
          </p:txBody>
        </p:sp>
      </p:grpSp>
      <p:grpSp>
        <p:nvGrpSpPr>
          <p:cNvPr id="15406" name="Group 46"/>
          <p:cNvGrpSpPr/>
          <p:nvPr/>
        </p:nvGrpSpPr>
        <p:grpSpPr bwMode="auto">
          <a:xfrm>
            <a:off x="9317038" y="1568450"/>
            <a:ext cx="1636712" cy="1635125"/>
            <a:chOff x="0" y="0"/>
            <a:chExt cx="1636040" cy="1636040"/>
          </a:xfrm>
        </p:grpSpPr>
        <p:sp>
          <p:nvSpPr>
            <p:cNvPr id="11" name="椭圆 37"/>
            <p:cNvSpPr>
              <a:spLocks noChangeArrowheads="1"/>
            </p:cNvSpPr>
            <p:nvPr/>
          </p:nvSpPr>
          <p:spPr bwMode="auto">
            <a:xfrm>
              <a:off x="0" y="0"/>
              <a:ext cx="1636040" cy="1636040"/>
            </a:xfrm>
            <a:prstGeom prst="ellipse">
              <a:avLst/>
            </a:prstGeom>
            <a:solidFill>
              <a:srgbClr val="1C929C"/>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84" name="文本框 28"/>
            <p:cNvSpPr>
              <a:spLocks noChangeArrowheads="1"/>
            </p:cNvSpPr>
            <p:nvPr/>
          </p:nvSpPr>
          <p:spPr bwMode="auto">
            <a:xfrm>
              <a:off x="110736" y="356920"/>
              <a:ext cx="1164825"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85" name="矩形 39"/>
            <p:cNvSpPr>
              <a:spLocks noChangeArrowheads="1"/>
            </p:cNvSpPr>
            <p:nvPr/>
          </p:nvSpPr>
          <p:spPr bwMode="auto">
            <a:xfrm>
              <a:off x="94580" y="705577"/>
              <a:ext cx="1505521" cy="577081"/>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的美化</a:t>
              </a:r>
              <a:endParaRPr lang="zh-CN" altLang="en-US" sz="1000">
                <a:solidFill>
                  <a:srgbClr val="FFFFFF"/>
                </a:solidFill>
                <a:latin typeface="Calibri" panose="020F0502020204030204" pitchFamily="34" charset="0"/>
                <a:sym typeface="宋体" panose="02010600030101010101" pitchFamily="2" charset="-122"/>
              </a:endParaRPr>
            </a:p>
          </p:txBody>
        </p:sp>
      </p:gr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5402"/>
                                        </p:tgtEl>
                                        <p:attrNameLst>
                                          <p:attrName>style.visibility</p:attrName>
                                        </p:attrNameLst>
                                      </p:cBhvr>
                                      <p:to>
                                        <p:strVal val="visible"/>
                                      </p:to>
                                    </p:set>
                                    <p:anim calcmode="lin" valueType="num">
                                      <p:cBhvr>
                                        <p:cTn id="7" dur="500" fill="hold"/>
                                        <p:tgtEl>
                                          <p:spTgt spid="15402"/>
                                        </p:tgtEl>
                                        <p:attrNameLst>
                                          <p:attrName>ppt_x</p:attrName>
                                        </p:attrNameLst>
                                      </p:cBhvr>
                                      <p:tavLst>
                                        <p:tav tm="0">
                                          <p:val>
                                            <p:strVal val="#ppt_x"/>
                                          </p:val>
                                        </p:tav>
                                        <p:tav tm="100000">
                                          <p:val>
                                            <p:strVal val="#ppt_x"/>
                                          </p:val>
                                        </p:tav>
                                      </p:tavLst>
                                    </p:anim>
                                    <p:anim calcmode="lin" valueType="num">
                                      <p:cBhvr>
                                        <p:cTn id="8" dur="500" fill="hold"/>
                                        <p:tgtEl>
                                          <p:spTgt spid="1540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15398"/>
                                        </p:tgtEl>
                                        <p:attrNameLst>
                                          <p:attrName>style.visibility</p:attrName>
                                        </p:attrNameLst>
                                      </p:cBhvr>
                                      <p:to>
                                        <p:strVal val="visible"/>
                                      </p:to>
                                    </p:set>
                                    <p:anim calcmode="lin" valueType="num">
                                      <p:cBhvr>
                                        <p:cTn id="11" dur="500" fill="hold"/>
                                        <p:tgtEl>
                                          <p:spTgt spid="15398"/>
                                        </p:tgtEl>
                                        <p:attrNameLst>
                                          <p:attrName>ppt_x</p:attrName>
                                        </p:attrNameLst>
                                      </p:cBhvr>
                                      <p:tavLst>
                                        <p:tav tm="0">
                                          <p:val>
                                            <p:strVal val="#ppt_x"/>
                                          </p:val>
                                        </p:tav>
                                        <p:tav tm="100000">
                                          <p:val>
                                            <p:strVal val="#ppt_x"/>
                                          </p:val>
                                        </p:tav>
                                      </p:tavLst>
                                    </p:anim>
                                    <p:anim calcmode="lin" valueType="num">
                                      <p:cBhvr>
                                        <p:cTn id="12" dur="500" fill="hold"/>
                                        <p:tgtEl>
                                          <p:spTgt spid="15398"/>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15406"/>
                                        </p:tgtEl>
                                        <p:attrNameLst>
                                          <p:attrName>style.visibility</p:attrName>
                                        </p:attrNameLst>
                                      </p:cBhvr>
                                      <p:to>
                                        <p:strVal val="visible"/>
                                      </p:to>
                                    </p:set>
                                    <p:anim calcmode="lin" valueType="num">
                                      <p:cBhvr>
                                        <p:cTn id="15" dur="500" fill="hold"/>
                                        <p:tgtEl>
                                          <p:spTgt spid="15406"/>
                                        </p:tgtEl>
                                        <p:attrNameLst>
                                          <p:attrName>ppt_x</p:attrName>
                                        </p:attrNameLst>
                                      </p:cBhvr>
                                      <p:tavLst>
                                        <p:tav tm="0">
                                          <p:val>
                                            <p:strVal val="#ppt_x"/>
                                          </p:val>
                                        </p:tav>
                                        <p:tav tm="100000">
                                          <p:val>
                                            <p:strVal val="#ppt_x"/>
                                          </p:val>
                                        </p:tav>
                                      </p:tavLst>
                                    </p:anim>
                                    <p:anim calcmode="lin" valueType="num">
                                      <p:cBhvr>
                                        <p:cTn id="16" dur="500" fill="hold"/>
                                        <p:tgtEl>
                                          <p:spTgt spid="15406"/>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3" presetClass="entr" presetSubtype="16" fill="hold" nodeType="afterEffect">
                                  <p:stCondLst>
                                    <p:cond delay="0"/>
                                  </p:stCondLst>
                                  <p:childTnLst>
                                    <p:set>
                                      <p:cBhvr>
                                        <p:cTn id="19" dur="1" fill="hold">
                                          <p:stCondLst>
                                            <p:cond delay="0"/>
                                          </p:stCondLst>
                                        </p:cTn>
                                        <p:tgtEl>
                                          <p:spTgt spid="15380"/>
                                        </p:tgtEl>
                                        <p:attrNameLst>
                                          <p:attrName>style.visibility</p:attrName>
                                        </p:attrNameLst>
                                      </p:cBhvr>
                                      <p:to>
                                        <p:strVal val="visible"/>
                                      </p:to>
                                    </p:set>
                                    <p:anim calcmode="lin" valueType="num">
                                      <p:cBhvr>
                                        <p:cTn id="20" dur="500" fill="hold"/>
                                        <p:tgtEl>
                                          <p:spTgt spid="15380"/>
                                        </p:tgtEl>
                                        <p:attrNameLst>
                                          <p:attrName>ppt_w</p:attrName>
                                        </p:attrNameLst>
                                      </p:cBhvr>
                                      <p:tavLst>
                                        <p:tav tm="0">
                                          <p:val>
                                            <p:fltVal val="0"/>
                                          </p:val>
                                        </p:tav>
                                        <p:tav tm="100000">
                                          <p:val>
                                            <p:strVal val="#ppt_w"/>
                                          </p:val>
                                        </p:tav>
                                      </p:tavLst>
                                    </p:anim>
                                    <p:anim calcmode="lin" valueType="num">
                                      <p:cBhvr>
                                        <p:cTn id="21" dur="500" fill="hold"/>
                                        <p:tgtEl>
                                          <p:spTgt spid="15380"/>
                                        </p:tgtEl>
                                        <p:attrNameLst>
                                          <p:attrName>ppt_h</p:attrName>
                                        </p:attrNameLst>
                                      </p:cBhvr>
                                      <p:tavLst>
                                        <p:tav tm="0">
                                          <p:val>
                                            <p:fltVal val="0"/>
                                          </p:val>
                                        </p:tav>
                                        <p:tav tm="100000">
                                          <p:val>
                                            <p:strVal val="#ppt_h"/>
                                          </p:val>
                                        </p:tav>
                                      </p:tavLst>
                                    </p:anim>
                                  </p:childTnLst>
                                </p:cTn>
                              </p:par>
                              <p:par>
                                <p:cTn id="22" presetID="42" presetClass="path" presetSubtype="0" accel="50000" decel="50000" fill="hold" nodeType="withEffect">
                                  <p:stCondLst>
                                    <p:cond delay="0"/>
                                  </p:stCondLst>
                                  <p:childTnLst>
                                    <p:animMotion origin="layout" path="M 0.09283 0.15764 L 4.58333E-6 -2.59259E-6 " pathEditMode="relative" rAng="0" ptsTypes="AA">
                                      <p:cBhvr>
                                        <p:cTn id="23" dur="500" fill="hold"/>
                                        <p:tgtEl>
                                          <p:spTgt spid="15380"/>
                                        </p:tgtEl>
                                        <p:attrNameLst>
                                          <p:attrName>ppt_x</p:attrName>
                                          <p:attrName>ppt_y</p:attrName>
                                        </p:attrNameLst>
                                      </p:cBhvr>
                                      <p:rCtr x="-4648" y="-7894"/>
                                    </p:animMotion>
                                  </p:childTnLst>
                                </p:cTn>
                              </p:par>
                              <p:par>
                                <p:cTn id="24" presetID="23" presetClass="entr" presetSubtype="16" fill="hold" nodeType="withEffect">
                                  <p:stCondLst>
                                    <p:cond delay="0"/>
                                  </p:stCondLst>
                                  <p:childTnLst>
                                    <p:set>
                                      <p:cBhvr>
                                        <p:cTn id="25" dur="1" fill="hold">
                                          <p:stCondLst>
                                            <p:cond delay="0"/>
                                          </p:stCondLst>
                                        </p:cTn>
                                        <p:tgtEl>
                                          <p:spTgt spid="15386"/>
                                        </p:tgtEl>
                                        <p:attrNameLst>
                                          <p:attrName>style.visibility</p:attrName>
                                        </p:attrNameLst>
                                      </p:cBhvr>
                                      <p:to>
                                        <p:strVal val="visible"/>
                                      </p:to>
                                    </p:set>
                                    <p:anim calcmode="lin" valueType="num">
                                      <p:cBhvr>
                                        <p:cTn id="26" dur="500" fill="hold"/>
                                        <p:tgtEl>
                                          <p:spTgt spid="15386"/>
                                        </p:tgtEl>
                                        <p:attrNameLst>
                                          <p:attrName>ppt_w</p:attrName>
                                        </p:attrNameLst>
                                      </p:cBhvr>
                                      <p:tavLst>
                                        <p:tav tm="0">
                                          <p:val>
                                            <p:fltVal val="0"/>
                                          </p:val>
                                        </p:tav>
                                        <p:tav tm="100000">
                                          <p:val>
                                            <p:strVal val="#ppt_w"/>
                                          </p:val>
                                        </p:tav>
                                      </p:tavLst>
                                    </p:anim>
                                    <p:anim calcmode="lin" valueType="num">
                                      <p:cBhvr>
                                        <p:cTn id="27" dur="500" fill="hold"/>
                                        <p:tgtEl>
                                          <p:spTgt spid="15386"/>
                                        </p:tgtEl>
                                        <p:attrNameLst>
                                          <p:attrName>ppt_h</p:attrName>
                                        </p:attrNameLst>
                                      </p:cBhvr>
                                      <p:tavLst>
                                        <p:tav tm="0">
                                          <p:val>
                                            <p:fltVal val="0"/>
                                          </p:val>
                                        </p:tav>
                                        <p:tav tm="100000">
                                          <p:val>
                                            <p:strVal val="#ppt_h"/>
                                          </p:val>
                                        </p:tav>
                                      </p:tavLst>
                                    </p:anim>
                                  </p:childTnLst>
                                </p:cTn>
                              </p:par>
                              <p:par>
                                <p:cTn id="28" presetID="42" presetClass="path" presetSubtype="0" accel="50000" decel="50000" fill="hold" nodeType="withEffect">
                                  <p:stCondLst>
                                    <p:cond delay="0"/>
                                  </p:stCondLst>
                                  <p:childTnLst>
                                    <p:animMotion origin="layout" path="M 0.09245 -0.12454 L 2.91667E-6 1.48148E-6 " pathEditMode="relative" rAng="0" ptsTypes="AA">
                                      <p:cBhvr>
                                        <p:cTn id="29" dur="500" fill="hold"/>
                                        <p:tgtEl>
                                          <p:spTgt spid="15386"/>
                                        </p:tgtEl>
                                        <p:attrNameLst>
                                          <p:attrName>ppt_x</p:attrName>
                                          <p:attrName>ppt_y</p:attrName>
                                        </p:attrNameLst>
                                      </p:cBhvr>
                                      <p:rCtr x="-4622" y="6227"/>
                                    </p:animMotion>
                                  </p:childTnLst>
                                </p:cTn>
                              </p:par>
                            </p:childTnLst>
                          </p:cTn>
                        </p:par>
                        <p:par>
                          <p:cTn id="30" fill="hold">
                            <p:stCondLst>
                              <p:cond delay="1000"/>
                            </p:stCondLst>
                            <p:childTnLst>
                              <p:par>
                                <p:cTn id="31" presetID="23" presetClass="entr" presetSubtype="16" fill="hold" nodeType="afterEffect">
                                  <p:stCondLst>
                                    <p:cond delay="0"/>
                                  </p:stCondLst>
                                  <p:childTnLst>
                                    <p:set>
                                      <p:cBhvr>
                                        <p:cTn id="32" dur="1" fill="hold">
                                          <p:stCondLst>
                                            <p:cond delay="0"/>
                                          </p:stCondLst>
                                        </p:cTn>
                                        <p:tgtEl>
                                          <p:spTgt spid="15383"/>
                                        </p:tgtEl>
                                        <p:attrNameLst>
                                          <p:attrName>style.visibility</p:attrName>
                                        </p:attrNameLst>
                                      </p:cBhvr>
                                      <p:to>
                                        <p:strVal val="visible"/>
                                      </p:to>
                                    </p:set>
                                    <p:anim calcmode="lin" valueType="num">
                                      <p:cBhvr>
                                        <p:cTn id="33" dur="500" fill="hold"/>
                                        <p:tgtEl>
                                          <p:spTgt spid="15383"/>
                                        </p:tgtEl>
                                        <p:attrNameLst>
                                          <p:attrName>ppt_w</p:attrName>
                                        </p:attrNameLst>
                                      </p:cBhvr>
                                      <p:tavLst>
                                        <p:tav tm="0">
                                          <p:val>
                                            <p:fltVal val="0"/>
                                          </p:val>
                                        </p:tav>
                                        <p:tav tm="100000">
                                          <p:val>
                                            <p:strVal val="#ppt_w"/>
                                          </p:val>
                                        </p:tav>
                                      </p:tavLst>
                                    </p:anim>
                                    <p:anim calcmode="lin" valueType="num">
                                      <p:cBhvr>
                                        <p:cTn id="34" dur="500" fill="hold"/>
                                        <p:tgtEl>
                                          <p:spTgt spid="15383"/>
                                        </p:tgtEl>
                                        <p:attrNameLst>
                                          <p:attrName>ppt_h</p:attrName>
                                        </p:attrNameLst>
                                      </p:cBhvr>
                                      <p:tavLst>
                                        <p:tav tm="0">
                                          <p:val>
                                            <p:fltVal val="0"/>
                                          </p:val>
                                        </p:tav>
                                        <p:tav tm="100000">
                                          <p:val>
                                            <p:strVal val="#ppt_h"/>
                                          </p:val>
                                        </p:tav>
                                      </p:tavLst>
                                    </p:anim>
                                  </p:childTnLst>
                                </p:cTn>
                              </p:par>
                              <p:par>
                                <p:cTn id="35" presetID="42" presetClass="path" presetSubtype="0" accel="50000" decel="50000" fill="hold" nodeType="withEffect">
                                  <p:stCondLst>
                                    <p:cond delay="0"/>
                                  </p:stCondLst>
                                  <p:childTnLst>
                                    <p:animMotion origin="layout" path="M 0.08802 0.14537 L 4.58333E-6 -2.59259E-6 " pathEditMode="relative" rAng="0" ptsTypes="AA">
                                      <p:cBhvr>
                                        <p:cTn id="36" dur="500" fill="hold"/>
                                        <p:tgtEl>
                                          <p:spTgt spid="15383"/>
                                        </p:tgtEl>
                                        <p:attrNameLst>
                                          <p:attrName>ppt_x</p:attrName>
                                          <p:attrName>ppt_y</p:attrName>
                                        </p:attrNameLst>
                                      </p:cBhvr>
                                      <p:rCtr x="-4401" y="-7269"/>
                                    </p:animMotion>
                                  </p:childTnLst>
                                </p:cTn>
                              </p:par>
                              <p:par>
                                <p:cTn id="37" presetID="23" presetClass="entr" presetSubtype="16" fill="hold" nodeType="withEffect">
                                  <p:stCondLst>
                                    <p:cond delay="0"/>
                                  </p:stCondLst>
                                  <p:childTnLst>
                                    <p:set>
                                      <p:cBhvr>
                                        <p:cTn id="38" dur="1" fill="hold">
                                          <p:stCondLst>
                                            <p:cond delay="0"/>
                                          </p:stCondLst>
                                        </p:cTn>
                                        <p:tgtEl>
                                          <p:spTgt spid="15389"/>
                                        </p:tgtEl>
                                        <p:attrNameLst>
                                          <p:attrName>style.visibility</p:attrName>
                                        </p:attrNameLst>
                                      </p:cBhvr>
                                      <p:to>
                                        <p:strVal val="visible"/>
                                      </p:to>
                                    </p:set>
                                    <p:anim calcmode="lin" valueType="num">
                                      <p:cBhvr>
                                        <p:cTn id="39" dur="500" fill="hold"/>
                                        <p:tgtEl>
                                          <p:spTgt spid="15389"/>
                                        </p:tgtEl>
                                        <p:attrNameLst>
                                          <p:attrName>ppt_w</p:attrName>
                                        </p:attrNameLst>
                                      </p:cBhvr>
                                      <p:tavLst>
                                        <p:tav tm="0">
                                          <p:val>
                                            <p:fltVal val="0"/>
                                          </p:val>
                                        </p:tav>
                                        <p:tav tm="100000">
                                          <p:val>
                                            <p:strVal val="#ppt_w"/>
                                          </p:val>
                                        </p:tav>
                                      </p:tavLst>
                                    </p:anim>
                                    <p:anim calcmode="lin" valueType="num">
                                      <p:cBhvr>
                                        <p:cTn id="40" dur="500" fill="hold"/>
                                        <p:tgtEl>
                                          <p:spTgt spid="15389"/>
                                        </p:tgtEl>
                                        <p:attrNameLst>
                                          <p:attrName>ppt_h</p:attrName>
                                        </p:attrNameLst>
                                      </p:cBhvr>
                                      <p:tavLst>
                                        <p:tav tm="0">
                                          <p:val>
                                            <p:fltVal val="0"/>
                                          </p:val>
                                        </p:tav>
                                        <p:tav tm="100000">
                                          <p:val>
                                            <p:strVal val="#ppt_h"/>
                                          </p:val>
                                        </p:tav>
                                      </p:tavLst>
                                    </p:anim>
                                  </p:childTnLst>
                                </p:cTn>
                              </p:par>
                              <p:par>
                                <p:cTn id="41" presetID="42" presetClass="path" presetSubtype="0" accel="50000" decel="50000" fill="hold" nodeType="withEffect">
                                  <p:stCondLst>
                                    <p:cond delay="0"/>
                                  </p:stCondLst>
                                  <p:childTnLst>
                                    <p:animMotion origin="layout" path="M 0.08723 -0.14005 L 4.79167E-6 1.48148E-6 " pathEditMode="relative" rAng="0" ptsTypes="AA">
                                      <p:cBhvr>
                                        <p:cTn id="42" dur="500" fill="hold"/>
                                        <p:tgtEl>
                                          <p:spTgt spid="15389"/>
                                        </p:tgtEl>
                                        <p:attrNameLst>
                                          <p:attrName>ppt_x</p:attrName>
                                          <p:attrName>ppt_y</p:attrName>
                                        </p:attrNameLst>
                                      </p:cBhvr>
                                      <p:rCtr x="-4362" y="6991"/>
                                    </p:animMotion>
                                  </p:childTnLst>
                                </p:cTn>
                              </p:par>
                            </p:childTnLst>
                          </p:cTn>
                        </p:par>
                        <p:par>
                          <p:cTn id="43" fill="hold">
                            <p:stCondLst>
                              <p:cond delay="1500"/>
                            </p:stCondLst>
                            <p:childTnLst>
                              <p:par>
                                <p:cTn id="44" presetID="23" presetClass="entr" presetSubtype="16" fill="hold" nodeType="afterEffect">
                                  <p:stCondLst>
                                    <p:cond delay="0"/>
                                  </p:stCondLst>
                                  <p:childTnLst>
                                    <p:set>
                                      <p:cBhvr>
                                        <p:cTn id="45" dur="1" fill="hold">
                                          <p:stCondLst>
                                            <p:cond delay="0"/>
                                          </p:stCondLst>
                                        </p:cTn>
                                        <p:tgtEl>
                                          <p:spTgt spid="15377"/>
                                        </p:tgtEl>
                                        <p:attrNameLst>
                                          <p:attrName>style.visibility</p:attrName>
                                        </p:attrNameLst>
                                      </p:cBhvr>
                                      <p:to>
                                        <p:strVal val="visible"/>
                                      </p:to>
                                    </p:set>
                                    <p:anim calcmode="lin" valueType="num">
                                      <p:cBhvr>
                                        <p:cTn id="46" dur="500" fill="hold"/>
                                        <p:tgtEl>
                                          <p:spTgt spid="15377"/>
                                        </p:tgtEl>
                                        <p:attrNameLst>
                                          <p:attrName>ppt_w</p:attrName>
                                        </p:attrNameLst>
                                      </p:cBhvr>
                                      <p:tavLst>
                                        <p:tav tm="0">
                                          <p:val>
                                            <p:fltVal val="0"/>
                                          </p:val>
                                        </p:tav>
                                        <p:tav tm="100000">
                                          <p:val>
                                            <p:strVal val="#ppt_w"/>
                                          </p:val>
                                        </p:tav>
                                      </p:tavLst>
                                    </p:anim>
                                    <p:anim calcmode="lin" valueType="num">
                                      <p:cBhvr>
                                        <p:cTn id="47" dur="500" fill="hold"/>
                                        <p:tgtEl>
                                          <p:spTgt spid="15377"/>
                                        </p:tgtEl>
                                        <p:attrNameLst>
                                          <p:attrName>ppt_h</p:attrName>
                                        </p:attrNameLst>
                                      </p:cBhvr>
                                      <p:tavLst>
                                        <p:tav tm="0">
                                          <p:val>
                                            <p:fltVal val="0"/>
                                          </p:val>
                                        </p:tav>
                                        <p:tav tm="100000">
                                          <p:val>
                                            <p:strVal val="#ppt_h"/>
                                          </p:val>
                                        </p:tav>
                                      </p:tavLst>
                                    </p:anim>
                                  </p:childTnLst>
                                </p:cTn>
                              </p:par>
                              <p:par>
                                <p:cTn id="48" presetID="42" presetClass="path" presetSubtype="0" accel="50000" decel="50000" fill="hold" nodeType="withEffect">
                                  <p:stCondLst>
                                    <p:cond delay="0"/>
                                  </p:stCondLst>
                                  <p:childTnLst>
                                    <p:animMotion origin="layout" path="M 0.08776 0.14861 L -3.125E-6 3.33333E-6 " pathEditMode="relative" rAng="0" ptsTypes="AA">
                                      <p:cBhvr>
                                        <p:cTn id="49" dur="500" fill="hold"/>
                                        <p:tgtEl>
                                          <p:spTgt spid="15377"/>
                                        </p:tgtEl>
                                        <p:attrNameLst>
                                          <p:attrName>ppt_x</p:attrName>
                                          <p:attrName>ppt_y</p:attrName>
                                        </p:attrNameLst>
                                      </p:cBhvr>
                                      <p:rCtr x="-4388" y="-7431"/>
                                    </p:animMotion>
                                  </p:childTnLst>
                                </p:cTn>
                              </p:par>
                              <p:par>
                                <p:cTn id="50" presetID="23" presetClass="entr" presetSubtype="16" fill="hold" nodeType="withEffect">
                                  <p:stCondLst>
                                    <p:cond delay="0"/>
                                  </p:stCondLst>
                                  <p:childTnLst>
                                    <p:set>
                                      <p:cBhvr>
                                        <p:cTn id="51" dur="1" fill="hold">
                                          <p:stCondLst>
                                            <p:cond delay="0"/>
                                          </p:stCondLst>
                                        </p:cTn>
                                        <p:tgtEl>
                                          <p:spTgt spid="15392"/>
                                        </p:tgtEl>
                                        <p:attrNameLst>
                                          <p:attrName>style.visibility</p:attrName>
                                        </p:attrNameLst>
                                      </p:cBhvr>
                                      <p:to>
                                        <p:strVal val="visible"/>
                                      </p:to>
                                    </p:set>
                                    <p:anim calcmode="lin" valueType="num">
                                      <p:cBhvr>
                                        <p:cTn id="52" dur="500" fill="hold"/>
                                        <p:tgtEl>
                                          <p:spTgt spid="15392"/>
                                        </p:tgtEl>
                                        <p:attrNameLst>
                                          <p:attrName>ppt_w</p:attrName>
                                        </p:attrNameLst>
                                      </p:cBhvr>
                                      <p:tavLst>
                                        <p:tav tm="0">
                                          <p:val>
                                            <p:fltVal val="0"/>
                                          </p:val>
                                        </p:tav>
                                        <p:tav tm="100000">
                                          <p:val>
                                            <p:strVal val="#ppt_w"/>
                                          </p:val>
                                        </p:tav>
                                      </p:tavLst>
                                    </p:anim>
                                    <p:anim calcmode="lin" valueType="num">
                                      <p:cBhvr>
                                        <p:cTn id="53" dur="500" fill="hold"/>
                                        <p:tgtEl>
                                          <p:spTgt spid="15392"/>
                                        </p:tgtEl>
                                        <p:attrNameLst>
                                          <p:attrName>ppt_h</p:attrName>
                                        </p:attrNameLst>
                                      </p:cBhvr>
                                      <p:tavLst>
                                        <p:tav tm="0">
                                          <p:val>
                                            <p:fltVal val="0"/>
                                          </p:val>
                                        </p:tav>
                                        <p:tav tm="100000">
                                          <p:val>
                                            <p:strVal val="#ppt_h"/>
                                          </p:val>
                                        </p:tav>
                                      </p:tavLst>
                                    </p:anim>
                                  </p:childTnLst>
                                </p:cTn>
                              </p:par>
                              <p:par>
                                <p:cTn id="54" presetID="42" presetClass="path" presetSubtype="0" accel="50000" decel="50000" fill="hold" nodeType="withEffect">
                                  <p:stCondLst>
                                    <p:cond delay="0"/>
                                  </p:stCondLst>
                                  <p:childTnLst>
                                    <p:animMotion origin="layout" path="M 0.09284 -0.13935 L -4.16667E-6 -2.59259E-6 " pathEditMode="relative" rAng="0" ptsTypes="AA">
                                      <p:cBhvr>
                                        <p:cTn id="55" dur="500" fill="hold"/>
                                        <p:tgtEl>
                                          <p:spTgt spid="15392"/>
                                        </p:tgtEl>
                                        <p:attrNameLst>
                                          <p:attrName>ppt_x</p:attrName>
                                          <p:attrName>ppt_y</p:attrName>
                                        </p:attrNameLst>
                                      </p:cBhvr>
                                      <p:rCtr x="-4648" y="6968"/>
                                    </p:animMotion>
                                  </p:childTnLst>
                                </p:cTn>
                              </p:par>
                            </p:childTnLst>
                          </p:cTn>
                        </p:par>
                        <p:par>
                          <p:cTn id="56" fill="hold">
                            <p:stCondLst>
                              <p:cond delay="2000"/>
                            </p:stCondLst>
                            <p:childTnLst>
                              <p:par>
                                <p:cTn id="57" presetID="22" presetClass="entr" presetSubtype="8" fill="hold" grpId="0" nodeType="afterEffect">
                                  <p:stCondLst>
                                    <p:cond delay="0"/>
                                  </p:stCondLst>
                                  <p:iterate type="lt">
                                    <p:tmPct val="10000"/>
                                  </p:iterate>
                                  <p:childTnLst>
                                    <p:set>
                                      <p:cBhvr>
                                        <p:cTn id="58" dur="1" fill="hold">
                                          <p:stCondLst>
                                            <p:cond delay="0"/>
                                          </p:stCondLst>
                                        </p:cTn>
                                        <p:tgtEl>
                                          <p:spTgt spid="15395"/>
                                        </p:tgtEl>
                                        <p:attrNameLst>
                                          <p:attrName>style.visibility</p:attrName>
                                        </p:attrNameLst>
                                      </p:cBhvr>
                                      <p:to>
                                        <p:strVal val="visible"/>
                                      </p:to>
                                    </p:set>
                                    <p:animEffect>
                                      <p:cBhvr>
                                        <p:cTn id="59" dur="250"/>
                                        <p:tgtEl>
                                          <p:spTgt spid="15395"/>
                                        </p:tgtEl>
                                      </p:cBhvr>
                                    </p:animEffect>
                                  </p:childTnLst>
                                </p:cTn>
                              </p:par>
                              <p:par>
                                <p:cTn id="60" presetID="22" presetClass="entr" presetSubtype="8" fill="hold" grpId="0" nodeType="withEffect">
                                  <p:stCondLst>
                                    <p:cond delay="0"/>
                                  </p:stCondLst>
                                  <p:iterate type="lt">
                                    <p:tmPct val="10000"/>
                                  </p:iterate>
                                  <p:childTnLst>
                                    <p:set>
                                      <p:cBhvr>
                                        <p:cTn id="61" dur="1" fill="hold">
                                          <p:stCondLst>
                                            <p:cond delay="0"/>
                                          </p:stCondLst>
                                        </p:cTn>
                                        <p:tgtEl>
                                          <p:spTgt spid="15396"/>
                                        </p:tgtEl>
                                        <p:attrNameLst>
                                          <p:attrName>style.visibility</p:attrName>
                                        </p:attrNameLst>
                                      </p:cBhvr>
                                      <p:to>
                                        <p:strVal val="visible"/>
                                      </p:to>
                                    </p:set>
                                    <p:animEffect>
                                      <p:cBhvr>
                                        <p:cTn id="62" dur="250"/>
                                        <p:tgtEl>
                                          <p:spTgt spid="15396"/>
                                        </p:tgtEl>
                                      </p:cBhvr>
                                    </p:animEffect>
                                  </p:childTnLst>
                                </p:cTn>
                              </p:par>
                              <p:par>
                                <p:cTn id="63" presetID="22" presetClass="entr" presetSubtype="8" fill="hold" grpId="0" nodeType="withEffect">
                                  <p:stCondLst>
                                    <p:cond delay="0"/>
                                  </p:stCondLst>
                                  <p:iterate type="lt">
                                    <p:tmPct val="10000"/>
                                  </p:iterate>
                                  <p:childTnLst>
                                    <p:set>
                                      <p:cBhvr>
                                        <p:cTn id="64" dur="1" fill="hold">
                                          <p:stCondLst>
                                            <p:cond delay="0"/>
                                          </p:stCondLst>
                                        </p:cTn>
                                        <p:tgtEl>
                                          <p:spTgt spid="15397"/>
                                        </p:tgtEl>
                                        <p:attrNameLst>
                                          <p:attrName>style.visibility</p:attrName>
                                        </p:attrNameLst>
                                      </p:cBhvr>
                                      <p:to>
                                        <p:strVal val="visible"/>
                                      </p:to>
                                    </p:set>
                                    <p:animEffect>
                                      <p:cBhvr>
                                        <p:cTn id="65" dur="250"/>
                                        <p:tgtEl>
                                          <p:spTgt spid="15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95" grpId="0" bldLvl="0" autoUpdateAnimBg="0"/>
      <p:bldP spid="15396" grpId="0" bldLvl="0" autoUpdateAnimBg="0"/>
      <p:bldP spid="15397"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17410"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17411" name="Group 3"/>
          <p:cNvGrpSpPr/>
          <p:nvPr/>
        </p:nvGrpSpPr>
        <p:grpSpPr bwMode="auto">
          <a:xfrm>
            <a:off x="0" y="6400800"/>
            <a:ext cx="12192000" cy="457200"/>
            <a:chOff x="0" y="0"/>
            <a:chExt cx="12192000" cy="1545465"/>
          </a:xfrm>
        </p:grpSpPr>
        <p:sp>
          <p:nvSpPr>
            <p:cNvPr id="17471"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7472"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7473"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7474"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7475"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7476"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17412"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7413"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7414"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7415"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7416"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7417"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7418"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401" name="Group 17"/>
          <p:cNvGrpSpPr/>
          <p:nvPr/>
        </p:nvGrpSpPr>
        <p:grpSpPr bwMode="auto">
          <a:xfrm>
            <a:off x="4994275" y="1557338"/>
            <a:ext cx="1411288" cy="1411287"/>
            <a:chOff x="0" y="0"/>
            <a:chExt cx="1411287" cy="1411288"/>
          </a:xfrm>
        </p:grpSpPr>
        <p:sp>
          <p:nvSpPr>
            <p:cNvPr id="17469" name="Oval 5"/>
            <p:cNvSpPr>
              <a:spLocks noChangeArrowheads="1"/>
            </p:cNvSpPr>
            <p:nvPr/>
          </p:nvSpPr>
          <p:spPr bwMode="auto">
            <a:xfrm>
              <a:off x="0" y="0"/>
              <a:ext cx="1411287" cy="1411288"/>
            </a:xfrm>
            <a:prstGeom prst="ellipse">
              <a:avLst/>
            </a:prstGeom>
            <a:solidFill>
              <a:srgbClr val="67CDCC"/>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17470" name="文本框 249"/>
            <p:cNvSpPr>
              <a:spLocks noChangeArrowheads="1"/>
            </p:cNvSpPr>
            <p:nvPr/>
          </p:nvSpPr>
          <p:spPr bwMode="auto">
            <a:xfrm>
              <a:off x="306389" y="271682"/>
              <a:ext cx="735011" cy="5847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404" name="Group 20"/>
          <p:cNvGrpSpPr/>
          <p:nvPr/>
        </p:nvGrpSpPr>
        <p:grpSpPr bwMode="auto">
          <a:xfrm>
            <a:off x="6356350" y="1927225"/>
            <a:ext cx="1406525" cy="1404938"/>
            <a:chOff x="0" y="0"/>
            <a:chExt cx="1406525" cy="1404938"/>
          </a:xfrm>
        </p:grpSpPr>
        <p:sp>
          <p:nvSpPr>
            <p:cNvPr id="17467" name="Oval 6"/>
            <p:cNvSpPr>
              <a:spLocks noChangeArrowheads="1"/>
            </p:cNvSpPr>
            <p:nvPr/>
          </p:nvSpPr>
          <p:spPr bwMode="auto">
            <a:xfrm>
              <a:off x="0" y="0"/>
              <a:ext cx="1406525" cy="1404938"/>
            </a:xfrm>
            <a:prstGeom prst="ellipse">
              <a:avLst/>
            </a:prstGeom>
            <a:solidFill>
              <a:srgbClr val="E93C3F"/>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17468" name="文本框 131"/>
            <p:cNvSpPr>
              <a:spLocks noChangeArrowheads="1"/>
            </p:cNvSpPr>
            <p:nvPr/>
          </p:nvSpPr>
          <p:spPr bwMode="auto">
            <a:xfrm>
              <a:off x="476167" y="316925"/>
              <a:ext cx="735011" cy="5847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407" name="Group 23"/>
          <p:cNvGrpSpPr/>
          <p:nvPr/>
        </p:nvGrpSpPr>
        <p:grpSpPr bwMode="auto">
          <a:xfrm>
            <a:off x="6675438" y="3317875"/>
            <a:ext cx="1408112" cy="1409700"/>
            <a:chOff x="0" y="0"/>
            <a:chExt cx="1408112" cy="1409700"/>
          </a:xfrm>
        </p:grpSpPr>
        <p:sp>
          <p:nvSpPr>
            <p:cNvPr id="17465" name="Oval 10"/>
            <p:cNvSpPr>
              <a:spLocks noChangeArrowheads="1"/>
            </p:cNvSpPr>
            <p:nvPr/>
          </p:nvSpPr>
          <p:spPr bwMode="auto">
            <a:xfrm>
              <a:off x="0" y="0"/>
              <a:ext cx="1408112" cy="1409700"/>
            </a:xfrm>
            <a:prstGeom prst="ellipse">
              <a:avLst/>
            </a:prstGeom>
            <a:solidFill>
              <a:srgbClr val="00B050"/>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17466" name="文本框 132"/>
            <p:cNvSpPr>
              <a:spLocks noChangeArrowheads="1"/>
            </p:cNvSpPr>
            <p:nvPr/>
          </p:nvSpPr>
          <p:spPr bwMode="auto">
            <a:xfrm>
              <a:off x="546100" y="407412"/>
              <a:ext cx="735011" cy="5847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410" name="Group 26"/>
          <p:cNvGrpSpPr/>
          <p:nvPr/>
        </p:nvGrpSpPr>
        <p:grpSpPr bwMode="auto">
          <a:xfrm>
            <a:off x="5668963" y="4310063"/>
            <a:ext cx="1406525" cy="1409700"/>
            <a:chOff x="0" y="0"/>
            <a:chExt cx="1406525" cy="1409700"/>
          </a:xfrm>
        </p:grpSpPr>
        <p:sp>
          <p:nvSpPr>
            <p:cNvPr id="17463" name="Oval 9"/>
            <p:cNvSpPr>
              <a:spLocks noChangeArrowheads="1"/>
            </p:cNvSpPr>
            <p:nvPr/>
          </p:nvSpPr>
          <p:spPr bwMode="auto">
            <a:xfrm>
              <a:off x="0" y="0"/>
              <a:ext cx="1406525" cy="1409700"/>
            </a:xfrm>
            <a:prstGeom prst="ellipse">
              <a:avLst/>
            </a:prstGeom>
            <a:solidFill>
              <a:srgbClr val="F86817"/>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17464" name="文本框 133"/>
            <p:cNvSpPr>
              <a:spLocks noChangeArrowheads="1"/>
            </p:cNvSpPr>
            <p:nvPr/>
          </p:nvSpPr>
          <p:spPr bwMode="auto">
            <a:xfrm>
              <a:off x="352425" y="553244"/>
              <a:ext cx="735011" cy="5847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413" name="Group 29"/>
          <p:cNvGrpSpPr/>
          <p:nvPr/>
        </p:nvGrpSpPr>
        <p:grpSpPr bwMode="auto">
          <a:xfrm>
            <a:off x="4306888" y="3975100"/>
            <a:ext cx="1409700" cy="1406525"/>
            <a:chOff x="0" y="0"/>
            <a:chExt cx="1409700" cy="1406525"/>
          </a:xfrm>
        </p:grpSpPr>
        <p:sp>
          <p:nvSpPr>
            <p:cNvPr id="17461" name="Oval 8"/>
            <p:cNvSpPr>
              <a:spLocks noChangeArrowheads="1"/>
            </p:cNvSpPr>
            <p:nvPr/>
          </p:nvSpPr>
          <p:spPr bwMode="auto">
            <a:xfrm>
              <a:off x="0" y="0"/>
              <a:ext cx="1409700" cy="1406525"/>
            </a:xfrm>
            <a:prstGeom prst="ellipse">
              <a:avLst/>
            </a:prstGeom>
            <a:solidFill>
              <a:srgbClr val="D6BF00"/>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17462" name="文本框 134"/>
            <p:cNvSpPr>
              <a:spLocks noChangeArrowheads="1"/>
            </p:cNvSpPr>
            <p:nvPr/>
          </p:nvSpPr>
          <p:spPr bwMode="auto">
            <a:xfrm>
              <a:off x="259558" y="455037"/>
              <a:ext cx="735011" cy="5847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05</a:t>
              </a:r>
              <a:endParaRPr lang="zh-CN" altLang="en-US"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416" name="Group 32"/>
          <p:cNvGrpSpPr/>
          <p:nvPr/>
        </p:nvGrpSpPr>
        <p:grpSpPr bwMode="auto">
          <a:xfrm>
            <a:off x="4002088" y="2581275"/>
            <a:ext cx="1409700" cy="1409700"/>
            <a:chOff x="0" y="0"/>
            <a:chExt cx="1409700" cy="1409700"/>
          </a:xfrm>
        </p:grpSpPr>
        <p:sp>
          <p:nvSpPr>
            <p:cNvPr id="17459" name="Oval 7"/>
            <p:cNvSpPr>
              <a:spLocks noChangeArrowheads="1"/>
            </p:cNvSpPr>
            <p:nvPr/>
          </p:nvSpPr>
          <p:spPr bwMode="auto">
            <a:xfrm>
              <a:off x="0" y="0"/>
              <a:ext cx="1409700" cy="1409700"/>
            </a:xfrm>
            <a:prstGeom prst="ellipse">
              <a:avLst/>
            </a:prstGeom>
            <a:solidFill>
              <a:srgbClr val="046589"/>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17460" name="文本框 135"/>
            <p:cNvSpPr>
              <a:spLocks noChangeArrowheads="1"/>
            </p:cNvSpPr>
            <p:nvPr/>
          </p:nvSpPr>
          <p:spPr bwMode="auto">
            <a:xfrm>
              <a:off x="202998" y="404525"/>
              <a:ext cx="735011" cy="5847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06</a:t>
              </a:r>
              <a:endParaRPr lang="zh-CN" altLang="en-US"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419" name="Oval 11"/>
          <p:cNvSpPr>
            <a:spLocks noChangeArrowheads="1"/>
          </p:cNvSpPr>
          <p:nvPr/>
        </p:nvSpPr>
        <p:spPr bwMode="auto">
          <a:xfrm>
            <a:off x="4916488" y="2486025"/>
            <a:ext cx="2305050" cy="2305050"/>
          </a:xfrm>
          <a:prstGeom prst="ellipse">
            <a:avLst/>
          </a:prstGeom>
          <a:solidFill>
            <a:srgbClr val="FDFAEB"/>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16420" name="直接连接符 32"/>
          <p:cNvSpPr>
            <a:spLocks noChangeShapeType="1"/>
          </p:cNvSpPr>
          <p:nvPr/>
        </p:nvSpPr>
        <p:spPr bwMode="auto">
          <a:xfrm>
            <a:off x="8610600" y="1700213"/>
            <a:ext cx="0" cy="4017962"/>
          </a:xfrm>
          <a:prstGeom prst="line">
            <a:avLst/>
          </a:prstGeom>
          <a:noFill/>
          <a:ln w="6350">
            <a:solidFill>
              <a:schemeClr val="tx1"/>
            </a:solidFill>
            <a:bevel/>
          </a:ln>
        </p:spPr>
        <p:txBody>
          <a:bodyPr/>
          <a:lstStyle/>
          <a:p>
            <a:endParaRPr lang="zh-CN" altLang="en-US"/>
          </a:p>
        </p:txBody>
      </p:sp>
      <p:sp>
        <p:nvSpPr>
          <p:cNvPr id="16421" name="直接连接符 33"/>
          <p:cNvSpPr>
            <a:spLocks noChangeShapeType="1"/>
          </p:cNvSpPr>
          <p:nvPr/>
        </p:nvSpPr>
        <p:spPr bwMode="auto">
          <a:xfrm>
            <a:off x="3432175" y="1716088"/>
            <a:ext cx="0" cy="4017962"/>
          </a:xfrm>
          <a:prstGeom prst="line">
            <a:avLst/>
          </a:prstGeom>
          <a:noFill/>
          <a:ln w="6350">
            <a:solidFill>
              <a:schemeClr val="tx1"/>
            </a:solidFill>
            <a:bevel/>
          </a:ln>
        </p:spPr>
        <p:txBody>
          <a:bodyPr/>
          <a:lstStyle/>
          <a:p>
            <a:endParaRPr lang="zh-CN" altLang="en-US"/>
          </a:p>
        </p:txBody>
      </p:sp>
      <p:grpSp>
        <p:nvGrpSpPr>
          <p:cNvPr id="16422" name="Group 38"/>
          <p:cNvGrpSpPr/>
          <p:nvPr/>
        </p:nvGrpSpPr>
        <p:grpSpPr bwMode="auto">
          <a:xfrm>
            <a:off x="8893175" y="1484313"/>
            <a:ext cx="3035300" cy="969962"/>
            <a:chOff x="0" y="0"/>
            <a:chExt cx="3035337" cy="969496"/>
          </a:xfrm>
        </p:grpSpPr>
        <p:sp>
          <p:nvSpPr>
            <p:cNvPr id="17455" name="Freeform 45"/>
            <p:cNvSpPr>
              <a:spLocks noChangeArrowheads="1"/>
            </p:cNvSpPr>
            <p:nvPr/>
          </p:nvSpPr>
          <p:spPr bwMode="auto">
            <a:xfrm>
              <a:off x="0" y="216095"/>
              <a:ext cx="463550" cy="665163"/>
            </a:xfrm>
            <a:custGeom>
              <a:avLst/>
              <a:gdLst>
                <a:gd name="T0" fmla="*/ 376238 w 292"/>
                <a:gd name="T1" fmla="*/ 144463 h 419"/>
                <a:gd name="T2" fmla="*/ 463550 w 292"/>
                <a:gd name="T3" fmla="*/ 0 h 419"/>
                <a:gd name="T4" fmla="*/ 0 w 292"/>
                <a:gd name="T5" fmla="*/ 0 h 419"/>
                <a:gd name="T6" fmla="*/ 0 w 292"/>
                <a:gd name="T7" fmla="*/ 87313 h 419"/>
                <a:gd name="T8" fmla="*/ 0 w 292"/>
                <a:gd name="T9" fmla="*/ 295275 h 419"/>
                <a:gd name="T10" fmla="*/ 0 w 292"/>
                <a:gd name="T11" fmla="*/ 665163 h 419"/>
                <a:gd name="T12" fmla="*/ 46038 w 292"/>
                <a:gd name="T13" fmla="*/ 665163 h 419"/>
                <a:gd name="T14" fmla="*/ 46038 w 292"/>
                <a:gd name="T15" fmla="*/ 295275 h 419"/>
                <a:gd name="T16" fmla="*/ 463550 w 292"/>
                <a:gd name="T17" fmla="*/ 295275 h 419"/>
                <a:gd name="T18" fmla="*/ 376238 w 292"/>
                <a:gd name="T19" fmla="*/ 144463 h 4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2"/>
                <a:gd name="T31" fmla="*/ 0 h 419"/>
                <a:gd name="T32" fmla="*/ 292 w 292"/>
                <a:gd name="T33" fmla="*/ 419 h 4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2" h="419">
                  <a:moveTo>
                    <a:pt x="237" y="91"/>
                  </a:moveTo>
                  <a:lnTo>
                    <a:pt x="292" y="0"/>
                  </a:lnTo>
                  <a:lnTo>
                    <a:pt x="0" y="0"/>
                  </a:lnTo>
                  <a:lnTo>
                    <a:pt x="0" y="55"/>
                  </a:lnTo>
                  <a:lnTo>
                    <a:pt x="0" y="186"/>
                  </a:lnTo>
                  <a:lnTo>
                    <a:pt x="0" y="419"/>
                  </a:lnTo>
                  <a:lnTo>
                    <a:pt x="29" y="419"/>
                  </a:lnTo>
                  <a:lnTo>
                    <a:pt x="29" y="186"/>
                  </a:lnTo>
                  <a:lnTo>
                    <a:pt x="292" y="186"/>
                  </a:lnTo>
                  <a:lnTo>
                    <a:pt x="237" y="91"/>
                  </a:lnTo>
                  <a:close/>
                </a:path>
              </a:pathLst>
            </a:custGeom>
            <a:solidFill>
              <a:srgbClr val="67CDCC"/>
            </a:solidFill>
            <a:ln w="9525" cmpd="sng">
              <a:noFill/>
              <a:bevel/>
            </a:ln>
          </p:spPr>
          <p:txBody>
            <a:bodyPr/>
            <a:lstStyle/>
            <a:p>
              <a:endParaRPr lang="zh-CN" altLang="en-US"/>
            </a:p>
          </p:txBody>
        </p:sp>
        <p:grpSp>
          <p:nvGrpSpPr>
            <p:cNvPr id="17456" name="Group 40"/>
            <p:cNvGrpSpPr/>
            <p:nvPr/>
          </p:nvGrpSpPr>
          <p:grpSpPr bwMode="auto">
            <a:xfrm>
              <a:off x="655327" y="0"/>
              <a:ext cx="2380010" cy="969496"/>
              <a:chOff x="0" y="0"/>
              <a:chExt cx="2380010" cy="969496"/>
            </a:xfrm>
          </p:grpSpPr>
          <p:sp>
            <p:nvSpPr>
              <p:cNvPr id="17457" name="文本框 745"/>
              <p:cNvSpPr>
                <a:spLocks noChangeArrowheads="1"/>
              </p:cNvSpPr>
              <p:nvPr/>
            </p:nvSpPr>
            <p:spPr bwMode="auto">
              <a:xfrm>
                <a:off x="0" y="0"/>
                <a:ext cx="2160240"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a:p>
            </p:txBody>
          </p:sp>
          <p:sp>
            <p:nvSpPr>
              <p:cNvPr id="17458" name="矩形 38"/>
              <p:cNvSpPr>
                <a:spLocks noChangeArrowheads="1"/>
              </p:cNvSpPr>
              <p:nvPr/>
            </p:nvSpPr>
            <p:spPr bwMode="auto">
              <a:xfrm>
                <a:off x="0" y="369332"/>
                <a:ext cx="2380010" cy="600164"/>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zh-CN" altLang="en-US" sz="1100">
                  <a:solidFill>
                    <a:srgbClr val="000000"/>
                  </a:solidFill>
                  <a:latin typeface="Calibri" panose="020F0502020204030204" pitchFamily="34" charset="0"/>
                  <a:sym typeface="宋体" panose="02010600030101010101" pitchFamily="2" charset="-122"/>
                </a:endParaRPr>
              </a:p>
            </p:txBody>
          </p:sp>
        </p:grpSp>
      </p:grpSp>
      <p:grpSp>
        <p:nvGrpSpPr>
          <p:cNvPr id="16427" name="Group 43"/>
          <p:cNvGrpSpPr/>
          <p:nvPr/>
        </p:nvGrpSpPr>
        <p:grpSpPr bwMode="auto">
          <a:xfrm>
            <a:off x="8928100" y="3230563"/>
            <a:ext cx="2997200" cy="969962"/>
            <a:chOff x="0" y="0"/>
            <a:chExt cx="2996908" cy="969496"/>
          </a:xfrm>
        </p:grpSpPr>
        <p:sp>
          <p:nvSpPr>
            <p:cNvPr id="17451" name="Freeform 43"/>
            <p:cNvSpPr>
              <a:spLocks noChangeArrowheads="1"/>
            </p:cNvSpPr>
            <p:nvPr/>
          </p:nvSpPr>
          <p:spPr bwMode="auto">
            <a:xfrm>
              <a:off x="0" y="194154"/>
              <a:ext cx="463550" cy="663575"/>
            </a:xfrm>
            <a:custGeom>
              <a:avLst/>
              <a:gdLst>
                <a:gd name="T0" fmla="*/ 376238 w 292"/>
                <a:gd name="T1" fmla="*/ 142875 h 418"/>
                <a:gd name="T2" fmla="*/ 463550 w 292"/>
                <a:gd name="T3" fmla="*/ 0 h 418"/>
                <a:gd name="T4" fmla="*/ 0 w 292"/>
                <a:gd name="T5" fmla="*/ 0 h 418"/>
                <a:gd name="T6" fmla="*/ 0 w 292"/>
                <a:gd name="T7" fmla="*/ 85725 h 418"/>
                <a:gd name="T8" fmla="*/ 0 w 292"/>
                <a:gd name="T9" fmla="*/ 293688 h 418"/>
                <a:gd name="T10" fmla="*/ 0 w 292"/>
                <a:gd name="T11" fmla="*/ 663575 h 418"/>
                <a:gd name="T12" fmla="*/ 46038 w 292"/>
                <a:gd name="T13" fmla="*/ 663575 h 418"/>
                <a:gd name="T14" fmla="*/ 46038 w 292"/>
                <a:gd name="T15" fmla="*/ 293688 h 418"/>
                <a:gd name="T16" fmla="*/ 463550 w 292"/>
                <a:gd name="T17" fmla="*/ 293688 h 418"/>
                <a:gd name="T18" fmla="*/ 376238 w 292"/>
                <a:gd name="T19" fmla="*/ 142875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2"/>
                <a:gd name="T31" fmla="*/ 0 h 418"/>
                <a:gd name="T32" fmla="*/ 292 w 292"/>
                <a:gd name="T33" fmla="*/ 418 h 4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2" h="418">
                  <a:moveTo>
                    <a:pt x="237" y="90"/>
                  </a:moveTo>
                  <a:lnTo>
                    <a:pt x="292" y="0"/>
                  </a:lnTo>
                  <a:lnTo>
                    <a:pt x="0" y="0"/>
                  </a:lnTo>
                  <a:lnTo>
                    <a:pt x="0" y="54"/>
                  </a:lnTo>
                  <a:lnTo>
                    <a:pt x="0" y="185"/>
                  </a:lnTo>
                  <a:lnTo>
                    <a:pt x="0" y="418"/>
                  </a:lnTo>
                  <a:lnTo>
                    <a:pt x="29" y="418"/>
                  </a:lnTo>
                  <a:lnTo>
                    <a:pt x="29" y="185"/>
                  </a:lnTo>
                  <a:lnTo>
                    <a:pt x="292" y="185"/>
                  </a:lnTo>
                  <a:lnTo>
                    <a:pt x="237" y="90"/>
                  </a:lnTo>
                  <a:close/>
                </a:path>
              </a:pathLst>
            </a:custGeom>
            <a:solidFill>
              <a:srgbClr val="E93C3F"/>
            </a:solidFill>
            <a:ln w="9525" cmpd="sng">
              <a:noFill/>
              <a:bevel/>
            </a:ln>
          </p:spPr>
          <p:txBody>
            <a:bodyPr/>
            <a:lstStyle/>
            <a:p>
              <a:endParaRPr lang="zh-CN" altLang="en-US"/>
            </a:p>
          </p:txBody>
        </p:sp>
        <p:grpSp>
          <p:nvGrpSpPr>
            <p:cNvPr id="17452" name="Group 45"/>
            <p:cNvGrpSpPr/>
            <p:nvPr/>
          </p:nvGrpSpPr>
          <p:grpSpPr bwMode="auto">
            <a:xfrm>
              <a:off x="616898" y="0"/>
              <a:ext cx="2380010" cy="969496"/>
              <a:chOff x="0" y="0"/>
              <a:chExt cx="2380010" cy="969496"/>
            </a:xfrm>
          </p:grpSpPr>
          <p:sp>
            <p:nvSpPr>
              <p:cNvPr id="17453" name="文本框 160"/>
              <p:cNvSpPr>
                <a:spLocks noChangeArrowheads="1"/>
              </p:cNvSpPr>
              <p:nvPr/>
            </p:nvSpPr>
            <p:spPr bwMode="auto">
              <a:xfrm>
                <a:off x="0" y="0"/>
                <a:ext cx="2160240"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a:p>
            </p:txBody>
          </p:sp>
          <p:sp>
            <p:nvSpPr>
              <p:cNvPr id="17454" name="矩形 43"/>
              <p:cNvSpPr>
                <a:spLocks noChangeArrowheads="1"/>
              </p:cNvSpPr>
              <p:nvPr/>
            </p:nvSpPr>
            <p:spPr bwMode="auto">
              <a:xfrm>
                <a:off x="0" y="369332"/>
                <a:ext cx="2380010" cy="600164"/>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zh-CN" altLang="en-US" sz="1100">
                  <a:solidFill>
                    <a:srgbClr val="000000"/>
                  </a:solidFill>
                  <a:latin typeface="Calibri" panose="020F0502020204030204" pitchFamily="34" charset="0"/>
                  <a:sym typeface="宋体" panose="02010600030101010101" pitchFamily="2" charset="-122"/>
                </a:endParaRPr>
              </a:p>
            </p:txBody>
          </p:sp>
        </p:grpSp>
      </p:grpSp>
      <p:grpSp>
        <p:nvGrpSpPr>
          <p:cNvPr id="16432" name="Group 48"/>
          <p:cNvGrpSpPr/>
          <p:nvPr/>
        </p:nvGrpSpPr>
        <p:grpSpPr bwMode="auto">
          <a:xfrm>
            <a:off x="8928100" y="4873625"/>
            <a:ext cx="2997200" cy="969963"/>
            <a:chOff x="0" y="0"/>
            <a:chExt cx="2996908" cy="969496"/>
          </a:xfrm>
        </p:grpSpPr>
        <p:sp>
          <p:nvSpPr>
            <p:cNvPr id="17447" name="Freeform 43"/>
            <p:cNvSpPr>
              <a:spLocks noChangeArrowheads="1"/>
            </p:cNvSpPr>
            <p:nvPr/>
          </p:nvSpPr>
          <p:spPr bwMode="auto">
            <a:xfrm>
              <a:off x="0" y="181285"/>
              <a:ext cx="463550" cy="663575"/>
            </a:xfrm>
            <a:custGeom>
              <a:avLst/>
              <a:gdLst>
                <a:gd name="T0" fmla="*/ 376238 w 292"/>
                <a:gd name="T1" fmla="*/ 142875 h 418"/>
                <a:gd name="T2" fmla="*/ 463550 w 292"/>
                <a:gd name="T3" fmla="*/ 0 h 418"/>
                <a:gd name="T4" fmla="*/ 0 w 292"/>
                <a:gd name="T5" fmla="*/ 0 h 418"/>
                <a:gd name="T6" fmla="*/ 0 w 292"/>
                <a:gd name="T7" fmla="*/ 85725 h 418"/>
                <a:gd name="T8" fmla="*/ 0 w 292"/>
                <a:gd name="T9" fmla="*/ 293688 h 418"/>
                <a:gd name="T10" fmla="*/ 0 w 292"/>
                <a:gd name="T11" fmla="*/ 663575 h 418"/>
                <a:gd name="T12" fmla="*/ 46038 w 292"/>
                <a:gd name="T13" fmla="*/ 663575 h 418"/>
                <a:gd name="T14" fmla="*/ 46038 w 292"/>
                <a:gd name="T15" fmla="*/ 293688 h 418"/>
                <a:gd name="T16" fmla="*/ 463550 w 292"/>
                <a:gd name="T17" fmla="*/ 293688 h 418"/>
                <a:gd name="T18" fmla="*/ 376238 w 292"/>
                <a:gd name="T19" fmla="*/ 142875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2"/>
                <a:gd name="T31" fmla="*/ 0 h 418"/>
                <a:gd name="T32" fmla="*/ 292 w 292"/>
                <a:gd name="T33" fmla="*/ 418 h 4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2" h="418">
                  <a:moveTo>
                    <a:pt x="237" y="90"/>
                  </a:moveTo>
                  <a:lnTo>
                    <a:pt x="292" y="0"/>
                  </a:lnTo>
                  <a:lnTo>
                    <a:pt x="0" y="0"/>
                  </a:lnTo>
                  <a:lnTo>
                    <a:pt x="0" y="54"/>
                  </a:lnTo>
                  <a:lnTo>
                    <a:pt x="0" y="185"/>
                  </a:lnTo>
                  <a:lnTo>
                    <a:pt x="0" y="418"/>
                  </a:lnTo>
                  <a:lnTo>
                    <a:pt x="29" y="418"/>
                  </a:lnTo>
                  <a:lnTo>
                    <a:pt x="29" y="185"/>
                  </a:lnTo>
                  <a:lnTo>
                    <a:pt x="292" y="185"/>
                  </a:lnTo>
                  <a:lnTo>
                    <a:pt x="237" y="90"/>
                  </a:lnTo>
                  <a:close/>
                </a:path>
              </a:pathLst>
            </a:custGeom>
            <a:solidFill>
              <a:srgbClr val="00B050"/>
            </a:solidFill>
            <a:ln w="9525" cmpd="sng">
              <a:noFill/>
              <a:bevel/>
            </a:ln>
          </p:spPr>
          <p:txBody>
            <a:bodyPr/>
            <a:lstStyle/>
            <a:p>
              <a:endParaRPr lang="zh-CN" altLang="en-US"/>
            </a:p>
          </p:txBody>
        </p:sp>
        <p:grpSp>
          <p:nvGrpSpPr>
            <p:cNvPr id="17448" name="Group 50"/>
            <p:cNvGrpSpPr/>
            <p:nvPr/>
          </p:nvGrpSpPr>
          <p:grpSpPr bwMode="auto">
            <a:xfrm>
              <a:off x="616898" y="0"/>
              <a:ext cx="2380010" cy="969496"/>
              <a:chOff x="0" y="0"/>
              <a:chExt cx="2380010" cy="969496"/>
            </a:xfrm>
          </p:grpSpPr>
          <p:sp>
            <p:nvSpPr>
              <p:cNvPr id="17449" name="文本框 163"/>
              <p:cNvSpPr>
                <a:spLocks noChangeArrowheads="1"/>
              </p:cNvSpPr>
              <p:nvPr/>
            </p:nvSpPr>
            <p:spPr bwMode="auto">
              <a:xfrm>
                <a:off x="0" y="0"/>
                <a:ext cx="2160240"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a:p>
            </p:txBody>
          </p:sp>
          <p:sp>
            <p:nvSpPr>
              <p:cNvPr id="17450" name="矩形 48"/>
              <p:cNvSpPr>
                <a:spLocks noChangeArrowheads="1"/>
              </p:cNvSpPr>
              <p:nvPr/>
            </p:nvSpPr>
            <p:spPr bwMode="auto">
              <a:xfrm>
                <a:off x="0" y="369332"/>
                <a:ext cx="2380010" cy="600164"/>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zh-CN" altLang="en-US" sz="1100">
                  <a:solidFill>
                    <a:srgbClr val="000000"/>
                  </a:solidFill>
                  <a:latin typeface="Calibri" panose="020F0502020204030204" pitchFamily="34" charset="0"/>
                  <a:sym typeface="宋体" panose="02010600030101010101" pitchFamily="2" charset="-122"/>
                </a:endParaRPr>
              </a:p>
            </p:txBody>
          </p:sp>
        </p:grpSp>
      </p:grpSp>
      <p:grpSp>
        <p:nvGrpSpPr>
          <p:cNvPr id="16437" name="Group 53"/>
          <p:cNvGrpSpPr/>
          <p:nvPr/>
        </p:nvGrpSpPr>
        <p:grpSpPr bwMode="auto">
          <a:xfrm>
            <a:off x="346075" y="1506538"/>
            <a:ext cx="3035300" cy="969962"/>
            <a:chOff x="0" y="0"/>
            <a:chExt cx="3035337" cy="969496"/>
          </a:xfrm>
        </p:grpSpPr>
        <p:sp>
          <p:nvSpPr>
            <p:cNvPr id="17443" name="Freeform 45"/>
            <p:cNvSpPr>
              <a:spLocks noChangeArrowheads="1"/>
            </p:cNvSpPr>
            <p:nvPr/>
          </p:nvSpPr>
          <p:spPr bwMode="auto">
            <a:xfrm>
              <a:off x="0" y="216095"/>
              <a:ext cx="463550" cy="665163"/>
            </a:xfrm>
            <a:custGeom>
              <a:avLst/>
              <a:gdLst>
                <a:gd name="T0" fmla="*/ 376238 w 292"/>
                <a:gd name="T1" fmla="*/ 144463 h 419"/>
                <a:gd name="T2" fmla="*/ 463550 w 292"/>
                <a:gd name="T3" fmla="*/ 0 h 419"/>
                <a:gd name="T4" fmla="*/ 0 w 292"/>
                <a:gd name="T5" fmla="*/ 0 h 419"/>
                <a:gd name="T6" fmla="*/ 0 w 292"/>
                <a:gd name="T7" fmla="*/ 87313 h 419"/>
                <a:gd name="T8" fmla="*/ 0 w 292"/>
                <a:gd name="T9" fmla="*/ 295275 h 419"/>
                <a:gd name="T10" fmla="*/ 0 w 292"/>
                <a:gd name="T11" fmla="*/ 665163 h 419"/>
                <a:gd name="T12" fmla="*/ 46038 w 292"/>
                <a:gd name="T13" fmla="*/ 665163 h 419"/>
                <a:gd name="T14" fmla="*/ 46038 w 292"/>
                <a:gd name="T15" fmla="*/ 295275 h 419"/>
                <a:gd name="T16" fmla="*/ 463550 w 292"/>
                <a:gd name="T17" fmla="*/ 295275 h 419"/>
                <a:gd name="T18" fmla="*/ 376238 w 292"/>
                <a:gd name="T19" fmla="*/ 144463 h 4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2"/>
                <a:gd name="T31" fmla="*/ 0 h 419"/>
                <a:gd name="T32" fmla="*/ 292 w 292"/>
                <a:gd name="T33" fmla="*/ 419 h 4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2" h="419">
                  <a:moveTo>
                    <a:pt x="237" y="91"/>
                  </a:moveTo>
                  <a:lnTo>
                    <a:pt x="292" y="0"/>
                  </a:lnTo>
                  <a:lnTo>
                    <a:pt x="0" y="0"/>
                  </a:lnTo>
                  <a:lnTo>
                    <a:pt x="0" y="55"/>
                  </a:lnTo>
                  <a:lnTo>
                    <a:pt x="0" y="186"/>
                  </a:lnTo>
                  <a:lnTo>
                    <a:pt x="0" y="419"/>
                  </a:lnTo>
                  <a:lnTo>
                    <a:pt x="29" y="419"/>
                  </a:lnTo>
                  <a:lnTo>
                    <a:pt x="29" y="186"/>
                  </a:lnTo>
                  <a:lnTo>
                    <a:pt x="292" y="186"/>
                  </a:lnTo>
                  <a:lnTo>
                    <a:pt x="237" y="91"/>
                  </a:lnTo>
                  <a:close/>
                </a:path>
              </a:pathLst>
            </a:custGeom>
            <a:solidFill>
              <a:srgbClr val="F86817"/>
            </a:solidFill>
            <a:ln w="9525" cmpd="sng">
              <a:noFill/>
              <a:bevel/>
            </a:ln>
          </p:spPr>
          <p:txBody>
            <a:bodyPr/>
            <a:lstStyle/>
            <a:p>
              <a:endParaRPr lang="zh-CN" altLang="en-US"/>
            </a:p>
          </p:txBody>
        </p:sp>
        <p:grpSp>
          <p:nvGrpSpPr>
            <p:cNvPr id="17444" name="Group 55"/>
            <p:cNvGrpSpPr/>
            <p:nvPr/>
          </p:nvGrpSpPr>
          <p:grpSpPr bwMode="auto">
            <a:xfrm>
              <a:off x="655327" y="0"/>
              <a:ext cx="2380010" cy="969496"/>
              <a:chOff x="0" y="0"/>
              <a:chExt cx="2380010" cy="969496"/>
            </a:xfrm>
          </p:grpSpPr>
          <p:sp>
            <p:nvSpPr>
              <p:cNvPr id="17445" name="文本框 169"/>
              <p:cNvSpPr>
                <a:spLocks noChangeArrowheads="1"/>
              </p:cNvSpPr>
              <p:nvPr/>
            </p:nvSpPr>
            <p:spPr bwMode="auto">
              <a:xfrm>
                <a:off x="0" y="0"/>
                <a:ext cx="2160240"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a:p>
            </p:txBody>
          </p:sp>
          <p:sp>
            <p:nvSpPr>
              <p:cNvPr id="17446" name="矩形 53"/>
              <p:cNvSpPr>
                <a:spLocks noChangeArrowheads="1"/>
              </p:cNvSpPr>
              <p:nvPr/>
            </p:nvSpPr>
            <p:spPr bwMode="auto">
              <a:xfrm>
                <a:off x="0" y="369332"/>
                <a:ext cx="2380010" cy="600164"/>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zh-CN" altLang="en-US" sz="1100">
                  <a:solidFill>
                    <a:srgbClr val="000000"/>
                  </a:solidFill>
                  <a:latin typeface="Calibri" panose="020F0502020204030204" pitchFamily="34" charset="0"/>
                  <a:sym typeface="宋体" panose="02010600030101010101" pitchFamily="2" charset="-122"/>
                </a:endParaRPr>
              </a:p>
            </p:txBody>
          </p:sp>
        </p:grpSp>
      </p:grpSp>
      <p:grpSp>
        <p:nvGrpSpPr>
          <p:cNvPr id="16442" name="Group 58"/>
          <p:cNvGrpSpPr/>
          <p:nvPr/>
        </p:nvGrpSpPr>
        <p:grpSpPr bwMode="auto">
          <a:xfrm>
            <a:off x="381000" y="3252788"/>
            <a:ext cx="2997200" cy="969962"/>
            <a:chOff x="0" y="0"/>
            <a:chExt cx="2996908" cy="969496"/>
          </a:xfrm>
        </p:grpSpPr>
        <p:sp>
          <p:nvSpPr>
            <p:cNvPr id="17439" name="Freeform 43"/>
            <p:cNvSpPr>
              <a:spLocks noChangeArrowheads="1"/>
            </p:cNvSpPr>
            <p:nvPr/>
          </p:nvSpPr>
          <p:spPr bwMode="auto">
            <a:xfrm>
              <a:off x="0" y="194154"/>
              <a:ext cx="463550" cy="663575"/>
            </a:xfrm>
            <a:custGeom>
              <a:avLst/>
              <a:gdLst>
                <a:gd name="T0" fmla="*/ 376238 w 292"/>
                <a:gd name="T1" fmla="*/ 142875 h 418"/>
                <a:gd name="T2" fmla="*/ 463550 w 292"/>
                <a:gd name="T3" fmla="*/ 0 h 418"/>
                <a:gd name="T4" fmla="*/ 0 w 292"/>
                <a:gd name="T5" fmla="*/ 0 h 418"/>
                <a:gd name="T6" fmla="*/ 0 w 292"/>
                <a:gd name="T7" fmla="*/ 85725 h 418"/>
                <a:gd name="T8" fmla="*/ 0 w 292"/>
                <a:gd name="T9" fmla="*/ 293688 h 418"/>
                <a:gd name="T10" fmla="*/ 0 w 292"/>
                <a:gd name="T11" fmla="*/ 663575 h 418"/>
                <a:gd name="T12" fmla="*/ 46038 w 292"/>
                <a:gd name="T13" fmla="*/ 663575 h 418"/>
                <a:gd name="T14" fmla="*/ 46038 w 292"/>
                <a:gd name="T15" fmla="*/ 293688 h 418"/>
                <a:gd name="T16" fmla="*/ 463550 w 292"/>
                <a:gd name="T17" fmla="*/ 293688 h 418"/>
                <a:gd name="T18" fmla="*/ 376238 w 292"/>
                <a:gd name="T19" fmla="*/ 142875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2"/>
                <a:gd name="T31" fmla="*/ 0 h 418"/>
                <a:gd name="T32" fmla="*/ 292 w 292"/>
                <a:gd name="T33" fmla="*/ 418 h 4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2" h="418">
                  <a:moveTo>
                    <a:pt x="237" y="90"/>
                  </a:moveTo>
                  <a:lnTo>
                    <a:pt x="292" y="0"/>
                  </a:lnTo>
                  <a:lnTo>
                    <a:pt x="0" y="0"/>
                  </a:lnTo>
                  <a:lnTo>
                    <a:pt x="0" y="54"/>
                  </a:lnTo>
                  <a:lnTo>
                    <a:pt x="0" y="185"/>
                  </a:lnTo>
                  <a:lnTo>
                    <a:pt x="0" y="418"/>
                  </a:lnTo>
                  <a:lnTo>
                    <a:pt x="29" y="418"/>
                  </a:lnTo>
                  <a:lnTo>
                    <a:pt x="29" y="185"/>
                  </a:lnTo>
                  <a:lnTo>
                    <a:pt x="292" y="185"/>
                  </a:lnTo>
                  <a:lnTo>
                    <a:pt x="237" y="90"/>
                  </a:lnTo>
                  <a:close/>
                </a:path>
              </a:pathLst>
            </a:custGeom>
            <a:solidFill>
              <a:srgbClr val="D6BF00"/>
            </a:solidFill>
            <a:ln w="9525" cmpd="sng">
              <a:noFill/>
              <a:bevel/>
            </a:ln>
          </p:spPr>
          <p:txBody>
            <a:bodyPr/>
            <a:lstStyle/>
            <a:p>
              <a:endParaRPr lang="zh-CN" altLang="en-US"/>
            </a:p>
          </p:txBody>
        </p:sp>
        <p:grpSp>
          <p:nvGrpSpPr>
            <p:cNvPr id="17440" name="Group 60"/>
            <p:cNvGrpSpPr/>
            <p:nvPr/>
          </p:nvGrpSpPr>
          <p:grpSpPr bwMode="auto">
            <a:xfrm>
              <a:off x="616898" y="0"/>
              <a:ext cx="2380010" cy="969496"/>
              <a:chOff x="0" y="0"/>
              <a:chExt cx="2380010" cy="969496"/>
            </a:xfrm>
          </p:grpSpPr>
          <p:sp>
            <p:nvSpPr>
              <p:cNvPr id="17441" name="文本框 172"/>
              <p:cNvSpPr>
                <a:spLocks noChangeArrowheads="1"/>
              </p:cNvSpPr>
              <p:nvPr/>
            </p:nvSpPr>
            <p:spPr bwMode="auto">
              <a:xfrm>
                <a:off x="0" y="0"/>
                <a:ext cx="2160240"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a:p>
            </p:txBody>
          </p:sp>
          <p:sp>
            <p:nvSpPr>
              <p:cNvPr id="17442" name="矩形 58"/>
              <p:cNvSpPr>
                <a:spLocks noChangeArrowheads="1"/>
              </p:cNvSpPr>
              <p:nvPr/>
            </p:nvSpPr>
            <p:spPr bwMode="auto">
              <a:xfrm>
                <a:off x="0" y="369332"/>
                <a:ext cx="2380010" cy="600164"/>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zh-CN" altLang="en-US" sz="1100">
                  <a:solidFill>
                    <a:srgbClr val="000000"/>
                  </a:solidFill>
                  <a:latin typeface="Calibri" panose="020F0502020204030204" pitchFamily="34" charset="0"/>
                  <a:sym typeface="宋体" panose="02010600030101010101" pitchFamily="2" charset="-122"/>
                </a:endParaRPr>
              </a:p>
            </p:txBody>
          </p:sp>
        </p:grpSp>
      </p:grpSp>
      <p:grpSp>
        <p:nvGrpSpPr>
          <p:cNvPr id="16447" name="Group 63"/>
          <p:cNvGrpSpPr/>
          <p:nvPr/>
        </p:nvGrpSpPr>
        <p:grpSpPr bwMode="auto">
          <a:xfrm>
            <a:off x="381000" y="4895850"/>
            <a:ext cx="2997200" cy="969963"/>
            <a:chOff x="0" y="0"/>
            <a:chExt cx="2996908" cy="969496"/>
          </a:xfrm>
        </p:grpSpPr>
        <p:sp>
          <p:nvSpPr>
            <p:cNvPr id="17435" name="Freeform 43"/>
            <p:cNvSpPr>
              <a:spLocks noChangeArrowheads="1"/>
            </p:cNvSpPr>
            <p:nvPr/>
          </p:nvSpPr>
          <p:spPr bwMode="auto">
            <a:xfrm>
              <a:off x="0" y="181285"/>
              <a:ext cx="463550" cy="663575"/>
            </a:xfrm>
            <a:custGeom>
              <a:avLst/>
              <a:gdLst>
                <a:gd name="T0" fmla="*/ 376238 w 292"/>
                <a:gd name="T1" fmla="*/ 142875 h 418"/>
                <a:gd name="T2" fmla="*/ 463550 w 292"/>
                <a:gd name="T3" fmla="*/ 0 h 418"/>
                <a:gd name="T4" fmla="*/ 0 w 292"/>
                <a:gd name="T5" fmla="*/ 0 h 418"/>
                <a:gd name="T6" fmla="*/ 0 w 292"/>
                <a:gd name="T7" fmla="*/ 85725 h 418"/>
                <a:gd name="T8" fmla="*/ 0 w 292"/>
                <a:gd name="T9" fmla="*/ 293688 h 418"/>
                <a:gd name="T10" fmla="*/ 0 w 292"/>
                <a:gd name="T11" fmla="*/ 663575 h 418"/>
                <a:gd name="T12" fmla="*/ 46038 w 292"/>
                <a:gd name="T13" fmla="*/ 663575 h 418"/>
                <a:gd name="T14" fmla="*/ 46038 w 292"/>
                <a:gd name="T15" fmla="*/ 293688 h 418"/>
                <a:gd name="T16" fmla="*/ 463550 w 292"/>
                <a:gd name="T17" fmla="*/ 293688 h 418"/>
                <a:gd name="T18" fmla="*/ 376238 w 292"/>
                <a:gd name="T19" fmla="*/ 142875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2"/>
                <a:gd name="T31" fmla="*/ 0 h 418"/>
                <a:gd name="T32" fmla="*/ 292 w 292"/>
                <a:gd name="T33" fmla="*/ 418 h 4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2" h="418">
                  <a:moveTo>
                    <a:pt x="237" y="90"/>
                  </a:moveTo>
                  <a:lnTo>
                    <a:pt x="292" y="0"/>
                  </a:lnTo>
                  <a:lnTo>
                    <a:pt x="0" y="0"/>
                  </a:lnTo>
                  <a:lnTo>
                    <a:pt x="0" y="54"/>
                  </a:lnTo>
                  <a:lnTo>
                    <a:pt x="0" y="185"/>
                  </a:lnTo>
                  <a:lnTo>
                    <a:pt x="0" y="418"/>
                  </a:lnTo>
                  <a:lnTo>
                    <a:pt x="29" y="418"/>
                  </a:lnTo>
                  <a:lnTo>
                    <a:pt x="29" y="185"/>
                  </a:lnTo>
                  <a:lnTo>
                    <a:pt x="292" y="185"/>
                  </a:lnTo>
                  <a:lnTo>
                    <a:pt x="237" y="90"/>
                  </a:lnTo>
                  <a:close/>
                </a:path>
              </a:pathLst>
            </a:custGeom>
            <a:solidFill>
              <a:srgbClr val="046589"/>
            </a:solidFill>
            <a:ln w="9525" cmpd="sng">
              <a:noFill/>
              <a:bevel/>
            </a:ln>
          </p:spPr>
          <p:txBody>
            <a:bodyPr/>
            <a:lstStyle/>
            <a:p>
              <a:endParaRPr lang="zh-CN" altLang="en-US"/>
            </a:p>
          </p:txBody>
        </p:sp>
        <p:grpSp>
          <p:nvGrpSpPr>
            <p:cNvPr id="17436" name="Group 65"/>
            <p:cNvGrpSpPr/>
            <p:nvPr/>
          </p:nvGrpSpPr>
          <p:grpSpPr bwMode="auto">
            <a:xfrm>
              <a:off x="616898" y="0"/>
              <a:ext cx="2380010" cy="969496"/>
              <a:chOff x="0" y="0"/>
              <a:chExt cx="2380010" cy="969496"/>
            </a:xfrm>
          </p:grpSpPr>
          <p:sp>
            <p:nvSpPr>
              <p:cNvPr id="17437" name="文本框 175"/>
              <p:cNvSpPr>
                <a:spLocks noChangeArrowheads="1"/>
              </p:cNvSpPr>
              <p:nvPr/>
            </p:nvSpPr>
            <p:spPr bwMode="auto">
              <a:xfrm>
                <a:off x="0" y="0"/>
                <a:ext cx="2160240"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a:p>
            </p:txBody>
          </p:sp>
          <p:sp>
            <p:nvSpPr>
              <p:cNvPr id="17438" name="矩形 63"/>
              <p:cNvSpPr>
                <a:spLocks noChangeArrowheads="1"/>
              </p:cNvSpPr>
              <p:nvPr/>
            </p:nvSpPr>
            <p:spPr bwMode="auto">
              <a:xfrm>
                <a:off x="0" y="369332"/>
                <a:ext cx="2380010" cy="600164"/>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zh-CN" altLang="en-US" sz="1100">
                  <a:solidFill>
                    <a:srgbClr val="000000"/>
                  </a:solidFill>
                  <a:latin typeface="Calibri" panose="020F0502020204030204" pitchFamily="34" charset="0"/>
                  <a:sym typeface="宋体" panose="02010600030101010101" pitchFamily="2" charset="-122"/>
                </a:endParaRPr>
              </a:p>
            </p:txBody>
          </p:sp>
        </p:grpSp>
      </p:grpSp>
      <p:pic>
        <p:nvPicPr>
          <p:cNvPr id="16452" name="图片 64"/>
          <p:cNvPicPr>
            <a:picLocks noChangeAspect="1" noChangeArrowheads="1"/>
          </p:cNvPicPr>
          <p:nvPr/>
        </p:nvPicPr>
        <p:blipFill>
          <a:blip r:embed="rId3"/>
          <a:srcRect/>
          <a:stretch>
            <a:fillRect/>
          </a:stretch>
        </p:blipFill>
        <p:spPr bwMode="auto">
          <a:xfrm>
            <a:off x="5508625" y="2792413"/>
            <a:ext cx="1130300" cy="1773237"/>
          </a:xfrm>
          <a:prstGeom prst="rect">
            <a:avLst/>
          </a:prstGeom>
          <a:noFill/>
          <a:ln w="9525">
            <a:noFill/>
            <a:miter lim="800000"/>
            <a:headEnd/>
            <a:tailEnd/>
          </a:ln>
        </p:spPr>
      </p:pic>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419"/>
                                        </p:tgtEl>
                                        <p:attrNameLst>
                                          <p:attrName>style.visibility</p:attrName>
                                        </p:attrNameLst>
                                      </p:cBhvr>
                                      <p:to>
                                        <p:strVal val="visible"/>
                                      </p:to>
                                    </p:set>
                                    <p:anim calcmode="lin" valueType="num">
                                      <p:cBhvr>
                                        <p:cTn id="7" dur="1000" fill="hold"/>
                                        <p:tgtEl>
                                          <p:spTgt spid="16419"/>
                                        </p:tgtEl>
                                        <p:attrNameLst>
                                          <p:attrName>ppt_w</p:attrName>
                                        </p:attrNameLst>
                                      </p:cBhvr>
                                      <p:tavLst>
                                        <p:tav tm="0">
                                          <p:val>
                                            <p:fltVal val="0"/>
                                          </p:val>
                                        </p:tav>
                                        <p:tav tm="100000">
                                          <p:val>
                                            <p:strVal val="#ppt_w"/>
                                          </p:val>
                                        </p:tav>
                                      </p:tavLst>
                                    </p:anim>
                                    <p:anim calcmode="lin" valueType="num">
                                      <p:cBhvr>
                                        <p:cTn id="8" dur="1000" fill="hold"/>
                                        <p:tgtEl>
                                          <p:spTgt spid="16419"/>
                                        </p:tgtEl>
                                        <p:attrNameLst>
                                          <p:attrName>ppt_h</p:attrName>
                                        </p:attrNameLst>
                                      </p:cBhvr>
                                      <p:tavLst>
                                        <p:tav tm="0">
                                          <p:val>
                                            <p:fltVal val="0"/>
                                          </p:val>
                                        </p:tav>
                                        <p:tav tm="100000">
                                          <p:val>
                                            <p:strVal val="#ppt_h"/>
                                          </p:val>
                                        </p:tav>
                                      </p:tavLst>
                                    </p:anim>
                                    <p:animEffect>
                                      <p:cBhvr>
                                        <p:cTn id="9" dur="1000"/>
                                        <p:tgtEl>
                                          <p:spTgt spid="16419"/>
                                        </p:tgtEl>
                                      </p:cBhvr>
                                    </p:animEffect>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6401"/>
                                        </p:tgtEl>
                                        <p:attrNameLst>
                                          <p:attrName>style.visibility</p:attrName>
                                        </p:attrNameLst>
                                      </p:cBhvr>
                                      <p:to>
                                        <p:strVal val="visible"/>
                                      </p:to>
                                    </p:set>
                                    <p:animEffect>
                                      <p:cBhvr>
                                        <p:cTn id="13" dur="500"/>
                                        <p:tgtEl>
                                          <p:spTgt spid="16401"/>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6404"/>
                                        </p:tgtEl>
                                        <p:attrNameLst>
                                          <p:attrName>style.visibility</p:attrName>
                                        </p:attrNameLst>
                                      </p:cBhvr>
                                      <p:to>
                                        <p:strVal val="visible"/>
                                      </p:to>
                                    </p:set>
                                    <p:animEffect>
                                      <p:cBhvr>
                                        <p:cTn id="17" dur="500"/>
                                        <p:tgtEl>
                                          <p:spTgt spid="16404"/>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6407"/>
                                        </p:tgtEl>
                                        <p:attrNameLst>
                                          <p:attrName>style.visibility</p:attrName>
                                        </p:attrNameLst>
                                      </p:cBhvr>
                                      <p:to>
                                        <p:strVal val="visible"/>
                                      </p:to>
                                    </p:set>
                                    <p:animEffect>
                                      <p:cBhvr>
                                        <p:cTn id="21" dur="500"/>
                                        <p:tgtEl>
                                          <p:spTgt spid="16407"/>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16410"/>
                                        </p:tgtEl>
                                        <p:attrNameLst>
                                          <p:attrName>style.visibility</p:attrName>
                                        </p:attrNameLst>
                                      </p:cBhvr>
                                      <p:to>
                                        <p:strVal val="visible"/>
                                      </p:to>
                                    </p:set>
                                    <p:animEffect>
                                      <p:cBhvr>
                                        <p:cTn id="25" dur="500"/>
                                        <p:tgtEl>
                                          <p:spTgt spid="16410"/>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16413"/>
                                        </p:tgtEl>
                                        <p:attrNameLst>
                                          <p:attrName>style.visibility</p:attrName>
                                        </p:attrNameLst>
                                      </p:cBhvr>
                                      <p:to>
                                        <p:strVal val="visible"/>
                                      </p:to>
                                    </p:set>
                                    <p:animEffect>
                                      <p:cBhvr>
                                        <p:cTn id="29" dur="500"/>
                                        <p:tgtEl>
                                          <p:spTgt spid="16413"/>
                                        </p:tgtEl>
                                      </p:cBhvr>
                                    </p:animEffect>
                                  </p:childTnLst>
                                </p:cTn>
                              </p:par>
                            </p:childTnLst>
                          </p:cTn>
                        </p:par>
                        <p:par>
                          <p:cTn id="30" fill="hold">
                            <p:stCondLst>
                              <p:cond delay="3500"/>
                            </p:stCondLst>
                            <p:childTnLst>
                              <p:par>
                                <p:cTn id="31" presetID="22" presetClass="entr" presetSubtype="2" fill="hold" nodeType="afterEffect">
                                  <p:stCondLst>
                                    <p:cond delay="0"/>
                                  </p:stCondLst>
                                  <p:childTnLst>
                                    <p:set>
                                      <p:cBhvr>
                                        <p:cTn id="32" dur="1" fill="hold">
                                          <p:stCondLst>
                                            <p:cond delay="0"/>
                                          </p:stCondLst>
                                        </p:cTn>
                                        <p:tgtEl>
                                          <p:spTgt spid="16416"/>
                                        </p:tgtEl>
                                        <p:attrNameLst>
                                          <p:attrName>style.visibility</p:attrName>
                                        </p:attrNameLst>
                                      </p:cBhvr>
                                      <p:to>
                                        <p:strVal val="visible"/>
                                      </p:to>
                                    </p:set>
                                    <p:animEffect>
                                      <p:cBhvr>
                                        <p:cTn id="33" dur="500"/>
                                        <p:tgtEl>
                                          <p:spTgt spid="16416"/>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16452"/>
                                        </p:tgtEl>
                                        <p:attrNameLst>
                                          <p:attrName>style.visibility</p:attrName>
                                        </p:attrNameLst>
                                      </p:cBhvr>
                                      <p:to>
                                        <p:strVal val="visible"/>
                                      </p:to>
                                    </p:set>
                                    <p:anim calcmode="lin" valueType="num">
                                      <p:cBhvr>
                                        <p:cTn id="37" dur="500" fill="hold"/>
                                        <p:tgtEl>
                                          <p:spTgt spid="16452"/>
                                        </p:tgtEl>
                                        <p:attrNameLst>
                                          <p:attrName>ppt_w</p:attrName>
                                        </p:attrNameLst>
                                      </p:cBhvr>
                                      <p:tavLst>
                                        <p:tav tm="0">
                                          <p:val>
                                            <p:fltVal val="0"/>
                                          </p:val>
                                        </p:tav>
                                        <p:tav tm="100000">
                                          <p:val>
                                            <p:strVal val="#ppt_w"/>
                                          </p:val>
                                        </p:tav>
                                      </p:tavLst>
                                    </p:anim>
                                    <p:anim calcmode="lin" valueType="num">
                                      <p:cBhvr>
                                        <p:cTn id="38" dur="500" fill="hold"/>
                                        <p:tgtEl>
                                          <p:spTgt spid="16452"/>
                                        </p:tgtEl>
                                        <p:attrNameLst>
                                          <p:attrName>ppt_h</p:attrName>
                                        </p:attrNameLst>
                                      </p:cBhvr>
                                      <p:tavLst>
                                        <p:tav tm="0">
                                          <p:val>
                                            <p:fltVal val="0"/>
                                          </p:val>
                                        </p:tav>
                                        <p:tav tm="100000">
                                          <p:val>
                                            <p:strVal val="#ppt_h"/>
                                          </p:val>
                                        </p:tav>
                                      </p:tavLst>
                                    </p:anim>
                                    <p:animEffect>
                                      <p:cBhvr>
                                        <p:cTn id="39" dur="500"/>
                                        <p:tgtEl>
                                          <p:spTgt spid="16452"/>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6421"/>
                                        </p:tgtEl>
                                        <p:attrNameLst>
                                          <p:attrName>style.visibility</p:attrName>
                                        </p:attrNameLst>
                                      </p:cBhvr>
                                      <p:to>
                                        <p:strVal val="visible"/>
                                      </p:to>
                                    </p:set>
                                    <p:animEffect>
                                      <p:cBhvr>
                                        <p:cTn id="43" dur="500"/>
                                        <p:tgtEl>
                                          <p:spTgt spid="16421"/>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6420"/>
                                        </p:tgtEl>
                                        <p:attrNameLst>
                                          <p:attrName>style.visibility</p:attrName>
                                        </p:attrNameLst>
                                      </p:cBhvr>
                                      <p:to>
                                        <p:strVal val="visible"/>
                                      </p:to>
                                    </p:set>
                                    <p:animEffect>
                                      <p:cBhvr>
                                        <p:cTn id="46" dur="500"/>
                                        <p:tgtEl>
                                          <p:spTgt spid="16420"/>
                                        </p:tgtEl>
                                      </p:cBhvr>
                                    </p:animEffect>
                                  </p:childTnLst>
                                </p:cTn>
                              </p:par>
                            </p:childTnLst>
                          </p:cTn>
                        </p:par>
                        <p:par>
                          <p:cTn id="47" fill="hold">
                            <p:stCondLst>
                              <p:cond delay="5000"/>
                            </p:stCondLst>
                            <p:childTnLst>
                              <p:par>
                                <p:cTn id="48" presetID="12" presetClass="entr" presetSubtype="1" fill="hold" nodeType="afterEffect">
                                  <p:stCondLst>
                                    <p:cond delay="0"/>
                                  </p:stCondLst>
                                  <p:childTnLst>
                                    <p:set>
                                      <p:cBhvr>
                                        <p:cTn id="49" dur="1" fill="hold">
                                          <p:stCondLst>
                                            <p:cond delay="0"/>
                                          </p:stCondLst>
                                        </p:cTn>
                                        <p:tgtEl>
                                          <p:spTgt spid="16437"/>
                                        </p:tgtEl>
                                        <p:attrNameLst>
                                          <p:attrName>style.visibility</p:attrName>
                                        </p:attrNameLst>
                                      </p:cBhvr>
                                      <p:to>
                                        <p:strVal val="visible"/>
                                      </p:to>
                                    </p:set>
                                    <p:anim calcmode="lin" valueType="num">
                                      <p:cBhvr>
                                        <p:cTn id="50" dur="500"/>
                                        <p:tgtEl>
                                          <p:spTgt spid="16437"/>
                                        </p:tgtEl>
                                        <p:attrNameLst>
                                          <p:attrName>ppt_y</p:attrName>
                                        </p:attrNameLst>
                                      </p:cBhvr>
                                      <p:tavLst>
                                        <p:tav tm="0">
                                          <p:val>
                                            <p:strVal val="#ppt_y-#ppt_h*1.125000"/>
                                          </p:val>
                                        </p:tav>
                                        <p:tav tm="100000">
                                          <p:val>
                                            <p:strVal val="#ppt_y"/>
                                          </p:val>
                                        </p:tav>
                                      </p:tavLst>
                                    </p:anim>
                                    <p:animEffect>
                                      <p:cBhvr>
                                        <p:cTn id="51" dur="500"/>
                                        <p:tgtEl>
                                          <p:spTgt spid="16437"/>
                                        </p:tgtEl>
                                      </p:cBhvr>
                                    </p:animEffect>
                                  </p:childTnLst>
                                </p:cTn>
                              </p:par>
                              <p:par>
                                <p:cTn id="52" presetID="12" presetClass="entr" presetSubtype="1" fill="hold" nodeType="withEffect">
                                  <p:stCondLst>
                                    <p:cond delay="0"/>
                                  </p:stCondLst>
                                  <p:childTnLst>
                                    <p:set>
                                      <p:cBhvr>
                                        <p:cTn id="53" dur="1" fill="hold">
                                          <p:stCondLst>
                                            <p:cond delay="0"/>
                                          </p:stCondLst>
                                        </p:cTn>
                                        <p:tgtEl>
                                          <p:spTgt spid="16422"/>
                                        </p:tgtEl>
                                        <p:attrNameLst>
                                          <p:attrName>style.visibility</p:attrName>
                                        </p:attrNameLst>
                                      </p:cBhvr>
                                      <p:to>
                                        <p:strVal val="visible"/>
                                      </p:to>
                                    </p:set>
                                    <p:anim calcmode="lin" valueType="num">
                                      <p:cBhvr>
                                        <p:cTn id="54" dur="500"/>
                                        <p:tgtEl>
                                          <p:spTgt spid="16422"/>
                                        </p:tgtEl>
                                        <p:attrNameLst>
                                          <p:attrName>ppt_y</p:attrName>
                                        </p:attrNameLst>
                                      </p:cBhvr>
                                      <p:tavLst>
                                        <p:tav tm="0">
                                          <p:val>
                                            <p:strVal val="#ppt_y-#ppt_h*1.125000"/>
                                          </p:val>
                                        </p:tav>
                                        <p:tav tm="100000">
                                          <p:val>
                                            <p:strVal val="#ppt_y"/>
                                          </p:val>
                                        </p:tav>
                                      </p:tavLst>
                                    </p:anim>
                                    <p:animEffect>
                                      <p:cBhvr>
                                        <p:cTn id="55" dur="500"/>
                                        <p:tgtEl>
                                          <p:spTgt spid="16422"/>
                                        </p:tgtEl>
                                      </p:cBhvr>
                                    </p:animEffect>
                                  </p:childTnLst>
                                </p:cTn>
                              </p:par>
                            </p:childTnLst>
                          </p:cTn>
                        </p:par>
                        <p:par>
                          <p:cTn id="56" fill="hold">
                            <p:stCondLst>
                              <p:cond delay="5500"/>
                            </p:stCondLst>
                            <p:childTnLst>
                              <p:par>
                                <p:cTn id="57" presetID="12" presetClass="entr" presetSubtype="1" fill="hold" nodeType="afterEffect">
                                  <p:stCondLst>
                                    <p:cond delay="0"/>
                                  </p:stCondLst>
                                  <p:childTnLst>
                                    <p:set>
                                      <p:cBhvr>
                                        <p:cTn id="58" dur="1" fill="hold">
                                          <p:stCondLst>
                                            <p:cond delay="0"/>
                                          </p:stCondLst>
                                        </p:cTn>
                                        <p:tgtEl>
                                          <p:spTgt spid="16442"/>
                                        </p:tgtEl>
                                        <p:attrNameLst>
                                          <p:attrName>style.visibility</p:attrName>
                                        </p:attrNameLst>
                                      </p:cBhvr>
                                      <p:to>
                                        <p:strVal val="visible"/>
                                      </p:to>
                                    </p:set>
                                    <p:anim calcmode="lin" valueType="num">
                                      <p:cBhvr>
                                        <p:cTn id="59" dur="500"/>
                                        <p:tgtEl>
                                          <p:spTgt spid="16442"/>
                                        </p:tgtEl>
                                        <p:attrNameLst>
                                          <p:attrName>ppt_y</p:attrName>
                                        </p:attrNameLst>
                                      </p:cBhvr>
                                      <p:tavLst>
                                        <p:tav tm="0">
                                          <p:val>
                                            <p:strVal val="#ppt_y-#ppt_h*1.125000"/>
                                          </p:val>
                                        </p:tav>
                                        <p:tav tm="100000">
                                          <p:val>
                                            <p:strVal val="#ppt_y"/>
                                          </p:val>
                                        </p:tav>
                                      </p:tavLst>
                                    </p:anim>
                                    <p:animEffect>
                                      <p:cBhvr>
                                        <p:cTn id="60" dur="500"/>
                                        <p:tgtEl>
                                          <p:spTgt spid="16442"/>
                                        </p:tgtEl>
                                      </p:cBhvr>
                                    </p:animEffect>
                                  </p:childTnLst>
                                </p:cTn>
                              </p:par>
                              <p:par>
                                <p:cTn id="61" presetID="12" presetClass="entr" presetSubtype="1" fill="hold" nodeType="withEffect">
                                  <p:stCondLst>
                                    <p:cond delay="0"/>
                                  </p:stCondLst>
                                  <p:childTnLst>
                                    <p:set>
                                      <p:cBhvr>
                                        <p:cTn id="62" dur="1" fill="hold">
                                          <p:stCondLst>
                                            <p:cond delay="0"/>
                                          </p:stCondLst>
                                        </p:cTn>
                                        <p:tgtEl>
                                          <p:spTgt spid="16427"/>
                                        </p:tgtEl>
                                        <p:attrNameLst>
                                          <p:attrName>style.visibility</p:attrName>
                                        </p:attrNameLst>
                                      </p:cBhvr>
                                      <p:to>
                                        <p:strVal val="visible"/>
                                      </p:to>
                                    </p:set>
                                    <p:anim calcmode="lin" valueType="num">
                                      <p:cBhvr>
                                        <p:cTn id="63" dur="500"/>
                                        <p:tgtEl>
                                          <p:spTgt spid="16427"/>
                                        </p:tgtEl>
                                        <p:attrNameLst>
                                          <p:attrName>ppt_y</p:attrName>
                                        </p:attrNameLst>
                                      </p:cBhvr>
                                      <p:tavLst>
                                        <p:tav tm="0">
                                          <p:val>
                                            <p:strVal val="#ppt_y-#ppt_h*1.125000"/>
                                          </p:val>
                                        </p:tav>
                                        <p:tav tm="100000">
                                          <p:val>
                                            <p:strVal val="#ppt_y"/>
                                          </p:val>
                                        </p:tav>
                                      </p:tavLst>
                                    </p:anim>
                                    <p:animEffect>
                                      <p:cBhvr>
                                        <p:cTn id="64" dur="500"/>
                                        <p:tgtEl>
                                          <p:spTgt spid="16427"/>
                                        </p:tgtEl>
                                      </p:cBhvr>
                                    </p:animEffect>
                                  </p:childTnLst>
                                </p:cTn>
                              </p:par>
                            </p:childTnLst>
                          </p:cTn>
                        </p:par>
                        <p:par>
                          <p:cTn id="65" fill="hold">
                            <p:stCondLst>
                              <p:cond delay="6000"/>
                            </p:stCondLst>
                            <p:childTnLst>
                              <p:par>
                                <p:cTn id="66" presetID="12" presetClass="entr" presetSubtype="1" fill="hold" nodeType="afterEffect">
                                  <p:stCondLst>
                                    <p:cond delay="0"/>
                                  </p:stCondLst>
                                  <p:childTnLst>
                                    <p:set>
                                      <p:cBhvr>
                                        <p:cTn id="67" dur="1" fill="hold">
                                          <p:stCondLst>
                                            <p:cond delay="0"/>
                                          </p:stCondLst>
                                        </p:cTn>
                                        <p:tgtEl>
                                          <p:spTgt spid="16447"/>
                                        </p:tgtEl>
                                        <p:attrNameLst>
                                          <p:attrName>style.visibility</p:attrName>
                                        </p:attrNameLst>
                                      </p:cBhvr>
                                      <p:to>
                                        <p:strVal val="visible"/>
                                      </p:to>
                                    </p:set>
                                    <p:anim calcmode="lin" valueType="num">
                                      <p:cBhvr>
                                        <p:cTn id="68" dur="500"/>
                                        <p:tgtEl>
                                          <p:spTgt spid="16447"/>
                                        </p:tgtEl>
                                        <p:attrNameLst>
                                          <p:attrName>ppt_y</p:attrName>
                                        </p:attrNameLst>
                                      </p:cBhvr>
                                      <p:tavLst>
                                        <p:tav tm="0">
                                          <p:val>
                                            <p:strVal val="#ppt_y-#ppt_h*1.125000"/>
                                          </p:val>
                                        </p:tav>
                                        <p:tav tm="100000">
                                          <p:val>
                                            <p:strVal val="#ppt_y"/>
                                          </p:val>
                                        </p:tav>
                                      </p:tavLst>
                                    </p:anim>
                                    <p:animEffect>
                                      <p:cBhvr>
                                        <p:cTn id="69" dur="500"/>
                                        <p:tgtEl>
                                          <p:spTgt spid="16447"/>
                                        </p:tgtEl>
                                      </p:cBhvr>
                                    </p:animEffect>
                                  </p:childTnLst>
                                </p:cTn>
                              </p:par>
                              <p:par>
                                <p:cTn id="70" presetID="12" presetClass="entr" presetSubtype="1" fill="hold" nodeType="withEffect">
                                  <p:stCondLst>
                                    <p:cond delay="0"/>
                                  </p:stCondLst>
                                  <p:childTnLst>
                                    <p:set>
                                      <p:cBhvr>
                                        <p:cTn id="71" dur="1" fill="hold">
                                          <p:stCondLst>
                                            <p:cond delay="0"/>
                                          </p:stCondLst>
                                        </p:cTn>
                                        <p:tgtEl>
                                          <p:spTgt spid="16432"/>
                                        </p:tgtEl>
                                        <p:attrNameLst>
                                          <p:attrName>style.visibility</p:attrName>
                                        </p:attrNameLst>
                                      </p:cBhvr>
                                      <p:to>
                                        <p:strVal val="visible"/>
                                      </p:to>
                                    </p:set>
                                    <p:anim calcmode="lin" valueType="num">
                                      <p:cBhvr>
                                        <p:cTn id="72" dur="500"/>
                                        <p:tgtEl>
                                          <p:spTgt spid="16432"/>
                                        </p:tgtEl>
                                        <p:attrNameLst>
                                          <p:attrName>ppt_y</p:attrName>
                                        </p:attrNameLst>
                                      </p:cBhvr>
                                      <p:tavLst>
                                        <p:tav tm="0">
                                          <p:val>
                                            <p:strVal val="#ppt_y-#ppt_h*1.125000"/>
                                          </p:val>
                                        </p:tav>
                                        <p:tav tm="100000">
                                          <p:val>
                                            <p:strVal val="#ppt_y"/>
                                          </p:val>
                                        </p:tav>
                                      </p:tavLst>
                                    </p:anim>
                                    <p:animEffect>
                                      <p:cBhvr>
                                        <p:cTn id="73" dur="500"/>
                                        <p:tgtEl>
                                          <p:spTgt spid="164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19" grpId="0" bldLvl="0" animBg="1" autoUpdateAnimBg="0"/>
      <p:bldP spid="16420" grpId="0" animBg="1"/>
      <p:bldP spid="16421"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19458"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19459" name="Group 3"/>
          <p:cNvGrpSpPr/>
          <p:nvPr/>
        </p:nvGrpSpPr>
        <p:grpSpPr bwMode="auto">
          <a:xfrm>
            <a:off x="0" y="6400800"/>
            <a:ext cx="12192000" cy="457200"/>
            <a:chOff x="0" y="0"/>
            <a:chExt cx="12192000" cy="1545465"/>
          </a:xfrm>
        </p:grpSpPr>
        <p:sp>
          <p:nvSpPr>
            <p:cNvPr id="19534"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535"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536"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537"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538"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539"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19460"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461"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462"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463"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464"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465"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466"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67" name="直接连接符 7"/>
          <p:cNvSpPr>
            <a:spLocks noChangeShapeType="1"/>
          </p:cNvSpPr>
          <p:nvPr/>
        </p:nvSpPr>
        <p:spPr bwMode="auto">
          <a:xfrm>
            <a:off x="1079500" y="647700"/>
            <a:ext cx="2809875" cy="1588"/>
          </a:xfrm>
          <a:prstGeom prst="line">
            <a:avLst/>
          </a:prstGeom>
          <a:noFill/>
          <a:ln w="19050">
            <a:solidFill>
              <a:srgbClr val="0070C0"/>
            </a:solidFill>
            <a:bevel/>
          </a:ln>
        </p:spPr>
        <p:txBody>
          <a:bodyPr/>
          <a:lstStyle/>
          <a:p>
            <a:endParaRPr lang="zh-CN" altLang="en-US"/>
          </a:p>
        </p:txBody>
      </p:sp>
      <p:sp>
        <p:nvSpPr>
          <p:cNvPr id="17426" name="Freeform 673"/>
          <p:cNvSpPr>
            <a:spLocks noEditPoints="1" noChangeArrowheads="1"/>
          </p:cNvSpPr>
          <p:nvPr/>
        </p:nvSpPr>
        <p:spPr bwMode="auto">
          <a:xfrm rot="-324743">
            <a:off x="7426325" y="1738313"/>
            <a:ext cx="2443163" cy="2444750"/>
          </a:xfrm>
          <a:custGeom>
            <a:avLst/>
            <a:gdLst>
              <a:gd name="T0" fmla="*/ 2295174 w 1816"/>
              <a:gd name="T1" fmla="*/ 1066213 h 1816"/>
              <a:gd name="T2" fmla="*/ 2386658 w 1816"/>
              <a:gd name="T3" fmla="*/ 842739 h 1816"/>
              <a:gd name="T4" fmla="*/ 2122969 w 1816"/>
              <a:gd name="T5" fmla="*/ 619265 h 1816"/>
              <a:gd name="T6" fmla="*/ 2015340 w 1816"/>
              <a:gd name="T7" fmla="*/ 290785 h 1816"/>
              <a:gd name="T8" fmla="*/ 1773177 w 1816"/>
              <a:gd name="T9" fmla="*/ 288093 h 1816"/>
              <a:gd name="T10" fmla="*/ 1547157 w 1816"/>
              <a:gd name="T11" fmla="*/ 185779 h 1816"/>
              <a:gd name="T12" fmla="*/ 1315756 w 1816"/>
              <a:gd name="T13" fmla="*/ 140008 h 1816"/>
              <a:gd name="T14" fmla="*/ 1065520 w 1816"/>
              <a:gd name="T15" fmla="*/ 148085 h 1816"/>
              <a:gd name="T16" fmla="*/ 842192 w 1816"/>
              <a:gd name="T17" fmla="*/ 56542 h 1816"/>
              <a:gd name="T18" fmla="*/ 618863 w 1816"/>
              <a:gd name="T19" fmla="*/ 317710 h 1816"/>
              <a:gd name="T20" fmla="*/ 290596 w 1816"/>
              <a:gd name="T21" fmla="*/ 425408 h 1816"/>
              <a:gd name="T22" fmla="*/ 287906 w 1816"/>
              <a:gd name="T23" fmla="*/ 667729 h 1816"/>
              <a:gd name="T24" fmla="*/ 185659 w 1816"/>
              <a:gd name="T25" fmla="*/ 896588 h 1816"/>
              <a:gd name="T26" fmla="*/ 139917 w 1816"/>
              <a:gd name="T27" fmla="*/ 1125447 h 1816"/>
              <a:gd name="T28" fmla="*/ 145298 w 1816"/>
              <a:gd name="T29" fmla="*/ 1375845 h 1816"/>
              <a:gd name="T30" fmla="*/ 56505 w 1816"/>
              <a:gd name="T31" fmla="*/ 1602011 h 1816"/>
              <a:gd name="T32" fmla="*/ 317504 w 1816"/>
              <a:gd name="T33" fmla="*/ 1825485 h 1816"/>
              <a:gd name="T34" fmla="*/ 425132 w 1816"/>
              <a:gd name="T35" fmla="*/ 2153965 h 1816"/>
              <a:gd name="T36" fmla="*/ 667296 w 1816"/>
              <a:gd name="T37" fmla="*/ 2156657 h 1816"/>
              <a:gd name="T38" fmla="*/ 896006 w 1816"/>
              <a:gd name="T39" fmla="*/ 2258971 h 1816"/>
              <a:gd name="T40" fmla="*/ 1124716 w 1816"/>
              <a:gd name="T41" fmla="*/ 2304742 h 1816"/>
              <a:gd name="T42" fmla="*/ 1374952 w 1816"/>
              <a:gd name="T43" fmla="*/ 2296665 h 1816"/>
              <a:gd name="T44" fmla="*/ 1598281 w 1816"/>
              <a:gd name="T45" fmla="*/ 2388208 h 1816"/>
              <a:gd name="T46" fmla="*/ 1824300 w 1816"/>
              <a:gd name="T47" fmla="*/ 2124348 h 1816"/>
              <a:gd name="T48" fmla="*/ 2152567 w 1816"/>
              <a:gd name="T49" fmla="*/ 2019342 h 1816"/>
              <a:gd name="T50" fmla="*/ 2155257 w 1816"/>
              <a:gd name="T51" fmla="*/ 1777021 h 1816"/>
              <a:gd name="T52" fmla="*/ 2257504 w 1816"/>
              <a:gd name="T53" fmla="*/ 1548162 h 1816"/>
              <a:gd name="T54" fmla="*/ 2300555 w 1816"/>
              <a:gd name="T55" fmla="*/ 1316611 h 1816"/>
              <a:gd name="T56" fmla="*/ 1173149 w 1816"/>
              <a:gd name="T57" fmla="*/ 2170119 h 1816"/>
              <a:gd name="T58" fmla="*/ 982108 w 1816"/>
              <a:gd name="T59" fmla="*/ 2143195 h 1816"/>
              <a:gd name="T60" fmla="*/ 809903 w 1816"/>
              <a:gd name="T61" fmla="*/ 2078576 h 1816"/>
              <a:gd name="T62" fmla="*/ 651151 w 1816"/>
              <a:gd name="T63" fmla="*/ 1984340 h 1816"/>
              <a:gd name="T64" fmla="*/ 516616 w 1816"/>
              <a:gd name="T65" fmla="*/ 1860487 h 1816"/>
              <a:gd name="T66" fmla="*/ 408988 w 1816"/>
              <a:gd name="T67" fmla="*/ 1715094 h 1816"/>
              <a:gd name="T68" fmla="*/ 328266 w 1816"/>
              <a:gd name="T69" fmla="*/ 1548162 h 1816"/>
              <a:gd name="T70" fmla="*/ 282524 w 1816"/>
              <a:gd name="T71" fmla="*/ 1367768 h 1816"/>
              <a:gd name="T72" fmla="*/ 271762 w 1816"/>
              <a:gd name="T73" fmla="*/ 1173911 h 1816"/>
              <a:gd name="T74" fmla="*/ 301359 w 1816"/>
              <a:gd name="T75" fmla="*/ 985439 h 1816"/>
              <a:gd name="T76" fmla="*/ 365936 w 1816"/>
              <a:gd name="T77" fmla="*/ 810429 h 1816"/>
              <a:gd name="T78" fmla="*/ 460111 w 1816"/>
              <a:gd name="T79" fmla="*/ 654267 h 1816"/>
              <a:gd name="T80" fmla="*/ 581193 w 1816"/>
              <a:gd name="T81" fmla="*/ 519644 h 1816"/>
              <a:gd name="T82" fmla="*/ 729182 w 1816"/>
              <a:gd name="T83" fmla="*/ 409253 h 1816"/>
              <a:gd name="T84" fmla="*/ 893315 w 1816"/>
              <a:gd name="T85" fmla="*/ 328480 h 1816"/>
              <a:gd name="T86" fmla="*/ 1076283 w 1816"/>
              <a:gd name="T87" fmla="*/ 282708 h 1816"/>
              <a:gd name="T88" fmla="*/ 1270014 w 1816"/>
              <a:gd name="T89" fmla="*/ 271938 h 1816"/>
              <a:gd name="T90" fmla="*/ 1458364 w 1816"/>
              <a:gd name="T91" fmla="*/ 301555 h 1816"/>
              <a:gd name="T92" fmla="*/ 1633260 w 1816"/>
              <a:gd name="T93" fmla="*/ 366174 h 1816"/>
              <a:gd name="T94" fmla="*/ 1789321 w 1816"/>
              <a:gd name="T95" fmla="*/ 460410 h 1816"/>
              <a:gd name="T96" fmla="*/ 1923856 w 1816"/>
              <a:gd name="T97" fmla="*/ 581570 h 1816"/>
              <a:gd name="T98" fmla="*/ 2034175 w 1816"/>
              <a:gd name="T99" fmla="*/ 729656 h 1816"/>
              <a:gd name="T100" fmla="*/ 2112206 w 1816"/>
              <a:gd name="T101" fmla="*/ 893895 h 1816"/>
              <a:gd name="T102" fmla="*/ 2160639 w 1816"/>
              <a:gd name="T103" fmla="*/ 1076982 h 1816"/>
              <a:gd name="T104" fmla="*/ 2168711 w 1816"/>
              <a:gd name="T105" fmla="*/ 1270839 h 1816"/>
              <a:gd name="T106" fmla="*/ 2141804 w 1816"/>
              <a:gd name="T107" fmla="*/ 1459311 h 1816"/>
              <a:gd name="T108" fmla="*/ 2077227 w 1816"/>
              <a:gd name="T109" fmla="*/ 1634321 h 1816"/>
              <a:gd name="T110" fmla="*/ 1983052 w 1816"/>
              <a:gd name="T111" fmla="*/ 1790483 h 1816"/>
              <a:gd name="T112" fmla="*/ 1859279 w 1816"/>
              <a:gd name="T113" fmla="*/ 1925106 h 1816"/>
              <a:gd name="T114" fmla="*/ 1713981 w 1816"/>
              <a:gd name="T115" fmla="*/ 2035497 h 1816"/>
              <a:gd name="T116" fmla="*/ 1547157 w 1816"/>
              <a:gd name="T117" fmla="*/ 2113578 h 1816"/>
              <a:gd name="T118" fmla="*/ 1364189 w 1816"/>
              <a:gd name="T119" fmla="*/ 2162042 h 18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16"/>
              <a:gd name="T181" fmla="*/ 0 h 1816"/>
              <a:gd name="T182" fmla="*/ 1816 w 1816"/>
              <a:gd name="T183" fmla="*/ 1816 h 18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92D050"/>
          </a:solidFill>
          <a:ln w="9525" cmpd="sng">
            <a:noFill/>
            <a:bevel/>
          </a:ln>
        </p:spPr>
        <p:txBody>
          <a:bodyPr wrap="none" anchor="ctr"/>
          <a:lstStyle/>
          <a:p>
            <a:endParaRPr lang="zh-CN" altLang="en-US"/>
          </a:p>
        </p:txBody>
      </p:sp>
      <p:sp>
        <p:nvSpPr>
          <p:cNvPr id="17427" name="Freeform 675"/>
          <p:cNvSpPr>
            <a:spLocks noEditPoints="1" noChangeArrowheads="1"/>
          </p:cNvSpPr>
          <p:nvPr/>
        </p:nvSpPr>
        <p:spPr bwMode="auto">
          <a:xfrm rot="-324743">
            <a:off x="4392613" y="1803400"/>
            <a:ext cx="3186112" cy="3187700"/>
          </a:xfrm>
          <a:custGeom>
            <a:avLst/>
            <a:gdLst>
              <a:gd name="T0" fmla="*/ 3052446 w 2622"/>
              <a:gd name="T1" fmla="*/ 1400546 h 2622"/>
              <a:gd name="T2" fmla="*/ 2989258 w 2622"/>
              <a:gd name="T3" fmla="*/ 1130649 h 2622"/>
              <a:gd name="T4" fmla="*/ 3015992 w 2622"/>
              <a:gd name="T5" fmla="*/ 872909 h 2622"/>
              <a:gd name="T6" fmla="*/ 2726787 w 2622"/>
              <a:gd name="T7" fmla="*/ 656506 h 2622"/>
              <a:gd name="T8" fmla="*/ 2529933 w 2622"/>
              <a:gd name="T9" fmla="*/ 459554 h 2622"/>
              <a:gd name="T10" fmla="*/ 2316068 w 2622"/>
              <a:gd name="T11" fmla="*/ 170205 h 2622"/>
              <a:gd name="T12" fmla="*/ 2058457 w 2622"/>
              <a:gd name="T13" fmla="*/ 196952 h 2622"/>
              <a:gd name="T14" fmla="*/ 1786264 w 2622"/>
              <a:gd name="T15" fmla="*/ 136164 h 2622"/>
              <a:gd name="T16" fmla="*/ 1506781 w 2622"/>
              <a:gd name="T17" fmla="*/ 126438 h 2622"/>
              <a:gd name="T18" fmla="*/ 1266182 w 2622"/>
              <a:gd name="T19" fmla="*/ 31610 h 2622"/>
              <a:gd name="T20" fmla="*/ 981838 w 2622"/>
              <a:gd name="T21" fmla="*/ 255308 h 2622"/>
              <a:gd name="T22" fmla="*/ 741239 w 2622"/>
              <a:gd name="T23" fmla="*/ 396335 h 2622"/>
              <a:gd name="T24" fmla="*/ 405859 w 2622"/>
              <a:gd name="T25" fmla="*/ 527636 h 2622"/>
              <a:gd name="T26" fmla="*/ 366974 w 2622"/>
              <a:gd name="T27" fmla="*/ 785375 h 2622"/>
              <a:gd name="T28" fmla="*/ 235738 w 2622"/>
              <a:gd name="T29" fmla="*/ 1030957 h 2622"/>
              <a:gd name="T30" fmla="*/ 153108 w 2622"/>
              <a:gd name="T31" fmla="*/ 1298422 h 2622"/>
              <a:gd name="T32" fmla="*/ 0 w 2622"/>
              <a:gd name="T33" fmla="*/ 1507532 h 2622"/>
              <a:gd name="T34" fmla="*/ 143387 w 2622"/>
              <a:gd name="T35" fmla="*/ 1838216 h 2622"/>
              <a:gd name="T36" fmla="*/ 216296 w 2622"/>
              <a:gd name="T37" fmla="*/ 2108113 h 2622"/>
              <a:gd name="T38" fmla="*/ 257611 w 2622"/>
              <a:gd name="T39" fmla="*/ 2465544 h 2622"/>
              <a:gd name="T40" fmla="*/ 495779 w 2622"/>
              <a:gd name="T41" fmla="*/ 2572530 h 2622"/>
              <a:gd name="T42" fmla="*/ 699924 w 2622"/>
              <a:gd name="T43" fmla="*/ 2762187 h 2622"/>
              <a:gd name="T44" fmla="*/ 935662 w 2622"/>
              <a:gd name="T45" fmla="*/ 2910509 h 2622"/>
              <a:gd name="T46" fmla="*/ 1098492 w 2622"/>
              <a:gd name="T47" fmla="*/ 3112323 h 2622"/>
              <a:gd name="T48" fmla="*/ 1453314 w 2622"/>
              <a:gd name="T49" fmla="*/ 3058830 h 2622"/>
              <a:gd name="T50" fmla="*/ 1732798 w 2622"/>
              <a:gd name="T51" fmla="*/ 3058830 h 2622"/>
              <a:gd name="T52" fmla="*/ 2090051 w 2622"/>
              <a:gd name="T53" fmla="*/ 3112323 h 2622"/>
              <a:gd name="T54" fmla="*/ 2252880 w 2622"/>
              <a:gd name="T55" fmla="*/ 2910509 h 2622"/>
              <a:gd name="T56" fmla="*/ 2488618 w 2622"/>
              <a:gd name="T57" fmla="*/ 2762187 h 2622"/>
              <a:gd name="T58" fmla="*/ 2692763 w 2622"/>
              <a:gd name="T59" fmla="*/ 2572530 h 2622"/>
              <a:gd name="T60" fmla="*/ 2930931 w 2622"/>
              <a:gd name="T61" fmla="*/ 2465544 h 2622"/>
              <a:gd name="T62" fmla="*/ 2972246 w 2622"/>
              <a:gd name="T63" fmla="*/ 2108113 h 2622"/>
              <a:gd name="T64" fmla="*/ 3045155 w 2622"/>
              <a:gd name="T65" fmla="*/ 1838216 h 2622"/>
              <a:gd name="T66" fmla="*/ 1594271 w 2622"/>
              <a:gd name="T67" fmla="*/ 2942118 h 2622"/>
              <a:gd name="T68" fmla="*/ 1322079 w 2622"/>
              <a:gd name="T69" fmla="*/ 2915372 h 2622"/>
              <a:gd name="T70" fmla="*/ 1008571 w 2622"/>
              <a:gd name="T71" fmla="*/ 2810817 h 2622"/>
              <a:gd name="T72" fmla="*/ 736378 w 2622"/>
              <a:gd name="T73" fmla="*/ 2635749 h 2622"/>
              <a:gd name="T74" fmla="*/ 512791 w 2622"/>
              <a:gd name="T75" fmla="*/ 2402325 h 2622"/>
              <a:gd name="T76" fmla="*/ 352392 w 2622"/>
              <a:gd name="T77" fmla="*/ 2120270 h 2622"/>
              <a:gd name="T78" fmla="*/ 262471 w 2622"/>
              <a:gd name="T79" fmla="*/ 1799312 h 2622"/>
              <a:gd name="T80" fmla="*/ 252750 w 2622"/>
              <a:gd name="T81" fmla="*/ 1456470 h 2622"/>
              <a:gd name="T82" fmla="*/ 328089 w 2622"/>
              <a:gd name="T83" fmla="*/ 1130649 h 2622"/>
              <a:gd name="T84" fmla="*/ 476337 w 2622"/>
              <a:gd name="T85" fmla="*/ 841300 h 2622"/>
              <a:gd name="T86" fmla="*/ 687772 w 2622"/>
              <a:gd name="T87" fmla="*/ 595718 h 2622"/>
              <a:gd name="T88" fmla="*/ 950244 w 2622"/>
              <a:gd name="T89" fmla="*/ 408492 h 2622"/>
              <a:gd name="T90" fmla="*/ 1256461 w 2622"/>
              <a:gd name="T91" fmla="*/ 286917 h 2622"/>
              <a:gd name="T92" fmla="*/ 1594271 w 2622"/>
              <a:gd name="T93" fmla="*/ 245582 h 2622"/>
              <a:gd name="T94" fmla="*/ 1929651 w 2622"/>
              <a:gd name="T95" fmla="*/ 286917 h 2622"/>
              <a:gd name="T96" fmla="*/ 2235868 w 2622"/>
              <a:gd name="T97" fmla="*/ 408492 h 2622"/>
              <a:gd name="T98" fmla="*/ 2500770 w 2622"/>
              <a:gd name="T99" fmla="*/ 595718 h 2622"/>
              <a:gd name="T100" fmla="*/ 2712205 w 2622"/>
              <a:gd name="T101" fmla="*/ 841300 h 2622"/>
              <a:gd name="T102" fmla="*/ 2860453 w 2622"/>
              <a:gd name="T103" fmla="*/ 1130649 h 2622"/>
              <a:gd name="T104" fmla="*/ 2935792 w 2622"/>
              <a:gd name="T105" fmla="*/ 1456470 h 2622"/>
              <a:gd name="T106" fmla="*/ 2926071 w 2622"/>
              <a:gd name="T107" fmla="*/ 1799312 h 2622"/>
              <a:gd name="T108" fmla="*/ 2836150 w 2622"/>
              <a:gd name="T109" fmla="*/ 2120270 h 2622"/>
              <a:gd name="T110" fmla="*/ 2673321 w 2622"/>
              <a:gd name="T111" fmla="*/ 2402325 h 2622"/>
              <a:gd name="T112" fmla="*/ 2452164 w 2622"/>
              <a:gd name="T113" fmla="*/ 2635749 h 2622"/>
              <a:gd name="T114" fmla="*/ 2177541 w 2622"/>
              <a:gd name="T115" fmla="*/ 2810817 h 2622"/>
              <a:gd name="T116" fmla="*/ 1866464 w 2622"/>
              <a:gd name="T117" fmla="*/ 2915372 h 26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22"/>
              <a:gd name="T178" fmla="*/ 0 h 2622"/>
              <a:gd name="T179" fmla="*/ 2622 w 2622"/>
              <a:gd name="T180" fmla="*/ 2622 h 262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FF9900"/>
          </a:solidFill>
          <a:ln w="9525" cmpd="sng">
            <a:noFill/>
            <a:bevel/>
          </a:ln>
        </p:spPr>
        <p:txBody>
          <a:bodyPr wrap="none" anchor="ctr"/>
          <a:lstStyle/>
          <a:p>
            <a:endParaRPr lang="zh-CN" altLang="en-US"/>
          </a:p>
        </p:txBody>
      </p:sp>
      <p:sp>
        <p:nvSpPr>
          <p:cNvPr id="17428" name="Freeform 679"/>
          <p:cNvSpPr>
            <a:spLocks noEditPoints="1" noChangeArrowheads="1"/>
          </p:cNvSpPr>
          <p:nvPr/>
        </p:nvSpPr>
        <p:spPr bwMode="auto">
          <a:xfrm rot="-324743">
            <a:off x="8810625" y="3687763"/>
            <a:ext cx="2139950" cy="2143125"/>
          </a:xfrm>
          <a:custGeom>
            <a:avLst/>
            <a:gdLst>
              <a:gd name="T0" fmla="*/ 2010327 w 1816"/>
              <a:gd name="T1" fmla="*/ 934667 h 1816"/>
              <a:gd name="T2" fmla="*/ 2090458 w 1816"/>
              <a:gd name="T3" fmla="*/ 738764 h 1816"/>
              <a:gd name="T4" fmla="*/ 1859494 w 1816"/>
              <a:gd name="T5" fmla="*/ 542862 h 1816"/>
              <a:gd name="T6" fmla="*/ 1765223 w 1816"/>
              <a:gd name="T7" fmla="*/ 254909 h 1816"/>
              <a:gd name="T8" fmla="*/ 1553113 w 1816"/>
              <a:gd name="T9" fmla="*/ 252549 h 1816"/>
              <a:gd name="T10" fmla="*/ 1355145 w 1816"/>
              <a:gd name="T11" fmla="*/ 162859 h 1816"/>
              <a:gd name="T12" fmla="*/ 1152462 w 1816"/>
              <a:gd name="T13" fmla="*/ 122734 h 1816"/>
              <a:gd name="T14" fmla="*/ 933282 w 1816"/>
              <a:gd name="T15" fmla="*/ 129815 h 1816"/>
              <a:gd name="T16" fmla="*/ 737670 w 1816"/>
              <a:gd name="T17" fmla="*/ 49566 h 1816"/>
              <a:gd name="T18" fmla="*/ 542058 w 1816"/>
              <a:gd name="T19" fmla="*/ 278512 h 1816"/>
              <a:gd name="T20" fmla="*/ 254531 w 1816"/>
              <a:gd name="T21" fmla="*/ 372923 h 1816"/>
              <a:gd name="T22" fmla="*/ 252175 w 1816"/>
              <a:gd name="T23" fmla="*/ 585347 h 1816"/>
              <a:gd name="T24" fmla="*/ 162617 w 1816"/>
              <a:gd name="T25" fmla="*/ 785970 h 1816"/>
              <a:gd name="T26" fmla="*/ 122552 w 1816"/>
              <a:gd name="T27" fmla="*/ 986593 h 1816"/>
              <a:gd name="T28" fmla="*/ 127266 w 1816"/>
              <a:gd name="T29" fmla="*/ 1206098 h 1816"/>
              <a:gd name="T30" fmla="*/ 49492 w 1816"/>
              <a:gd name="T31" fmla="*/ 1404361 h 1816"/>
              <a:gd name="T32" fmla="*/ 278099 w 1816"/>
              <a:gd name="T33" fmla="*/ 1600263 h 1816"/>
              <a:gd name="T34" fmla="*/ 372370 w 1816"/>
              <a:gd name="T35" fmla="*/ 1888216 h 1816"/>
              <a:gd name="T36" fmla="*/ 584480 w 1816"/>
              <a:gd name="T37" fmla="*/ 1890576 h 1816"/>
              <a:gd name="T38" fmla="*/ 784805 w 1816"/>
              <a:gd name="T39" fmla="*/ 1980266 h 1816"/>
              <a:gd name="T40" fmla="*/ 985131 w 1816"/>
              <a:gd name="T41" fmla="*/ 2020391 h 1816"/>
              <a:gd name="T42" fmla="*/ 1204311 w 1816"/>
              <a:gd name="T43" fmla="*/ 2013310 h 1816"/>
              <a:gd name="T44" fmla="*/ 1399923 w 1816"/>
              <a:gd name="T45" fmla="*/ 2093559 h 1816"/>
              <a:gd name="T46" fmla="*/ 1597892 w 1816"/>
              <a:gd name="T47" fmla="*/ 1862253 h 1816"/>
              <a:gd name="T48" fmla="*/ 1885419 w 1816"/>
              <a:gd name="T49" fmla="*/ 1770202 h 1816"/>
              <a:gd name="T50" fmla="*/ 1887775 w 1816"/>
              <a:gd name="T51" fmla="*/ 1557778 h 1816"/>
              <a:gd name="T52" fmla="*/ 1977333 w 1816"/>
              <a:gd name="T53" fmla="*/ 1357155 h 1816"/>
              <a:gd name="T54" fmla="*/ 2015041 w 1816"/>
              <a:gd name="T55" fmla="*/ 1154172 h 1816"/>
              <a:gd name="T56" fmla="*/ 1027553 w 1816"/>
              <a:gd name="T57" fmla="*/ 1902377 h 1816"/>
              <a:gd name="T58" fmla="*/ 860222 w 1816"/>
              <a:gd name="T59" fmla="*/ 1878775 h 1816"/>
              <a:gd name="T60" fmla="*/ 709389 w 1816"/>
              <a:gd name="T61" fmla="*/ 1822128 h 1816"/>
              <a:gd name="T62" fmla="*/ 570339 w 1816"/>
              <a:gd name="T63" fmla="*/ 1739519 h 1816"/>
              <a:gd name="T64" fmla="*/ 452500 w 1816"/>
              <a:gd name="T65" fmla="*/ 1630946 h 1816"/>
              <a:gd name="T66" fmla="*/ 358230 w 1816"/>
              <a:gd name="T67" fmla="*/ 1503492 h 1816"/>
              <a:gd name="T68" fmla="*/ 287526 w 1816"/>
              <a:gd name="T69" fmla="*/ 1357155 h 1816"/>
              <a:gd name="T70" fmla="*/ 247461 w 1816"/>
              <a:gd name="T71" fmla="*/ 1199017 h 1816"/>
              <a:gd name="T72" fmla="*/ 238034 w 1816"/>
              <a:gd name="T73" fmla="*/ 1029078 h 1816"/>
              <a:gd name="T74" fmla="*/ 263959 w 1816"/>
              <a:gd name="T75" fmla="*/ 863859 h 1816"/>
              <a:gd name="T76" fmla="*/ 320521 w 1816"/>
              <a:gd name="T77" fmla="*/ 710441 h 1816"/>
              <a:gd name="T78" fmla="*/ 403008 w 1816"/>
              <a:gd name="T79" fmla="*/ 573546 h 1816"/>
              <a:gd name="T80" fmla="*/ 509063 w 1816"/>
              <a:gd name="T81" fmla="*/ 455532 h 1816"/>
              <a:gd name="T82" fmla="*/ 638686 w 1816"/>
              <a:gd name="T83" fmla="*/ 358761 h 1816"/>
              <a:gd name="T84" fmla="*/ 782449 w 1816"/>
              <a:gd name="T85" fmla="*/ 287953 h 1816"/>
              <a:gd name="T86" fmla="*/ 942709 w 1816"/>
              <a:gd name="T87" fmla="*/ 247828 h 1816"/>
              <a:gd name="T88" fmla="*/ 1112397 w 1816"/>
              <a:gd name="T89" fmla="*/ 238387 h 1816"/>
              <a:gd name="T90" fmla="*/ 1277371 w 1816"/>
              <a:gd name="T91" fmla="*/ 264350 h 1816"/>
              <a:gd name="T92" fmla="*/ 1430561 w 1816"/>
              <a:gd name="T93" fmla="*/ 320997 h 1816"/>
              <a:gd name="T94" fmla="*/ 1567254 w 1816"/>
              <a:gd name="T95" fmla="*/ 403606 h 1816"/>
              <a:gd name="T96" fmla="*/ 1685093 w 1816"/>
              <a:gd name="T97" fmla="*/ 509818 h 1816"/>
              <a:gd name="T98" fmla="*/ 1781720 w 1816"/>
              <a:gd name="T99" fmla="*/ 639633 h 1816"/>
              <a:gd name="T100" fmla="*/ 1850067 w 1816"/>
              <a:gd name="T101" fmla="*/ 783610 h 1816"/>
              <a:gd name="T102" fmla="*/ 1892489 w 1816"/>
              <a:gd name="T103" fmla="*/ 944108 h 1816"/>
              <a:gd name="T104" fmla="*/ 1899559 w 1816"/>
              <a:gd name="T105" fmla="*/ 1114047 h 1816"/>
              <a:gd name="T106" fmla="*/ 1875991 w 1816"/>
              <a:gd name="T107" fmla="*/ 1279266 h 1816"/>
              <a:gd name="T108" fmla="*/ 1819429 w 1816"/>
              <a:gd name="T109" fmla="*/ 1432684 h 1816"/>
              <a:gd name="T110" fmla="*/ 1736942 w 1816"/>
              <a:gd name="T111" fmla="*/ 1569579 h 1816"/>
              <a:gd name="T112" fmla="*/ 1628530 w 1816"/>
              <a:gd name="T113" fmla="*/ 1687593 h 1816"/>
              <a:gd name="T114" fmla="*/ 1501264 w 1816"/>
              <a:gd name="T115" fmla="*/ 1784364 h 1816"/>
              <a:gd name="T116" fmla="*/ 1355145 w 1816"/>
              <a:gd name="T117" fmla="*/ 1852812 h 1816"/>
              <a:gd name="T118" fmla="*/ 1194884 w 1816"/>
              <a:gd name="T119" fmla="*/ 1895297 h 18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16"/>
              <a:gd name="T181" fmla="*/ 0 h 1816"/>
              <a:gd name="T182" fmla="*/ 1816 w 1816"/>
              <a:gd name="T183" fmla="*/ 1816 h 18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0099CC"/>
          </a:solidFill>
          <a:ln w="9525" cmpd="sng">
            <a:noFill/>
            <a:bevel/>
          </a:ln>
        </p:spPr>
        <p:txBody>
          <a:bodyPr wrap="none" anchor="ctr"/>
          <a:lstStyle/>
          <a:p>
            <a:endParaRPr lang="zh-CN" altLang="en-US"/>
          </a:p>
        </p:txBody>
      </p:sp>
      <p:grpSp>
        <p:nvGrpSpPr>
          <p:cNvPr id="17429" name="Group 21"/>
          <p:cNvGrpSpPr/>
          <p:nvPr/>
        </p:nvGrpSpPr>
        <p:grpSpPr bwMode="auto">
          <a:xfrm>
            <a:off x="4733925" y="2144713"/>
            <a:ext cx="2505075" cy="2503487"/>
            <a:chOff x="0" y="0"/>
            <a:chExt cx="2505301" cy="2503826"/>
          </a:xfrm>
        </p:grpSpPr>
        <p:sp>
          <p:nvSpPr>
            <p:cNvPr id="19528" name="Oval 676"/>
            <p:cNvSpPr>
              <a:spLocks noChangeArrowheads="1"/>
            </p:cNvSpPr>
            <p:nvPr/>
          </p:nvSpPr>
          <p:spPr bwMode="auto">
            <a:xfrm rot="-324743">
              <a:off x="0" y="0"/>
              <a:ext cx="2505301" cy="2503826"/>
            </a:xfrm>
            <a:prstGeom prst="ellipse">
              <a:avLst/>
            </a:prstGeom>
            <a:solidFill>
              <a:srgbClr val="FFC000"/>
            </a:solidFill>
            <a:ln w="9525">
              <a:noFill/>
              <a:bevel/>
            </a:ln>
          </p:spPr>
          <p:txBody>
            <a:bodyPr wrap="none" anchor="ctr"/>
            <a:lstStyle/>
            <a:p>
              <a:pPr eaLnBrk="1" hangingPunct="1">
                <a:buFont typeface="Arial" panose="020B0604020202020204" pitchFamily="34" charset="0"/>
                <a:buNone/>
              </a:pPr>
              <a:endParaRPr lang="zh-CN" altLang="zh-CN">
                <a:solidFill>
                  <a:srgbClr val="000000"/>
                </a:solidFill>
                <a:latin typeface="Gulim" panose="020B0600000101010101" pitchFamily="34" charset="-127"/>
                <a:ea typeface="Gulim" panose="020B0600000101010101" pitchFamily="34" charset="-127"/>
              </a:endParaRPr>
            </a:p>
          </p:txBody>
        </p:sp>
        <p:grpSp>
          <p:nvGrpSpPr>
            <p:cNvPr id="19529" name="Group 23"/>
            <p:cNvGrpSpPr/>
            <p:nvPr/>
          </p:nvGrpSpPr>
          <p:grpSpPr bwMode="auto">
            <a:xfrm>
              <a:off x="329917" y="558116"/>
              <a:ext cx="1919569" cy="1378333"/>
              <a:chOff x="0" y="0"/>
              <a:chExt cx="1919569" cy="1378333"/>
            </a:xfrm>
          </p:grpSpPr>
          <p:sp>
            <p:nvSpPr>
              <p:cNvPr id="19530" name="文本框 24"/>
              <p:cNvSpPr>
                <a:spLocks noChangeArrowheads="1"/>
              </p:cNvSpPr>
              <p:nvPr/>
            </p:nvSpPr>
            <p:spPr bwMode="auto">
              <a:xfrm>
                <a:off x="389760" y="0"/>
                <a:ext cx="1102890" cy="58477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531" name="文本框 25"/>
              <p:cNvSpPr>
                <a:spLocks noChangeArrowheads="1"/>
              </p:cNvSpPr>
              <p:nvPr/>
            </p:nvSpPr>
            <p:spPr bwMode="auto">
              <a:xfrm>
                <a:off x="20579" y="536663"/>
                <a:ext cx="1898990" cy="338554"/>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532" name="文本框 26"/>
              <p:cNvSpPr>
                <a:spLocks noChangeArrowheads="1"/>
              </p:cNvSpPr>
              <p:nvPr/>
            </p:nvSpPr>
            <p:spPr bwMode="auto">
              <a:xfrm>
                <a:off x="9856" y="788221"/>
                <a:ext cx="1898990" cy="338554"/>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533" name="文本框 27"/>
              <p:cNvSpPr>
                <a:spLocks noChangeArrowheads="1"/>
              </p:cNvSpPr>
              <p:nvPr/>
            </p:nvSpPr>
            <p:spPr bwMode="auto">
              <a:xfrm>
                <a:off x="0" y="1039779"/>
                <a:ext cx="1898990" cy="338554"/>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7436" name="Group 28"/>
          <p:cNvGrpSpPr/>
          <p:nvPr/>
        </p:nvGrpSpPr>
        <p:grpSpPr bwMode="auto">
          <a:xfrm>
            <a:off x="7810500" y="2124075"/>
            <a:ext cx="1673225" cy="1674813"/>
            <a:chOff x="0" y="0"/>
            <a:chExt cx="1674628" cy="1674627"/>
          </a:xfrm>
        </p:grpSpPr>
        <p:sp>
          <p:nvSpPr>
            <p:cNvPr id="19522" name="Oval 677"/>
            <p:cNvSpPr>
              <a:spLocks noChangeArrowheads="1"/>
            </p:cNvSpPr>
            <p:nvPr/>
          </p:nvSpPr>
          <p:spPr bwMode="auto">
            <a:xfrm rot="-324743">
              <a:off x="0" y="0"/>
              <a:ext cx="1674628" cy="1674627"/>
            </a:xfrm>
            <a:prstGeom prst="ellipse">
              <a:avLst/>
            </a:prstGeom>
            <a:solidFill>
              <a:srgbClr val="92D050"/>
            </a:solidFill>
            <a:ln w="9525">
              <a:noFill/>
              <a:bevel/>
            </a:ln>
          </p:spPr>
          <p:txBody>
            <a:bodyPr wrap="none" anchor="ctr"/>
            <a:lstStyle/>
            <a:p>
              <a:pPr eaLnBrk="1" hangingPunct="1">
                <a:buFont typeface="Arial" panose="020B0604020202020204" pitchFamily="34" charset="0"/>
                <a:buNone/>
              </a:pPr>
              <a:endParaRPr lang="zh-CN" altLang="zh-CN">
                <a:solidFill>
                  <a:srgbClr val="000000"/>
                </a:solidFill>
                <a:latin typeface="Gulim" panose="020B0600000101010101" pitchFamily="34" charset="-127"/>
                <a:ea typeface="Gulim" panose="020B0600000101010101" pitchFamily="34" charset="-127"/>
              </a:endParaRPr>
            </a:p>
          </p:txBody>
        </p:sp>
        <p:grpSp>
          <p:nvGrpSpPr>
            <p:cNvPr id="19523" name="Group 30"/>
            <p:cNvGrpSpPr/>
            <p:nvPr/>
          </p:nvGrpSpPr>
          <p:grpSpPr bwMode="auto">
            <a:xfrm>
              <a:off x="157509" y="178390"/>
              <a:ext cx="1384323" cy="1238035"/>
              <a:chOff x="0" y="0"/>
              <a:chExt cx="1384323" cy="1238035"/>
            </a:xfrm>
          </p:grpSpPr>
          <p:sp>
            <p:nvSpPr>
              <p:cNvPr id="19524" name="文本框 20"/>
              <p:cNvSpPr>
                <a:spLocks noChangeArrowheads="1"/>
              </p:cNvSpPr>
              <p:nvPr/>
            </p:nvSpPr>
            <p:spPr bwMode="auto">
              <a:xfrm>
                <a:off x="281433" y="0"/>
                <a:ext cx="1102890" cy="46166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525" name="文本框 21"/>
              <p:cNvSpPr>
                <a:spLocks noChangeArrowheads="1"/>
              </p:cNvSpPr>
              <p:nvPr/>
            </p:nvSpPr>
            <p:spPr bwMode="auto">
              <a:xfrm>
                <a:off x="20579" y="463186"/>
                <a:ext cx="1363744" cy="2616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1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526" name="文本框 22"/>
              <p:cNvSpPr>
                <a:spLocks noChangeArrowheads="1"/>
              </p:cNvSpPr>
              <p:nvPr/>
            </p:nvSpPr>
            <p:spPr bwMode="auto">
              <a:xfrm>
                <a:off x="9856" y="714745"/>
                <a:ext cx="1374467" cy="2616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1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527" name="文本框 23"/>
              <p:cNvSpPr>
                <a:spLocks noChangeArrowheads="1"/>
              </p:cNvSpPr>
              <p:nvPr/>
            </p:nvSpPr>
            <p:spPr bwMode="auto">
              <a:xfrm>
                <a:off x="0" y="966303"/>
                <a:ext cx="1331677" cy="2717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1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7443" name="Group 35"/>
          <p:cNvGrpSpPr/>
          <p:nvPr/>
        </p:nvGrpSpPr>
        <p:grpSpPr bwMode="auto">
          <a:xfrm>
            <a:off x="9147175" y="4025900"/>
            <a:ext cx="1527175" cy="1466850"/>
            <a:chOff x="0" y="0"/>
            <a:chExt cx="1528064" cy="1466590"/>
          </a:xfrm>
        </p:grpSpPr>
        <p:sp>
          <p:nvSpPr>
            <p:cNvPr id="19516" name="Oval 680"/>
            <p:cNvSpPr>
              <a:spLocks noChangeArrowheads="1"/>
            </p:cNvSpPr>
            <p:nvPr/>
          </p:nvSpPr>
          <p:spPr bwMode="auto">
            <a:xfrm rot="-324743">
              <a:off x="0" y="0"/>
              <a:ext cx="1466590" cy="1466590"/>
            </a:xfrm>
            <a:prstGeom prst="ellipse">
              <a:avLst/>
            </a:prstGeom>
            <a:gradFill rotWithShape="1">
              <a:gsLst>
                <a:gs pos="0">
                  <a:srgbClr val="0099CC"/>
                </a:gs>
                <a:gs pos="100000">
                  <a:srgbClr val="007DA7"/>
                </a:gs>
              </a:gsLst>
              <a:lin ang="5400000" scaled="1"/>
            </a:gradFill>
            <a:ln w="9525">
              <a:noFill/>
              <a:bevel/>
            </a:ln>
          </p:spPr>
          <p:txBody>
            <a:bodyPr wrap="none" anchor="ctr"/>
            <a:lstStyle/>
            <a:p>
              <a:pPr eaLnBrk="1" hangingPunct="1">
                <a:buFont typeface="Arial" panose="020B0604020202020204" pitchFamily="34" charset="0"/>
                <a:buNone/>
              </a:pPr>
              <a:endParaRPr lang="zh-CN" altLang="zh-CN">
                <a:solidFill>
                  <a:srgbClr val="000000"/>
                </a:solidFill>
                <a:latin typeface="Gulim" panose="020B0600000101010101" pitchFamily="34" charset="-127"/>
                <a:ea typeface="Gulim" panose="020B0600000101010101" pitchFamily="34" charset="-127"/>
              </a:endParaRPr>
            </a:p>
          </p:txBody>
        </p:sp>
        <p:grpSp>
          <p:nvGrpSpPr>
            <p:cNvPr id="19517" name="Group 37"/>
            <p:cNvGrpSpPr/>
            <p:nvPr/>
          </p:nvGrpSpPr>
          <p:grpSpPr bwMode="auto">
            <a:xfrm>
              <a:off x="132724" y="200889"/>
              <a:ext cx="1395340" cy="992243"/>
              <a:chOff x="0" y="0"/>
              <a:chExt cx="1395340" cy="992243"/>
            </a:xfrm>
          </p:grpSpPr>
          <p:sp>
            <p:nvSpPr>
              <p:cNvPr id="19518" name="文本框 16"/>
              <p:cNvSpPr>
                <a:spLocks noChangeArrowheads="1"/>
              </p:cNvSpPr>
              <p:nvPr/>
            </p:nvSpPr>
            <p:spPr bwMode="auto">
              <a:xfrm>
                <a:off x="292450" y="0"/>
                <a:ext cx="1102890" cy="4001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519" name="文本框 17"/>
              <p:cNvSpPr>
                <a:spLocks noChangeArrowheads="1"/>
              </p:cNvSpPr>
              <p:nvPr/>
            </p:nvSpPr>
            <p:spPr bwMode="auto">
              <a:xfrm>
                <a:off x="19712" y="400110"/>
                <a:ext cx="1286377" cy="2616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520" name="文本框 18"/>
              <p:cNvSpPr>
                <a:spLocks noChangeArrowheads="1"/>
              </p:cNvSpPr>
              <p:nvPr/>
            </p:nvSpPr>
            <p:spPr bwMode="auto">
              <a:xfrm>
                <a:off x="9856" y="588069"/>
                <a:ext cx="1296233" cy="253916"/>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521" name="文本框 19"/>
              <p:cNvSpPr>
                <a:spLocks noChangeArrowheads="1"/>
              </p:cNvSpPr>
              <p:nvPr/>
            </p:nvSpPr>
            <p:spPr bwMode="auto">
              <a:xfrm>
                <a:off x="0" y="738327"/>
                <a:ext cx="1306089" cy="253916"/>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7450" name="Group 42"/>
          <p:cNvGrpSpPr/>
          <p:nvPr/>
        </p:nvGrpSpPr>
        <p:grpSpPr bwMode="auto">
          <a:xfrm>
            <a:off x="3462338" y="1304925"/>
            <a:ext cx="989012" cy="1544638"/>
            <a:chOff x="0" y="0"/>
            <a:chExt cx="2206625" cy="3448051"/>
          </a:xfrm>
        </p:grpSpPr>
        <p:sp>
          <p:nvSpPr>
            <p:cNvPr id="19504" name="Freeform 6"/>
            <p:cNvSpPr>
              <a:spLocks noChangeArrowheads="1"/>
            </p:cNvSpPr>
            <p:nvPr/>
          </p:nvSpPr>
          <p:spPr bwMode="auto">
            <a:xfrm>
              <a:off x="931862" y="655638"/>
              <a:ext cx="268288" cy="498475"/>
            </a:xfrm>
            <a:custGeom>
              <a:avLst/>
              <a:gdLst>
                <a:gd name="T0" fmla="*/ 2147483646 w 169"/>
                <a:gd name="T1" fmla="*/ 2147483646 h 314"/>
                <a:gd name="T2" fmla="*/ 2147483646 w 169"/>
                <a:gd name="T3" fmla="*/ 2147483646 h 314"/>
                <a:gd name="T4" fmla="*/ 2147483646 w 169"/>
                <a:gd name="T5" fmla="*/ 2147483646 h 314"/>
                <a:gd name="T6" fmla="*/ 2147483646 w 169"/>
                <a:gd name="T7" fmla="*/ 2147483646 h 314"/>
                <a:gd name="T8" fmla="*/ 2147483646 w 169"/>
                <a:gd name="T9" fmla="*/ 2147483646 h 314"/>
                <a:gd name="T10" fmla="*/ 2147483646 w 169"/>
                <a:gd name="T11" fmla="*/ 0 h 314"/>
                <a:gd name="T12" fmla="*/ 2147483646 w 169"/>
                <a:gd name="T13" fmla="*/ 2147483646 h 314"/>
                <a:gd name="T14" fmla="*/ 2147483646 w 169"/>
                <a:gd name="T15" fmla="*/ 2147483646 h 314"/>
                <a:gd name="T16" fmla="*/ 2147483646 w 169"/>
                <a:gd name="T17" fmla="*/ 2147483646 h 314"/>
                <a:gd name="T18" fmla="*/ 2147483646 w 169"/>
                <a:gd name="T19" fmla="*/ 2147483646 h 314"/>
                <a:gd name="T20" fmla="*/ 2147483646 w 169"/>
                <a:gd name="T21" fmla="*/ 2147483646 h 314"/>
                <a:gd name="T22" fmla="*/ 2147483646 w 169"/>
                <a:gd name="T23" fmla="*/ 2147483646 h 314"/>
                <a:gd name="T24" fmla="*/ 2147483646 w 169"/>
                <a:gd name="T25" fmla="*/ 2147483646 h 314"/>
                <a:gd name="T26" fmla="*/ 2147483646 w 169"/>
                <a:gd name="T27" fmla="*/ 2147483646 h 314"/>
                <a:gd name="T28" fmla="*/ 2147483646 w 169"/>
                <a:gd name="T29" fmla="*/ 2147483646 h 314"/>
                <a:gd name="T30" fmla="*/ 2147483646 w 169"/>
                <a:gd name="T31" fmla="*/ 2147483646 h 314"/>
                <a:gd name="T32" fmla="*/ 2147483646 w 169"/>
                <a:gd name="T33" fmla="*/ 2147483646 h 314"/>
                <a:gd name="T34" fmla="*/ 2147483646 w 169"/>
                <a:gd name="T35" fmla="*/ 2147483646 h 314"/>
                <a:gd name="T36" fmla="*/ 2147483646 w 169"/>
                <a:gd name="T37" fmla="*/ 2147483646 h 314"/>
                <a:gd name="T38" fmla="*/ 2147483646 w 169"/>
                <a:gd name="T39" fmla="*/ 2147483646 h 314"/>
                <a:gd name="T40" fmla="*/ 2147483646 w 169"/>
                <a:gd name="T41" fmla="*/ 2147483646 h 314"/>
                <a:gd name="T42" fmla="*/ 0 w 169"/>
                <a:gd name="T43" fmla="*/ 2147483646 h 314"/>
                <a:gd name="T44" fmla="*/ 2147483646 w 169"/>
                <a:gd name="T45" fmla="*/ 2147483646 h 314"/>
                <a:gd name="T46" fmla="*/ 2147483646 w 169"/>
                <a:gd name="T47" fmla="*/ 2147483646 h 314"/>
                <a:gd name="T48" fmla="*/ 2147483646 w 169"/>
                <a:gd name="T49" fmla="*/ 2147483646 h 314"/>
                <a:gd name="T50" fmla="*/ 2147483646 w 169"/>
                <a:gd name="T51" fmla="*/ 2147483646 h 314"/>
                <a:gd name="T52" fmla="*/ 2147483646 w 169"/>
                <a:gd name="T53" fmla="*/ 2147483646 h 314"/>
                <a:gd name="T54" fmla="*/ 2147483646 w 169"/>
                <a:gd name="T55" fmla="*/ 2147483646 h 314"/>
                <a:gd name="T56" fmla="*/ 2147483646 w 169"/>
                <a:gd name="T57" fmla="*/ 2147483646 h 314"/>
                <a:gd name="T58" fmla="*/ 2147483646 w 169"/>
                <a:gd name="T59" fmla="*/ 2147483646 h 314"/>
                <a:gd name="T60" fmla="*/ 2147483646 w 169"/>
                <a:gd name="T61" fmla="*/ 2147483646 h 314"/>
                <a:gd name="T62" fmla="*/ 2147483646 w 169"/>
                <a:gd name="T63" fmla="*/ 2147483646 h 314"/>
                <a:gd name="T64" fmla="*/ 2147483646 w 169"/>
                <a:gd name="T65" fmla="*/ 2147483646 h 3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9"/>
                <a:gd name="T100" fmla="*/ 0 h 314"/>
                <a:gd name="T101" fmla="*/ 169 w 169"/>
                <a:gd name="T102" fmla="*/ 314 h 31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9" h="314">
                  <a:moveTo>
                    <a:pt x="169" y="49"/>
                  </a:moveTo>
                  <a:lnTo>
                    <a:pt x="169" y="49"/>
                  </a:lnTo>
                  <a:lnTo>
                    <a:pt x="164" y="36"/>
                  </a:lnTo>
                  <a:lnTo>
                    <a:pt x="160" y="25"/>
                  </a:lnTo>
                  <a:lnTo>
                    <a:pt x="155" y="16"/>
                  </a:lnTo>
                  <a:lnTo>
                    <a:pt x="154" y="14"/>
                  </a:lnTo>
                  <a:lnTo>
                    <a:pt x="150" y="11"/>
                  </a:lnTo>
                  <a:lnTo>
                    <a:pt x="141" y="7"/>
                  </a:lnTo>
                  <a:lnTo>
                    <a:pt x="122" y="1"/>
                  </a:lnTo>
                  <a:lnTo>
                    <a:pt x="114" y="0"/>
                  </a:lnTo>
                  <a:lnTo>
                    <a:pt x="106" y="0"/>
                  </a:lnTo>
                  <a:lnTo>
                    <a:pt x="98" y="2"/>
                  </a:lnTo>
                  <a:lnTo>
                    <a:pt x="93" y="5"/>
                  </a:lnTo>
                  <a:lnTo>
                    <a:pt x="88" y="10"/>
                  </a:lnTo>
                  <a:lnTo>
                    <a:pt x="83" y="16"/>
                  </a:lnTo>
                  <a:lnTo>
                    <a:pt x="76" y="24"/>
                  </a:lnTo>
                  <a:lnTo>
                    <a:pt x="70" y="29"/>
                  </a:lnTo>
                  <a:lnTo>
                    <a:pt x="65" y="34"/>
                  </a:lnTo>
                  <a:lnTo>
                    <a:pt x="61" y="40"/>
                  </a:lnTo>
                  <a:lnTo>
                    <a:pt x="57" y="45"/>
                  </a:lnTo>
                  <a:lnTo>
                    <a:pt x="52" y="49"/>
                  </a:lnTo>
                  <a:lnTo>
                    <a:pt x="47" y="55"/>
                  </a:lnTo>
                  <a:lnTo>
                    <a:pt x="40" y="63"/>
                  </a:lnTo>
                  <a:lnTo>
                    <a:pt x="35" y="72"/>
                  </a:lnTo>
                  <a:lnTo>
                    <a:pt x="27" y="80"/>
                  </a:lnTo>
                  <a:lnTo>
                    <a:pt x="13" y="93"/>
                  </a:lnTo>
                  <a:lnTo>
                    <a:pt x="7" y="99"/>
                  </a:lnTo>
                  <a:lnTo>
                    <a:pt x="5" y="103"/>
                  </a:lnTo>
                  <a:lnTo>
                    <a:pt x="5" y="106"/>
                  </a:lnTo>
                  <a:lnTo>
                    <a:pt x="5" y="124"/>
                  </a:lnTo>
                  <a:lnTo>
                    <a:pt x="7" y="133"/>
                  </a:lnTo>
                  <a:lnTo>
                    <a:pt x="5" y="140"/>
                  </a:lnTo>
                  <a:lnTo>
                    <a:pt x="3" y="148"/>
                  </a:lnTo>
                  <a:lnTo>
                    <a:pt x="1" y="157"/>
                  </a:lnTo>
                  <a:lnTo>
                    <a:pt x="0" y="173"/>
                  </a:lnTo>
                  <a:lnTo>
                    <a:pt x="1" y="182"/>
                  </a:lnTo>
                  <a:lnTo>
                    <a:pt x="4" y="192"/>
                  </a:lnTo>
                  <a:lnTo>
                    <a:pt x="10" y="214"/>
                  </a:lnTo>
                  <a:lnTo>
                    <a:pt x="13" y="222"/>
                  </a:lnTo>
                  <a:lnTo>
                    <a:pt x="18" y="232"/>
                  </a:lnTo>
                  <a:lnTo>
                    <a:pt x="23" y="241"/>
                  </a:lnTo>
                  <a:lnTo>
                    <a:pt x="27" y="252"/>
                  </a:lnTo>
                  <a:lnTo>
                    <a:pt x="31" y="261"/>
                  </a:lnTo>
                  <a:lnTo>
                    <a:pt x="35" y="270"/>
                  </a:lnTo>
                  <a:lnTo>
                    <a:pt x="41" y="278"/>
                  </a:lnTo>
                  <a:lnTo>
                    <a:pt x="49" y="283"/>
                  </a:lnTo>
                  <a:lnTo>
                    <a:pt x="52" y="285"/>
                  </a:lnTo>
                  <a:lnTo>
                    <a:pt x="56" y="289"/>
                  </a:lnTo>
                  <a:lnTo>
                    <a:pt x="61" y="298"/>
                  </a:lnTo>
                  <a:lnTo>
                    <a:pt x="63" y="307"/>
                  </a:lnTo>
                  <a:lnTo>
                    <a:pt x="65" y="310"/>
                  </a:lnTo>
                  <a:lnTo>
                    <a:pt x="84" y="314"/>
                  </a:lnTo>
                  <a:lnTo>
                    <a:pt x="149" y="307"/>
                  </a:lnTo>
                  <a:lnTo>
                    <a:pt x="169" y="49"/>
                  </a:lnTo>
                  <a:close/>
                </a:path>
              </a:pathLst>
            </a:custGeom>
            <a:solidFill>
              <a:srgbClr val="56361F"/>
            </a:solidFill>
            <a:ln w="9525" cmpd="sng">
              <a:noFill/>
              <a:bevel/>
            </a:ln>
          </p:spPr>
          <p:txBody>
            <a:bodyPr/>
            <a:lstStyle/>
            <a:p>
              <a:endParaRPr lang="zh-CN" altLang="en-US"/>
            </a:p>
          </p:txBody>
        </p:sp>
        <p:sp>
          <p:nvSpPr>
            <p:cNvPr id="19505" name="Freeform 7"/>
            <p:cNvSpPr>
              <a:spLocks noChangeArrowheads="1"/>
            </p:cNvSpPr>
            <p:nvPr/>
          </p:nvSpPr>
          <p:spPr bwMode="auto">
            <a:xfrm>
              <a:off x="987425" y="719138"/>
              <a:ext cx="363538" cy="476250"/>
            </a:xfrm>
            <a:custGeom>
              <a:avLst/>
              <a:gdLst>
                <a:gd name="T0" fmla="*/ 2147483646 w 229"/>
                <a:gd name="T1" fmla="*/ 2147483646 h 300"/>
                <a:gd name="T2" fmla="*/ 2147483646 w 229"/>
                <a:gd name="T3" fmla="*/ 2147483646 h 300"/>
                <a:gd name="T4" fmla="*/ 2147483646 w 229"/>
                <a:gd name="T5" fmla="*/ 2147483646 h 300"/>
                <a:gd name="T6" fmla="*/ 2147483646 w 229"/>
                <a:gd name="T7" fmla="*/ 2147483646 h 300"/>
                <a:gd name="T8" fmla="*/ 2147483646 w 229"/>
                <a:gd name="T9" fmla="*/ 2147483646 h 300"/>
                <a:gd name="T10" fmla="*/ 2147483646 w 229"/>
                <a:gd name="T11" fmla="*/ 2147483646 h 300"/>
                <a:gd name="T12" fmla="*/ 2147483646 w 229"/>
                <a:gd name="T13" fmla="*/ 2147483646 h 300"/>
                <a:gd name="T14" fmla="*/ 2147483646 w 229"/>
                <a:gd name="T15" fmla="*/ 2147483646 h 300"/>
                <a:gd name="T16" fmla="*/ 2147483646 w 229"/>
                <a:gd name="T17" fmla="*/ 2147483646 h 300"/>
                <a:gd name="T18" fmla="*/ 2147483646 w 229"/>
                <a:gd name="T19" fmla="*/ 2147483646 h 300"/>
                <a:gd name="T20" fmla="*/ 2147483646 w 229"/>
                <a:gd name="T21" fmla="*/ 2147483646 h 300"/>
                <a:gd name="T22" fmla="*/ 2147483646 w 229"/>
                <a:gd name="T23" fmla="*/ 2147483646 h 300"/>
                <a:gd name="T24" fmla="*/ 2147483646 w 229"/>
                <a:gd name="T25" fmla="*/ 2147483646 h 300"/>
                <a:gd name="T26" fmla="*/ 2147483646 w 229"/>
                <a:gd name="T27" fmla="*/ 2147483646 h 300"/>
                <a:gd name="T28" fmla="*/ 2147483646 w 229"/>
                <a:gd name="T29" fmla="*/ 2147483646 h 300"/>
                <a:gd name="T30" fmla="*/ 2147483646 w 229"/>
                <a:gd name="T31" fmla="*/ 2147483646 h 300"/>
                <a:gd name="T32" fmla="*/ 2147483646 w 229"/>
                <a:gd name="T33" fmla="*/ 2147483646 h 300"/>
                <a:gd name="T34" fmla="*/ 2147483646 w 229"/>
                <a:gd name="T35" fmla="*/ 2147483646 h 300"/>
                <a:gd name="T36" fmla="*/ 2147483646 w 229"/>
                <a:gd name="T37" fmla="*/ 0 h 300"/>
                <a:gd name="T38" fmla="*/ 2147483646 w 229"/>
                <a:gd name="T39" fmla="*/ 2147483646 h 300"/>
                <a:gd name="T40" fmla="*/ 2147483646 w 229"/>
                <a:gd name="T41" fmla="*/ 2147483646 h 300"/>
                <a:gd name="T42" fmla="*/ 2147483646 w 229"/>
                <a:gd name="T43" fmla="*/ 2147483646 h 300"/>
                <a:gd name="T44" fmla="*/ 2147483646 w 229"/>
                <a:gd name="T45" fmla="*/ 2147483646 h 300"/>
                <a:gd name="T46" fmla="*/ 2147483646 w 229"/>
                <a:gd name="T47" fmla="*/ 2147483646 h 300"/>
                <a:gd name="T48" fmla="*/ 2147483646 w 229"/>
                <a:gd name="T49" fmla="*/ 2147483646 h 300"/>
                <a:gd name="T50" fmla="*/ 2147483646 w 229"/>
                <a:gd name="T51" fmla="*/ 2147483646 h 300"/>
                <a:gd name="T52" fmla="*/ 2147483646 w 229"/>
                <a:gd name="T53" fmla="*/ 2147483646 h 300"/>
                <a:gd name="T54" fmla="*/ 2147483646 w 229"/>
                <a:gd name="T55" fmla="*/ 2147483646 h 300"/>
                <a:gd name="T56" fmla="*/ 2147483646 w 229"/>
                <a:gd name="T57" fmla="*/ 2147483646 h 300"/>
                <a:gd name="T58" fmla="*/ 2147483646 w 229"/>
                <a:gd name="T59" fmla="*/ 2147483646 h 300"/>
                <a:gd name="T60" fmla="*/ 2147483646 w 229"/>
                <a:gd name="T61" fmla="*/ 2147483646 h 300"/>
                <a:gd name="T62" fmla="*/ 2147483646 w 229"/>
                <a:gd name="T63" fmla="*/ 2147483646 h 300"/>
                <a:gd name="T64" fmla="*/ 2147483646 w 229"/>
                <a:gd name="T65" fmla="*/ 2147483646 h 300"/>
                <a:gd name="T66" fmla="*/ 2147483646 w 229"/>
                <a:gd name="T67" fmla="*/ 2147483646 h 300"/>
                <a:gd name="T68" fmla="*/ 2147483646 w 229"/>
                <a:gd name="T69" fmla="*/ 2147483646 h 300"/>
                <a:gd name="T70" fmla="*/ 2147483646 w 229"/>
                <a:gd name="T71" fmla="*/ 2147483646 h 300"/>
                <a:gd name="T72" fmla="*/ 2147483646 w 229"/>
                <a:gd name="T73" fmla="*/ 2147483646 h 300"/>
                <a:gd name="T74" fmla="*/ 2147483646 w 229"/>
                <a:gd name="T75" fmla="*/ 2147483646 h 300"/>
                <a:gd name="T76" fmla="*/ 2147483646 w 229"/>
                <a:gd name="T77" fmla="*/ 2147483646 h 300"/>
                <a:gd name="T78" fmla="*/ 2147483646 w 229"/>
                <a:gd name="T79" fmla="*/ 2147483646 h 300"/>
                <a:gd name="T80" fmla="*/ 2147483646 w 229"/>
                <a:gd name="T81" fmla="*/ 2147483646 h 300"/>
                <a:gd name="T82" fmla="*/ 0 w 229"/>
                <a:gd name="T83" fmla="*/ 2147483646 h 300"/>
                <a:gd name="T84" fmla="*/ 2147483646 w 229"/>
                <a:gd name="T85" fmla="*/ 2147483646 h 300"/>
                <a:gd name="T86" fmla="*/ 2147483646 w 229"/>
                <a:gd name="T87" fmla="*/ 2147483646 h 300"/>
                <a:gd name="T88" fmla="*/ 2147483646 w 229"/>
                <a:gd name="T89" fmla="*/ 2147483646 h 300"/>
                <a:gd name="T90" fmla="*/ 2147483646 w 229"/>
                <a:gd name="T91" fmla="*/ 2147483646 h 300"/>
                <a:gd name="T92" fmla="*/ 2147483646 w 229"/>
                <a:gd name="T93" fmla="*/ 2147483646 h 300"/>
                <a:gd name="T94" fmla="*/ 2147483646 w 229"/>
                <a:gd name="T95" fmla="*/ 2147483646 h 300"/>
                <a:gd name="T96" fmla="*/ 2147483646 w 229"/>
                <a:gd name="T97" fmla="*/ 2147483646 h 300"/>
                <a:gd name="T98" fmla="*/ 2147483646 w 229"/>
                <a:gd name="T99" fmla="*/ 2147483646 h 300"/>
                <a:gd name="T100" fmla="*/ 2147483646 w 229"/>
                <a:gd name="T101" fmla="*/ 2147483646 h 300"/>
                <a:gd name="T102" fmla="*/ 2147483646 w 229"/>
                <a:gd name="T103" fmla="*/ 2147483646 h 300"/>
                <a:gd name="T104" fmla="*/ 2147483646 w 229"/>
                <a:gd name="T105" fmla="*/ 2147483646 h 300"/>
                <a:gd name="T106" fmla="*/ 2147483646 w 229"/>
                <a:gd name="T107" fmla="*/ 2147483646 h 300"/>
                <a:gd name="T108" fmla="*/ 2147483646 w 229"/>
                <a:gd name="T109" fmla="*/ 2147483646 h 3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9"/>
                <a:gd name="T166" fmla="*/ 0 h 300"/>
                <a:gd name="T167" fmla="*/ 229 w 229"/>
                <a:gd name="T168" fmla="*/ 300 h 3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9" h="300">
                  <a:moveTo>
                    <a:pt x="211" y="287"/>
                  </a:moveTo>
                  <a:lnTo>
                    <a:pt x="211" y="287"/>
                  </a:lnTo>
                  <a:lnTo>
                    <a:pt x="212" y="267"/>
                  </a:lnTo>
                  <a:lnTo>
                    <a:pt x="213" y="250"/>
                  </a:lnTo>
                  <a:lnTo>
                    <a:pt x="215" y="241"/>
                  </a:lnTo>
                  <a:lnTo>
                    <a:pt x="217" y="235"/>
                  </a:lnTo>
                  <a:lnTo>
                    <a:pt x="226" y="217"/>
                  </a:lnTo>
                  <a:lnTo>
                    <a:pt x="228" y="207"/>
                  </a:lnTo>
                  <a:lnTo>
                    <a:pt x="229" y="192"/>
                  </a:lnTo>
                  <a:lnTo>
                    <a:pt x="226" y="153"/>
                  </a:lnTo>
                  <a:lnTo>
                    <a:pt x="225" y="137"/>
                  </a:lnTo>
                  <a:lnTo>
                    <a:pt x="224" y="124"/>
                  </a:lnTo>
                  <a:lnTo>
                    <a:pt x="220" y="116"/>
                  </a:lnTo>
                  <a:lnTo>
                    <a:pt x="215" y="110"/>
                  </a:lnTo>
                  <a:lnTo>
                    <a:pt x="209" y="103"/>
                  </a:lnTo>
                  <a:lnTo>
                    <a:pt x="206" y="98"/>
                  </a:lnTo>
                  <a:lnTo>
                    <a:pt x="199" y="84"/>
                  </a:lnTo>
                  <a:lnTo>
                    <a:pt x="194" y="69"/>
                  </a:lnTo>
                  <a:lnTo>
                    <a:pt x="191" y="64"/>
                  </a:lnTo>
                  <a:lnTo>
                    <a:pt x="188" y="59"/>
                  </a:lnTo>
                  <a:lnTo>
                    <a:pt x="182" y="54"/>
                  </a:lnTo>
                  <a:lnTo>
                    <a:pt x="176" y="47"/>
                  </a:lnTo>
                  <a:lnTo>
                    <a:pt x="172" y="45"/>
                  </a:lnTo>
                  <a:lnTo>
                    <a:pt x="169" y="41"/>
                  </a:lnTo>
                  <a:lnTo>
                    <a:pt x="164" y="32"/>
                  </a:lnTo>
                  <a:lnTo>
                    <a:pt x="160" y="23"/>
                  </a:lnTo>
                  <a:lnTo>
                    <a:pt x="155" y="15"/>
                  </a:lnTo>
                  <a:lnTo>
                    <a:pt x="149" y="10"/>
                  </a:lnTo>
                  <a:lnTo>
                    <a:pt x="141" y="5"/>
                  </a:lnTo>
                  <a:lnTo>
                    <a:pt x="131" y="1"/>
                  </a:lnTo>
                  <a:lnTo>
                    <a:pt x="120" y="0"/>
                  </a:lnTo>
                  <a:lnTo>
                    <a:pt x="107" y="1"/>
                  </a:lnTo>
                  <a:lnTo>
                    <a:pt x="91" y="2"/>
                  </a:lnTo>
                  <a:lnTo>
                    <a:pt x="65" y="7"/>
                  </a:lnTo>
                  <a:lnTo>
                    <a:pt x="61" y="9"/>
                  </a:lnTo>
                  <a:lnTo>
                    <a:pt x="54" y="13"/>
                  </a:lnTo>
                  <a:lnTo>
                    <a:pt x="41" y="25"/>
                  </a:lnTo>
                  <a:lnTo>
                    <a:pt x="30" y="38"/>
                  </a:lnTo>
                  <a:lnTo>
                    <a:pt x="26" y="44"/>
                  </a:lnTo>
                  <a:lnTo>
                    <a:pt x="25" y="49"/>
                  </a:lnTo>
                  <a:lnTo>
                    <a:pt x="25" y="53"/>
                  </a:lnTo>
                  <a:lnTo>
                    <a:pt x="26" y="56"/>
                  </a:lnTo>
                  <a:lnTo>
                    <a:pt x="32" y="67"/>
                  </a:lnTo>
                  <a:lnTo>
                    <a:pt x="39" y="77"/>
                  </a:lnTo>
                  <a:lnTo>
                    <a:pt x="43" y="82"/>
                  </a:lnTo>
                  <a:lnTo>
                    <a:pt x="44" y="88"/>
                  </a:lnTo>
                  <a:lnTo>
                    <a:pt x="47" y="99"/>
                  </a:lnTo>
                  <a:lnTo>
                    <a:pt x="47" y="113"/>
                  </a:lnTo>
                  <a:lnTo>
                    <a:pt x="48" y="138"/>
                  </a:lnTo>
                  <a:lnTo>
                    <a:pt x="48" y="141"/>
                  </a:lnTo>
                  <a:lnTo>
                    <a:pt x="50" y="144"/>
                  </a:lnTo>
                  <a:lnTo>
                    <a:pt x="56" y="151"/>
                  </a:lnTo>
                  <a:lnTo>
                    <a:pt x="62" y="156"/>
                  </a:lnTo>
                  <a:lnTo>
                    <a:pt x="65" y="159"/>
                  </a:lnTo>
                  <a:lnTo>
                    <a:pt x="66" y="163"/>
                  </a:lnTo>
                  <a:lnTo>
                    <a:pt x="66" y="165"/>
                  </a:lnTo>
                  <a:lnTo>
                    <a:pt x="65" y="168"/>
                  </a:lnTo>
                  <a:lnTo>
                    <a:pt x="62" y="173"/>
                  </a:lnTo>
                  <a:lnTo>
                    <a:pt x="58" y="177"/>
                  </a:lnTo>
                  <a:lnTo>
                    <a:pt x="43" y="172"/>
                  </a:lnTo>
                  <a:lnTo>
                    <a:pt x="30" y="168"/>
                  </a:lnTo>
                  <a:lnTo>
                    <a:pt x="23" y="166"/>
                  </a:lnTo>
                  <a:lnTo>
                    <a:pt x="17" y="166"/>
                  </a:lnTo>
                  <a:lnTo>
                    <a:pt x="13" y="166"/>
                  </a:lnTo>
                  <a:lnTo>
                    <a:pt x="9" y="169"/>
                  </a:lnTo>
                  <a:lnTo>
                    <a:pt x="5" y="172"/>
                  </a:lnTo>
                  <a:lnTo>
                    <a:pt x="3" y="175"/>
                  </a:lnTo>
                  <a:lnTo>
                    <a:pt x="0" y="181"/>
                  </a:lnTo>
                  <a:lnTo>
                    <a:pt x="0" y="185"/>
                  </a:lnTo>
                  <a:lnTo>
                    <a:pt x="0" y="190"/>
                  </a:lnTo>
                  <a:lnTo>
                    <a:pt x="3" y="195"/>
                  </a:lnTo>
                  <a:lnTo>
                    <a:pt x="6" y="199"/>
                  </a:lnTo>
                  <a:lnTo>
                    <a:pt x="13" y="204"/>
                  </a:lnTo>
                  <a:lnTo>
                    <a:pt x="21" y="209"/>
                  </a:lnTo>
                  <a:lnTo>
                    <a:pt x="30" y="213"/>
                  </a:lnTo>
                  <a:lnTo>
                    <a:pt x="48" y="221"/>
                  </a:lnTo>
                  <a:lnTo>
                    <a:pt x="54" y="222"/>
                  </a:lnTo>
                  <a:lnTo>
                    <a:pt x="59" y="222"/>
                  </a:lnTo>
                  <a:lnTo>
                    <a:pt x="61" y="222"/>
                  </a:lnTo>
                  <a:lnTo>
                    <a:pt x="63" y="223"/>
                  </a:lnTo>
                  <a:lnTo>
                    <a:pt x="66" y="228"/>
                  </a:lnTo>
                  <a:lnTo>
                    <a:pt x="70" y="236"/>
                  </a:lnTo>
                  <a:lnTo>
                    <a:pt x="74" y="245"/>
                  </a:lnTo>
                  <a:lnTo>
                    <a:pt x="79" y="266"/>
                  </a:lnTo>
                  <a:lnTo>
                    <a:pt x="81" y="280"/>
                  </a:lnTo>
                  <a:lnTo>
                    <a:pt x="83" y="284"/>
                  </a:lnTo>
                  <a:lnTo>
                    <a:pt x="87" y="288"/>
                  </a:lnTo>
                  <a:lnTo>
                    <a:pt x="92" y="292"/>
                  </a:lnTo>
                  <a:lnTo>
                    <a:pt x="97" y="294"/>
                  </a:lnTo>
                  <a:lnTo>
                    <a:pt x="109" y="298"/>
                  </a:lnTo>
                  <a:lnTo>
                    <a:pt x="114" y="300"/>
                  </a:lnTo>
                  <a:lnTo>
                    <a:pt x="211" y="287"/>
                  </a:lnTo>
                  <a:close/>
                </a:path>
              </a:pathLst>
            </a:custGeom>
            <a:solidFill>
              <a:srgbClr val="FFCDAC"/>
            </a:solidFill>
            <a:ln w="9525" cmpd="sng">
              <a:noFill/>
              <a:bevel/>
            </a:ln>
          </p:spPr>
          <p:txBody>
            <a:bodyPr/>
            <a:lstStyle/>
            <a:p>
              <a:endParaRPr lang="zh-CN" altLang="en-US"/>
            </a:p>
          </p:txBody>
        </p:sp>
        <p:sp>
          <p:nvSpPr>
            <p:cNvPr id="19506" name="Freeform 8"/>
            <p:cNvSpPr>
              <a:spLocks noChangeArrowheads="1"/>
            </p:cNvSpPr>
            <p:nvPr/>
          </p:nvSpPr>
          <p:spPr bwMode="auto">
            <a:xfrm>
              <a:off x="0" y="792163"/>
              <a:ext cx="209550" cy="287338"/>
            </a:xfrm>
            <a:custGeom>
              <a:avLst/>
              <a:gdLst>
                <a:gd name="T0" fmla="*/ 2147483646 w 132"/>
                <a:gd name="T1" fmla="*/ 2147483646 h 181"/>
                <a:gd name="T2" fmla="*/ 2147483646 w 132"/>
                <a:gd name="T3" fmla="*/ 2147483646 h 181"/>
                <a:gd name="T4" fmla="*/ 2147483646 w 132"/>
                <a:gd name="T5" fmla="*/ 2147483646 h 181"/>
                <a:gd name="T6" fmla="*/ 2147483646 w 132"/>
                <a:gd name="T7" fmla="*/ 2147483646 h 181"/>
                <a:gd name="T8" fmla="*/ 2147483646 w 132"/>
                <a:gd name="T9" fmla="*/ 2147483646 h 181"/>
                <a:gd name="T10" fmla="*/ 2147483646 w 132"/>
                <a:gd name="T11" fmla="*/ 2147483646 h 181"/>
                <a:gd name="T12" fmla="*/ 2147483646 w 132"/>
                <a:gd name="T13" fmla="*/ 2147483646 h 181"/>
                <a:gd name="T14" fmla="*/ 2147483646 w 132"/>
                <a:gd name="T15" fmla="*/ 2147483646 h 181"/>
                <a:gd name="T16" fmla="*/ 0 w 132"/>
                <a:gd name="T17" fmla="*/ 2147483646 h 181"/>
                <a:gd name="T18" fmla="*/ 0 w 132"/>
                <a:gd name="T19" fmla="*/ 2147483646 h 181"/>
                <a:gd name="T20" fmla="*/ 0 w 132"/>
                <a:gd name="T21" fmla="*/ 2147483646 h 181"/>
                <a:gd name="T22" fmla="*/ 0 w 132"/>
                <a:gd name="T23" fmla="*/ 2147483646 h 181"/>
                <a:gd name="T24" fmla="*/ 2147483646 w 132"/>
                <a:gd name="T25" fmla="*/ 2147483646 h 181"/>
                <a:gd name="T26" fmla="*/ 2147483646 w 132"/>
                <a:gd name="T27" fmla="*/ 2147483646 h 181"/>
                <a:gd name="T28" fmla="*/ 2147483646 w 132"/>
                <a:gd name="T29" fmla="*/ 2147483646 h 181"/>
                <a:gd name="T30" fmla="*/ 2147483646 w 132"/>
                <a:gd name="T31" fmla="*/ 2147483646 h 181"/>
                <a:gd name="T32" fmla="*/ 2147483646 w 132"/>
                <a:gd name="T33" fmla="*/ 2147483646 h 181"/>
                <a:gd name="T34" fmla="*/ 2147483646 w 132"/>
                <a:gd name="T35" fmla="*/ 2147483646 h 181"/>
                <a:gd name="T36" fmla="*/ 2147483646 w 132"/>
                <a:gd name="T37" fmla="*/ 2147483646 h 181"/>
                <a:gd name="T38" fmla="*/ 2147483646 w 132"/>
                <a:gd name="T39" fmla="*/ 2147483646 h 181"/>
                <a:gd name="T40" fmla="*/ 2147483646 w 132"/>
                <a:gd name="T41" fmla="*/ 2147483646 h 181"/>
                <a:gd name="T42" fmla="*/ 2147483646 w 132"/>
                <a:gd name="T43" fmla="*/ 2147483646 h 181"/>
                <a:gd name="T44" fmla="*/ 2147483646 w 132"/>
                <a:gd name="T45" fmla="*/ 2147483646 h 181"/>
                <a:gd name="T46" fmla="*/ 2147483646 w 132"/>
                <a:gd name="T47" fmla="*/ 2147483646 h 181"/>
                <a:gd name="T48" fmla="*/ 2147483646 w 132"/>
                <a:gd name="T49" fmla="*/ 2147483646 h 181"/>
                <a:gd name="T50" fmla="*/ 2147483646 w 132"/>
                <a:gd name="T51" fmla="*/ 2147483646 h 181"/>
                <a:gd name="T52" fmla="*/ 2147483646 w 132"/>
                <a:gd name="T53" fmla="*/ 2147483646 h 181"/>
                <a:gd name="T54" fmla="*/ 2147483646 w 132"/>
                <a:gd name="T55" fmla="*/ 2147483646 h 181"/>
                <a:gd name="T56" fmla="*/ 2147483646 w 132"/>
                <a:gd name="T57" fmla="*/ 2147483646 h 181"/>
                <a:gd name="T58" fmla="*/ 2147483646 w 132"/>
                <a:gd name="T59" fmla="*/ 2147483646 h 181"/>
                <a:gd name="T60" fmla="*/ 2147483646 w 132"/>
                <a:gd name="T61" fmla="*/ 2147483646 h 181"/>
                <a:gd name="T62" fmla="*/ 2147483646 w 132"/>
                <a:gd name="T63" fmla="*/ 2147483646 h 181"/>
                <a:gd name="T64" fmla="*/ 2147483646 w 132"/>
                <a:gd name="T65" fmla="*/ 2147483646 h 181"/>
                <a:gd name="T66" fmla="*/ 2147483646 w 132"/>
                <a:gd name="T67" fmla="*/ 0 h 181"/>
                <a:gd name="T68" fmla="*/ 2147483646 w 132"/>
                <a:gd name="T69" fmla="*/ 0 h 181"/>
                <a:gd name="T70" fmla="*/ 2147483646 w 132"/>
                <a:gd name="T71" fmla="*/ 2147483646 h 181"/>
                <a:gd name="T72" fmla="*/ 2147483646 w 132"/>
                <a:gd name="T73" fmla="*/ 2147483646 h 181"/>
                <a:gd name="T74" fmla="*/ 2147483646 w 132"/>
                <a:gd name="T75" fmla="*/ 2147483646 h 181"/>
                <a:gd name="T76" fmla="*/ 2147483646 w 132"/>
                <a:gd name="T77" fmla="*/ 2147483646 h 181"/>
                <a:gd name="T78" fmla="*/ 2147483646 w 132"/>
                <a:gd name="T79" fmla="*/ 2147483646 h 181"/>
                <a:gd name="T80" fmla="*/ 2147483646 w 132"/>
                <a:gd name="T81" fmla="*/ 2147483646 h 181"/>
                <a:gd name="T82" fmla="*/ 2147483646 w 132"/>
                <a:gd name="T83" fmla="*/ 2147483646 h 181"/>
                <a:gd name="T84" fmla="*/ 2147483646 w 132"/>
                <a:gd name="T85" fmla="*/ 2147483646 h 181"/>
                <a:gd name="T86" fmla="*/ 2147483646 w 132"/>
                <a:gd name="T87" fmla="*/ 2147483646 h 181"/>
                <a:gd name="T88" fmla="*/ 2147483646 w 132"/>
                <a:gd name="T89" fmla="*/ 2147483646 h 181"/>
                <a:gd name="T90" fmla="*/ 2147483646 w 132"/>
                <a:gd name="T91" fmla="*/ 2147483646 h 181"/>
                <a:gd name="T92" fmla="*/ 2147483646 w 132"/>
                <a:gd name="T93" fmla="*/ 2147483646 h 181"/>
                <a:gd name="T94" fmla="*/ 2147483646 w 132"/>
                <a:gd name="T95" fmla="*/ 2147483646 h 181"/>
                <a:gd name="T96" fmla="*/ 2147483646 w 132"/>
                <a:gd name="T97" fmla="*/ 2147483646 h 181"/>
                <a:gd name="T98" fmla="*/ 2147483646 w 132"/>
                <a:gd name="T99" fmla="*/ 2147483646 h 181"/>
                <a:gd name="T100" fmla="*/ 2147483646 w 132"/>
                <a:gd name="T101" fmla="*/ 2147483646 h 181"/>
                <a:gd name="T102" fmla="*/ 2147483646 w 132"/>
                <a:gd name="T103" fmla="*/ 2147483646 h 181"/>
                <a:gd name="T104" fmla="*/ 2147483646 w 132"/>
                <a:gd name="T105" fmla="*/ 2147483646 h 181"/>
                <a:gd name="T106" fmla="*/ 2147483646 w 132"/>
                <a:gd name="T107" fmla="*/ 2147483646 h 181"/>
                <a:gd name="T108" fmla="*/ 2147483646 w 132"/>
                <a:gd name="T109" fmla="*/ 2147483646 h 181"/>
                <a:gd name="T110" fmla="*/ 2147483646 w 132"/>
                <a:gd name="T111" fmla="*/ 2147483646 h 181"/>
                <a:gd name="T112" fmla="*/ 2147483646 w 132"/>
                <a:gd name="T113" fmla="*/ 2147483646 h 181"/>
                <a:gd name="T114" fmla="*/ 2147483646 w 132"/>
                <a:gd name="T115" fmla="*/ 2147483646 h 181"/>
                <a:gd name="T116" fmla="*/ 2147483646 w 132"/>
                <a:gd name="T117" fmla="*/ 2147483646 h 181"/>
                <a:gd name="T118" fmla="*/ 2147483646 w 132"/>
                <a:gd name="T119" fmla="*/ 2147483646 h 181"/>
                <a:gd name="T120" fmla="*/ 2147483646 w 132"/>
                <a:gd name="T121" fmla="*/ 2147483646 h 18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2"/>
                <a:gd name="T184" fmla="*/ 0 h 181"/>
                <a:gd name="T185" fmla="*/ 132 w 132"/>
                <a:gd name="T186" fmla="*/ 181 h 18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2" h="181">
                  <a:moveTo>
                    <a:pt x="25" y="131"/>
                  </a:moveTo>
                  <a:lnTo>
                    <a:pt x="25" y="131"/>
                  </a:lnTo>
                  <a:lnTo>
                    <a:pt x="21" y="123"/>
                  </a:lnTo>
                  <a:lnTo>
                    <a:pt x="16" y="113"/>
                  </a:lnTo>
                  <a:lnTo>
                    <a:pt x="8" y="95"/>
                  </a:lnTo>
                  <a:lnTo>
                    <a:pt x="5" y="85"/>
                  </a:lnTo>
                  <a:lnTo>
                    <a:pt x="1" y="71"/>
                  </a:lnTo>
                  <a:lnTo>
                    <a:pt x="0" y="56"/>
                  </a:lnTo>
                  <a:lnTo>
                    <a:pt x="0" y="51"/>
                  </a:lnTo>
                  <a:lnTo>
                    <a:pt x="0" y="45"/>
                  </a:lnTo>
                  <a:lnTo>
                    <a:pt x="3" y="39"/>
                  </a:lnTo>
                  <a:lnTo>
                    <a:pt x="7" y="34"/>
                  </a:lnTo>
                  <a:lnTo>
                    <a:pt x="9" y="30"/>
                  </a:lnTo>
                  <a:lnTo>
                    <a:pt x="13" y="29"/>
                  </a:lnTo>
                  <a:lnTo>
                    <a:pt x="23" y="26"/>
                  </a:lnTo>
                  <a:lnTo>
                    <a:pt x="28" y="25"/>
                  </a:lnTo>
                  <a:lnTo>
                    <a:pt x="31" y="22"/>
                  </a:lnTo>
                  <a:lnTo>
                    <a:pt x="32" y="21"/>
                  </a:lnTo>
                  <a:lnTo>
                    <a:pt x="34" y="17"/>
                  </a:lnTo>
                  <a:lnTo>
                    <a:pt x="38" y="13"/>
                  </a:lnTo>
                  <a:lnTo>
                    <a:pt x="41" y="10"/>
                  </a:lnTo>
                  <a:lnTo>
                    <a:pt x="45" y="9"/>
                  </a:lnTo>
                  <a:lnTo>
                    <a:pt x="56" y="9"/>
                  </a:lnTo>
                  <a:lnTo>
                    <a:pt x="61" y="9"/>
                  </a:lnTo>
                  <a:lnTo>
                    <a:pt x="67" y="9"/>
                  </a:lnTo>
                  <a:lnTo>
                    <a:pt x="78" y="4"/>
                  </a:lnTo>
                  <a:lnTo>
                    <a:pt x="83" y="1"/>
                  </a:lnTo>
                  <a:lnTo>
                    <a:pt x="87" y="0"/>
                  </a:lnTo>
                  <a:lnTo>
                    <a:pt x="94" y="3"/>
                  </a:lnTo>
                  <a:lnTo>
                    <a:pt x="100" y="4"/>
                  </a:lnTo>
                  <a:lnTo>
                    <a:pt x="105" y="4"/>
                  </a:lnTo>
                  <a:lnTo>
                    <a:pt x="110" y="3"/>
                  </a:lnTo>
                  <a:lnTo>
                    <a:pt x="118" y="4"/>
                  </a:lnTo>
                  <a:lnTo>
                    <a:pt x="125" y="5"/>
                  </a:lnTo>
                  <a:lnTo>
                    <a:pt x="128" y="7"/>
                  </a:lnTo>
                  <a:lnTo>
                    <a:pt x="129" y="8"/>
                  </a:lnTo>
                  <a:lnTo>
                    <a:pt x="131" y="16"/>
                  </a:lnTo>
                  <a:lnTo>
                    <a:pt x="132" y="32"/>
                  </a:lnTo>
                  <a:lnTo>
                    <a:pt x="131" y="51"/>
                  </a:lnTo>
                  <a:lnTo>
                    <a:pt x="129" y="65"/>
                  </a:lnTo>
                  <a:lnTo>
                    <a:pt x="125" y="98"/>
                  </a:lnTo>
                  <a:lnTo>
                    <a:pt x="124" y="119"/>
                  </a:lnTo>
                  <a:lnTo>
                    <a:pt x="123" y="137"/>
                  </a:lnTo>
                  <a:lnTo>
                    <a:pt x="122" y="145"/>
                  </a:lnTo>
                  <a:lnTo>
                    <a:pt x="119" y="153"/>
                  </a:lnTo>
                  <a:lnTo>
                    <a:pt x="114" y="159"/>
                  </a:lnTo>
                  <a:lnTo>
                    <a:pt x="109" y="167"/>
                  </a:lnTo>
                  <a:lnTo>
                    <a:pt x="98" y="177"/>
                  </a:lnTo>
                  <a:lnTo>
                    <a:pt x="94" y="181"/>
                  </a:lnTo>
                  <a:lnTo>
                    <a:pt x="25" y="131"/>
                  </a:lnTo>
                  <a:close/>
                </a:path>
              </a:pathLst>
            </a:custGeom>
            <a:solidFill>
              <a:srgbClr val="FFCDAC"/>
            </a:solidFill>
            <a:ln w="9525" cmpd="sng">
              <a:noFill/>
              <a:bevel/>
            </a:ln>
          </p:spPr>
          <p:txBody>
            <a:bodyPr/>
            <a:lstStyle/>
            <a:p>
              <a:endParaRPr lang="zh-CN" altLang="en-US"/>
            </a:p>
          </p:txBody>
        </p:sp>
        <p:sp>
          <p:nvSpPr>
            <p:cNvPr id="19507" name="Freeform 9"/>
            <p:cNvSpPr>
              <a:spLocks noChangeArrowheads="1"/>
            </p:cNvSpPr>
            <p:nvPr/>
          </p:nvSpPr>
          <p:spPr bwMode="auto">
            <a:xfrm>
              <a:off x="0" y="792163"/>
              <a:ext cx="209550" cy="287338"/>
            </a:xfrm>
            <a:custGeom>
              <a:avLst/>
              <a:gdLst>
                <a:gd name="T0" fmla="*/ 2147483646 w 132"/>
                <a:gd name="T1" fmla="*/ 2147483646 h 181"/>
                <a:gd name="T2" fmla="*/ 2147483646 w 132"/>
                <a:gd name="T3" fmla="*/ 2147483646 h 181"/>
                <a:gd name="T4" fmla="*/ 2147483646 w 132"/>
                <a:gd name="T5" fmla="*/ 2147483646 h 181"/>
                <a:gd name="T6" fmla="*/ 2147483646 w 132"/>
                <a:gd name="T7" fmla="*/ 2147483646 h 181"/>
                <a:gd name="T8" fmla="*/ 2147483646 w 132"/>
                <a:gd name="T9" fmla="*/ 2147483646 h 181"/>
                <a:gd name="T10" fmla="*/ 2147483646 w 132"/>
                <a:gd name="T11" fmla="*/ 2147483646 h 181"/>
                <a:gd name="T12" fmla="*/ 2147483646 w 132"/>
                <a:gd name="T13" fmla="*/ 2147483646 h 181"/>
                <a:gd name="T14" fmla="*/ 2147483646 w 132"/>
                <a:gd name="T15" fmla="*/ 2147483646 h 181"/>
                <a:gd name="T16" fmla="*/ 0 w 132"/>
                <a:gd name="T17" fmla="*/ 2147483646 h 181"/>
                <a:gd name="T18" fmla="*/ 0 w 132"/>
                <a:gd name="T19" fmla="*/ 2147483646 h 181"/>
                <a:gd name="T20" fmla="*/ 0 w 132"/>
                <a:gd name="T21" fmla="*/ 2147483646 h 181"/>
                <a:gd name="T22" fmla="*/ 0 w 132"/>
                <a:gd name="T23" fmla="*/ 2147483646 h 181"/>
                <a:gd name="T24" fmla="*/ 2147483646 w 132"/>
                <a:gd name="T25" fmla="*/ 2147483646 h 181"/>
                <a:gd name="T26" fmla="*/ 2147483646 w 132"/>
                <a:gd name="T27" fmla="*/ 2147483646 h 181"/>
                <a:gd name="T28" fmla="*/ 2147483646 w 132"/>
                <a:gd name="T29" fmla="*/ 2147483646 h 181"/>
                <a:gd name="T30" fmla="*/ 2147483646 w 132"/>
                <a:gd name="T31" fmla="*/ 2147483646 h 181"/>
                <a:gd name="T32" fmla="*/ 2147483646 w 132"/>
                <a:gd name="T33" fmla="*/ 2147483646 h 181"/>
                <a:gd name="T34" fmla="*/ 2147483646 w 132"/>
                <a:gd name="T35" fmla="*/ 2147483646 h 181"/>
                <a:gd name="T36" fmla="*/ 2147483646 w 132"/>
                <a:gd name="T37" fmla="*/ 2147483646 h 181"/>
                <a:gd name="T38" fmla="*/ 2147483646 w 132"/>
                <a:gd name="T39" fmla="*/ 2147483646 h 181"/>
                <a:gd name="T40" fmla="*/ 2147483646 w 132"/>
                <a:gd name="T41" fmla="*/ 2147483646 h 181"/>
                <a:gd name="T42" fmla="*/ 2147483646 w 132"/>
                <a:gd name="T43" fmla="*/ 2147483646 h 181"/>
                <a:gd name="T44" fmla="*/ 2147483646 w 132"/>
                <a:gd name="T45" fmla="*/ 2147483646 h 181"/>
                <a:gd name="T46" fmla="*/ 2147483646 w 132"/>
                <a:gd name="T47" fmla="*/ 2147483646 h 181"/>
                <a:gd name="T48" fmla="*/ 2147483646 w 132"/>
                <a:gd name="T49" fmla="*/ 2147483646 h 181"/>
                <a:gd name="T50" fmla="*/ 2147483646 w 132"/>
                <a:gd name="T51" fmla="*/ 2147483646 h 181"/>
                <a:gd name="T52" fmla="*/ 2147483646 w 132"/>
                <a:gd name="T53" fmla="*/ 2147483646 h 181"/>
                <a:gd name="T54" fmla="*/ 2147483646 w 132"/>
                <a:gd name="T55" fmla="*/ 2147483646 h 181"/>
                <a:gd name="T56" fmla="*/ 2147483646 w 132"/>
                <a:gd name="T57" fmla="*/ 2147483646 h 181"/>
                <a:gd name="T58" fmla="*/ 2147483646 w 132"/>
                <a:gd name="T59" fmla="*/ 2147483646 h 181"/>
                <a:gd name="T60" fmla="*/ 2147483646 w 132"/>
                <a:gd name="T61" fmla="*/ 2147483646 h 181"/>
                <a:gd name="T62" fmla="*/ 2147483646 w 132"/>
                <a:gd name="T63" fmla="*/ 2147483646 h 181"/>
                <a:gd name="T64" fmla="*/ 2147483646 w 132"/>
                <a:gd name="T65" fmla="*/ 2147483646 h 181"/>
                <a:gd name="T66" fmla="*/ 2147483646 w 132"/>
                <a:gd name="T67" fmla="*/ 0 h 181"/>
                <a:gd name="T68" fmla="*/ 2147483646 w 132"/>
                <a:gd name="T69" fmla="*/ 0 h 181"/>
                <a:gd name="T70" fmla="*/ 2147483646 w 132"/>
                <a:gd name="T71" fmla="*/ 2147483646 h 181"/>
                <a:gd name="T72" fmla="*/ 2147483646 w 132"/>
                <a:gd name="T73" fmla="*/ 2147483646 h 181"/>
                <a:gd name="T74" fmla="*/ 2147483646 w 132"/>
                <a:gd name="T75" fmla="*/ 2147483646 h 181"/>
                <a:gd name="T76" fmla="*/ 2147483646 w 132"/>
                <a:gd name="T77" fmla="*/ 2147483646 h 181"/>
                <a:gd name="T78" fmla="*/ 2147483646 w 132"/>
                <a:gd name="T79" fmla="*/ 2147483646 h 181"/>
                <a:gd name="T80" fmla="*/ 2147483646 w 132"/>
                <a:gd name="T81" fmla="*/ 2147483646 h 181"/>
                <a:gd name="T82" fmla="*/ 2147483646 w 132"/>
                <a:gd name="T83" fmla="*/ 2147483646 h 181"/>
                <a:gd name="T84" fmla="*/ 2147483646 w 132"/>
                <a:gd name="T85" fmla="*/ 2147483646 h 181"/>
                <a:gd name="T86" fmla="*/ 2147483646 w 132"/>
                <a:gd name="T87" fmla="*/ 2147483646 h 181"/>
                <a:gd name="T88" fmla="*/ 2147483646 w 132"/>
                <a:gd name="T89" fmla="*/ 2147483646 h 181"/>
                <a:gd name="T90" fmla="*/ 2147483646 w 132"/>
                <a:gd name="T91" fmla="*/ 2147483646 h 181"/>
                <a:gd name="T92" fmla="*/ 2147483646 w 132"/>
                <a:gd name="T93" fmla="*/ 2147483646 h 181"/>
                <a:gd name="T94" fmla="*/ 2147483646 w 132"/>
                <a:gd name="T95" fmla="*/ 2147483646 h 181"/>
                <a:gd name="T96" fmla="*/ 2147483646 w 132"/>
                <a:gd name="T97" fmla="*/ 2147483646 h 181"/>
                <a:gd name="T98" fmla="*/ 2147483646 w 132"/>
                <a:gd name="T99" fmla="*/ 2147483646 h 181"/>
                <a:gd name="T100" fmla="*/ 2147483646 w 132"/>
                <a:gd name="T101" fmla="*/ 2147483646 h 181"/>
                <a:gd name="T102" fmla="*/ 2147483646 w 132"/>
                <a:gd name="T103" fmla="*/ 2147483646 h 181"/>
                <a:gd name="T104" fmla="*/ 2147483646 w 132"/>
                <a:gd name="T105" fmla="*/ 2147483646 h 181"/>
                <a:gd name="T106" fmla="*/ 2147483646 w 132"/>
                <a:gd name="T107" fmla="*/ 2147483646 h 181"/>
                <a:gd name="T108" fmla="*/ 2147483646 w 132"/>
                <a:gd name="T109" fmla="*/ 2147483646 h 181"/>
                <a:gd name="T110" fmla="*/ 2147483646 w 132"/>
                <a:gd name="T111" fmla="*/ 2147483646 h 181"/>
                <a:gd name="T112" fmla="*/ 2147483646 w 132"/>
                <a:gd name="T113" fmla="*/ 2147483646 h 181"/>
                <a:gd name="T114" fmla="*/ 2147483646 w 132"/>
                <a:gd name="T115" fmla="*/ 2147483646 h 181"/>
                <a:gd name="T116" fmla="*/ 2147483646 w 132"/>
                <a:gd name="T117" fmla="*/ 2147483646 h 181"/>
                <a:gd name="T118" fmla="*/ 2147483646 w 132"/>
                <a:gd name="T119" fmla="*/ 2147483646 h 18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2"/>
                <a:gd name="T181" fmla="*/ 0 h 181"/>
                <a:gd name="T182" fmla="*/ 132 w 132"/>
                <a:gd name="T183" fmla="*/ 181 h 18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2" h="181">
                  <a:moveTo>
                    <a:pt x="25" y="131"/>
                  </a:moveTo>
                  <a:lnTo>
                    <a:pt x="25" y="131"/>
                  </a:lnTo>
                  <a:lnTo>
                    <a:pt x="21" y="123"/>
                  </a:lnTo>
                  <a:lnTo>
                    <a:pt x="16" y="113"/>
                  </a:lnTo>
                  <a:lnTo>
                    <a:pt x="8" y="95"/>
                  </a:lnTo>
                  <a:lnTo>
                    <a:pt x="5" y="85"/>
                  </a:lnTo>
                  <a:lnTo>
                    <a:pt x="1" y="71"/>
                  </a:lnTo>
                  <a:lnTo>
                    <a:pt x="0" y="56"/>
                  </a:lnTo>
                  <a:lnTo>
                    <a:pt x="0" y="51"/>
                  </a:lnTo>
                  <a:lnTo>
                    <a:pt x="0" y="45"/>
                  </a:lnTo>
                  <a:lnTo>
                    <a:pt x="3" y="39"/>
                  </a:lnTo>
                  <a:lnTo>
                    <a:pt x="7" y="34"/>
                  </a:lnTo>
                  <a:lnTo>
                    <a:pt x="9" y="30"/>
                  </a:lnTo>
                  <a:lnTo>
                    <a:pt x="13" y="29"/>
                  </a:lnTo>
                  <a:lnTo>
                    <a:pt x="23" y="26"/>
                  </a:lnTo>
                  <a:lnTo>
                    <a:pt x="28" y="25"/>
                  </a:lnTo>
                  <a:lnTo>
                    <a:pt x="31" y="22"/>
                  </a:lnTo>
                  <a:lnTo>
                    <a:pt x="32" y="21"/>
                  </a:lnTo>
                  <a:lnTo>
                    <a:pt x="34" y="17"/>
                  </a:lnTo>
                  <a:lnTo>
                    <a:pt x="38" y="13"/>
                  </a:lnTo>
                  <a:lnTo>
                    <a:pt x="41" y="10"/>
                  </a:lnTo>
                  <a:lnTo>
                    <a:pt x="45" y="9"/>
                  </a:lnTo>
                  <a:lnTo>
                    <a:pt x="56" y="9"/>
                  </a:lnTo>
                  <a:lnTo>
                    <a:pt x="61" y="9"/>
                  </a:lnTo>
                  <a:lnTo>
                    <a:pt x="67" y="9"/>
                  </a:lnTo>
                  <a:lnTo>
                    <a:pt x="78" y="4"/>
                  </a:lnTo>
                  <a:lnTo>
                    <a:pt x="83" y="1"/>
                  </a:lnTo>
                  <a:lnTo>
                    <a:pt x="87" y="0"/>
                  </a:lnTo>
                  <a:lnTo>
                    <a:pt x="94" y="3"/>
                  </a:lnTo>
                  <a:lnTo>
                    <a:pt x="100" y="4"/>
                  </a:lnTo>
                  <a:lnTo>
                    <a:pt x="105" y="4"/>
                  </a:lnTo>
                  <a:lnTo>
                    <a:pt x="110" y="3"/>
                  </a:lnTo>
                  <a:lnTo>
                    <a:pt x="118" y="4"/>
                  </a:lnTo>
                  <a:lnTo>
                    <a:pt x="125" y="5"/>
                  </a:lnTo>
                  <a:lnTo>
                    <a:pt x="128" y="7"/>
                  </a:lnTo>
                  <a:lnTo>
                    <a:pt x="129" y="8"/>
                  </a:lnTo>
                  <a:lnTo>
                    <a:pt x="131" y="16"/>
                  </a:lnTo>
                  <a:lnTo>
                    <a:pt x="132" y="32"/>
                  </a:lnTo>
                  <a:lnTo>
                    <a:pt x="131" y="51"/>
                  </a:lnTo>
                  <a:lnTo>
                    <a:pt x="129" y="65"/>
                  </a:lnTo>
                  <a:lnTo>
                    <a:pt x="125" y="98"/>
                  </a:lnTo>
                  <a:lnTo>
                    <a:pt x="124" y="119"/>
                  </a:lnTo>
                  <a:lnTo>
                    <a:pt x="123" y="137"/>
                  </a:lnTo>
                  <a:lnTo>
                    <a:pt x="122" y="145"/>
                  </a:lnTo>
                  <a:lnTo>
                    <a:pt x="119" y="153"/>
                  </a:lnTo>
                  <a:lnTo>
                    <a:pt x="114" y="159"/>
                  </a:lnTo>
                  <a:lnTo>
                    <a:pt x="109" y="167"/>
                  </a:lnTo>
                  <a:lnTo>
                    <a:pt x="98" y="177"/>
                  </a:lnTo>
                  <a:lnTo>
                    <a:pt x="94" y="181"/>
                  </a:lnTo>
                </a:path>
              </a:pathLst>
            </a:custGeom>
            <a:noFill/>
            <a:ln w="9525" cmpd="sng">
              <a:noFill/>
              <a:bevel/>
            </a:ln>
          </p:spPr>
          <p:txBody>
            <a:bodyPr/>
            <a:lstStyle/>
            <a:p>
              <a:endParaRPr lang="zh-CN" altLang="en-US"/>
            </a:p>
          </p:txBody>
        </p:sp>
        <p:sp>
          <p:nvSpPr>
            <p:cNvPr id="19508" name="Freeform 10"/>
            <p:cNvSpPr>
              <a:spLocks noChangeArrowheads="1"/>
            </p:cNvSpPr>
            <p:nvPr/>
          </p:nvSpPr>
          <p:spPr bwMode="auto">
            <a:xfrm>
              <a:off x="20637" y="982663"/>
              <a:ext cx="169863" cy="119063"/>
            </a:xfrm>
            <a:custGeom>
              <a:avLst/>
              <a:gdLst>
                <a:gd name="T0" fmla="*/ 0 w 107"/>
                <a:gd name="T1" fmla="*/ 2147483646 h 75"/>
                <a:gd name="T2" fmla="*/ 0 w 107"/>
                <a:gd name="T3" fmla="*/ 2147483646 h 75"/>
                <a:gd name="T4" fmla="*/ 2147483646 w 107"/>
                <a:gd name="T5" fmla="*/ 2147483646 h 75"/>
                <a:gd name="T6" fmla="*/ 2147483646 w 107"/>
                <a:gd name="T7" fmla="*/ 2147483646 h 75"/>
                <a:gd name="T8" fmla="*/ 2147483646 w 107"/>
                <a:gd name="T9" fmla="*/ 2147483646 h 75"/>
                <a:gd name="T10" fmla="*/ 2147483646 w 107"/>
                <a:gd name="T11" fmla="*/ 2147483646 h 75"/>
                <a:gd name="T12" fmla="*/ 2147483646 w 107"/>
                <a:gd name="T13" fmla="*/ 2147483646 h 75"/>
                <a:gd name="T14" fmla="*/ 2147483646 w 107"/>
                <a:gd name="T15" fmla="*/ 2147483646 h 75"/>
                <a:gd name="T16" fmla="*/ 2147483646 w 107"/>
                <a:gd name="T17" fmla="*/ 2147483646 h 75"/>
                <a:gd name="T18" fmla="*/ 2147483646 w 107"/>
                <a:gd name="T19" fmla="*/ 2147483646 h 75"/>
                <a:gd name="T20" fmla="*/ 2147483646 w 107"/>
                <a:gd name="T21" fmla="*/ 2147483646 h 75"/>
                <a:gd name="T22" fmla="*/ 2147483646 w 107"/>
                <a:gd name="T23" fmla="*/ 2147483646 h 75"/>
                <a:gd name="T24" fmla="*/ 2147483646 w 107"/>
                <a:gd name="T25" fmla="*/ 2147483646 h 75"/>
                <a:gd name="T26" fmla="*/ 2147483646 w 107"/>
                <a:gd name="T27" fmla="*/ 2147483646 h 75"/>
                <a:gd name="T28" fmla="*/ 2147483646 w 107"/>
                <a:gd name="T29" fmla="*/ 2147483646 h 75"/>
                <a:gd name="T30" fmla="*/ 2147483646 w 107"/>
                <a:gd name="T31" fmla="*/ 0 h 75"/>
                <a:gd name="T32" fmla="*/ 2147483646 w 107"/>
                <a:gd name="T33" fmla="*/ 2147483646 h 75"/>
                <a:gd name="T34" fmla="*/ 2147483646 w 107"/>
                <a:gd name="T35" fmla="*/ 2147483646 h 75"/>
                <a:gd name="T36" fmla="*/ 0 w 107"/>
                <a:gd name="T37" fmla="*/ 2147483646 h 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7"/>
                <a:gd name="T58" fmla="*/ 0 h 75"/>
                <a:gd name="T59" fmla="*/ 107 w 107"/>
                <a:gd name="T60" fmla="*/ 75 h 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7" h="75">
                  <a:moveTo>
                    <a:pt x="0" y="59"/>
                  </a:moveTo>
                  <a:lnTo>
                    <a:pt x="0" y="59"/>
                  </a:lnTo>
                  <a:lnTo>
                    <a:pt x="3" y="39"/>
                  </a:lnTo>
                  <a:lnTo>
                    <a:pt x="4" y="24"/>
                  </a:lnTo>
                  <a:lnTo>
                    <a:pt x="6" y="17"/>
                  </a:lnTo>
                  <a:lnTo>
                    <a:pt x="8" y="13"/>
                  </a:lnTo>
                  <a:lnTo>
                    <a:pt x="10" y="11"/>
                  </a:lnTo>
                  <a:lnTo>
                    <a:pt x="13" y="11"/>
                  </a:lnTo>
                  <a:lnTo>
                    <a:pt x="17" y="15"/>
                  </a:lnTo>
                  <a:lnTo>
                    <a:pt x="22" y="20"/>
                  </a:lnTo>
                  <a:lnTo>
                    <a:pt x="25" y="22"/>
                  </a:lnTo>
                  <a:lnTo>
                    <a:pt x="28" y="22"/>
                  </a:lnTo>
                  <a:lnTo>
                    <a:pt x="72" y="11"/>
                  </a:lnTo>
                  <a:lnTo>
                    <a:pt x="107" y="0"/>
                  </a:lnTo>
                  <a:lnTo>
                    <a:pt x="54" y="69"/>
                  </a:lnTo>
                  <a:lnTo>
                    <a:pt x="13" y="75"/>
                  </a:lnTo>
                  <a:lnTo>
                    <a:pt x="0" y="59"/>
                  </a:lnTo>
                  <a:close/>
                </a:path>
              </a:pathLst>
            </a:custGeom>
            <a:solidFill>
              <a:srgbClr val="EA6620"/>
            </a:solidFill>
            <a:ln w="9525" cmpd="sng">
              <a:noFill/>
              <a:bevel/>
            </a:ln>
          </p:spPr>
          <p:txBody>
            <a:bodyPr/>
            <a:lstStyle/>
            <a:p>
              <a:endParaRPr lang="zh-CN" altLang="en-US"/>
            </a:p>
          </p:txBody>
        </p:sp>
        <p:sp>
          <p:nvSpPr>
            <p:cNvPr id="19509" name="Freeform 11"/>
            <p:cNvSpPr>
              <a:spLocks noChangeArrowheads="1"/>
            </p:cNvSpPr>
            <p:nvPr/>
          </p:nvSpPr>
          <p:spPr bwMode="auto">
            <a:xfrm>
              <a:off x="1009650" y="1111250"/>
              <a:ext cx="774700" cy="1128713"/>
            </a:xfrm>
            <a:custGeom>
              <a:avLst/>
              <a:gdLst>
                <a:gd name="T0" fmla="*/ 2147483646 w 488"/>
                <a:gd name="T1" fmla="*/ 2147483646 h 711"/>
                <a:gd name="T2" fmla="*/ 2147483646 w 488"/>
                <a:gd name="T3" fmla="*/ 2147483646 h 711"/>
                <a:gd name="T4" fmla="*/ 2147483646 w 488"/>
                <a:gd name="T5" fmla="*/ 2147483646 h 711"/>
                <a:gd name="T6" fmla="*/ 2147483646 w 488"/>
                <a:gd name="T7" fmla="*/ 2147483646 h 711"/>
                <a:gd name="T8" fmla="*/ 2147483646 w 488"/>
                <a:gd name="T9" fmla="*/ 2147483646 h 711"/>
                <a:gd name="T10" fmla="*/ 2147483646 w 488"/>
                <a:gd name="T11" fmla="*/ 2147483646 h 711"/>
                <a:gd name="T12" fmla="*/ 2147483646 w 488"/>
                <a:gd name="T13" fmla="*/ 2147483646 h 711"/>
                <a:gd name="T14" fmla="*/ 2147483646 w 488"/>
                <a:gd name="T15" fmla="*/ 2147483646 h 711"/>
                <a:gd name="T16" fmla="*/ 2147483646 w 488"/>
                <a:gd name="T17" fmla="*/ 2147483646 h 711"/>
                <a:gd name="T18" fmla="*/ 2147483646 w 488"/>
                <a:gd name="T19" fmla="*/ 2147483646 h 711"/>
                <a:gd name="T20" fmla="*/ 2147483646 w 488"/>
                <a:gd name="T21" fmla="*/ 0 h 711"/>
                <a:gd name="T22" fmla="*/ 2147483646 w 488"/>
                <a:gd name="T23" fmla="*/ 2147483646 h 711"/>
                <a:gd name="T24" fmla="*/ 2147483646 w 488"/>
                <a:gd name="T25" fmla="*/ 2147483646 h 711"/>
                <a:gd name="T26" fmla="*/ 2147483646 w 488"/>
                <a:gd name="T27" fmla="*/ 2147483646 h 711"/>
                <a:gd name="T28" fmla="*/ 2147483646 w 488"/>
                <a:gd name="T29" fmla="*/ 2147483646 h 711"/>
                <a:gd name="T30" fmla="*/ 2147483646 w 488"/>
                <a:gd name="T31" fmla="*/ 2147483646 h 711"/>
                <a:gd name="T32" fmla="*/ 2147483646 w 488"/>
                <a:gd name="T33" fmla="*/ 2147483646 h 711"/>
                <a:gd name="T34" fmla="*/ 2147483646 w 488"/>
                <a:gd name="T35" fmla="*/ 2147483646 h 711"/>
                <a:gd name="T36" fmla="*/ 0 w 488"/>
                <a:gd name="T37" fmla="*/ 2147483646 h 711"/>
                <a:gd name="T38" fmla="*/ 2147483646 w 488"/>
                <a:gd name="T39" fmla="*/ 2147483646 h 7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88"/>
                <a:gd name="T61" fmla="*/ 0 h 711"/>
                <a:gd name="T62" fmla="*/ 488 w 488"/>
                <a:gd name="T63" fmla="*/ 711 h 71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88" h="711">
                  <a:moveTo>
                    <a:pt x="62" y="66"/>
                  </a:moveTo>
                  <a:lnTo>
                    <a:pt x="62" y="28"/>
                  </a:lnTo>
                  <a:lnTo>
                    <a:pt x="80" y="32"/>
                  </a:lnTo>
                  <a:lnTo>
                    <a:pt x="95" y="35"/>
                  </a:lnTo>
                  <a:lnTo>
                    <a:pt x="110" y="37"/>
                  </a:lnTo>
                  <a:lnTo>
                    <a:pt x="155" y="37"/>
                  </a:lnTo>
                  <a:lnTo>
                    <a:pt x="186" y="37"/>
                  </a:lnTo>
                  <a:lnTo>
                    <a:pt x="245" y="6"/>
                  </a:lnTo>
                  <a:lnTo>
                    <a:pt x="318" y="0"/>
                  </a:lnTo>
                  <a:lnTo>
                    <a:pt x="413" y="10"/>
                  </a:lnTo>
                  <a:lnTo>
                    <a:pt x="488" y="192"/>
                  </a:lnTo>
                  <a:lnTo>
                    <a:pt x="442" y="635"/>
                  </a:lnTo>
                  <a:lnTo>
                    <a:pt x="402" y="697"/>
                  </a:lnTo>
                  <a:lnTo>
                    <a:pt x="276" y="711"/>
                  </a:lnTo>
                  <a:lnTo>
                    <a:pt x="199" y="697"/>
                  </a:lnTo>
                  <a:lnTo>
                    <a:pt x="105" y="337"/>
                  </a:lnTo>
                  <a:lnTo>
                    <a:pt x="0" y="161"/>
                  </a:lnTo>
                  <a:lnTo>
                    <a:pt x="62" y="66"/>
                  </a:lnTo>
                  <a:close/>
                </a:path>
              </a:pathLst>
            </a:custGeom>
            <a:solidFill>
              <a:srgbClr val="EA6620"/>
            </a:solidFill>
            <a:ln w="9525" cmpd="sng">
              <a:noFill/>
              <a:bevel/>
            </a:ln>
          </p:spPr>
          <p:txBody>
            <a:bodyPr/>
            <a:lstStyle/>
            <a:p>
              <a:endParaRPr lang="zh-CN" altLang="en-US"/>
            </a:p>
          </p:txBody>
        </p:sp>
        <p:sp>
          <p:nvSpPr>
            <p:cNvPr id="19510" name="Freeform 12"/>
            <p:cNvSpPr>
              <a:spLocks noChangeArrowheads="1"/>
            </p:cNvSpPr>
            <p:nvPr/>
          </p:nvSpPr>
          <p:spPr bwMode="auto">
            <a:xfrm>
              <a:off x="1731962" y="0"/>
              <a:ext cx="230188" cy="279400"/>
            </a:xfrm>
            <a:custGeom>
              <a:avLst/>
              <a:gdLst>
                <a:gd name="T0" fmla="*/ 2147483646 w 145"/>
                <a:gd name="T1" fmla="*/ 2147483646 h 176"/>
                <a:gd name="T2" fmla="*/ 2147483646 w 145"/>
                <a:gd name="T3" fmla="*/ 2147483646 h 176"/>
                <a:gd name="T4" fmla="*/ 2147483646 w 145"/>
                <a:gd name="T5" fmla="*/ 2147483646 h 176"/>
                <a:gd name="T6" fmla="*/ 2147483646 w 145"/>
                <a:gd name="T7" fmla="*/ 2147483646 h 176"/>
                <a:gd name="T8" fmla="*/ 2147483646 w 145"/>
                <a:gd name="T9" fmla="*/ 2147483646 h 176"/>
                <a:gd name="T10" fmla="*/ 2147483646 w 145"/>
                <a:gd name="T11" fmla="*/ 2147483646 h 176"/>
                <a:gd name="T12" fmla="*/ 2147483646 w 145"/>
                <a:gd name="T13" fmla="*/ 2147483646 h 176"/>
                <a:gd name="T14" fmla="*/ 2147483646 w 145"/>
                <a:gd name="T15" fmla="*/ 2147483646 h 176"/>
                <a:gd name="T16" fmla="*/ 0 w 145"/>
                <a:gd name="T17" fmla="*/ 2147483646 h 176"/>
                <a:gd name="T18" fmla="*/ 2147483646 w 145"/>
                <a:gd name="T19" fmla="*/ 2147483646 h 176"/>
                <a:gd name="T20" fmla="*/ 2147483646 w 145"/>
                <a:gd name="T21" fmla="*/ 2147483646 h 176"/>
                <a:gd name="T22" fmla="*/ 2147483646 w 145"/>
                <a:gd name="T23" fmla="*/ 2147483646 h 176"/>
                <a:gd name="T24" fmla="*/ 2147483646 w 145"/>
                <a:gd name="T25" fmla="*/ 2147483646 h 176"/>
                <a:gd name="T26" fmla="*/ 2147483646 w 145"/>
                <a:gd name="T27" fmla="*/ 2147483646 h 176"/>
                <a:gd name="T28" fmla="*/ 2147483646 w 145"/>
                <a:gd name="T29" fmla="*/ 2147483646 h 176"/>
                <a:gd name="T30" fmla="*/ 2147483646 w 145"/>
                <a:gd name="T31" fmla="*/ 0 h 176"/>
                <a:gd name="T32" fmla="*/ 2147483646 w 145"/>
                <a:gd name="T33" fmla="*/ 2147483646 h 176"/>
                <a:gd name="T34" fmla="*/ 2147483646 w 145"/>
                <a:gd name="T35" fmla="*/ 2147483646 h 176"/>
                <a:gd name="T36" fmla="*/ 2147483646 w 145"/>
                <a:gd name="T37" fmla="*/ 2147483646 h 176"/>
                <a:gd name="T38" fmla="*/ 2147483646 w 145"/>
                <a:gd name="T39" fmla="*/ 2147483646 h 176"/>
                <a:gd name="T40" fmla="*/ 2147483646 w 145"/>
                <a:gd name="T41" fmla="*/ 2147483646 h 176"/>
                <a:gd name="T42" fmla="*/ 2147483646 w 145"/>
                <a:gd name="T43" fmla="*/ 2147483646 h 176"/>
                <a:gd name="T44" fmla="*/ 2147483646 w 145"/>
                <a:gd name="T45" fmla="*/ 2147483646 h 176"/>
                <a:gd name="T46" fmla="*/ 2147483646 w 145"/>
                <a:gd name="T47" fmla="*/ 2147483646 h 176"/>
                <a:gd name="T48" fmla="*/ 2147483646 w 145"/>
                <a:gd name="T49" fmla="*/ 2147483646 h 176"/>
                <a:gd name="T50" fmla="*/ 2147483646 w 145"/>
                <a:gd name="T51" fmla="*/ 2147483646 h 176"/>
                <a:gd name="T52" fmla="*/ 2147483646 w 145"/>
                <a:gd name="T53" fmla="*/ 2147483646 h 176"/>
                <a:gd name="T54" fmla="*/ 2147483646 w 145"/>
                <a:gd name="T55" fmla="*/ 2147483646 h 176"/>
                <a:gd name="T56" fmla="*/ 2147483646 w 145"/>
                <a:gd name="T57" fmla="*/ 2147483646 h 176"/>
                <a:gd name="T58" fmla="*/ 2147483646 w 145"/>
                <a:gd name="T59" fmla="*/ 2147483646 h 176"/>
                <a:gd name="T60" fmla="*/ 2147483646 w 145"/>
                <a:gd name="T61" fmla="*/ 2147483646 h 176"/>
                <a:gd name="T62" fmla="*/ 2147483646 w 145"/>
                <a:gd name="T63" fmla="*/ 2147483646 h 176"/>
                <a:gd name="T64" fmla="*/ 2147483646 w 145"/>
                <a:gd name="T65" fmla="*/ 2147483646 h 1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45"/>
                <a:gd name="T100" fmla="*/ 0 h 176"/>
                <a:gd name="T101" fmla="*/ 145 w 145"/>
                <a:gd name="T102" fmla="*/ 176 h 17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45" h="176">
                  <a:moveTo>
                    <a:pt x="65" y="159"/>
                  </a:moveTo>
                  <a:lnTo>
                    <a:pt x="65" y="159"/>
                  </a:lnTo>
                  <a:lnTo>
                    <a:pt x="61" y="147"/>
                  </a:lnTo>
                  <a:lnTo>
                    <a:pt x="59" y="138"/>
                  </a:lnTo>
                  <a:lnTo>
                    <a:pt x="56" y="134"/>
                  </a:lnTo>
                  <a:lnTo>
                    <a:pt x="55" y="131"/>
                  </a:lnTo>
                  <a:lnTo>
                    <a:pt x="47" y="125"/>
                  </a:lnTo>
                  <a:lnTo>
                    <a:pt x="37" y="120"/>
                  </a:lnTo>
                  <a:lnTo>
                    <a:pt x="28" y="114"/>
                  </a:lnTo>
                  <a:lnTo>
                    <a:pt x="21" y="110"/>
                  </a:lnTo>
                  <a:lnTo>
                    <a:pt x="16" y="102"/>
                  </a:lnTo>
                  <a:lnTo>
                    <a:pt x="8" y="89"/>
                  </a:lnTo>
                  <a:lnTo>
                    <a:pt x="3" y="74"/>
                  </a:lnTo>
                  <a:lnTo>
                    <a:pt x="2" y="66"/>
                  </a:lnTo>
                  <a:lnTo>
                    <a:pt x="0" y="59"/>
                  </a:lnTo>
                  <a:lnTo>
                    <a:pt x="2" y="52"/>
                  </a:lnTo>
                  <a:lnTo>
                    <a:pt x="4" y="45"/>
                  </a:lnTo>
                  <a:lnTo>
                    <a:pt x="12" y="32"/>
                  </a:lnTo>
                  <a:lnTo>
                    <a:pt x="20" y="23"/>
                  </a:lnTo>
                  <a:lnTo>
                    <a:pt x="22" y="19"/>
                  </a:lnTo>
                  <a:lnTo>
                    <a:pt x="24" y="16"/>
                  </a:lnTo>
                  <a:lnTo>
                    <a:pt x="25" y="12"/>
                  </a:lnTo>
                  <a:lnTo>
                    <a:pt x="28" y="8"/>
                  </a:lnTo>
                  <a:lnTo>
                    <a:pt x="37" y="4"/>
                  </a:lnTo>
                  <a:lnTo>
                    <a:pt x="42" y="1"/>
                  </a:lnTo>
                  <a:lnTo>
                    <a:pt x="47" y="0"/>
                  </a:lnTo>
                  <a:lnTo>
                    <a:pt x="51" y="3"/>
                  </a:lnTo>
                  <a:lnTo>
                    <a:pt x="55" y="5"/>
                  </a:lnTo>
                  <a:lnTo>
                    <a:pt x="59" y="10"/>
                  </a:lnTo>
                  <a:lnTo>
                    <a:pt x="70" y="12"/>
                  </a:lnTo>
                  <a:lnTo>
                    <a:pt x="86" y="14"/>
                  </a:lnTo>
                  <a:lnTo>
                    <a:pt x="92" y="16"/>
                  </a:lnTo>
                  <a:lnTo>
                    <a:pt x="100" y="17"/>
                  </a:lnTo>
                  <a:lnTo>
                    <a:pt x="104" y="19"/>
                  </a:lnTo>
                  <a:lnTo>
                    <a:pt x="108" y="22"/>
                  </a:lnTo>
                  <a:lnTo>
                    <a:pt x="110" y="25"/>
                  </a:lnTo>
                  <a:lnTo>
                    <a:pt x="112" y="28"/>
                  </a:lnTo>
                  <a:lnTo>
                    <a:pt x="115" y="39"/>
                  </a:lnTo>
                  <a:lnTo>
                    <a:pt x="119" y="49"/>
                  </a:lnTo>
                  <a:lnTo>
                    <a:pt x="127" y="69"/>
                  </a:lnTo>
                  <a:lnTo>
                    <a:pt x="131" y="78"/>
                  </a:lnTo>
                  <a:lnTo>
                    <a:pt x="137" y="87"/>
                  </a:lnTo>
                  <a:lnTo>
                    <a:pt x="143" y="96"/>
                  </a:lnTo>
                  <a:lnTo>
                    <a:pt x="144" y="100"/>
                  </a:lnTo>
                  <a:lnTo>
                    <a:pt x="145" y="103"/>
                  </a:lnTo>
                  <a:lnTo>
                    <a:pt x="144" y="140"/>
                  </a:lnTo>
                  <a:lnTo>
                    <a:pt x="143" y="163"/>
                  </a:lnTo>
                  <a:lnTo>
                    <a:pt x="141" y="171"/>
                  </a:lnTo>
                  <a:lnTo>
                    <a:pt x="140" y="175"/>
                  </a:lnTo>
                  <a:lnTo>
                    <a:pt x="139" y="176"/>
                  </a:lnTo>
                  <a:lnTo>
                    <a:pt x="136" y="176"/>
                  </a:lnTo>
                  <a:lnTo>
                    <a:pt x="127" y="175"/>
                  </a:lnTo>
                  <a:lnTo>
                    <a:pt x="101" y="169"/>
                  </a:lnTo>
                  <a:lnTo>
                    <a:pt x="65" y="159"/>
                  </a:lnTo>
                  <a:close/>
                </a:path>
              </a:pathLst>
            </a:custGeom>
            <a:solidFill>
              <a:srgbClr val="FFCDAC"/>
            </a:solidFill>
            <a:ln w="9525" cmpd="sng">
              <a:noFill/>
              <a:bevel/>
            </a:ln>
          </p:spPr>
          <p:txBody>
            <a:bodyPr/>
            <a:lstStyle/>
            <a:p>
              <a:endParaRPr lang="zh-CN" altLang="en-US"/>
            </a:p>
          </p:txBody>
        </p:sp>
        <p:sp>
          <p:nvSpPr>
            <p:cNvPr id="19511" name="Freeform 13"/>
            <p:cNvSpPr>
              <a:spLocks noChangeArrowheads="1"/>
            </p:cNvSpPr>
            <p:nvPr/>
          </p:nvSpPr>
          <p:spPr bwMode="auto">
            <a:xfrm>
              <a:off x="1819275" y="239713"/>
              <a:ext cx="182563" cy="95250"/>
            </a:xfrm>
            <a:custGeom>
              <a:avLst/>
              <a:gdLst>
                <a:gd name="T0" fmla="*/ 0 w 115"/>
                <a:gd name="T1" fmla="*/ 2147483646 h 60"/>
                <a:gd name="T2" fmla="*/ 0 w 115"/>
                <a:gd name="T3" fmla="*/ 2147483646 h 60"/>
                <a:gd name="T4" fmla="*/ 2147483646 w 115"/>
                <a:gd name="T5" fmla="*/ 2147483646 h 60"/>
                <a:gd name="T6" fmla="*/ 2147483646 w 115"/>
                <a:gd name="T7" fmla="*/ 2147483646 h 60"/>
                <a:gd name="T8" fmla="*/ 2147483646 w 115"/>
                <a:gd name="T9" fmla="*/ 2147483646 h 60"/>
                <a:gd name="T10" fmla="*/ 2147483646 w 115"/>
                <a:gd name="T11" fmla="*/ 0 h 60"/>
                <a:gd name="T12" fmla="*/ 2147483646 w 115"/>
                <a:gd name="T13" fmla="*/ 0 h 60"/>
                <a:gd name="T14" fmla="*/ 2147483646 w 115"/>
                <a:gd name="T15" fmla="*/ 2147483646 h 60"/>
                <a:gd name="T16" fmla="*/ 2147483646 w 115"/>
                <a:gd name="T17" fmla="*/ 2147483646 h 60"/>
                <a:gd name="T18" fmla="*/ 2147483646 w 115"/>
                <a:gd name="T19" fmla="*/ 2147483646 h 60"/>
                <a:gd name="T20" fmla="*/ 2147483646 w 115"/>
                <a:gd name="T21" fmla="*/ 2147483646 h 60"/>
                <a:gd name="T22" fmla="*/ 2147483646 w 115"/>
                <a:gd name="T23" fmla="*/ 2147483646 h 60"/>
                <a:gd name="T24" fmla="*/ 2147483646 w 115"/>
                <a:gd name="T25" fmla="*/ 2147483646 h 60"/>
                <a:gd name="T26" fmla="*/ 2147483646 w 115"/>
                <a:gd name="T27" fmla="*/ 2147483646 h 60"/>
                <a:gd name="T28" fmla="*/ 2147483646 w 115"/>
                <a:gd name="T29" fmla="*/ 2147483646 h 60"/>
                <a:gd name="T30" fmla="*/ 2147483646 w 115"/>
                <a:gd name="T31" fmla="*/ 2147483646 h 60"/>
                <a:gd name="T32" fmla="*/ 2147483646 w 115"/>
                <a:gd name="T33" fmla="*/ 2147483646 h 60"/>
                <a:gd name="T34" fmla="*/ 2147483646 w 115"/>
                <a:gd name="T35" fmla="*/ 2147483646 h 60"/>
                <a:gd name="T36" fmla="*/ 2147483646 w 115"/>
                <a:gd name="T37" fmla="*/ 2147483646 h 60"/>
                <a:gd name="T38" fmla="*/ 2147483646 w 115"/>
                <a:gd name="T39" fmla="*/ 2147483646 h 60"/>
                <a:gd name="T40" fmla="*/ 2147483646 w 115"/>
                <a:gd name="T41" fmla="*/ 2147483646 h 60"/>
                <a:gd name="T42" fmla="*/ 2147483646 w 115"/>
                <a:gd name="T43" fmla="*/ 2147483646 h 60"/>
                <a:gd name="T44" fmla="*/ 2147483646 w 115"/>
                <a:gd name="T45" fmla="*/ 2147483646 h 60"/>
                <a:gd name="T46" fmla="*/ 2147483646 w 115"/>
                <a:gd name="T47" fmla="*/ 2147483646 h 60"/>
                <a:gd name="T48" fmla="*/ 2147483646 w 115"/>
                <a:gd name="T49" fmla="*/ 2147483646 h 60"/>
                <a:gd name="T50" fmla="*/ 2147483646 w 115"/>
                <a:gd name="T51" fmla="*/ 2147483646 h 60"/>
                <a:gd name="T52" fmla="*/ 2147483646 w 115"/>
                <a:gd name="T53" fmla="*/ 2147483646 h 60"/>
                <a:gd name="T54" fmla="*/ 0 w 115"/>
                <a:gd name="T55" fmla="*/ 2147483646 h 6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5"/>
                <a:gd name="T85" fmla="*/ 0 h 60"/>
                <a:gd name="T86" fmla="*/ 115 w 115"/>
                <a:gd name="T87" fmla="*/ 60 h 6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5" h="60">
                  <a:moveTo>
                    <a:pt x="0" y="30"/>
                  </a:moveTo>
                  <a:lnTo>
                    <a:pt x="0" y="30"/>
                  </a:lnTo>
                  <a:lnTo>
                    <a:pt x="2" y="17"/>
                  </a:lnTo>
                  <a:lnTo>
                    <a:pt x="5" y="2"/>
                  </a:lnTo>
                  <a:lnTo>
                    <a:pt x="6" y="0"/>
                  </a:lnTo>
                  <a:lnTo>
                    <a:pt x="9" y="0"/>
                  </a:lnTo>
                  <a:lnTo>
                    <a:pt x="18" y="2"/>
                  </a:lnTo>
                  <a:lnTo>
                    <a:pt x="37" y="5"/>
                  </a:lnTo>
                  <a:lnTo>
                    <a:pt x="66" y="11"/>
                  </a:lnTo>
                  <a:lnTo>
                    <a:pt x="82" y="13"/>
                  </a:lnTo>
                  <a:lnTo>
                    <a:pt x="93" y="15"/>
                  </a:lnTo>
                  <a:lnTo>
                    <a:pt x="99" y="16"/>
                  </a:lnTo>
                  <a:lnTo>
                    <a:pt x="106" y="18"/>
                  </a:lnTo>
                  <a:lnTo>
                    <a:pt x="112" y="21"/>
                  </a:lnTo>
                  <a:lnTo>
                    <a:pt x="115" y="24"/>
                  </a:lnTo>
                  <a:lnTo>
                    <a:pt x="115" y="30"/>
                  </a:lnTo>
                  <a:lnTo>
                    <a:pt x="113" y="40"/>
                  </a:lnTo>
                  <a:lnTo>
                    <a:pt x="110" y="60"/>
                  </a:lnTo>
                  <a:lnTo>
                    <a:pt x="108" y="60"/>
                  </a:lnTo>
                  <a:lnTo>
                    <a:pt x="104" y="60"/>
                  </a:lnTo>
                  <a:lnTo>
                    <a:pt x="92" y="57"/>
                  </a:lnTo>
                  <a:lnTo>
                    <a:pt x="54" y="47"/>
                  </a:lnTo>
                  <a:lnTo>
                    <a:pt x="0" y="30"/>
                  </a:lnTo>
                  <a:close/>
                </a:path>
              </a:pathLst>
            </a:custGeom>
            <a:solidFill>
              <a:srgbClr val="EA6620"/>
            </a:solidFill>
            <a:ln w="9525" cmpd="sng">
              <a:noFill/>
              <a:bevel/>
            </a:ln>
          </p:spPr>
          <p:txBody>
            <a:bodyPr/>
            <a:lstStyle/>
            <a:p>
              <a:endParaRPr lang="zh-CN" altLang="en-US"/>
            </a:p>
          </p:txBody>
        </p:sp>
        <p:sp>
          <p:nvSpPr>
            <p:cNvPr id="19512" name="Freeform 14"/>
            <p:cNvSpPr>
              <a:spLocks noChangeArrowheads="1"/>
            </p:cNvSpPr>
            <p:nvPr/>
          </p:nvSpPr>
          <p:spPr bwMode="auto">
            <a:xfrm>
              <a:off x="1819275" y="239713"/>
              <a:ext cx="182563" cy="95250"/>
            </a:xfrm>
            <a:custGeom>
              <a:avLst/>
              <a:gdLst>
                <a:gd name="T0" fmla="*/ 0 w 115"/>
                <a:gd name="T1" fmla="*/ 2147483646 h 60"/>
                <a:gd name="T2" fmla="*/ 0 w 115"/>
                <a:gd name="T3" fmla="*/ 2147483646 h 60"/>
                <a:gd name="T4" fmla="*/ 2147483646 w 115"/>
                <a:gd name="T5" fmla="*/ 2147483646 h 60"/>
                <a:gd name="T6" fmla="*/ 2147483646 w 115"/>
                <a:gd name="T7" fmla="*/ 2147483646 h 60"/>
                <a:gd name="T8" fmla="*/ 2147483646 w 115"/>
                <a:gd name="T9" fmla="*/ 2147483646 h 60"/>
                <a:gd name="T10" fmla="*/ 2147483646 w 115"/>
                <a:gd name="T11" fmla="*/ 0 h 60"/>
                <a:gd name="T12" fmla="*/ 2147483646 w 115"/>
                <a:gd name="T13" fmla="*/ 0 h 60"/>
                <a:gd name="T14" fmla="*/ 2147483646 w 115"/>
                <a:gd name="T15" fmla="*/ 2147483646 h 60"/>
                <a:gd name="T16" fmla="*/ 2147483646 w 115"/>
                <a:gd name="T17" fmla="*/ 2147483646 h 60"/>
                <a:gd name="T18" fmla="*/ 2147483646 w 115"/>
                <a:gd name="T19" fmla="*/ 2147483646 h 60"/>
                <a:gd name="T20" fmla="*/ 2147483646 w 115"/>
                <a:gd name="T21" fmla="*/ 2147483646 h 60"/>
                <a:gd name="T22" fmla="*/ 2147483646 w 115"/>
                <a:gd name="T23" fmla="*/ 2147483646 h 60"/>
                <a:gd name="T24" fmla="*/ 2147483646 w 115"/>
                <a:gd name="T25" fmla="*/ 2147483646 h 60"/>
                <a:gd name="T26" fmla="*/ 2147483646 w 115"/>
                <a:gd name="T27" fmla="*/ 2147483646 h 60"/>
                <a:gd name="T28" fmla="*/ 2147483646 w 115"/>
                <a:gd name="T29" fmla="*/ 2147483646 h 60"/>
                <a:gd name="T30" fmla="*/ 2147483646 w 115"/>
                <a:gd name="T31" fmla="*/ 2147483646 h 60"/>
                <a:gd name="T32" fmla="*/ 2147483646 w 115"/>
                <a:gd name="T33" fmla="*/ 2147483646 h 60"/>
                <a:gd name="T34" fmla="*/ 2147483646 w 115"/>
                <a:gd name="T35" fmla="*/ 2147483646 h 60"/>
                <a:gd name="T36" fmla="*/ 2147483646 w 115"/>
                <a:gd name="T37" fmla="*/ 2147483646 h 60"/>
                <a:gd name="T38" fmla="*/ 2147483646 w 115"/>
                <a:gd name="T39" fmla="*/ 2147483646 h 60"/>
                <a:gd name="T40" fmla="*/ 2147483646 w 115"/>
                <a:gd name="T41" fmla="*/ 2147483646 h 60"/>
                <a:gd name="T42" fmla="*/ 2147483646 w 115"/>
                <a:gd name="T43" fmla="*/ 2147483646 h 60"/>
                <a:gd name="T44" fmla="*/ 2147483646 w 115"/>
                <a:gd name="T45" fmla="*/ 2147483646 h 60"/>
                <a:gd name="T46" fmla="*/ 2147483646 w 115"/>
                <a:gd name="T47" fmla="*/ 2147483646 h 60"/>
                <a:gd name="T48" fmla="*/ 2147483646 w 115"/>
                <a:gd name="T49" fmla="*/ 2147483646 h 60"/>
                <a:gd name="T50" fmla="*/ 2147483646 w 115"/>
                <a:gd name="T51" fmla="*/ 2147483646 h 60"/>
                <a:gd name="T52" fmla="*/ 2147483646 w 115"/>
                <a:gd name="T53" fmla="*/ 2147483646 h 60"/>
                <a:gd name="T54" fmla="*/ 0 w 115"/>
                <a:gd name="T55" fmla="*/ 2147483646 h 6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5"/>
                <a:gd name="T85" fmla="*/ 0 h 60"/>
                <a:gd name="T86" fmla="*/ 115 w 115"/>
                <a:gd name="T87" fmla="*/ 60 h 6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5" h="60">
                  <a:moveTo>
                    <a:pt x="0" y="30"/>
                  </a:moveTo>
                  <a:lnTo>
                    <a:pt x="0" y="30"/>
                  </a:lnTo>
                  <a:lnTo>
                    <a:pt x="2" y="17"/>
                  </a:lnTo>
                  <a:lnTo>
                    <a:pt x="5" y="2"/>
                  </a:lnTo>
                  <a:lnTo>
                    <a:pt x="6" y="0"/>
                  </a:lnTo>
                  <a:lnTo>
                    <a:pt x="9" y="0"/>
                  </a:lnTo>
                  <a:lnTo>
                    <a:pt x="18" y="2"/>
                  </a:lnTo>
                  <a:lnTo>
                    <a:pt x="37" y="5"/>
                  </a:lnTo>
                  <a:lnTo>
                    <a:pt x="66" y="11"/>
                  </a:lnTo>
                  <a:lnTo>
                    <a:pt x="82" y="13"/>
                  </a:lnTo>
                  <a:lnTo>
                    <a:pt x="93" y="15"/>
                  </a:lnTo>
                  <a:lnTo>
                    <a:pt x="99" y="16"/>
                  </a:lnTo>
                  <a:lnTo>
                    <a:pt x="106" y="18"/>
                  </a:lnTo>
                  <a:lnTo>
                    <a:pt x="112" y="21"/>
                  </a:lnTo>
                  <a:lnTo>
                    <a:pt x="115" y="24"/>
                  </a:lnTo>
                  <a:lnTo>
                    <a:pt x="115" y="30"/>
                  </a:lnTo>
                  <a:lnTo>
                    <a:pt x="113" y="40"/>
                  </a:lnTo>
                  <a:lnTo>
                    <a:pt x="110" y="60"/>
                  </a:lnTo>
                  <a:lnTo>
                    <a:pt x="108" y="60"/>
                  </a:lnTo>
                  <a:lnTo>
                    <a:pt x="104" y="60"/>
                  </a:lnTo>
                  <a:lnTo>
                    <a:pt x="92" y="57"/>
                  </a:lnTo>
                  <a:lnTo>
                    <a:pt x="54" y="47"/>
                  </a:lnTo>
                  <a:lnTo>
                    <a:pt x="0" y="30"/>
                  </a:lnTo>
                </a:path>
              </a:pathLst>
            </a:custGeom>
            <a:noFill/>
            <a:ln w="9525" cmpd="sng">
              <a:noFill/>
              <a:bevel/>
            </a:ln>
          </p:spPr>
          <p:txBody>
            <a:bodyPr/>
            <a:lstStyle/>
            <a:p>
              <a:endParaRPr lang="zh-CN" altLang="en-US"/>
            </a:p>
          </p:txBody>
        </p:sp>
        <p:sp>
          <p:nvSpPr>
            <p:cNvPr id="19513" name="Freeform 15"/>
            <p:cNvSpPr>
              <a:spLocks noChangeArrowheads="1"/>
            </p:cNvSpPr>
            <p:nvPr/>
          </p:nvSpPr>
          <p:spPr bwMode="auto">
            <a:xfrm>
              <a:off x="1254125" y="1169988"/>
              <a:ext cx="466725" cy="676275"/>
            </a:xfrm>
            <a:custGeom>
              <a:avLst/>
              <a:gdLst>
                <a:gd name="T0" fmla="*/ 0 w 294"/>
                <a:gd name="T1" fmla="*/ 2147483646 h 426"/>
                <a:gd name="T2" fmla="*/ 2147483646 w 294"/>
                <a:gd name="T3" fmla="*/ 2147483646 h 426"/>
                <a:gd name="T4" fmla="*/ 2147483646 w 294"/>
                <a:gd name="T5" fmla="*/ 2147483646 h 426"/>
                <a:gd name="T6" fmla="*/ 2147483646 w 294"/>
                <a:gd name="T7" fmla="*/ 2147483646 h 426"/>
                <a:gd name="T8" fmla="*/ 2147483646 w 294"/>
                <a:gd name="T9" fmla="*/ 0 h 426"/>
                <a:gd name="T10" fmla="*/ 2147483646 w 294"/>
                <a:gd name="T11" fmla="*/ 2147483646 h 426"/>
                <a:gd name="T12" fmla="*/ 2147483646 w 294"/>
                <a:gd name="T13" fmla="*/ 2147483646 h 426"/>
                <a:gd name="T14" fmla="*/ 2147483646 w 294"/>
                <a:gd name="T15" fmla="*/ 2147483646 h 426"/>
                <a:gd name="T16" fmla="*/ 2147483646 w 294"/>
                <a:gd name="T17" fmla="*/ 2147483646 h 426"/>
                <a:gd name="T18" fmla="*/ 2147483646 w 294"/>
                <a:gd name="T19" fmla="*/ 2147483646 h 426"/>
                <a:gd name="T20" fmla="*/ 2147483646 w 294"/>
                <a:gd name="T21" fmla="*/ 2147483646 h 426"/>
                <a:gd name="T22" fmla="*/ 2147483646 w 294"/>
                <a:gd name="T23" fmla="*/ 2147483646 h 426"/>
                <a:gd name="T24" fmla="*/ 2147483646 w 294"/>
                <a:gd name="T25" fmla="*/ 2147483646 h 426"/>
                <a:gd name="T26" fmla="*/ 2147483646 w 294"/>
                <a:gd name="T27" fmla="*/ 2147483646 h 426"/>
                <a:gd name="T28" fmla="*/ 2147483646 w 294"/>
                <a:gd name="T29" fmla="*/ 2147483646 h 426"/>
                <a:gd name="T30" fmla="*/ 2147483646 w 294"/>
                <a:gd name="T31" fmla="*/ 2147483646 h 426"/>
                <a:gd name="T32" fmla="*/ 2147483646 w 294"/>
                <a:gd name="T33" fmla="*/ 2147483646 h 426"/>
                <a:gd name="T34" fmla="*/ 2147483646 w 294"/>
                <a:gd name="T35" fmla="*/ 2147483646 h 426"/>
                <a:gd name="T36" fmla="*/ 2147483646 w 294"/>
                <a:gd name="T37" fmla="*/ 2147483646 h 426"/>
                <a:gd name="T38" fmla="*/ 2147483646 w 294"/>
                <a:gd name="T39" fmla="*/ 2147483646 h 426"/>
                <a:gd name="T40" fmla="*/ 2147483646 w 294"/>
                <a:gd name="T41" fmla="*/ 2147483646 h 426"/>
                <a:gd name="T42" fmla="*/ 2147483646 w 294"/>
                <a:gd name="T43" fmla="*/ 2147483646 h 426"/>
                <a:gd name="T44" fmla="*/ 2147483646 w 294"/>
                <a:gd name="T45" fmla="*/ 2147483646 h 426"/>
                <a:gd name="T46" fmla="*/ 2147483646 w 294"/>
                <a:gd name="T47" fmla="*/ 2147483646 h 426"/>
                <a:gd name="T48" fmla="*/ 2147483646 w 294"/>
                <a:gd name="T49" fmla="*/ 2147483646 h 426"/>
                <a:gd name="T50" fmla="*/ 2147483646 w 294"/>
                <a:gd name="T51" fmla="*/ 2147483646 h 426"/>
                <a:gd name="T52" fmla="*/ 2147483646 w 294"/>
                <a:gd name="T53" fmla="*/ 2147483646 h 426"/>
                <a:gd name="T54" fmla="*/ 2147483646 w 294"/>
                <a:gd name="T55" fmla="*/ 2147483646 h 426"/>
                <a:gd name="T56" fmla="*/ 2147483646 w 294"/>
                <a:gd name="T57" fmla="*/ 2147483646 h 426"/>
                <a:gd name="T58" fmla="*/ 2147483646 w 294"/>
                <a:gd name="T59" fmla="*/ 2147483646 h 426"/>
                <a:gd name="T60" fmla="*/ 2147483646 w 294"/>
                <a:gd name="T61" fmla="*/ 2147483646 h 426"/>
                <a:gd name="T62" fmla="*/ 2147483646 w 294"/>
                <a:gd name="T63" fmla="*/ 2147483646 h 426"/>
                <a:gd name="T64" fmla="*/ 2147483646 w 294"/>
                <a:gd name="T65" fmla="*/ 2147483646 h 426"/>
                <a:gd name="T66" fmla="*/ 2147483646 w 294"/>
                <a:gd name="T67" fmla="*/ 2147483646 h 426"/>
                <a:gd name="T68" fmla="*/ 2147483646 w 294"/>
                <a:gd name="T69" fmla="*/ 2147483646 h 426"/>
                <a:gd name="T70" fmla="*/ 2147483646 w 294"/>
                <a:gd name="T71" fmla="*/ 2147483646 h 426"/>
                <a:gd name="T72" fmla="*/ 2147483646 w 294"/>
                <a:gd name="T73" fmla="*/ 2147483646 h 426"/>
                <a:gd name="T74" fmla="*/ 2147483646 w 294"/>
                <a:gd name="T75" fmla="*/ 2147483646 h 426"/>
                <a:gd name="T76" fmla="*/ 0 w 294"/>
                <a:gd name="T77" fmla="*/ 2147483646 h 4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94"/>
                <a:gd name="T118" fmla="*/ 0 h 426"/>
                <a:gd name="T119" fmla="*/ 294 w 294"/>
                <a:gd name="T120" fmla="*/ 426 h 42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94" h="426">
                  <a:moveTo>
                    <a:pt x="0" y="48"/>
                  </a:moveTo>
                  <a:lnTo>
                    <a:pt x="0" y="48"/>
                  </a:lnTo>
                  <a:lnTo>
                    <a:pt x="4" y="35"/>
                  </a:lnTo>
                  <a:lnTo>
                    <a:pt x="8" y="25"/>
                  </a:lnTo>
                  <a:lnTo>
                    <a:pt x="12" y="18"/>
                  </a:lnTo>
                  <a:lnTo>
                    <a:pt x="18" y="13"/>
                  </a:lnTo>
                  <a:lnTo>
                    <a:pt x="29" y="7"/>
                  </a:lnTo>
                  <a:lnTo>
                    <a:pt x="41" y="0"/>
                  </a:lnTo>
                  <a:lnTo>
                    <a:pt x="54" y="18"/>
                  </a:lnTo>
                  <a:lnTo>
                    <a:pt x="65" y="34"/>
                  </a:lnTo>
                  <a:lnTo>
                    <a:pt x="74" y="48"/>
                  </a:lnTo>
                  <a:lnTo>
                    <a:pt x="76" y="54"/>
                  </a:lnTo>
                  <a:lnTo>
                    <a:pt x="82" y="58"/>
                  </a:lnTo>
                  <a:lnTo>
                    <a:pt x="87" y="61"/>
                  </a:lnTo>
                  <a:lnTo>
                    <a:pt x="92" y="63"/>
                  </a:lnTo>
                  <a:lnTo>
                    <a:pt x="100" y="65"/>
                  </a:lnTo>
                  <a:lnTo>
                    <a:pt x="104" y="65"/>
                  </a:lnTo>
                  <a:lnTo>
                    <a:pt x="141" y="69"/>
                  </a:lnTo>
                  <a:lnTo>
                    <a:pt x="169" y="73"/>
                  </a:lnTo>
                  <a:lnTo>
                    <a:pt x="180" y="76"/>
                  </a:lnTo>
                  <a:lnTo>
                    <a:pt x="186" y="79"/>
                  </a:lnTo>
                  <a:lnTo>
                    <a:pt x="199" y="93"/>
                  </a:lnTo>
                  <a:lnTo>
                    <a:pt x="220" y="119"/>
                  </a:lnTo>
                  <a:lnTo>
                    <a:pt x="229" y="132"/>
                  </a:lnTo>
                  <a:lnTo>
                    <a:pt x="238" y="145"/>
                  </a:lnTo>
                  <a:lnTo>
                    <a:pt x="244" y="157"/>
                  </a:lnTo>
                  <a:lnTo>
                    <a:pt x="247" y="166"/>
                  </a:lnTo>
                  <a:lnTo>
                    <a:pt x="254" y="195"/>
                  </a:lnTo>
                  <a:lnTo>
                    <a:pt x="265" y="244"/>
                  </a:lnTo>
                  <a:lnTo>
                    <a:pt x="276" y="294"/>
                  </a:lnTo>
                  <a:lnTo>
                    <a:pt x="282" y="323"/>
                  </a:lnTo>
                  <a:lnTo>
                    <a:pt x="285" y="340"/>
                  </a:lnTo>
                  <a:lnTo>
                    <a:pt x="290" y="356"/>
                  </a:lnTo>
                  <a:lnTo>
                    <a:pt x="294" y="373"/>
                  </a:lnTo>
                  <a:lnTo>
                    <a:pt x="274" y="397"/>
                  </a:lnTo>
                  <a:lnTo>
                    <a:pt x="260" y="415"/>
                  </a:lnTo>
                  <a:lnTo>
                    <a:pt x="255" y="422"/>
                  </a:lnTo>
                  <a:lnTo>
                    <a:pt x="254" y="426"/>
                  </a:lnTo>
                  <a:lnTo>
                    <a:pt x="252" y="426"/>
                  </a:lnTo>
                  <a:lnTo>
                    <a:pt x="251" y="424"/>
                  </a:lnTo>
                  <a:lnTo>
                    <a:pt x="243" y="422"/>
                  </a:lnTo>
                  <a:lnTo>
                    <a:pt x="219" y="409"/>
                  </a:lnTo>
                  <a:lnTo>
                    <a:pt x="194" y="394"/>
                  </a:lnTo>
                  <a:lnTo>
                    <a:pt x="181" y="385"/>
                  </a:lnTo>
                  <a:lnTo>
                    <a:pt x="167" y="300"/>
                  </a:lnTo>
                  <a:lnTo>
                    <a:pt x="150" y="202"/>
                  </a:lnTo>
                  <a:lnTo>
                    <a:pt x="142" y="179"/>
                  </a:lnTo>
                  <a:lnTo>
                    <a:pt x="129" y="146"/>
                  </a:lnTo>
                  <a:lnTo>
                    <a:pt x="122" y="129"/>
                  </a:lnTo>
                  <a:lnTo>
                    <a:pt x="115" y="115"/>
                  </a:lnTo>
                  <a:lnTo>
                    <a:pt x="109" y="105"/>
                  </a:lnTo>
                  <a:lnTo>
                    <a:pt x="106" y="101"/>
                  </a:lnTo>
                  <a:lnTo>
                    <a:pt x="104" y="98"/>
                  </a:lnTo>
                  <a:lnTo>
                    <a:pt x="92" y="94"/>
                  </a:lnTo>
                  <a:lnTo>
                    <a:pt x="76" y="89"/>
                  </a:lnTo>
                  <a:lnTo>
                    <a:pt x="61" y="83"/>
                  </a:lnTo>
                  <a:lnTo>
                    <a:pt x="56" y="79"/>
                  </a:lnTo>
                  <a:lnTo>
                    <a:pt x="52" y="75"/>
                  </a:lnTo>
                  <a:lnTo>
                    <a:pt x="44" y="66"/>
                  </a:lnTo>
                  <a:lnTo>
                    <a:pt x="39" y="61"/>
                  </a:lnTo>
                  <a:lnTo>
                    <a:pt x="34" y="57"/>
                  </a:lnTo>
                  <a:lnTo>
                    <a:pt x="26" y="53"/>
                  </a:lnTo>
                  <a:lnTo>
                    <a:pt x="18" y="51"/>
                  </a:lnTo>
                  <a:lnTo>
                    <a:pt x="9" y="49"/>
                  </a:lnTo>
                  <a:lnTo>
                    <a:pt x="0" y="48"/>
                  </a:lnTo>
                  <a:close/>
                </a:path>
              </a:pathLst>
            </a:custGeom>
            <a:solidFill>
              <a:srgbClr val="000000"/>
            </a:solidFill>
            <a:ln w="9525" cmpd="sng">
              <a:noFill/>
              <a:bevel/>
            </a:ln>
          </p:spPr>
          <p:txBody>
            <a:bodyPr/>
            <a:lstStyle/>
            <a:p>
              <a:endParaRPr lang="zh-CN" altLang="en-US"/>
            </a:p>
          </p:txBody>
        </p:sp>
        <p:sp>
          <p:nvSpPr>
            <p:cNvPr id="19514" name="Freeform 16"/>
            <p:cNvSpPr>
              <a:spLocks noChangeArrowheads="1"/>
            </p:cNvSpPr>
            <p:nvPr/>
          </p:nvSpPr>
          <p:spPr bwMode="auto">
            <a:xfrm>
              <a:off x="1358900" y="277813"/>
              <a:ext cx="847725" cy="1876425"/>
            </a:xfrm>
            <a:custGeom>
              <a:avLst/>
              <a:gdLst>
                <a:gd name="T0" fmla="*/ 2147483646 w 534"/>
                <a:gd name="T1" fmla="*/ 2147483646 h 1182"/>
                <a:gd name="T2" fmla="*/ 2147483646 w 534"/>
                <a:gd name="T3" fmla="*/ 2147483646 h 1182"/>
                <a:gd name="T4" fmla="*/ 2147483646 w 534"/>
                <a:gd name="T5" fmla="*/ 2147483646 h 1182"/>
                <a:gd name="T6" fmla="*/ 2147483646 w 534"/>
                <a:gd name="T7" fmla="*/ 2147483646 h 1182"/>
                <a:gd name="T8" fmla="*/ 2147483646 w 534"/>
                <a:gd name="T9" fmla="*/ 2147483646 h 1182"/>
                <a:gd name="T10" fmla="*/ 2147483646 w 534"/>
                <a:gd name="T11" fmla="*/ 2147483646 h 1182"/>
                <a:gd name="T12" fmla="*/ 2147483646 w 534"/>
                <a:gd name="T13" fmla="*/ 2147483646 h 1182"/>
                <a:gd name="T14" fmla="*/ 2147483646 w 534"/>
                <a:gd name="T15" fmla="*/ 2147483646 h 1182"/>
                <a:gd name="T16" fmla="*/ 2147483646 w 534"/>
                <a:gd name="T17" fmla="*/ 2147483646 h 1182"/>
                <a:gd name="T18" fmla="*/ 2147483646 w 534"/>
                <a:gd name="T19" fmla="*/ 2147483646 h 1182"/>
                <a:gd name="T20" fmla="*/ 2147483646 w 534"/>
                <a:gd name="T21" fmla="*/ 2147483646 h 1182"/>
                <a:gd name="T22" fmla="*/ 2147483646 w 534"/>
                <a:gd name="T23" fmla="*/ 0 h 1182"/>
                <a:gd name="T24" fmla="*/ 2147483646 w 534"/>
                <a:gd name="T25" fmla="*/ 2147483646 h 1182"/>
                <a:gd name="T26" fmla="*/ 2147483646 w 534"/>
                <a:gd name="T27" fmla="*/ 2147483646 h 1182"/>
                <a:gd name="T28" fmla="*/ 2147483646 w 534"/>
                <a:gd name="T29" fmla="*/ 2147483646 h 1182"/>
                <a:gd name="T30" fmla="*/ 2147483646 w 534"/>
                <a:gd name="T31" fmla="*/ 2147483646 h 1182"/>
                <a:gd name="T32" fmla="*/ 2147483646 w 534"/>
                <a:gd name="T33" fmla="*/ 2147483646 h 1182"/>
                <a:gd name="T34" fmla="*/ 2147483646 w 534"/>
                <a:gd name="T35" fmla="*/ 2147483646 h 1182"/>
                <a:gd name="T36" fmla="*/ 2147483646 w 534"/>
                <a:gd name="T37" fmla="*/ 2147483646 h 1182"/>
                <a:gd name="T38" fmla="*/ 2147483646 w 534"/>
                <a:gd name="T39" fmla="*/ 2147483646 h 1182"/>
                <a:gd name="T40" fmla="*/ 2147483646 w 534"/>
                <a:gd name="T41" fmla="*/ 2147483646 h 1182"/>
                <a:gd name="T42" fmla="*/ 2147483646 w 534"/>
                <a:gd name="T43" fmla="*/ 2147483646 h 1182"/>
                <a:gd name="T44" fmla="*/ 2147483646 w 534"/>
                <a:gd name="T45" fmla="*/ 2147483646 h 1182"/>
                <a:gd name="T46" fmla="*/ 2147483646 w 534"/>
                <a:gd name="T47" fmla="*/ 2147483646 h 1182"/>
                <a:gd name="T48" fmla="*/ 2147483646 w 534"/>
                <a:gd name="T49" fmla="*/ 2147483646 h 1182"/>
                <a:gd name="T50" fmla="*/ 2147483646 w 534"/>
                <a:gd name="T51" fmla="*/ 2147483646 h 1182"/>
                <a:gd name="T52" fmla="*/ 2147483646 w 534"/>
                <a:gd name="T53" fmla="*/ 2147483646 h 1182"/>
                <a:gd name="T54" fmla="*/ 2147483646 w 534"/>
                <a:gd name="T55" fmla="*/ 2147483646 h 1182"/>
                <a:gd name="T56" fmla="*/ 2147483646 w 534"/>
                <a:gd name="T57" fmla="*/ 2147483646 h 1182"/>
                <a:gd name="T58" fmla="*/ 2147483646 w 534"/>
                <a:gd name="T59" fmla="*/ 2147483646 h 1182"/>
                <a:gd name="T60" fmla="*/ 2147483646 w 534"/>
                <a:gd name="T61" fmla="*/ 2147483646 h 1182"/>
                <a:gd name="T62" fmla="*/ 2147483646 w 534"/>
                <a:gd name="T63" fmla="*/ 2147483646 h 1182"/>
                <a:gd name="T64" fmla="*/ 2147483646 w 534"/>
                <a:gd name="T65" fmla="*/ 2147483646 h 1182"/>
                <a:gd name="T66" fmla="*/ 2147483646 w 534"/>
                <a:gd name="T67" fmla="*/ 2147483646 h 1182"/>
                <a:gd name="T68" fmla="*/ 2147483646 w 534"/>
                <a:gd name="T69" fmla="*/ 2147483646 h 1182"/>
                <a:gd name="T70" fmla="*/ 2147483646 w 534"/>
                <a:gd name="T71" fmla="*/ 2147483646 h 1182"/>
                <a:gd name="T72" fmla="*/ 2147483646 w 534"/>
                <a:gd name="T73" fmla="*/ 2147483646 h 1182"/>
                <a:gd name="T74" fmla="*/ 2147483646 w 534"/>
                <a:gd name="T75" fmla="*/ 2147483646 h 1182"/>
                <a:gd name="T76" fmla="*/ 2147483646 w 534"/>
                <a:gd name="T77" fmla="*/ 2147483646 h 1182"/>
                <a:gd name="T78" fmla="*/ 2147483646 w 534"/>
                <a:gd name="T79" fmla="*/ 2147483646 h 1182"/>
                <a:gd name="T80" fmla="*/ 2147483646 w 534"/>
                <a:gd name="T81" fmla="*/ 2147483646 h 1182"/>
                <a:gd name="T82" fmla="*/ 2147483646 w 534"/>
                <a:gd name="T83" fmla="*/ 2147483646 h 1182"/>
                <a:gd name="T84" fmla="*/ 2147483646 w 534"/>
                <a:gd name="T85" fmla="*/ 2147483646 h 1182"/>
                <a:gd name="T86" fmla="*/ 2147483646 w 534"/>
                <a:gd name="T87" fmla="*/ 2147483646 h 1182"/>
                <a:gd name="T88" fmla="*/ 2147483646 w 534"/>
                <a:gd name="T89" fmla="*/ 2147483646 h 1182"/>
                <a:gd name="T90" fmla="*/ 2147483646 w 534"/>
                <a:gd name="T91" fmla="*/ 2147483646 h 1182"/>
                <a:gd name="T92" fmla="*/ 2147483646 w 534"/>
                <a:gd name="T93" fmla="*/ 2147483646 h 1182"/>
                <a:gd name="T94" fmla="*/ 2147483646 w 534"/>
                <a:gd name="T95" fmla="*/ 2147483646 h 1182"/>
                <a:gd name="T96" fmla="*/ 2147483646 w 534"/>
                <a:gd name="T97" fmla="*/ 2147483646 h 1182"/>
                <a:gd name="T98" fmla="*/ 2147483646 w 534"/>
                <a:gd name="T99" fmla="*/ 2147483646 h 1182"/>
                <a:gd name="T100" fmla="*/ 2147483646 w 534"/>
                <a:gd name="T101" fmla="*/ 2147483646 h 1182"/>
                <a:gd name="T102" fmla="*/ 2147483646 w 534"/>
                <a:gd name="T103" fmla="*/ 2147483646 h 1182"/>
                <a:gd name="T104" fmla="*/ 2147483646 w 534"/>
                <a:gd name="T105" fmla="*/ 2147483646 h 1182"/>
                <a:gd name="T106" fmla="*/ 2147483646 w 534"/>
                <a:gd name="T107" fmla="*/ 2147483646 h 1182"/>
                <a:gd name="T108" fmla="*/ 2147483646 w 534"/>
                <a:gd name="T109" fmla="*/ 2147483646 h 1182"/>
                <a:gd name="T110" fmla="*/ 2147483646 w 534"/>
                <a:gd name="T111" fmla="*/ 2147483646 h 1182"/>
                <a:gd name="T112" fmla="*/ 0 w 534"/>
                <a:gd name="T113" fmla="*/ 2147483646 h 11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4"/>
                <a:gd name="T172" fmla="*/ 0 h 1182"/>
                <a:gd name="T173" fmla="*/ 534 w 534"/>
                <a:gd name="T174" fmla="*/ 1182 h 11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4" h="1182">
                  <a:moveTo>
                    <a:pt x="0" y="539"/>
                  </a:moveTo>
                  <a:lnTo>
                    <a:pt x="0" y="539"/>
                  </a:lnTo>
                  <a:lnTo>
                    <a:pt x="4" y="539"/>
                  </a:lnTo>
                  <a:lnTo>
                    <a:pt x="12" y="539"/>
                  </a:lnTo>
                  <a:lnTo>
                    <a:pt x="19" y="536"/>
                  </a:lnTo>
                  <a:lnTo>
                    <a:pt x="23" y="534"/>
                  </a:lnTo>
                  <a:lnTo>
                    <a:pt x="25" y="531"/>
                  </a:lnTo>
                  <a:lnTo>
                    <a:pt x="28" y="518"/>
                  </a:lnTo>
                  <a:lnTo>
                    <a:pt x="40" y="496"/>
                  </a:lnTo>
                  <a:lnTo>
                    <a:pt x="47" y="486"/>
                  </a:lnTo>
                  <a:lnTo>
                    <a:pt x="53" y="475"/>
                  </a:lnTo>
                  <a:lnTo>
                    <a:pt x="61" y="466"/>
                  </a:lnTo>
                  <a:lnTo>
                    <a:pt x="67" y="461"/>
                  </a:lnTo>
                  <a:lnTo>
                    <a:pt x="75" y="459"/>
                  </a:lnTo>
                  <a:lnTo>
                    <a:pt x="83" y="456"/>
                  </a:lnTo>
                  <a:lnTo>
                    <a:pt x="97" y="455"/>
                  </a:lnTo>
                  <a:lnTo>
                    <a:pt x="110" y="453"/>
                  </a:lnTo>
                  <a:lnTo>
                    <a:pt x="120" y="452"/>
                  </a:lnTo>
                  <a:lnTo>
                    <a:pt x="125" y="448"/>
                  </a:lnTo>
                  <a:lnTo>
                    <a:pt x="131" y="443"/>
                  </a:lnTo>
                  <a:lnTo>
                    <a:pt x="142" y="429"/>
                  </a:lnTo>
                  <a:lnTo>
                    <a:pt x="155" y="408"/>
                  </a:lnTo>
                  <a:lnTo>
                    <a:pt x="167" y="388"/>
                  </a:lnTo>
                  <a:lnTo>
                    <a:pt x="178" y="364"/>
                  </a:lnTo>
                  <a:lnTo>
                    <a:pt x="193" y="333"/>
                  </a:lnTo>
                  <a:lnTo>
                    <a:pt x="208" y="297"/>
                  </a:lnTo>
                  <a:lnTo>
                    <a:pt x="224" y="258"/>
                  </a:lnTo>
                  <a:lnTo>
                    <a:pt x="237" y="218"/>
                  </a:lnTo>
                  <a:lnTo>
                    <a:pt x="243" y="197"/>
                  </a:lnTo>
                  <a:lnTo>
                    <a:pt x="248" y="177"/>
                  </a:lnTo>
                  <a:lnTo>
                    <a:pt x="287" y="0"/>
                  </a:lnTo>
                  <a:lnTo>
                    <a:pt x="300" y="2"/>
                  </a:lnTo>
                  <a:lnTo>
                    <a:pt x="334" y="9"/>
                  </a:lnTo>
                  <a:lnTo>
                    <a:pt x="353" y="13"/>
                  </a:lnTo>
                  <a:lnTo>
                    <a:pt x="372" y="19"/>
                  </a:lnTo>
                  <a:lnTo>
                    <a:pt x="392" y="27"/>
                  </a:lnTo>
                  <a:lnTo>
                    <a:pt x="407" y="34"/>
                  </a:lnTo>
                  <a:lnTo>
                    <a:pt x="396" y="82"/>
                  </a:lnTo>
                  <a:lnTo>
                    <a:pt x="387" y="121"/>
                  </a:lnTo>
                  <a:lnTo>
                    <a:pt x="380" y="151"/>
                  </a:lnTo>
                  <a:lnTo>
                    <a:pt x="375" y="184"/>
                  </a:lnTo>
                  <a:lnTo>
                    <a:pt x="365" y="234"/>
                  </a:lnTo>
                  <a:lnTo>
                    <a:pt x="350" y="309"/>
                  </a:lnTo>
                  <a:lnTo>
                    <a:pt x="348" y="315"/>
                  </a:lnTo>
                  <a:lnTo>
                    <a:pt x="344" y="327"/>
                  </a:lnTo>
                  <a:lnTo>
                    <a:pt x="334" y="353"/>
                  </a:lnTo>
                  <a:lnTo>
                    <a:pt x="314" y="397"/>
                  </a:lnTo>
                  <a:lnTo>
                    <a:pt x="308" y="415"/>
                  </a:lnTo>
                  <a:lnTo>
                    <a:pt x="297" y="444"/>
                  </a:lnTo>
                  <a:lnTo>
                    <a:pt x="286" y="482"/>
                  </a:lnTo>
                  <a:lnTo>
                    <a:pt x="295" y="490"/>
                  </a:lnTo>
                  <a:lnTo>
                    <a:pt x="314" y="508"/>
                  </a:lnTo>
                  <a:lnTo>
                    <a:pt x="325" y="518"/>
                  </a:lnTo>
                  <a:lnTo>
                    <a:pt x="334" y="530"/>
                  </a:lnTo>
                  <a:lnTo>
                    <a:pt x="340" y="540"/>
                  </a:lnTo>
                  <a:lnTo>
                    <a:pt x="343" y="545"/>
                  </a:lnTo>
                  <a:lnTo>
                    <a:pt x="343" y="550"/>
                  </a:lnTo>
                  <a:lnTo>
                    <a:pt x="345" y="598"/>
                  </a:lnTo>
                  <a:lnTo>
                    <a:pt x="348" y="623"/>
                  </a:lnTo>
                  <a:lnTo>
                    <a:pt x="349" y="640"/>
                  </a:lnTo>
                  <a:lnTo>
                    <a:pt x="352" y="646"/>
                  </a:lnTo>
                  <a:lnTo>
                    <a:pt x="356" y="655"/>
                  </a:lnTo>
                  <a:lnTo>
                    <a:pt x="366" y="676"/>
                  </a:lnTo>
                  <a:lnTo>
                    <a:pt x="376" y="694"/>
                  </a:lnTo>
                  <a:lnTo>
                    <a:pt x="382" y="700"/>
                  </a:lnTo>
                  <a:lnTo>
                    <a:pt x="384" y="703"/>
                  </a:lnTo>
                  <a:lnTo>
                    <a:pt x="396" y="713"/>
                  </a:lnTo>
                  <a:lnTo>
                    <a:pt x="415" y="733"/>
                  </a:lnTo>
                  <a:lnTo>
                    <a:pt x="424" y="744"/>
                  </a:lnTo>
                  <a:lnTo>
                    <a:pt x="435" y="756"/>
                  </a:lnTo>
                  <a:lnTo>
                    <a:pt x="442" y="768"/>
                  </a:lnTo>
                  <a:lnTo>
                    <a:pt x="447" y="779"/>
                  </a:lnTo>
                  <a:lnTo>
                    <a:pt x="466" y="818"/>
                  </a:lnTo>
                  <a:lnTo>
                    <a:pt x="494" y="878"/>
                  </a:lnTo>
                  <a:lnTo>
                    <a:pt x="521" y="936"/>
                  </a:lnTo>
                  <a:lnTo>
                    <a:pt x="530" y="958"/>
                  </a:lnTo>
                  <a:lnTo>
                    <a:pt x="534" y="969"/>
                  </a:lnTo>
                  <a:lnTo>
                    <a:pt x="534" y="973"/>
                  </a:lnTo>
                  <a:lnTo>
                    <a:pt x="533" y="977"/>
                  </a:lnTo>
                  <a:lnTo>
                    <a:pt x="529" y="986"/>
                  </a:lnTo>
                  <a:lnTo>
                    <a:pt x="522" y="995"/>
                  </a:lnTo>
                  <a:lnTo>
                    <a:pt x="512" y="1006"/>
                  </a:lnTo>
                  <a:lnTo>
                    <a:pt x="500" y="1015"/>
                  </a:lnTo>
                  <a:lnTo>
                    <a:pt x="488" y="1024"/>
                  </a:lnTo>
                  <a:lnTo>
                    <a:pt x="472" y="1030"/>
                  </a:lnTo>
                  <a:lnTo>
                    <a:pt x="456" y="1034"/>
                  </a:lnTo>
                  <a:lnTo>
                    <a:pt x="438" y="1037"/>
                  </a:lnTo>
                  <a:lnTo>
                    <a:pt x="418" y="1039"/>
                  </a:lnTo>
                  <a:lnTo>
                    <a:pt x="375" y="1042"/>
                  </a:lnTo>
                  <a:lnTo>
                    <a:pt x="354" y="1044"/>
                  </a:lnTo>
                  <a:lnTo>
                    <a:pt x="338" y="1047"/>
                  </a:lnTo>
                  <a:lnTo>
                    <a:pt x="325" y="1051"/>
                  </a:lnTo>
                  <a:lnTo>
                    <a:pt x="319" y="1052"/>
                  </a:lnTo>
                  <a:lnTo>
                    <a:pt x="316" y="1055"/>
                  </a:lnTo>
                  <a:lnTo>
                    <a:pt x="301" y="1070"/>
                  </a:lnTo>
                  <a:lnTo>
                    <a:pt x="292" y="1081"/>
                  </a:lnTo>
                  <a:lnTo>
                    <a:pt x="283" y="1094"/>
                  </a:lnTo>
                  <a:lnTo>
                    <a:pt x="274" y="1107"/>
                  </a:lnTo>
                  <a:lnTo>
                    <a:pt x="268" y="1119"/>
                  </a:lnTo>
                  <a:lnTo>
                    <a:pt x="264" y="1135"/>
                  </a:lnTo>
                  <a:lnTo>
                    <a:pt x="263" y="1141"/>
                  </a:lnTo>
                  <a:lnTo>
                    <a:pt x="263" y="1149"/>
                  </a:lnTo>
                  <a:lnTo>
                    <a:pt x="261" y="1157"/>
                  </a:lnTo>
                  <a:lnTo>
                    <a:pt x="260" y="1162"/>
                  </a:lnTo>
                  <a:lnTo>
                    <a:pt x="257" y="1167"/>
                  </a:lnTo>
                  <a:lnTo>
                    <a:pt x="253" y="1171"/>
                  </a:lnTo>
                  <a:lnTo>
                    <a:pt x="250" y="1175"/>
                  </a:lnTo>
                  <a:lnTo>
                    <a:pt x="244" y="1178"/>
                  </a:lnTo>
                  <a:lnTo>
                    <a:pt x="234" y="1180"/>
                  </a:lnTo>
                  <a:lnTo>
                    <a:pt x="222" y="1182"/>
                  </a:lnTo>
                  <a:lnTo>
                    <a:pt x="213" y="1182"/>
                  </a:lnTo>
                  <a:lnTo>
                    <a:pt x="204" y="1180"/>
                  </a:lnTo>
                  <a:lnTo>
                    <a:pt x="210" y="1130"/>
                  </a:lnTo>
                  <a:lnTo>
                    <a:pt x="213" y="1074"/>
                  </a:lnTo>
                  <a:lnTo>
                    <a:pt x="216" y="1006"/>
                  </a:lnTo>
                  <a:lnTo>
                    <a:pt x="219" y="929"/>
                  </a:lnTo>
                  <a:lnTo>
                    <a:pt x="219" y="889"/>
                  </a:lnTo>
                  <a:lnTo>
                    <a:pt x="217" y="850"/>
                  </a:lnTo>
                  <a:lnTo>
                    <a:pt x="215" y="810"/>
                  </a:lnTo>
                  <a:lnTo>
                    <a:pt x="212" y="773"/>
                  </a:lnTo>
                  <a:lnTo>
                    <a:pt x="207" y="737"/>
                  </a:lnTo>
                  <a:lnTo>
                    <a:pt x="200" y="703"/>
                  </a:lnTo>
                  <a:lnTo>
                    <a:pt x="194" y="673"/>
                  </a:lnTo>
                  <a:lnTo>
                    <a:pt x="186" y="646"/>
                  </a:lnTo>
                  <a:lnTo>
                    <a:pt x="180" y="623"/>
                  </a:lnTo>
                  <a:lnTo>
                    <a:pt x="173" y="603"/>
                  </a:lnTo>
                  <a:lnTo>
                    <a:pt x="166" y="585"/>
                  </a:lnTo>
                  <a:lnTo>
                    <a:pt x="159" y="571"/>
                  </a:lnTo>
                  <a:lnTo>
                    <a:pt x="153" y="560"/>
                  </a:lnTo>
                  <a:lnTo>
                    <a:pt x="146" y="550"/>
                  </a:lnTo>
                  <a:lnTo>
                    <a:pt x="140" y="544"/>
                  </a:lnTo>
                  <a:lnTo>
                    <a:pt x="132" y="539"/>
                  </a:lnTo>
                  <a:lnTo>
                    <a:pt x="125" y="536"/>
                  </a:lnTo>
                  <a:lnTo>
                    <a:pt x="119" y="535"/>
                  </a:lnTo>
                  <a:lnTo>
                    <a:pt x="113" y="535"/>
                  </a:lnTo>
                  <a:lnTo>
                    <a:pt x="106" y="536"/>
                  </a:lnTo>
                  <a:lnTo>
                    <a:pt x="100" y="539"/>
                  </a:lnTo>
                  <a:lnTo>
                    <a:pt x="92" y="543"/>
                  </a:lnTo>
                  <a:lnTo>
                    <a:pt x="67" y="558"/>
                  </a:lnTo>
                  <a:lnTo>
                    <a:pt x="47" y="571"/>
                  </a:lnTo>
                  <a:lnTo>
                    <a:pt x="32" y="580"/>
                  </a:lnTo>
                  <a:lnTo>
                    <a:pt x="27" y="581"/>
                  </a:lnTo>
                  <a:lnTo>
                    <a:pt x="23" y="581"/>
                  </a:lnTo>
                  <a:lnTo>
                    <a:pt x="21" y="578"/>
                  </a:lnTo>
                  <a:lnTo>
                    <a:pt x="17" y="572"/>
                  </a:lnTo>
                  <a:lnTo>
                    <a:pt x="9" y="558"/>
                  </a:lnTo>
                  <a:lnTo>
                    <a:pt x="0" y="539"/>
                  </a:lnTo>
                  <a:close/>
                </a:path>
              </a:pathLst>
            </a:custGeom>
            <a:solidFill>
              <a:srgbClr val="000000"/>
            </a:solidFill>
            <a:ln w="9525" cmpd="sng">
              <a:noFill/>
              <a:bevel/>
            </a:ln>
          </p:spPr>
          <p:txBody>
            <a:bodyPr/>
            <a:lstStyle/>
            <a:p>
              <a:endParaRPr lang="zh-CN" altLang="en-US"/>
            </a:p>
          </p:txBody>
        </p:sp>
        <p:sp>
          <p:nvSpPr>
            <p:cNvPr id="19515" name="Freeform 17"/>
            <p:cNvSpPr>
              <a:spLocks noEditPoints="1" noChangeArrowheads="1"/>
            </p:cNvSpPr>
            <p:nvPr/>
          </p:nvSpPr>
          <p:spPr bwMode="auto">
            <a:xfrm>
              <a:off x="0" y="954088"/>
              <a:ext cx="2017713" cy="2493963"/>
            </a:xfrm>
            <a:custGeom>
              <a:avLst/>
              <a:gdLst>
                <a:gd name="T0" fmla="*/ 2147483646 w 1271"/>
                <a:gd name="T1" fmla="*/ 2147483646 h 1571"/>
                <a:gd name="T2" fmla="*/ 2147483646 w 1271"/>
                <a:gd name="T3" fmla="*/ 2147483646 h 1571"/>
                <a:gd name="T4" fmla="*/ 2147483646 w 1271"/>
                <a:gd name="T5" fmla="*/ 2147483646 h 1571"/>
                <a:gd name="T6" fmla="*/ 2147483646 w 1271"/>
                <a:gd name="T7" fmla="*/ 2147483646 h 1571"/>
                <a:gd name="T8" fmla="*/ 2147483646 w 1271"/>
                <a:gd name="T9" fmla="*/ 2147483646 h 1571"/>
                <a:gd name="T10" fmla="*/ 2147483646 w 1271"/>
                <a:gd name="T11" fmla="*/ 2147483646 h 1571"/>
                <a:gd name="T12" fmla="*/ 2147483646 w 1271"/>
                <a:gd name="T13" fmla="*/ 2147483646 h 1571"/>
                <a:gd name="T14" fmla="*/ 2147483646 w 1271"/>
                <a:gd name="T15" fmla="*/ 2147483646 h 1571"/>
                <a:gd name="T16" fmla="*/ 2147483646 w 1271"/>
                <a:gd name="T17" fmla="*/ 2147483646 h 1571"/>
                <a:gd name="T18" fmla="*/ 2147483646 w 1271"/>
                <a:gd name="T19" fmla="*/ 2147483646 h 1571"/>
                <a:gd name="T20" fmla="*/ 2147483646 w 1271"/>
                <a:gd name="T21" fmla="*/ 2147483646 h 1571"/>
                <a:gd name="T22" fmla="*/ 2147483646 w 1271"/>
                <a:gd name="T23" fmla="*/ 2147483646 h 1571"/>
                <a:gd name="T24" fmla="*/ 2147483646 w 1271"/>
                <a:gd name="T25" fmla="*/ 2147483646 h 1571"/>
                <a:gd name="T26" fmla="*/ 2147483646 w 1271"/>
                <a:gd name="T27" fmla="*/ 2147483646 h 1571"/>
                <a:gd name="T28" fmla="*/ 2147483646 w 1271"/>
                <a:gd name="T29" fmla="*/ 2147483646 h 1571"/>
                <a:gd name="T30" fmla="*/ 2147483646 w 1271"/>
                <a:gd name="T31" fmla="*/ 2147483646 h 1571"/>
                <a:gd name="T32" fmla="*/ 2147483646 w 1271"/>
                <a:gd name="T33" fmla="*/ 2147483646 h 1571"/>
                <a:gd name="T34" fmla="*/ 2147483646 w 1271"/>
                <a:gd name="T35" fmla="*/ 2147483646 h 1571"/>
                <a:gd name="T36" fmla="*/ 2147483646 w 1271"/>
                <a:gd name="T37" fmla="*/ 2147483646 h 1571"/>
                <a:gd name="T38" fmla="*/ 2147483646 w 1271"/>
                <a:gd name="T39" fmla="*/ 2147483646 h 1571"/>
                <a:gd name="T40" fmla="*/ 2147483646 w 1271"/>
                <a:gd name="T41" fmla="*/ 0 h 1571"/>
                <a:gd name="T42" fmla="*/ 2147483646 w 1271"/>
                <a:gd name="T43" fmla="*/ 2147483646 h 1571"/>
                <a:gd name="T44" fmla="*/ 2147483646 w 1271"/>
                <a:gd name="T45" fmla="*/ 2147483646 h 1571"/>
                <a:gd name="T46" fmla="*/ 2147483646 w 1271"/>
                <a:gd name="T47" fmla="*/ 2147483646 h 1571"/>
                <a:gd name="T48" fmla="*/ 2147483646 w 1271"/>
                <a:gd name="T49" fmla="*/ 2147483646 h 1571"/>
                <a:gd name="T50" fmla="*/ 2147483646 w 1271"/>
                <a:gd name="T51" fmla="*/ 2147483646 h 1571"/>
                <a:gd name="T52" fmla="*/ 2147483646 w 1271"/>
                <a:gd name="T53" fmla="*/ 2147483646 h 1571"/>
                <a:gd name="T54" fmla="*/ 2147483646 w 1271"/>
                <a:gd name="T55" fmla="*/ 2147483646 h 1571"/>
                <a:gd name="T56" fmla="*/ 2147483646 w 1271"/>
                <a:gd name="T57" fmla="*/ 2147483646 h 1571"/>
                <a:gd name="T58" fmla="*/ 2147483646 w 1271"/>
                <a:gd name="T59" fmla="*/ 2147483646 h 1571"/>
                <a:gd name="T60" fmla="*/ 2147483646 w 1271"/>
                <a:gd name="T61" fmla="*/ 2147483646 h 1571"/>
                <a:gd name="T62" fmla="*/ 2147483646 w 1271"/>
                <a:gd name="T63" fmla="*/ 2147483646 h 1571"/>
                <a:gd name="T64" fmla="*/ 2147483646 w 1271"/>
                <a:gd name="T65" fmla="*/ 2147483646 h 1571"/>
                <a:gd name="T66" fmla="*/ 2147483646 w 1271"/>
                <a:gd name="T67" fmla="*/ 2147483646 h 1571"/>
                <a:gd name="T68" fmla="*/ 2147483646 w 1271"/>
                <a:gd name="T69" fmla="*/ 2147483646 h 1571"/>
                <a:gd name="T70" fmla="*/ 2147483646 w 1271"/>
                <a:gd name="T71" fmla="*/ 2147483646 h 1571"/>
                <a:gd name="T72" fmla="*/ 2147483646 w 1271"/>
                <a:gd name="T73" fmla="*/ 2147483646 h 1571"/>
                <a:gd name="T74" fmla="*/ 2147483646 w 1271"/>
                <a:gd name="T75" fmla="*/ 2147483646 h 1571"/>
                <a:gd name="T76" fmla="*/ 2147483646 w 1271"/>
                <a:gd name="T77" fmla="*/ 2147483646 h 1571"/>
                <a:gd name="T78" fmla="*/ 2147483646 w 1271"/>
                <a:gd name="T79" fmla="*/ 2147483646 h 1571"/>
                <a:gd name="T80" fmla="*/ 2147483646 w 1271"/>
                <a:gd name="T81" fmla="*/ 2147483646 h 1571"/>
                <a:gd name="T82" fmla="*/ 2147483646 w 1271"/>
                <a:gd name="T83" fmla="*/ 2147483646 h 1571"/>
                <a:gd name="T84" fmla="*/ 2147483646 w 1271"/>
                <a:gd name="T85" fmla="*/ 2147483646 h 1571"/>
                <a:gd name="T86" fmla="*/ 2147483646 w 1271"/>
                <a:gd name="T87" fmla="*/ 2147483646 h 1571"/>
                <a:gd name="T88" fmla="*/ 2147483646 w 1271"/>
                <a:gd name="T89" fmla="*/ 2147483646 h 1571"/>
                <a:gd name="T90" fmla="*/ 2147483646 w 1271"/>
                <a:gd name="T91" fmla="*/ 2147483646 h 1571"/>
                <a:gd name="T92" fmla="*/ 2147483646 w 1271"/>
                <a:gd name="T93" fmla="*/ 2147483646 h 1571"/>
                <a:gd name="T94" fmla="*/ 2147483646 w 1271"/>
                <a:gd name="T95" fmla="*/ 2147483646 h 1571"/>
                <a:gd name="T96" fmla="*/ 2147483646 w 1271"/>
                <a:gd name="T97" fmla="*/ 2147483646 h 1571"/>
                <a:gd name="T98" fmla="*/ 2147483646 w 1271"/>
                <a:gd name="T99" fmla="*/ 2147483646 h 1571"/>
                <a:gd name="T100" fmla="*/ 2147483646 w 1271"/>
                <a:gd name="T101" fmla="*/ 2147483646 h 1571"/>
                <a:gd name="T102" fmla="*/ 2147483646 w 1271"/>
                <a:gd name="T103" fmla="*/ 2147483646 h 1571"/>
                <a:gd name="T104" fmla="*/ 2147483646 w 1271"/>
                <a:gd name="T105" fmla="*/ 2147483646 h 1571"/>
                <a:gd name="T106" fmla="*/ 2147483646 w 1271"/>
                <a:gd name="T107" fmla="*/ 2147483646 h 1571"/>
                <a:gd name="T108" fmla="*/ 2147483646 w 1271"/>
                <a:gd name="T109" fmla="*/ 2147483646 h 1571"/>
                <a:gd name="T110" fmla="*/ 2147483646 w 1271"/>
                <a:gd name="T111" fmla="*/ 2147483646 h 1571"/>
                <a:gd name="T112" fmla="*/ 2147483646 w 1271"/>
                <a:gd name="T113" fmla="*/ 2147483646 h 1571"/>
                <a:gd name="T114" fmla="*/ 2147483646 w 1271"/>
                <a:gd name="T115" fmla="*/ 2147483646 h 1571"/>
                <a:gd name="T116" fmla="*/ 2147483646 w 1271"/>
                <a:gd name="T117" fmla="*/ 2147483646 h 1571"/>
                <a:gd name="T118" fmla="*/ 2147483646 w 1271"/>
                <a:gd name="T119" fmla="*/ 2147483646 h 1571"/>
                <a:gd name="T120" fmla="*/ 2147483646 w 1271"/>
                <a:gd name="T121" fmla="*/ 2147483646 h 1571"/>
                <a:gd name="T122" fmla="*/ 2147483646 w 1271"/>
                <a:gd name="T123" fmla="*/ 2147483646 h 157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71"/>
                <a:gd name="T187" fmla="*/ 0 h 1571"/>
                <a:gd name="T188" fmla="*/ 1271 w 1271"/>
                <a:gd name="T189" fmla="*/ 1571 h 157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71" h="1571">
                  <a:moveTo>
                    <a:pt x="1269" y="1319"/>
                  </a:moveTo>
                  <a:lnTo>
                    <a:pt x="1269" y="1319"/>
                  </a:lnTo>
                  <a:lnTo>
                    <a:pt x="1261" y="1291"/>
                  </a:lnTo>
                  <a:lnTo>
                    <a:pt x="1257" y="1273"/>
                  </a:lnTo>
                  <a:lnTo>
                    <a:pt x="1254" y="1257"/>
                  </a:lnTo>
                  <a:lnTo>
                    <a:pt x="1244" y="1203"/>
                  </a:lnTo>
                  <a:lnTo>
                    <a:pt x="1238" y="1168"/>
                  </a:lnTo>
                  <a:lnTo>
                    <a:pt x="1231" y="1140"/>
                  </a:lnTo>
                  <a:lnTo>
                    <a:pt x="1226" y="1127"/>
                  </a:lnTo>
                  <a:lnTo>
                    <a:pt x="1218" y="1111"/>
                  </a:lnTo>
                  <a:lnTo>
                    <a:pt x="1209" y="1094"/>
                  </a:lnTo>
                  <a:lnTo>
                    <a:pt x="1199" y="1077"/>
                  </a:lnTo>
                  <a:lnTo>
                    <a:pt x="1179" y="1049"/>
                  </a:lnTo>
                  <a:lnTo>
                    <a:pt x="1166" y="1031"/>
                  </a:lnTo>
                  <a:lnTo>
                    <a:pt x="1155" y="1015"/>
                  </a:lnTo>
                  <a:lnTo>
                    <a:pt x="1141" y="992"/>
                  </a:lnTo>
                  <a:lnTo>
                    <a:pt x="1126" y="968"/>
                  </a:lnTo>
                  <a:lnTo>
                    <a:pt x="1121" y="959"/>
                  </a:lnTo>
                  <a:lnTo>
                    <a:pt x="1119" y="952"/>
                  </a:lnTo>
                  <a:lnTo>
                    <a:pt x="1117" y="943"/>
                  </a:lnTo>
                  <a:lnTo>
                    <a:pt x="1116" y="933"/>
                  </a:lnTo>
                  <a:lnTo>
                    <a:pt x="1116" y="922"/>
                  </a:lnTo>
                  <a:lnTo>
                    <a:pt x="1116" y="911"/>
                  </a:lnTo>
                  <a:lnTo>
                    <a:pt x="1119" y="899"/>
                  </a:lnTo>
                  <a:lnTo>
                    <a:pt x="1119" y="886"/>
                  </a:lnTo>
                  <a:lnTo>
                    <a:pt x="1119" y="873"/>
                  </a:lnTo>
                  <a:lnTo>
                    <a:pt x="1116" y="863"/>
                  </a:lnTo>
                  <a:lnTo>
                    <a:pt x="1115" y="858"/>
                  </a:lnTo>
                  <a:lnTo>
                    <a:pt x="1111" y="855"/>
                  </a:lnTo>
                  <a:lnTo>
                    <a:pt x="1100" y="849"/>
                  </a:lnTo>
                  <a:lnTo>
                    <a:pt x="1090" y="843"/>
                  </a:lnTo>
                  <a:lnTo>
                    <a:pt x="1082" y="842"/>
                  </a:lnTo>
                  <a:lnTo>
                    <a:pt x="1078" y="841"/>
                  </a:lnTo>
                  <a:lnTo>
                    <a:pt x="1077" y="840"/>
                  </a:lnTo>
                  <a:lnTo>
                    <a:pt x="1075" y="834"/>
                  </a:lnTo>
                  <a:lnTo>
                    <a:pt x="1073" y="828"/>
                  </a:lnTo>
                  <a:lnTo>
                    <a:pt x="1075" y="821"/>
                  </a:lnTo>
                  <a:lnTo>
                    <a:pt x="1076" y="816"/>
                  </a:lnTo>
                  <a:lnTo>
                    <a:pt x="1076" y="810"/>
                  </a:lnTo>
                  <a:lnTo>
                    <a:pt x="1073" y="805"/>
                  </a:lnTo>
                  <a:lnTo>
                    <a:pt x="1072" y="802"/>
                  </a:lnTo>
                  <a:lnTo>
                    <a:pt x="1069" y="801"/>
                  </a:lnTo>
                  <a:lnTo>
                    <a:pt x="1062" y="799"/>
                  </a:lnTo>
                  <a:lnTo>
                    <a:pt x="1059" y="798"/>
                  </a:lnTo>
                  <a:lnTo>
                    <a:pt x="1058" y="794"/>
                  </a:lnTo>
                  <a:lnTo>
                    <a:pt x="1056" y="789"/>
                  </a:lnTo>
                  <a:lnTo>
                    <a:pt x="1053" y="781"/>
                  </a:lnTo>
                  <a:lnTo>
                    <a:pt x="1049" y="774"/>
                  </a:lnTo>
                  <a:lnTo>
                    <a:pt x="1045" y="776"/>
                  </a:lnTo>
                  <a:lnTo>
                    <a:pt x="1037" y="784"/>
                  </a:lnTo>
                  <a:lnTo>
                    <a:pt x="1029" y="789"/>
                  </a:lnTo>
                  <a:lnTo>
                    <a:pt x="1022" y="793"/>
                  </a:lnTo>
                  <a:lnTo>
                    <a:pt x="1010" y="797"/>
                  </a:lnTo>
                  <a:lnTo>
                    <a:pt x="997" y="799"/>
                  </a:lnTo>
                  <a:lnTo>
                    <a:pt x="981" y="801"/>
                  </a:lnTo>
                  <a:lnTo>
                    <a:pt x="965" y="801"/>
                  </a:lnTo>
                  <a:lnTo>
                    <a:pt x="945" y="799"/>
                  </a:lnTo>
                  <a:lnTo>
                    <a:pt x="927" y="798"/>
                  </a:lnTo>
                  <a:lnTo>
                    <a:pt x="896" y="794"/>
                  </a:lnTo>
                  <a:lnTo>
                    <a:pt x="883" y="792"/>
                  </a:lnTo>
                  <a:lnTo>
                    <a:pt x="884" y="758"/>
                  </a:lnTo>
                  <a:lnTo>
                    <a:pt x="884" y="718"/>
                  </a:lnTo>
                  <a:lnTo>
                    <a:pt x="883" y="651"/>
                  </a:lnTo>
                  <a:lnTo>
                    <a:pt x="881" y="621"/>
                  </a:lnTo>
                  <a:lnTo>
                    <a:pt x="875" y="584"/>
                  </a:lnTo>
                  <a:lnTo>
                    <a:pt x="865" y="518"/>
                  </a:lnTo>
                  <a:lnTo>
                    <a:pt x="861" y="505"/>
                  </a:lnTo>
                  <a:lnTo>
                    <a:pt x="852" y="487"/>
                  </a:lnTo>
                  <a:lnTo>
                    <a:pt x="830" y="441"/>
                  </a:lnTo>
                  <a:lnTo>
                    <a:pt x="788" y="365"/>
                  </a:lnTo>
                  <a:lnTo>
                    <a:pt x="745" y="291"/>
                  </a:lnTo>
                  <a:lnTo>
                    <a:pt x="723" y="250"/>
                  </a:lnTo>
                  <a:lnTo>
                    <a:pt x="715" y="234"/>
                  </a:lnTo>
                  <a:lnTo>
                    <a:pt x="711" y="225"/>
                  </a:lnTo>
                  <a:lnTo>
                    <a:pt x="709" y="210"/>
                  </a:lnTo>
                  <a:lnTo>
                    <a:pt x="709" y="189"/>
                  </a:lnTo>
                  <a:lnTo>
                    <a:pt x="709" y="166"/>
                  </a:lnTo>
                  <a:lnTo>
                    <a:pt x="711" y="146"/>
                  </a:lnTo>
                  <a:lnTo>
                    <a:pt x="711" y="139"/>
                  </a:lnTo>
                  <a:lnTo>
                    <a:pt x="711" y="131"/>
                  </a:lnTo>
                  <a:lnTo>
                    <a:pt x="709" y="118"/>
                  </a:lnTo>
                  <a:lnTo>
                    <a:pt x="706" y="109"/>
                  </a:lnTo>
                  <a:lnTo>
                    <a:pt x="705" y="105"/>
                  </a:lnTo>
                  <a:lnTo>
                    <a:pt x="689" y="106"/>
                  </a:lnTo>
                  <a:lnTo>
                    <a:pt x="658" y="108"/>
                  </a:lnTo>
                  <a:lnTo>
                    <a:pt x="627" y="109"/>
                  </a:lnTo>
                  <a:lnTo>
                    <a:pt x="613" y="112"/>
                  </a:lnTo>
                  <a:lnTo>
                    <a:pt x="609" y="113"/>
                  </a:lnTo>
                  <a:lnTo>
                    <a:pt x="605" y="115"/>
                  </a:lnTo>
                  <a:lnTo>
                    <a:pt x="604" y="119"/>
                  </a:lnTo>
                  <a:lnTo>
                    <a:pt x="604" y="124"/>
                  </a:lnTo>
                  <a:lnTo>
                    <a:pt x="608" y="137"/>
                  </a:lnTo>
                  <a:lnTo>
                    <a:pt x="613" y="154"/>
                  </a:lnTo>
                  <a:lnTo>
                    <a:pt x="590" y="161"/>
                  </a:lnTo>
                  <a:lnTo>
                    <a:pt x="573" y="165"/>
                  </a:lnTo>
                  <a:lnTo>
                    <a:pt x="561" y="167"/>
                  </a:lnTo>
                  <a:lnTo>
                    <a:pt x="534" y="170"/>
                  </a:lnTo>
                  <a:lnTo>
                    <a:pt x="519" y="174"/>
                  </a:lnTo>
                  <a:lnTo>
                    <a:pt x="513" y="176"/>
                  </a:lnTo>
                  <a:lnTo>
                    <a:pt x="510" y="179"/>
                  </a:lnTo>
                  <a:lnTo>
                    <a:pt x="503" y="188"/>
                  </a:lnTo>
                  <a:lnTo>
                    <a:pt x="495" y="203"/>
                  </a:lnTo>
                  <a:lnTo>
                    <a:pt x="488" y="223"/>
                  </a:lnTo>
                  <a:lnTo>
                    <a:pt x="441" y="221"/>
                  </a:lnTo>
                  <a:lnTo>
                    <a:pt x="402" y="221"/>
                  </a:lnTo>
                  <a:lnTo>
                    <a:pt x="370" y="221"/>
                  </a:lnTo>
                  <a:lnTo>
                    <a:pt x="347" y="223"/>
                  </a:lnTo>
                  <a:lnTo>
                    <a:pt x="327" y="220"/>
                  </a:lnTo>
                  <a:lnTo>
                    <a:pt x="319" y="219"/>
                  </a:lnTo>
                  <a:lnTo>
                    <a:pt x="313" y="216"/>
                  </a:lnTo>
                  <a:lnTo>
                    <a:pt x="307" y="212"/>
                  </a:lnTo>
                  <a:lnTo>
                    <a:pt x="301" y="209"/>
                  </a:lnTo>
                  <a:lnTo>
                    <a:pt x="243" y="157"/>
                  </a:lnTo>
                  <a:lnTo>
                    <a:pt x="206" y="122"/>
                  </a:lnTo>
                  <a:lnTo>
                    <a:pt x="191" y="106"/>
                  </a:lnTo>
                  <a:lnTo>
                    <a:pt x="181" y="93"/>
                  </a:lnTo>
                  <a:lnTo>
                    <a:pt x="163" y="68"/>
                  </a:lnTo>
                  <a:lnTo>
                    <a:pt x="145" y="37"/>
                  </a:lnTo>
                  <a:lnTo>
                    <a:pt x="124" y="0"/>
                  </a:lnTo>
                  <a:lnTo>
                    <a:pt x="123" y="0"/>
                  </a:lnTo>
                  <a:lnTo>
                    <a:pt x="84" y="42"/>
                  </a:lnTo>
                  <a:lnTo>
                    <a:pt x="56" y="70"/>
                  </a:lnTo>
                  <a:lnTo>
                    <a:pt x="44" y="79"/>
                  </a:lnTo>
                  <a:lnTo>
                    <a:pt x="38" y="84"/>
                  </a:lnTo>
                  <a:lnTo>
                    <a:pt x="34" y="83"/>
                  </a:lnTo>
                  <a:lnTo>
                    <a:pt x="30" y="80"/>
                  </a:lnTo>
                  <a:lnTo>
                    <a:pt x="27" y="77"/>
                  </a:lnTo>
                  <a:lnTo>
                    <a:pt x="25" y="71"/>
                  </a:lnTo>
                  <a:lnTo>
                    <a:pt x="22" y="61"/>
                  </a:lnTo>
                  <a:lnTo>
                    <a:pt x="22" y="56"/>
                  </a:lnTo>
                  <a:lnTo>
                    <a:pt x="12" y="70"/>
                  </a:lnTo>
                  <a:lnTo>
                    <a:pt x="4" y="83"/>
                  </a:lnTo>
                  <a:lnTo>
                    <a:pt x="1" y="90"/>
                  </a:lnTo>
                  <a:lnTo>
                    <a:pt x="0" y="96"/>
                  </a:lnTo>
                  <a:lnTo>
                    <a:pt x="1" y="99"/>
                  </a:lnTo>
                  <a:lnTo>
                    <a:pt x="3" y="104"/>
                  </a:lnTo>
                  <a:lnTo>
                    <a:pt x="10" y="115"/>
                  </a:lnTo>
                  <a:lnTo>
                    <a:pt x="21" y="131"/>
                  </a:lnTo>
                  <a:lnTo>
                    <a:pt x="35" y="148"/>
                  </a:lnTo>
                  <a:lnTo>
                    <a:pt x="66" y="183"/>
                  </a:lnTo>
                  <a:lnTo>
                    <a:pt x="80" y="198"/>
                  </a:lnTo>
                  <a:lnTo>
                    <a:pt x="93" y="210"/>
                  </a:lnTo>
                  <a:lnTo>
                    <a:pt x="107" y="224"/>
                  </a:lnTo>
                  <a:lnTo>
                    <a:pt x="127" y="243"/>
                  </a:lnTo>
                  <a:lnTo>
                    <a:pt x="173" y="293"/>
                  </a:lnTo>
                  <a:lnTo>
                    <a:pt x="216" y="335"/>
                  </a:lnTo>
                  <a:lnTo>
                    <a:pt x="230" y="349"/>
                  </a:lnTo>
                  <a:lnTo>
                    <a:pt x="235" y="353"/>
                  </a:lnTo>
                  <a:lnTo>
                    <a:pt x="238" y="355"/>
                  </a:lnTo>
                  <a:lnTo>
                    <a:pt x="252" y="357"/>
                  </a:lnTo>
                  <a:lnTo>
                    <a:pt x="275" y="362"/>
                  </a:lnTo>
                  <a:lnTo>
                    <a:pt x="343" y="382"/>
                  </a:lnTo>
                  <a:lnTo>
                    <a:pt x="365" y="387"/>
                  </a:lnTo>
                  <a:lnTo>
                    <a:pt x="393" y="392"/>
                  </a:lnTo>
                  <a:lnTo>
                    <a:pt x="456" y="401"/>
                  </a:lnTo>
                  <a:lnTo>
                    <a:pt x="512" y="406"/>
                  </a:lnTo>
                  <a:lnTo>
                    <a:pt x="543" y="410"/>
                  </a:lnTo>
                  <a:lnTo>
                    <a:pt x="550" y="412"/>
                  </a:lnTo>
                  <a:lnTo>
                    <a:pt x="556" y="417"/>
                  </a:lnTo>
                  <a:lnTo>
                    <a:pt x="564" y="424"/>
                  </a:lnTo>
                  <a:lnTo>
                    <a:pt x="570" y="432"/>
                  </a:lnTo>
                  <a:lnTo>
                    <a:pt x="583" y="450"/>
                  </a:lnTo>
                  <a:lnTo>
                    <a:pt x="591" y="463"/>
                  </a:lnTo>
                  <a:lnTo>
                    <a:pt x="595" y="467"/>
                  </a:lnTo>
                  <a:lnTo>
                    <a:pt x="600" y="472"/>
                  </a:lnTo>
                  <a:lnTo>
                    <a:pt x="612" y="487"/>
                  </a:lnTo>
                  <a:lnTo>
                    <a:pt x="618" y="494"/>
                  </a:lnTo>
                  <a:lnTo>
                    <a:pt x="623" y="502"/>
                  </a:lnTo>
                  <a:lnTo>
                    <a:pt x="628" y="511"/>
                  </a:lnTo>
                  <a:lnTo>
                    <a:pt x="631" y="521"/>
                  </a:lnTo>
                  <a:lnTo>
                    <a:pt x="632" y="534"/>
                  </a:lnTo>
                  <a:lnTo>
                    <a:pt x="634" y="551"/>
                  </a:lnTo>
                  <a:lnTo>
                    <a:pt x="634" y="591"/>
                  </a:lnTo>
                  <a:lnTo>
                    <a:pt x="631" y="675"/>
                  </a:lnTo>
                  <a:lnTo>
                    <a:pt x="630" y="696"/>
                  </a:lnTo>
                  <a:lnTo>
                    <a:pt x="627" y="724"/>
                  </a:lnTo>
                  <a:lnTo>
                    <a:pt x="621" y="785"/>
                  </a:lnTo>
                  <a:lnTo>
                    <a:pt x="616" y="840"/>
                  </a:lnTo>
                  <a:lnTo>
                    <a:pt x="614" y="858"/>
                  </a:lnTo>
                  <a:lnTo>
                    <a:pt x="616" y="864"/>
                  </a:lnTo>
                  <a:lnTo>
                    <a:pt x="617" y="867"/>
                  </a:lnTo>
                  <a:lnTo>
                    <a:pt x="621" y="869"/>
                  </a:lnTo>
                  <a:lnTo>
                    <a:pt x="627" y="871"/>
                  </a:lnTo>
                  <a:lnTo>
                    <a:pt x="645" y="873"/>
                  </a:lnTo>
                  <a:lnTo>
                    <a:pt x="670" y="876"/>
                  </a:lnTo>
                  <a:lnTo>
                    <a:pt x="665" y="906"/>
                  </a:lnTo>
                  <a:lnTo>
                    <a:pt x="662" y="927"/>
                  </a:lnTo>
                  <a:lnTo>
                    <a:pt x="660" y="940"/>
                  </a:lnTo>
                  <a:lnTo>
                    <a:pt x="656" y="953"/>
                  </a:lnTo>
                  <a:lnTo>
                    <a:pt x="654" y="962"/>
                  </a:lnTo>
                  <a:lnTo>
                    <a:pt x="654" y="970"/>
                  </a:lnTo>
                  <a:lnTo>
                    <a:pt x="654" y="977"/>
                  </a:lnTo>
                  <a:lnTo>
                    <a:pt x="653" y="988"/>
                  </a:lnTo>
                  <a:lnTo>
                    <a:pt x="645" y="1019"/>
                  </a:lnTo>
                  <a:lnTo>
                    <a:pt x="627" y="1084"/>
                  </a:lnTo>
                  <a:lnTo>
                    <a:pt x="606" y="1178"/>
                  </a:lnTo>
                  <a:lnTo>
                    <a:pt x="596" y="1230"/>
                  </a:lnTo>
                  <a:lnTo>
                    <a:pt x="592" y="1249"/>
                  </a:lnTo>
                  <a:lnTo>
                    <a:pt x="592" y="1259"/>
                  </a:lnTo>
                  <a:lnTo>
                    <a:pt x="591" y="1264"/>
                  </a:lnTo>
                  <a:lnTo>
                    <a:pt x="591" y="1269"/>
                  </a:lnTo>
                  <a:lnTo>
                    <a:pt x="587" y="1277"/>
                  </a:lnTo>
                  <a:lnTo>
                    <a:pt x="583" y="1281"/>
                  </a:lnTo>
                  <a:lnTo>
                    <a:pt x="581" y="1282"/>
                  </a:lnTo>
                  <a:lnTo>
                    <a:pt x="578" y="1283"/>
                  </a:lnTo>
                  <a:lnTo>
                    <a:pt x="575" y="1283"/>
                  </a:lnTo>
                  <a:lnTo>
                    <a:pt x="572" y="1282"/>
                  </a:lnTo>
                  <a:lnTo>
                    <a:pt x="568" y="1279"/>
                  </a:lnTo>
                  <a:lnTo>
                    <a:pt x="556" y="1269"/>
                  </a:lnTo>
                  <a:lnTo>
                    <a:pt x="546" y="1259"/>
                  </a:lnTo>
                  <a:lnTo>
                    <a:pt x="537" y="1251"/>
                  </a:lnTo>
                  <a:lnTo>
                    <a:pt x="502" y="1225"/>
                  </a:lnTo>
                  <a:lnTo>
                    <a:pt x="480" y="1209"/>
                  </a:lnTo>
                  <a:lnTo>
                    <a:pt x="471" y="1204"/>
                  </a:lnTo>
                  <a:lnTo>
                    <a:pt x="466" y="1202"/>
                  </a:lnTo>
                  <a:lnTo>
                    <a:pt x="460" y="1202"/>
                  </a:lnTo>
                  <a:lnTo>
                    <a:pt x="451" y="1203"/>
                  </a:lnTo>
                  <a:lnTo>
                    <a:pt x="428" y="1208"/>
                  </a:lnTo>
                  <a:lnTo>
                    <a:pt x="402" y="1215"/>
                  </a:lnTo>
                  <a:lnTo>
                    <a:pt x="392" y="1218"/>
                  </a:lnTo>
                  <a:lnTo>
                    <a:pt x="384" y="1222"/>
                  </a:lnTo>
                  <a:lnTo>
                    <a:pt x="379" y="1226"/>
                  </a:lnTo>
                  <a:lnTo>
                    <a:pt x="374" y="1234"/>
                  </a:lnTo>
                  <a:lnTo>
                    <a:pt x="369" y="1243"/>
                  </a:lnTo>
                  <a:lnTo>
                    <a:pt x="363" y="1253"/>
                  </a:lnTo>
                  <a:lnTo>
                    <a:pt x="354" y="1273"/>
                  </a:lnTo>
                  <a:lnTo>
                    <a:pt x="349" y="1290"/>
                  </a:lnTo>
                  <a:lnTo>
                    <a:pt x="347" y="1299"/>
                  </a:lnTo>
                  <a:lnTo>
                    <a:pt x="341" y="1309"/>
                  </a:lnTo>
                  <a:lnTo>
                    <a:pt x="327" y="1337"/>
                  </a:lnTo>
                  <a:lnTo>
                    <a:pt x="300" y="1385"/>
                  </a:lnTo>
                  <a:lnTo>
                    <a:pt x="296" y="1393"/>
                  </a:lnTo>
                  <a:lnTo>
                    <a:pt x="292" y="1403"/>
                  </a:lnTo>
                  <a:lnTo>
                    <a:pt x="286" y="1429"/>
                  </a:lnTo>
                  <a:lnTo>
                    <a:pt x="281" y="1455"/>
                  </a:lnTo>
                  <a:lnTo>
                    <a:pt x="279" y="1467"/>
                  </a:lnTo>
                  <a:lnTo>
                    <a:pt x="279" y="1474"/>
                  </a:lnTo>
                  <a:lnTo>
                    <a:pt x="282" y="1495"/>
                  </a:lnTo>
                  <a:lnTo>
                    <a:pt x="287" y="1521"/>
                  </a:lnTo>
                  <a:lnTo>
                    <a:pt x="294" y="1547"/>
                  </a:lnTo>
                  <a:lnTo>
                    <a:pt x="297" y="1557"/>
                  </a:lnTo>
                  <a:lnTo>
                    <a:pt x="301" y="1562"/>
                  </a:lnTo>
                  <a:lnTo>
                    <a:pt x="305" y="1566"/>
                  </a:lnTo>
                  <a:lnTo>
                    <a:pt x="312" y="1569"/>
                  </a:lnTo>
                  <a:lnTo>
                    <a:pt x="319" y="1570"/>
                  </a:lnTo>
                  <a:lnTo>
                    <a:pt x="327" y="1571"/>
                  </a:lnTo>
                  <a:lnTo>
                    <a:pt x="340" y="1570"/>
                  </a:lnTo>
                  <a:lnTo>
                    <a:pt x="345" y="1569"/>
                  </a:lnTo>
                  <a:lnTo>
                    <a:pt x="349" y="1568"/>
                  </a:lnTo>
                  <a:lnTo>
                    <a:pt x="356" y="1560"/>
                  </a:lnTo>
                  <a:lnTo>
                    <a:pt x="365" y="1547"/>
                  </a:lnTo>
                  <a:lnTo>
                    <a:pt x="372" y="1531"/>
                  </a:lnTo>
                  <a:lnTo>
                    <a:pt x="376" y="1518"/>
                  </a:lnTo>
                  <a:lnTo>
                    <a:pt x="383" y="1500"/>
                  </a:lnTo>
                  <a:lnTo>
                    <a:pt x="394" y="1471"/>
                  </a:lnTo>
                  <a:lnTo>
                    <a:pt x="413" y="1428"/>
                  </a:lnTo>
                  <a:lnTo>
                    <a:pt x="416" y="1423"/>
                  </a:lnTo>
                  <a:lnTo>
                    <a:pt x="420" y="1418"/>
                  </a:lnTo>
                  <a:lnTo>
                    <a:pt x="425" y="1415"/>
                  </a:lnTo>
                  <a:lnTo>
                    <a:pt x="429" y="1415"/>
                  </a:lnTo>
                  <a:lnTo>
                    <a:pt x="432" y="1415"/>
                  </a:lnTo>
                  <a:lnTo>
                    <a:pt x="469" y="1428"/>
                  </a:lnTo>
                  <a:lnTo>
                    <a:pt x="522" y="1446"/>
                  </a:lnTo>
                  <a:lnTo>
                    <a:pt x="578" y="1468"/>
                  </a:lnTo>
                  <a:lnTo>
                    <a:pt x="608" y="1478"/>
                  </a:lnTo>
                  <a:lnTo>
                    <a:pt x="621" y="1482"/>
                  </a:lnTo>
                  <a:lnTo>
                    <a:pt x="631" y="1484"/>
                  </a:lnTo>
                  <a:lnTo>
                    <a:pt x="640" y="1484"/>
                  </a:lnTo>
                  <a:lnTo>
                    <a:pt x="650" y="1482"/>
                  </a:lnTo>
                  <a:lnTo>
                    <a:pt x="660" y="1480"/>
                  </a:lnTo>
                  <a:lnTo>
                    <a:pt x="670" y="1476"/>
                  </a:lnTo>
                  <a:lnTo>
                    <a:pt x="691" y="1468"/>
                  </a:lnTo>
                  <a:lnTo>
                    <a:pt x="711" y="1459"/>
                  </a:lnTo>
                  <a:lnTo>
                    <a:pt x="716" y="1455"/>
                  </a:lnTo>
                  <a:lnTo>
                    <a:pt x="722" y="1453"/>
                  </a:lnTo>
                  <a:lnTo>
                    <a:pt x="731" y="1442"/>
                  </a:lnTo>
                  <a:lnTo>
                    <a:pt x="740" y="1432"/>
                  </a:lnTo>
                  <a:lnTo>
                    <a:pt x="749" y="1420"/>
                  </a:lnTo>
                  <a:lnTo>
                    <a:pt x="762" y="1399"/>
                  </a:lnTo>
                  <a:lnTo>
                    <a:pt x="766" y="1390"/>
                  </a:lnTo>
                  <a:lnTo>
                    <a:pt x="776" y="1397"/>
                  </a:lnTo>
                  <a:lnTo>
                    <a:pt x="785" y="1405"/>
                  </a:lnTo>
                  <a:lnTo>
                    <a:pt x="788" y="1407"/>
                  </a:lnTo>
                  <a:lnTo>
                    <a:pt x="790" y="1411"/>
                  </a:lnTo>
                  <a:lnTo>
                    <a:pt x="802" y="1438"/>
                  </a:lnTo>
                  <a:lnTo>
                    <a:pt x="810" y="1459"/>
                  </a:lnTo>
                  <a:lnTo>
                    <a:pt x="812" y="1469"/>
                  </a:lnTo>
                  <a:lnTo>
                    <a:pt x="815" y="1480"/>
                  </a:lnTo>
                  <a:lnTo>
                    <a:pt x="817" y="1490"/>
                  </a:lnTo>
                  <a:lnTo>
                    <a:pt x="822" y="1502"/>
                  </a:lnTo>
                  <a:lnTo>
                    <a:pt x="829" y="1513"/>
                  </a:lnTo>
                  <a:lnTo>
                    <a:pt x="837" y="1524"/>
                  </a:lnTo>
                  <a:lnTo>
                    <a:pt x="846" y="1533"/>
                  </a:lnTo>
                  <a:lnTo>
                    <a:pt x="853" y="1540"/>
                  </a:lnTo>
                  <a:lnTo>
                    <a:pt x="860" y="1546"/>
                  </a:lnTo>
                  <a:lnTo>
                    <a:pt x="866" y="1547"/>
                  </a:lnTo>
                  <a:lnTo>
                    <a:pt x="877" y="1546"/>
                  </a:lnTo>
                  <a:lnTo>
                    <a:pt x="888" y="1542"/>
                  </a:lnTo>
                  <a:lnTo>
                    <a:pt x="894" y="1539"/>
                  </a:lnTo>
                  <a:lnTo>
                    <a:pt x="897" y="1537"/>
                  </a:lnTo>
                  <a:lnTo>
                    <a:pt x="900" y="1533"/>
                  </a:lnTo>
                  <a:lnTo>
                    <a:pt x="901" y="1529"/>
                  </a:lnTo>
                  <a:lnTo>
                    <a:pt x="900" y="1516"/>
                  </a:lnTo>
                  <a:lnTo>
                    <a:pt x="896" y="1495"/>
                  </a:lnTo>
                  <a:lnTo>
                    <a:pt x="892" y="1473"/>
                  </a:lnTo>
                  <a:lnTo>
                    <a:pt x="890" y="1454"/>
                  </a:lnTo>
                  <a:lnTo>
                    <a:pt x="888" y="1436"/>
                  </a:lnTo>
                  <a:lnTo>
                    <a:pt x="887" y="1416"/>
                  </a:lnTo>
                  <a:lnTo>
                    <a:pt x="886" y="1407"/>
                  </a:lnTo>
                  <a:lnTo>
                    <a:pt x="887" y="1399"/>
                  </a:lnTo>
                  <a:lnTo>
                    <a:pt x="888" y="1393"/>
                  </a:lnTo>
                  <a:lnTo>
                    <a:pt x="890" y="1392"/>
                  </a:lnTo>
                  <a:lnTo>
                    <a:pt x="892" y="1390"/>
                  </a:lnTo>
                  <a:lnTo>
                    <a:pt x="900" y="1389"/>
                  </a:lnTo>
                  <a:lnTo>
                    <a:pt x="916" y="1390"/>
                  </a:lnTo>
                  <a:lnTo>
                    <a:pt x="962" y="1396"/>
                  </a:lnTo>
                  <a:lnTo>
                    <a:pt x="1011" y="1402"/>
                  </a:lnTo>
                  <a:lnTo>
                    <a:pt x="1049" y="1409"/>
                  </a:lnTo>
                  <a:lnTo>
                    <a:pt x="1066" y="1411"/>
                  </a:lnTo>
                  <a:lnTo>
                    <a:pt x="1086" y="1412"/>
                  </a:lnTo>
                  <a:lnTo>
                    <a:pt x="1138" y="1415"/>
                  </a:lnTo>
                  <a:lnTo>
                    <a:pt x="1186" y="1415"/>
                  </a:lnTo>
                  <a:lnTo>
                    <a:pt x="1216" y="1415"/>
                  </a:lnTo>
                  <a:lnTo>
                    <a:pt x="1223" y="1412"/>
                  </a:lnTo>
                  <a:lnTo>
                    <a:pt x="1231" y="1409"/>
                  </a:lnTo>
                  <a:lnTo>
                    <a:pt x="1240" y="1402"/>
                  </a:lnTo>
                  <a:lnTo>
                    <a:pt x="1248" y="1396"/>
                  </a:lnTo>
                  <a:lnTo>
                    <a:pt x="1254" y="1388"/>
                  </a:lnTo>
                  <a:lnTo>
                    <a:pt x="1261" y="1381"/>
                  </a:lnTo>
                  <a:lnTo>
                    <a:pt x="1266" y="1374"/>
                  </a:lnTo>
                  <a:lnTo>
                    <a:pt x="1269" y="1368"/>
                  </a:lnTo>
                  <a:lnTo>
                    <a:pt x="1270" y="1357"/>
                  </a:lnTo>
                  <a:lnTo>
                    <a:pt x="1271" y="1343"/>
                  </a:lnTo>
                  <a:lnTo>
                    <a:pt x="1270" y="1330"/>
                  </a:lnTo>
                  <a:lnTo>
                    <a:pt x="1269" y="1319"/>
                  </a:lnTo>
                  <a:close/>
                  <a:moveTo>
                    <a:pt x="953" y="1247"/>
                  </a:moveTo>
                  <a:lnTo>
                    <a:pt x="953" y="1247"/>
                  </a:lnTo>
                  <a:lnTo>
                    <a:pt x="934" y="1247"/>
                  </a:lnTo>
                  <a:lnTo>
                    <a:pt x="906" y="1243"/>
                  </a:lnTo>
                  <a:lnTo>
                    <a:pt x="879" y="1240"/>
                  </a:lnTo>
                  <a:lnTo>
                    <a:pt x="869" y="1240"/>
                  </a:lnTo>
                  <a:lnTo>
                    <a:pt x="860" y="1240"/>
                  </a:lnTo>
                  <a:lnTo>
                    <a:pt x="896" y="1163"/>
                  </a:lnTo>
                  <a:lnTo>
                    <a:pt x="900" y="1154"/>
                  </a:lnTo>
                  <a:lnTo>
                    <a:pt x="903" y="1151"/>
                  </a:lnTo>
                  <a:lnTo>
                    <a:pt x="906" y="1149"/>
                  </a:lnTo>
                  <a:lnTo>
                    <a:pt x="910" y="1147"/>
                  </a:lnTo>
                  <a:lnTo>
                    <a:pt x="914" y="1149"/>
                  </a:lnTo>
                  <a:lnTo>
                    <a:pt x="918" y="1151"/>
                  </a:lnTo>
                  <a:lnTo>
                    <a:pt x="922" y="1158"/>
                  </a:lnTo>
                  <a:lnTo>
                    <a:pt x="935" y="1176"/>
                  </a:lnTo>
                  <a:lnTo>
                    <a:pt x="954" y="1200"/>
                  </a:lnTo>
                  <a:lnTo>
                    <a:pt x="981" y="1234"/>
                  </a:lnTo>
                  <a:lnTo>
                    <a:pt x="983" y="1237"/>
                  </a:lnTo>
                  <a:lnTo>
                    <a:pt x="983" y="1239"/>
                  </a:lnTo>
                  <a:lnTo>
                    <a:pt x="980" y="1242"/>
                  </a:lnTo>
                  <a:lnTo>
                    <a:pt x="976" y="1243"/>
                  </a:lnTo>
                  <a:lnTo>
                    <a:pt x="966" y="1246"/>
                  </a:lnTo>
                  <a:lnTo>
                    <a:pt x="953" y="1247"/>
                  </a:lnTo>
                  <a:close/>
                </a:path>
              </a:pathLst>
            </a:custGeom>
            <a:solidFill>
              <a:srgbClr val="000000"/>
            </a:solidFill>
            <a:ln w="9525" cmpd="sng">
              <a:noFill/>
              <a:bevel/>
            </a:ln>
          </p:spPr>
          <p:txBody>
            <a:bodyPr/>
            <a:lstStyle/>
            <a:p>
              <a:endParaRPr lang="zh-CN" altLang="en-US"/>
            </a:p>
          </p:txBody>
        </p:sp>
      </p:grpSp>
      <p:grpSp>
        <p:nvGrpSpPr>
          <p:cNvPr id="17463" name="Group 55"/>
          <p:cNvGrpSpPr/>
          <p:nvPr/>
        </p:nvGrpSpPr>
        <p:grpSpPr bwMode="auto">
          <a:xfrm>
            <a:off x="7343775" y="784225"/>
            <a:ext cx="1246188" cy="1423988"/>
            <a:chOff x="0" y="0"/>
            <a:chExt cx="5197475" cy="5940425"/>
          </a:xfrm>
        </p:grpSpPr>
        <p:sp>
          <p:nvSpPr>
            <p:cNvPr id="19478" name="Freeform 116"/>
            <p:cNvSpPr>
              <a:spLocks noChangeArrowheads="1"/>
            </p:cNvSpPr>
            <p:nvPr/>
          </p:nvSpPr>
          <p:spPr bwMode="auto">
            <a:xfrm>
              <a:off x="0" y="5099050"/>
              <a:ext cx="890588" cy="841375"/>
            </a:xfrm>
            <a:custGeom>
              <a:avLst/>
              <a:gdLst>
                <a:gd name="T0" fmla="*/ 0 w 237"/>
                <a:gd name="T1" fmla="*/ 180295 h 224"/>
                <a:gd name="T2" fmla="*/ 82671 w 237"/>
                <a:gd name="T3" fmla="*/ 116440 h 224"/>
                <a:gd name="T4" fmla="*/ 281832 w 237"/>
                <a:gd name="T5" fmla="*/ 0 h 224"/>
                <a:gd name="T6" fmla="*/ 638818 w 237"/>
                <a:gd name="T7" fmla="*/ 379370 h 224"/>
                <a:gd name="T8" fmla="*/ 638818 w 237"/>
                <a:gd name="T9" fmla="*/ 533372 h 224"/>
                <a:gd name="T10" fmla="*/ 890588 w 237"/>
                <a:gd name="T11" fmla="*/ 683617 h 224"/>
                <a:gd name="T12" fmla="*/ 890588 w 237"/>
                <a:gd name="T13" fmla="*/ 758740 h 224"/>
                <a:gd name="T14" fmla="*/ 443415 w 237"/>
                <a:gd name="T15" fmla="*/ 758740 h 224"/>
                <a:gd name="T16" fmla="*/ 323167 w 237"/>
                <a:gd name="T17" fmla="*/ 533372 h 224"/>
                <a:gd name="T18" fmla="*/ 248012 w 237"/>
                <a:gd name="T19" fmla="*/ 443224 h 224"/>
                <a:gd name="T20" fmla="*/ 191646 w 237"/>
                <a:gd name="T21" fmla="*/ 484542 h 224"/>
                <a:gd name="T22" fmla="*/ 0 w 237"/>
                <a:gd name="T23" fmla="*/ 180295 h 2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7"/>
                <a:gd name="T37" fmla="*/ 0 h 224"/>
                <a:gd name="T38" fmla="*/ 237 w 237"/>
                <a:gd name="T39" fmla="*/ 224 h 2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7" h="224">
                  <a:moveTo>
                    <a:pt x="0" y="48"/>
                  </a:moveTo>
                  <a:cubicBezTo>
                    <a:pt x="0" y="48"/>
                    <a:pt x="11" y="33"/>
                    <a:pt x="22" y="31"/>
                  </a:cubicBezTo>
                  <a:cubicBezTo>
                    <a:pt x="22" y="31"/>
                    <a:pt x="55" y="4"/>
                    <a:pt x="75" y="0"/>
                  </a:cubicBezTo>
                  <a:cubicBezTo>
                    <a:pt x="75" y="0"/>
                    <a:pt x="155" y="76"/>
                    <a:pt x="170" y="101"/>
                  </a:cubicBezTo>
                  <a:cubicBezTo>
                    <a:pt x="170" y="142"/>
                    <a:pt x="170" y="142"/>
                    <a:pt x="170" y="142"/>
                  </a:cubicBezTo>
                  <a:cubicBezTo>
                    <a:pt x="170" y="142"/>
                    <a:pt x="237" y="162"/>
                    <a:pt x="237" y="182"/>
                  </a:cubicBezTo>
                  <a:cubicBezTo>
                    <a:pt x="237" y="202"/>
                    <a:pt x="237" y="202"/>
                    <a:pt x="237" y="202"/>
                  </a:cubicBezTo>
                  <a:cubicBezTo>
                    <a:pt x="237" y="202"/>
                    <a:pt x="165" y="224"/>
                    <a:pt x="118" y="202"/>
                  </a:cubicBezTo>
                  <a:cubicBezTo>
                    <a:pt x="118" y="202"/>
                    <a:pt x="99" y="195"/>
                    <a:pt x="86" y="142"/>
                  </a:cubicBezTo>
                  <a:cubicBezTo>
                    <a:pt x="86" y="142"/>
                    <a:pt x="84" y="127"/>
                    <a:pt x="66" y="118"/>
                  </a:cubicBezTo>
                  <a:cubicBezTo>
                    <a:pt x="51" y="129"/>
                    <a:pt x="51" y="129"/>
                    <a:pt x="51" y="129"/>
                  </a:cubicBezTo>
                  <a:cubicBezTo>
                    <a:pt x="51" y="129"/>
                    <a:pt x="7" y="92"/>
                    <a:pt x="0" y="48"/>
                  </a:cubicBezTo>
                  <a:close/>
                </a:path>
              </a:pathLst>
            </a:custGeom>
            <a:solidFill>
              <a:srgbClr val="000000"/>
            </a:solidFill>
            <a:ln w="9525" cmpd="sng">
              <a:noFill/>
              <a:bevel/>
            </a:ln>
          </p:spPr>
          <p:txBody>
            <a:bodyPr/>
            <a:lstStyle/>
            <a:p>
              <a:endParaRPr lang="zh-CN" altLang="en-US"/>
            </a:p>
          </p:txBody>
        </p:sp>
        <p:sp>
          <p:nvSpPr>
            <p:cNvPr id="19479" name="Freeform 117"/>
            <p:cNvSpPr>
              <a:spLocks noChangeArrowheads="1"/>
            </p:cNvSpPr>
            <p:nvPr/>
          </p:nvSpPr>
          <p:spPr bwMode="auto">
            <a:xfrm>
              <a:off x="280988" y="2097087"/>
              <a:ext cx="1804988" cy="3422650"/>
            </a:xfrm>
            <a:custGeom>
              <a:avLst/>
              <a:gdLst>
                <a:gd name="T0" fmla="*/ 0 w 480"/>
                <a:gd name="T1" fmla="*/ 3001863 h 911"/>
                <a:gd name="T2" fmla="*/ 97770 w 480"/>
                <a:gd name="T3" fmla="*/ 2934237 h 911"/>
                <a:gd name="T4" fmla="*/ 97770 w 480"/>
                <a:gd name="T5" fmla="*/ 2859096 h 911"/>
                <a:gd name="T6" fmla="*/ 154176 w 480"/>
                <a:gd name="T7" fmla="*/ 2859096 h 911"/>
                <a:gd name="T8" fmla="*/ 248186 w 480"/>
                <a:gd name="T9" fmla="*/ 2644946 h 911"/>
                <a:gd name="T10" fmla="*/ 789682 w 480"/>
                <a:gd name="T11" fmla="*/ 1979952 h 911"/>
                <a:gd name="T12" fmla="*/ 988983 w 480"/>
                <a:gd name="T13" fmla="*/ 1630549 h 911"/>
                <a:gd name="T14" fmla="*/ 891213 w 480"/>
                <a:gd name="T15" fmla="*/ 766433 h 911"/>
                <a:gd name="T16" fmla="*/ 774641 w 480"/>
                <a:gd name="T17" fmla="*/ 116468 h 911"/>
                <a:gd name="T18" fmla="*/ 1804988 w 480"/>
                <a:gd name="T19" fmla="*/ 912957 h 911"/>
                <a:gd name="T20" fmla="*/ 1601927 w 480"/>
                <a:gd name="T21" fmla="*/ 1555408 h 911"/>
                <a:gd name="T22" fmla="*/ 1349981 w 480"/>
                <a:gd name="T23" fmla="*/ 2133990 h 911"/>
                <a:gd name="T24" fmla="*/ 511413 w 480"/>
                <a:gd name="T25" fmla="*/ 3415136 h 911"/>
                <a:gd name="T26" fmla="*/ 0 w 480"/>
                <a:gd name="T27" fmla="*/ 3001863 h 9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0"/>
                <a:gd name="T43" fmla="*/ 0 h 911"/>
                <a:gd name="T44" fmla="*/ 480 w 480"/>
                <a:gd name="T45" fmla="*/ 911 h 9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0" h="911">
                  <a:moveTo>
                    <a:pt x="0" y="799"/>
                  </a:moveTo>
                  <a:cubicBezTo>
                    <a:pt x="0" y="799"/>
                    <a:pt x="17" y="781"/>
                    <a:pt x="26" y="781"/>
                  </a:cubicBezTo>
                  <a:cubicBezTo>
                    <a:pt x="26" y="761"/>
                    <a:pt x="26" y="761"/>
                    <a:pt x="26" y="761"/>
                  </a:cubicBezTo>
                  <a:cubicBezTo>
                    <a:pt x="26" y="761"/>
                    <a:pt x="35" y="770"/>
                    <a:pt x="41" y="761"/>
                  </a:cubicBezTo>
                  <a:cubicBezTo>
                    <a:pt x="46" y="751"/>
                    <a:pt x="57" y="706"/>
                    <a:pt x="66" y="704"/>
                  </a:cubicBezTo>
                  <a:cubicBezTo>
                    <a:pt x="76" y="702"/>
                    <a:pt x="166" y="551"/>
                    <a:pt x="210" y="527"/>
                  </a:cubicBezTo>
                  <a:cubicBezTo>
                    <a:pt x="254" y="504"/>
                    <a:pt x="263" y="443"/>
                    <a:pt x="263" y="434"/>
                  </a:cubicBezTo>
                  <a:cubicBezTo>
                    <a:pt x="263" y="424"/>
                    <a:pt x="248" y="228"/>
                    <a:pt x="237" y="204"/>
                  </a:cubicBezTo>
                  <a:cubicBezTo>
                    <a:pt x="226" y="180"/>
                    <a:pt x="156" y="63"/>
                    <a:pt x="206" y="31"/>
                  </a:cubicBezTo>
                  <a:cubicBezTo>
                    <a:pt x="256" y="0"/>
                    <a:pt x="480" y="243"/>
                    <a:pt x="480" y="243"/>
                  </a:cubicBezTo>
                  <a:cubicBezTo>
                    <a:pt x="480" y="243"/>
                    <a:pt x="438" y="394"/>
                    <a:pt x="426" y="414"/>
                  </a:cubicBezTo>
                  <a:cubicBezTo>
                    <a:pt x="415" y="434"/>
                    <a:pt x="370" y="557"/>
                    <a:pt x="359" y="568"/>
                  </a:cubicBezTo>
                  <a:cubicBezTo>
                    <a:pt x="348" y="579"/>
                    <a:pt x="186" y="851"/>
                    <a:pt x="136" y="909"/>
                  </a:cubicBezTo>
                  <a:cubicBezTo>
                    <a:pt x="136" y="909"/>
                    <a:pt x="48" y="911"/>
                    <a:pt x="0" y="799"/>
                  </a:cubicBezTo>
                  <a:close/>
                </a:path>
              </a:pathLst>
            </a:custGeom>
            <a:solidFill>
              <a:srgbClr val="262423"/>
            </a:solidFill>
            <a:ln w="9525" cmpd="sng">
              <a:noFill/>
              <a:bevel/>
            </a:ln>
          </p:spPr>
          <p:txBody>
            <a:bodyPr/>
            <a:lstStyle/>
            <a:p>
              <a:endParaRPr lang="zh-CN" altLang="en-US"/>
            </a:p>
          </p:txBody>
        </p:sp>
        <p:sp>
          <p:nvSpPr>
            <p:cNvPr id="19480" name="Freeform 118"/>
            <p:cNvSpPr>
              <a:spLocks noChangeArrowheads="1"/>
            </p:cNvSpPr>
            <p:nvPr/>
          </p:nvSpPr>
          <p:spPr bwMode="auto">
            <a:xfrm>
              <a:off x="280988" y="3260725"/>
              <a:ext cx="1492250" cy="2133600"/>
            </a:xfrm>
            <a:custGeom>
              <a:avLst/>
              <a:gdLst>
                <a:gd name="T0" fmla="*/ 1086298 w 397"/>
                <a:gd name="T1" fmla="*/ 386903 h 568"/>
                <a:gd name="T2" fmla="*/ 1371968 w 397"/>
                <a:gd name="T3" fmla="*/ 3756 h 568"/>
                <a:gd name="T4" fmla="*/ 973533 w 397"/>
                <a:gd name="T5" fmla="*/ 277969 h 568"/>
                <a:gd name="T6" fmla="*/ 988569 w 397"/>
                <a:gd name="T7" fmla="*/ 465786 h 568"/>
                <a:gd name="T8" fmla="*/ 789351 w 397"/>
                <a:gd name="T9" fmla="*/ 815125 h 568"/>
                <a:gd name="T10" fmla="*/ 248082 w 397"/>
                <a:gd name="T11" fmla="*/ 1479997 h 568"/>
                <a:gd name="T12" fmla="*/ 154111 w 397"/>
                <a:gd name="T13" fmla="*/ 1694108 h 568"/>
                <a:gd name="T14" fmla="*/ 97729 w 397"/>
                <a:gd name="T15" fmla="*/ 1694108 h 568"/>
                <a:gd name="T16" fmla="*/ 97729 w 397"/>
                <a:gd name="T17" fmla="*/ 1769235 h 568"/>
                <a:gd name="T18" fmla="*/ 0 w 397"/>
                <a:gd name="T19" fmla="*/ 1836849 h 568"/>
                <a:gd name="T20" fmla="*/ 214253 w 397"/>
                <a:gd name="T21" fmla="*/ 2133600 h 568"/>
                <a:gd name="T22" fmla="*/ 353329 w 397"/>
                <a:gd name="T23" fmla="*/ 2039692 h 568"/>
                <a:gd name="T24" fmla="*/ 319499 w 397"/>
                <a:gd name="T25" fmla="*/ 2032179 h 568"/>
                <a:gd name="T26" fmla="*/ 195458 w 397"/>
                <a:gd name="T27" fmla="*/ 1788017 h 568"/>
                <a:gd name="T28" fmla="*/ 458576 w 397"/>
                <a:gd name="T29" fmla="*/ 1900707 h 568"/>
                <a:gd name="T30" fmla="*/ 353329 w 397"/>
                <a:gd name="T31" fmla="*/ 1596444 h 568"/>
                <a:gd name="T32" fmla="*/ 608928 w 397"/>
                <a:gd name="T33" fmla="*/ 1731672 h 568"/>
                <a:gd name="T34" fmla="*/ 507440 w 397"/>
                <a:gd name="T35" fmla="*/ 1341013 h 568"/>
                <a:gd name="T36" fmla="*/ 943463 w 397"/>
                <a:gd name="T37" fmla="*/ 991673 h 568"/>
                <a:gd name="T38" fmla="*/ 1462179 w 397"/>
                <a:gd name="T39" fmla="*/ 82639 h 568"/>
                <a:gd name="T40" fmla="*/ 1086298 w 397"/>
                <a:gd name="T41" fmla="*/ 386903 h 5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7"/>
                <a:gd name="T64" fmla="*/ 0 h 568"/>
                <a:gd name="T65" fmla="*/ 397 w 397"/>
                <a:gd name="T66" fmla="*/ 568 h 5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7" h="568">
                  <a:moveTo>
                    <a:pt x="289" y="103"/>
                  </a:moveTo>
                  <a:cubicBezTo>
                    <a:pt x="289" y="103"/>
                    <a:pt x="350" y="28"/>
                    <a:pt x="365" y="1"/>
                  </a:cubicBezTo>
                  <a:cubicBezTo>
                    <a:pt x="365" y="1"/>
                    <a:pt x="300" y="51"/>
                    <a:pt x="259" y="74"/>
                  </a:cubicBezTo>
                  <a:cubicBezTo>
                    <a:pt x="262" y="101"/>
                    <a:pt x="263" y="121"/>
                    <a:pt x="263" y="124"/>
                  </a:cubicBezTo>
                  <a:cubicBezTo>
                    <a:pt x="263" y="133"/>
                    <a:pt x="254" y="194"/>
                    <a:pt x="210" y="217"/>
                  </a:cubicBezTo>
                  <a:cubicBezTo>
                    <a:pt x="166" y="241"/>
                    <a:pt x="76" y="392"/>
                    <a:pt x="66" y="394"/>
                  </a:cubicBezTo>
                  <a:cubicBezTo>
                    <a:pt x="57" y="396"/>
                    <a:pt x="46" y="441"/>
                    <a:pt x="41" y="451"/>
                  </a:cubicBezTo>
                  <a:cubicBezTo>
                    <a:pt x="35" y="460"/>
                    <a:pt x="26" y="451"/>
                    <a:pt x="26" y="451"/>
                  </a:cubicBezTo>
                  <a:cubicBezTo>
                    <a:pt x="26" y="471"/>
                    <a:pt x="26" y="471"/>
                    <a:pt x="26" y="471"/>
                  </a:cubicBezTo>
                  <a:cubicBezTo>
                    <a:pt x="17" y="471"/>
                    <a:pt x="0" y="489"/>
                    <a:pt x="0" y="489"/>
                  </a:cubicBezTo>
                  <a:cubicBezTo>
                    <a:pt x="16" y="527"/>
                    <a:pt x="37" y="551"/>
                    <a:pt x="57" y="568"/>
                  </a:cubicBezTo>
                  <a:cubicBezTo>
                    <a:pt x="73" y="555"/>
                    <a:pt x="90" y="542"/>
                    <a:pt x="94" y="543"/>
                  </a:cubicBezTo>
                  <a:cubicBezTo>
                    <a:pt x="104" y="545"/>
                    <a:pt x="85" y="541"/>
                    <a:pt x="85" y="541"/>
                  </a:cubicBezTo>
                  <a:cubicBezTo>
                    <a:pt x="52" y="476"/>
                    <a:pt x="52" y="476"/>
                    <a:pt x="52" y="476"/>
                  </a:cubicBezTo>
                  <a:cubicBezTo>
                    <a:pt x="52" y="476"/>
                    <a:pt x="102" y="515"/>
                    <a:pt x="122" y="506"/>
                  </a:cubicBezTo>
                  <a:cubicBezTo>
                    <a:pt x="94" y="425"/>
                    <a:pt x="94" y="425"/>
                    <a:pt x="94" y="425"/>
                  </a:cubicBezTo>
                  <a:cubicBezTo>
                    <a:pt x="94" y="425"/>
                    <a:pt x="142" y="478"/>
                    <a:pt x="162" y="461"/>
                  </a:cubicBezTo>
                  <a:cubicBezTo>
                    <a:pt x="182" y="445"/>
                    <a:pt x="135" y="357"/>
                    <a:pt x="135" y="357"/>
                  </a:cubicBezTo>
                  <a:cubicBezTo>
                    <a:pt x="135" y="357"/>
                    <a:pt x="219" y="304"/>
                    <a:pt x="251" y="264"/>
                  </a:cubicBezTo>
                  <a:cubicBezTo>
                    <a:pt x="284" y="224"/>
                    <a:pt x="381" y="44"/>
                    <a:pt x="389" y="22"/>
                  </a:cubicBezTo>
                  <a:cubicBezTo>
                    <a:pt x="397" y="0"/>
                    <a:pt x="289" y="103"/>
                    <a:pt x="289" y="103"/>
                  </a:cubicBezTo>
                  <a:close/>
                </a:path>
              </a:pathLst>
            </a:custGeom>
            <a:solidFill>
              <a:srgbClr val="4C4948"/>
            </a:solidFill>
            <a:ln w="9525" cmpd="sng">
              <a:noFill/>
              <a:bevel/>
            </a:ln>
          </p:spPr>
          <p:txBody>
            <a:bodyPr/>
            <a:lstStyle/>
            <a:p>
              <a:endParaRPr lang="zh-CN" altLang="en-US"/>
            </a:p>
          </p:txBody>
        </p:sp>
        <p:sp>
          <p:nvSpPr>
            <p:cNvPr id="19481" name="Freeform 119"/>
            <p:cNvSpPr>
              <a:spLocks noChangeArrowheads="1"/>
            </p:cNvSpPr>
            <p:nvPr/>
          </p:nvSpPr>
          <p:spPr bwMode="auto">
            <a:xfrm>
              <a:off x="1077913" y="2667000"/>
              <a:ext cx="184150" cy="604838"/>
            </a:xfrm>
            <a:custGeom>
              <a:avLst/>
              <a:gdLst>
                <a:gd name="T0" fmla="*/ 93954 w 49"/>
                <a:gd name="T1" fmla="*/ 195351 h 161"/>
                <a:gd name="T2" fmla="*/ 154085 w 49"/>
                <a:gd name="T3" fmla="*/ 604838 h 161"/>
                <a:gd name="T4" fmla="*/ 184150 w 49"/>
                <a:gd name="T5" fmla="*/ 405730 h 161"/>
                <a:gd name="T6" fmla="*/ 142810 w 49"/>
                <a:gd name="T7" fmla="*/ 56351 h 161"/>
                <a:gd name="T8" fmla="*/ 0 w 49"/>
                <a:gd name="T9" fmla="*/ 0 h 161"/>
                <a:gd name="T10" fmla="*/ 93954 w 49"/>
                <a:gd name="T11" fmla="*/ 195351 h 161"/>
                <a:gd name="T12" fmla="*/ 0 60000 65536"/>
                <a:gd name="T13" fmla="*/ 0 60000 65536"/>
                <a:gd name="T14" fmla="*/ 0 60000 65536"/>
                <a:gd name="T15" fmla="*/ 0 60000 65536"/>
                <a:gd name="T16" fmla="*/ 0 60000 65536"/>
                <a:gd name="T17" fmla="*/ 0 60000 65536"/>
                <a:gd name="T18" fmla="*/ 0 w 49"/>
                <a:gd name="T19" fmla="*/ 0 h 161"/>
                <a:gd name="T20" fmla="*/ 49 w 49"/>
                <a:gd name="T21" fmla="*/ 161 h 161"/>
              </a:gdLst>
              <a:ahLst/>
              <a:cxnLst>
                <a:cxn ang="T12">
                  <a:pos x="T0" y="T1"/>
                </a:cxn>
                <a:cxn ang="T13">
                  <a:pos x="T2" y="T3"/>
                </a:cxn>
                <a:cxn ang="T14">
                  <a:pos x="T4" y="T5"/>
                </a:cxn>
                <a:cxn ang="T15">
                  <a:pos x="T6" y="T7"/>
                </a:cxn>
                <a:cxn ang="T16">
                  <a:pos x="T8" y="T9"/>
                </a:cxn>
                <a:cxn ang="T17">
                  <a:pos x="T10" y="T11"/>
                </a:cxn>
              </a:cxnLst>
              <a:rect l="T18" t="T19" r="T20" b="T21"/>
              <a:pathLst>
                <a:path w="49" h="161">
                  <a:moveTo>
                    <a:pt x="25" y="52"/>
                  </a:moveTo>
                  <a:cubicBezTo>
                    <a:pt x="30" y="63"/>
                    <a:pt x="36" y="112"/>
                    <a:pt x="41" y="161"/>
                  </a:cubicBezTo>
                  <a:cubicBezTo>
                    <a:pt x="46" y="140"/>
                    <a:pt x="49" y="120"/>
                    <a:pt x="49" y="108"/>
                  </a:cubicBezTo>
                  <a:cubicBezTo>
                    <a:pt x="49" y="70"/>
                    <a:pt x="38" y="15"/>
                    <a:pt x="38" y="15"/>
                  </a:cubicBezTo>
                  <a:cubicBezTo>
                    <a:pt x="38" y="15"/>
                    <a:pt x="21" y="5"/>
                    <a:pt x="0" y="0"/>
                  </a:cubicBezTo>
                  <a:cubicBezTo>
                    <a:pt x="10" y="24"/>
                    <a:pt x="21" y="44"/>
                    <a:pt x="25" y="52"/>
                  </a:cubicBezTo>
                  <a:close/>
                </a:path>
              </a:pathLst>
            </a:custGeom>
            <a:solidFill>
              <a:srgbClr val="4C4948"/>
            </a:solidFill>
            <a:ln w="9525" cmpd="sng">
              <a:noFill/>
              <a:bevel/>
            </a:ln>
          </p:spPr>
          <p:txBody>
            <a:bodyPr/>
            <a:lstStyle/>
            <a:p>
              <a:endParaRPr lang="zh-CN" altLang="en-US"/>
            </a:p>
          </p:txBody>
        </p:sp>
        <p:sp>
          <p:nvSpPr>
            <p:cNvPr id="19482" name="Freeform 120"/>
            <p:cNvSpPr>
              <a:spLocks noChangeArrowheads="1"/>
            </p:cNvSpPr>
            <p:nvPr/>
          </p:nvSpPr>
          <p:spPr bwMode="auto">
            <a:xfrm>
              <a:off x="4175125" y="596900"/>
              <a:ext cx="1022350" cy="1473200"/>
            </a:xfrm>
            <a:custGeom>
              <a:avLst/>
              <a:gdLst>
                <a:gd name="T0" fmla="*/ 0 w 272"/>
                <a:gd name="T1" fmla="*/ 1341664 h 392"/>
                <a:gd name="T2" fmla="*/ 255588 w 272"/>
                <a:gd name="T3" fmla="*/ 1439377 h 392"/>
                <a:gd name="T4" fmla="*/ 898315 w 272"/>
                <a:gd name="T5" fmla="*/ 785456 h 392"/>
                <a:gd name="T6" fmla="*/ 969729 w 272"/>
                <a:gd name="T7" fmla="*/ 387091 h 392"/>
                <a:gd name="T8" fmla="*/ 1003557 w 272"/>
                <a:gd name="T9" fmla="*/ 112745 h 392"/>
                <a:gd name="T10" fmla="*/ 981005 w 272"/>
                <a:gd name="T11" fmla="*/ 97712 h 392"/>
                <a:gd name="T12" fmla="*/ 905832 w 272"/>
                <a:gd name="T13" fmla="*/ 326960 h 392"/>
                <a:gd name="T14" fmla="*/ 879522 w 272"/>
                <a:gd name="T15" fmla="*/ 326960 h 392"/>
                <a:gd name="T16" fmla="*/ 879522 w 272"/>
                <a:gd name="T17" fmla="*/ 161601 h 392"/>
                <a:gd name="T18" fmla="*/ 890798 w 272"/>
                <a:gd name="T19" fmla="*/ 48856 h 392"/>
                <a:gd name="T20" fmla="*/ 838177 w 272"/>
                <a:gd name="T21" fmla="*/ 48856 h 392"/>
                <a:gd name="T22" fmla="*/ 800590 w 272"/>
                <a:gd name="T23" fmla="*/ 180392 h 392"/>
                <a:gd name="T24" fmla="*/ 800590 w 272"/>
                <a:gd name="T25" fmla="*/ 326960 h 392"/>
                <a:gd name="T26" fmla="*/ 759245 w 272"/>
                <a:gd name="T27" fmla="*/ 214215 h 392"/>
                <a:gd name="T28" fmla="*/ 796832 w 272"/>
                <a:gd name="T29" fmla="*/ 15033 h 392"/>
                <a:gd name="T30" fmla="*/ 699107 w 272"/>
                <a:gd name="T31" fmla="*/ 214215 h 392"/>
                <a:gd name="T32" fmla="*/ 706624 w 272"/>
                <a:gd name="T33" fmla="*/ 326960 h 392"/>
                <a:gd name="T34" fmla="*/ 665279 w 272"/>
                <a:gd name="T35" fmla="*/ 255555 h 392"/>
                <a:gd name="T36" fmla="*/ 650245 w 272"/>
                <a:gd name="T37" fmla="*/ 71405 h 392"/>
                <a:gd name="T38" fmla="*/ 582589 w 272"/>
                <a:gd name="T39" fmla="*/ 300653 h 392"/>
                <a:gd name="T40" fmla="*/ 616417 w 272"/>
                <a:gd name="T41" fmla="*/ 409640 h 392"/>
                <a:gd name="T42" fmla="*/ 623934 w 272"/>
                <a:gd name="T43" fmla="*/ 435947 h 392"/>
                <a:gd name="T44" fmla="*/ 593865 w 272"/>
                <a:gd name="T45" fmla="*/ 552450 h 392"/>
                <a:gd name="T46" fmla="*/ 428485 w 272"/>
                <a:gd name="T47" fmla="*/ 435947 h 392"/>
                <a:gd name="T48" fmla="*/ 503658 w 272"/>
                <a:gd name="T49" fmla="*/ 567483 h 392"/>
                <a:gd name="T50" fmla="*/ 672797 w 272"/>
                <a:gd name="T51" fmla="*/ 699018 h 392"/>
                <a:gd name="T52" fmla="*/ 642727 w 272"/>
                <a:gd name="T53" fmla="*/ 729084 h 392"/>
                <a:gd name="T54" fmla="*/ 417209 w 272"/>
                <a:gd name="T55" fmla="*/ 928266 h 392"/>
                <a:gd name="T56" fmla="*/ 120276 w 272"/>
                <a:gd name="T57" fmla="*/ 1029737 h 392"/>
                <a:gd name="T58" fmla="*/ 0 w 272"/>
                <a:gd name="T59" fmla="*/ 1341664 h 3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72"/>
                <a:gd name="T91" fmla="*/ 0 h 392"/>
                <a:gd name="T92" fmla="*/ 272 w 272"/>
                <a:gd name="T93" fmla="*/ 392 h 3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72" h="392">
                  <a:moveTo>
                    <a:pt x="0" y="357"/>
                  </a:moveTo>
                  <a:cubicBezTo>
                    <a:pt x="0" y="357"/>
                    <a:pt x="23" y="392"/>
                    <a:pt x="68" y="383"/>
                  </a:cubicBezTo>
                  <a:cubicBezTo>
                    <a:pt x="68" y="383"/>
                    <a:pt x="234" y="253"/>
                    <a:pt x="239" y="209"/>
                  </a:cubicBezTo>
                  <a:cubicBezTo>
                    <a:pt x="239" y="209"/>
                    <a:pt x="263" y="138"/>
                    <a:pt x="258" y="103"/>
                  </a:cubicBezTo>
                  <a:cubicBezTo>
                    <a:pt x="258" y="103"/>
                    <a:pt x="272" y="34"/>
                    <a:pt x="267" y="30"/>
                  </a:cubicBezTo>
                  <a:cubicBezTo>
                    <a:pt x="261" y="26"/>
                    <a:pt x="261" y="26"/>
                    <a:pt x="261" y="26"/>
                  </a:cubicBezTo>
                  <a:cubicBezTo>
                    <a:pt x="261" y="26"/>
                    <a:pt x="245" y="73"/>
                    <a:pt x="241" y="87"/>
                  </a:cubicBezTo>
                  <a:cubicBezTo>
                    <a:pt x="234" y="87"/>
                    <a:pt x="234" y="87"/>
                    <a:pt x="234" y="87"/>
                  </a:cubicBezTo>
                  <a:cubicBezTo>
                    <a:pt x="234" y="43"/>
                    <a:pt x="234" y="43"/>
                    <a:pt x="234" y="43"/>
                  </a:cubicBezTo>
                  <a:cubicBezTo>
                    <a:pt x="234" y="43"/>
                    <a:pt x="243" y="17"/>
                    <a:pt x="237" y="13"/>
                  </a:cubicBezTo>
                  <a:cubicBezTo>
                    <a:pt x="232" y="10"/>
                    <a:pt x="223" y="13"/>
                    <a:pt x="223" y="13"/>
                  </a:cubicBezTo>
                  <a:cubicBezTo>
                    <a:pt x="213" y="48"/>
                    <a:pt x="213" y="48"/>
                    <a:pt x="213" y="48"/>
                  </a:cubicBezTo>
                  <a:cubicBezTo>
                    <a:pt x="213" y="48"/>
                    <a:pt x="217" y="89"/>
                    <a:pt x="213" y="87"/>
                  </a:cubicBezTo>
                  <a:cubicBezTo>
                    <a:pt x="210" y="85"/>
                    <a:pt x="202" y="57"/>
                    <a:pt x="202" y="57"/>
                  </a:cubicBezTo>
                  <a:cubicBezTo>
                    <a:pt x="202" y="57"/>
                    <a:pt x="217" y="8"/>
                    <a:pt x="212" y="4"/>
                  </a:cubicBezTo>
                  <a:cubicBezTo>
                    <a:pt x="206" y="0"/>
                    <a:pt x="193" y="6"/>
                    <a:pt x="186" y="57"/>
                  </a:cubicBezTo>
                  <a:cubicBezTo>
                    <a:pt x="188" y="87"/>
                    <a:pt x="188" y="87"/>
                    <a:pt x="188" y="87"/>
                  </a:cubicBezTo>
                  <a:cubicBezTo>
                    <a:pt x="177" y="68"/>
                    <a:pt x="177" y="68"/>
                    <a:pt x="177" y="68"/>
                  </a:cubicBezTo>
                  <a:cubicBezTo>
                    <a:pt x="177" y="68"/>
                    <a:pt x="182" y="19"/>
                    <a:pt x="173" y="19"/>
                  </a:cubicBezTo>
                  <a:cubicBezTo>
                    <a:pt x="164" y="19"/>
                    <a:pt x="155" y="48"/>
                    <a:pt x="155" y="80"/>
                  </a:cubicBezTo>
                  <a:cubicBezTo>
                    <a:pt x="155" y="80"/>
                    <a:pt x="162" y="101"/>
                    <a:pt x="164" y="109"/>
                  </a:cubicBezTo>
                  <a:cubicBezTo>
                    <a:pt x="166" y="116"/>
                    <a:pt x="166" y="116"/>
                    <a:pt x="166" y="116"/>
                  </a:cubicBezTo>
                  <a:cubicBezTo>
                    <a:pt x="166" y="116"/>
                    <a:pt x="167" y="142"/>
                    <a:pt x="158" y="147"/>
                  </a:cubicBezTo>
                  <a:cubicBezTo>
                    <a:pt x="158" y="147"/>
                    <a:pt x="125" y="109"/>
                    <a:pt x="114" y="116"/>
                  </a:cubicBezTo>
                  <a:cubicBezTo>
                    <a:pt x="114" y="116"/>
                    <a:pt x="108" y="127"/>
                    <a:pt x="134" y="151"/>
                  </a:cubicBezTo>
                  <a:cubicBezTo>
                    <a:pt x="134" y="151"/>
                    <a:pt x="153" y="186"/>
                    <a:pt x="179" y="186"/>
                  </a:cubicBezTo>
                  <a:cubicBezTo>
                    <a:pt x="171" y="194"/>
                    <a:pt x="171" y="194"/>
                    <a:pt x="171" y="194"/>
                  </a:cubicBezTo>
                  <a:cubicBezTo>
                    <a:pt x="171" y="194"/>
                    <a:pt x="133" y="236"/>
                    <a:pt x="111" y="247"/>
                  </a:cubicBezTo>
                  <a:cubicBezTo>
                    <a:pt x="89" y="258"/>
                    <a:pt x="41" y="267"/>
                    <a:pt x="32" y="274"/>
                  </a:cubicBezTo>
                  <a:cubicBezTo>
                    <a:pt x="22" y="282"/>
                    <a:pt x="0" y="357"/>
                    <a:pt x="0" y="357"/>
                  </a:cubicBezTo>
                  <a:close/>
                </a:path>
              </a:pathLst>
            </a:custGeom>
            <a:solidFill>
              <a:srgbClr val="F8C293"/>
            </a:solidFill>
            <a:ln w="9525" cmpd="sng">
              <a:noFill/>
              <a:bevel/>
            </a:ln>
          </p:spPr>
          <p:txBody>
            <a:bodyPr/>
            <a:lstStyle/>
            <a:p>
              <a:endParaRPr lang="zh-CN" altLang="en-US"/>
            </a:p>
          </p:txBody>
        </p:sp>
        <p:sp>
          <p:nvSpPr>
            <p:cNvPr id="19483" name="Freeform 121"/>
            <p:cNvSpPr>
              <a:spLocks noChangeArrowheads="1"/>
            </p:cNvSpPr>
            <p:nvPr/>
          </p:nvSpPr>
          <p:spPr bwMode="auto">
            <a:xfrm>
              <a:off x="322263" y="274637"/>
              <a:ext cx="1270000" cy="1525588"/>
            </a:xfrm>
            <a:custGeom>
              <a:avLst/>
              <a:gdLst>
                <a:gd name="T0" fmla="*/ 676331 w 338"/>
                <a:gd name="T1" fmla="*/ 939401 h 406"/>
                <a:gd name="T2" fmla="*/ 980680 w 338"/>
                <a:gd name="T3" fmla="*/ 601217 h 406"/>
                <a:gd name="T4" fmla="*/ 1270000 w 338"/>
                <a:gd name="T5" fmla="*/ 334427 h 406"/>
                <a:gd name="T6" fmla="*/ 1108432 w 338"/>
                <a:gd name="T7" fmla="*/ 0 h 406"/>
                <a:gd name="T8" fmla="*/ 796568 w 338"/>
                <a:gd name="T9" fmla="*/ 281820 h 406"/>
                <a:gd name="T10" fmla="*/ 387012 w 338"/>
                <a:gd name="T11" fmla="*/ 834189 h 406"/>
                <a:gd name="T12" fmla="*/ 236716 w 338"/>
                <a:gd name="T13" fmla="*/ 988250 h 406"/>
                <a:gd name="T14" fmla="*/ 71391 w 338"/>
                <a:gd name="T15" fmla="*/ 1108494 h 406"/>
                <a:gd name="T16" fmla="*/ 71391 w 338"/>
                <a:gd name="T17" fmla="*/ 1153585 h 406"/>
                <a:gd name="T18" fmla="*/ 15030 w 338"/>
                <a:gd name="T19" fmla="*/ 1292616 h 406"/>
                <a:gd name="T20" fmla="*/ 120237 w 338"/>
                <a:gd name="T21" fmla="*/ 1236252 h 406"/>
                <a:gd name="T22" fmla="*/ 236716 w 338"/>
                <a:gd name="T23" fmla="*/ 1179888 h 406"/>
                <a:gd name="T24" fmla="*/ 78905 w 338"/>
                <a:gd name="T25" fmla="*/ 1435405 h 406"/>
                <a:gd name="T26" fmla="*/ 176598 w 338"/>
                <a:gd name="T27" fmla="*/ 1352738 h 406"/>
                <a:gd name="T28" fmla="*/ 315621 w 338"/>
                <a:gd name="T29" fmla="*/ 1228737 h 406"/>
                <a:gd name="T30" fmla="*/ 326893 w 338"/>
                <a:gd name="T31" fmla="*/ 1236252 h 406"/>
                <a:gd name="T32" fmla="*/ 285562 w 338"/>
                <a:gd name="T33" fmla="*/ 1401587 h 406"/>
                <a:gd name="T34" fmla="*/ 311864 w 338"/>
                <a:gd name="T35" fmla="*/ 1510558 h 406"/>
                <a:gd name="T36" fmla="*/ 417071 w 338"/>
                <a:gd name="T37" fmla="*/ 1285101 h 406"/>
                <a:gd name="T38" fmla="*/ 642515 w 338"/>
                <a:gd name="T39" fmla="*/ 1168615 h 406"/>
                <a:gd name="T40" fmla="*/ 713905 w 338"/>
                <a:gd name="T41" fmla="*/ 1409102 h 406"/>
                <a:gd name="T42" fmla="*/ 713905 w 338"/>
                <a:gd name="T43" fmla="*/ 1326435 h 406"/>
                <a:gd name="T44" fmla="*/ 706391 w 338"/>
                <a:gd name="T45" fmla="*/ 1052130 h 406"/>
                <a:gd name="T46" fmla="*/ 676331 w 338"/>
                <a:gd name="T47" fmla="*/ 939401 h 40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8"/>
                <a:gd name="T73" fmla="*/ 0 h 406"/>
                <a:gd name="T74" fmla="*/ 338 w 338"/>
                <a:gd name="T75" fmla="*/ 406 h 40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8" h="406">
                  <a:moveTo>
                    <a:pt x="180" y="250"/>
                  </a:moveTo>
                  <a:cubicBezTo>
                    <a:pt x="180" y="226"/>
                    <a:pt x="261" y="160"/>
                    <a:pt x="261" y="160"/>
                  </a:cubicBezTo>
                  <a:cubicBezTo>
                    <a:pt x="261" y="160"/>
                    <a:pt x="338" y="116"/>
                    <a:pt x="338" y="89"/>
                  </a:cubicBezTo>
                  <a:cubicBezTo>
                    <a:pt x="338" y="63"/>
                    <a:pt x="295" y="0"/>
                    <a:pt x="295" y="0"/>
                  </a:cubicBezTo>
                  <a:cubicBezTo>
                    <a:pt x="295" y="0"/>
                    <a:pt x="230" y="55"/>
                    <a:pt x="212" y="75"/>
                  </a:cubicBezTo>
                  <a:cubicBezTo>
                    <a:pt x="193" y="96"/>
                    <a:pt x="122" y="211"/>
                    <a:pt x="103" y="222"/>
                  </a:cubicBezTo>
                  <a:cubicBezTo>
                    <a:pt x="103" y="222"/>
                    <a:pt x="70" y="244"/>
                    <a:pt x="63" y="263"/>
                  </a:cubicBezTo>
                  <a:cubicBezTo>
                    <a:pt x="63" y="263"/>
                    <a:pt x="24" y="282"/>
                    <a:pt x="19" y="295"/>
                  </a:cubicBezTo>
                  <a:cubicBezTo>
                    <a:pt x="19" y="307"/>
                    <a:pt x="19" y="307"/>
                    <a:pt x="19" y="307"/>
                  </a:cubicBezTo>
                  <a:cubicBezTo>
                    <a:pt x="19" y="307"/>
                    <a:pt x="0" y="335"/>
                    <a:pt x="4" y="344"/>
                  </a:cubicBezTo>
                  <a:cubicBezTo>
                    <a:pt x="8" y="353"/>
                    <a:pt x="22" y="338"/>
                    <a:pt x="32" y="329"/>
                  </a:cubicBezTo>
                  <a:cubicBezTo>
                    <a:pt x="32" y="329"/>
                    <a:pt x="55" y="309"/>
                    <a:pt x="63" y="314"/>
                  </a:cubicBezTo>
                  <a:cubicBezTo>
                    <a:pt x="63" y="314"/>
                    <a:pt x="10" y="366"/>
                    <a:pt x="21" y="382"/>
                  </a:cubicBezTo>
                  <a:cubicBezTo>
                    <a:pt x="21" y="382"/>
                    <a:pt x="29" y="386"/>
                    <a:pt x="47" y="360"/>
                  </a:cubicBezTo>
                  <a:cubicBezTo>
                    <a:pt x="62" y="338"/>
                    <a:pt x="84" y="327"/>
                    <a:pt x="84" y="327"/>
                  </a:cubicBezTo>
                  <a:cubicBezTo>
                    <a:pt x="87" y="329"/>
                    <a:pt x="87" y="329"/>
                    <a:pt x="87" y="329"/>
                  </a:cubicBezTo>
                  <a:cubicBezTo>
                    <a:pt x="87" y="329"/>
                    <a:pt x="83" y="360"/>
                    <a:pt x="76" y="373"/>
                  </a:cubicBezTo>
                  <a:cubicBezTo>
                    <a:pt x="68" y="386"/>
                    <a:pt x="72" y="406"/>
                    <a:pt x="83" y="402"/>
                  </a:cubicBezTo>
                  <a:cubicBezTo>
                    <a:pt x="94" y="399"/>
                    <a:pt x="101" y="349"/>
                    <a:pt x="111" y="342"/>
                  </a:cubicBezTo>
                  <a:cubicBezTo>
                    <a:pt x="120" y="335"/>
                    <a:pt x="147" y="298"/>
                    <a:pt x="171" y="311"/>
                  </a:cubicBezTo>
                  <a:cubicBezTo>
                    <a:pt x="171" y="311"/>
                    <a:pt x="168" y="366"/>
                    <a:pt x="190" y="375"/>
                  </a:cubicBezTo>
                  <a:cubicBezTo>
                    <a:pt x="190" y="375"/>
                    <a:pt x="197" y="379"/>
                    <a:pt x="190" y="353"/>
                  </a:cubicBezTo>
                  <a:cubicBezTo>
                    <a:pt x="182" y="327"/>
                    <a:pt x="193" y="293"/>
                    <a:pt x="188" y="280"/>
                  </a:cubicBezTo>
                  <a:cubicBezTo>
                    <a:pt x="182" y="267"/>
                    <a:pt x="180" y="250"/>
                    <a:pt x="180" y="250"/>
                  </a:cubicBezTo>
                  <a:close/>
                </a:path>
              </a:pathLst>
            </a:custGeom>
            <a:solidFill>
              <a:srgbClr val="F8C293"/>
            </a:solidFill>
            <a:ln w="9525" cmpd="sng">
              <a:noFill/>
              <a:bevel/>
            </a:ln>
          </p:spPr>
          <p:txBody>
            <a:bodyPr/>
            <a:lstStyle/>
            <a:p>
              <a:endParaRPr lang="zh-CN" altLang="en-US"/>
            </a:p>
          </p:txBody>
        </p:sp>
        <p:sp>
          <p:nvSpPr>
            <p:cNvPr id="19484" name="Freeform 122"/>
            <p:cNvSpPr>
              <a:spLocks noChangeArrowheads="1"/>
            </p:cNvSpPr>
            <p:nvPr/>
          </p:nvSpPr>
          <p:spPr bwMode="auto">
            <a:xfrm>
              <a:off x="635000" y="447675"/>
              <a:ext cx="957263" cy="1336675"/>
            </a:xfrm>
            <a:custGeom>
              <a:avLst/>
              <a:gdLst>
                <a:gd name="T0" fmla="*/ 668207 w 255"/>
                <a:gd name="T1" fmla="*/ 428036 h 356"/>
                <a:gd name="T2" fmla="*/ 957263 w 255"/>
                <a:gd name="T3" fmla="*/ 161452 h 356"/>
                <a:gd name="T4" fmla="*/ 900953 w 255"/>
                <a:gd name="T5" fmla="*/ 0 h 356"/>
                <a:gd name="T6" fmla="*/ 717009 w 255"/>
                <a:gd name="T7" fmla="*/ 270339 h 356"/>
                <a:gd name="T8" fmla="*/ 255270 w 255"/>
                <a:gd name="T9" fmla="*/ 702130 h 356"/>
                <a:gd name="T10" fmla="*/ 334104 w 255"/>
                <a:gd name="T11" fmla="*/ 878601 h 356"/>
                <a:gd name="T12" fmla="*/ 93849 w 255"/>
                <a:gd name="T13" fmla="*/ 1051317 h 356"/>
                <a:gd name="T14" fmla="*/ 0 w 255"/>
                <a:gd name="T15" fmla="*/ 1336675 h 356"/>
                <a:gd name="T16" fmla="*/ 105111 w 255"/>
                <a:gd name="T17" fmla="*/ 1111393 h 356"/>
                <a:gd name="T18" fmla="*/ 330350 w 255"/>
                <a:gd name="T19" fmla="*/ 994997 h 356"/>
                <a:gd name="T20" fmla="*/ 401675 w 255"/>
                <a:gd name="T21" fmla="*/ 1235298 h 356"/>
                <a:gd name="T22" fmla="*/ 401675 w 255"/>
                <a:gd name="T23" fmla="*/ 1152694 h 356"/>
                <a:gd name="T24" fmla="*/ 394167 w 255"/>
                <a:gd name="T25" fmla="*/ 878601 h 356"/>
                <a:gd name="T26" fmla="*/ 364135 w 255"/>
                <a:gd name="T27" fmla="*/ 765960 h 356"/>
                <a:gd name="T28" fmla="*/ 668207 w 255"/>
                <a:gd name="T29" fmla="*/ 428036 h 3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5"/>
                <a:gd name="T46" fmla="*/ 0 h 356"/>
                <a:gd name="T47" fmla="*/ 255 w 255"/>
                <a:gd name="T48" fmla="*/ 356 h 3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5" h="356">
                  <a:moveTo>
                    <a:pt x="178" y="114"/>
                  </a:moveTo>
                  <a:cubicBezTo>
                    <a:pt x="178" y="114"/>
                    <a:pt x="255" y="70"/>
                    <a:pt x="255" y="43"/>
                  </a:cubicBezTo>
                  <a:cubicBezTo>
                    <a:pt x="255" y="32"/>
                    <a:pt x="248" y="16"/>
                    <a:pt x="240" y="0"/>
                  </a:cubicBezTo>
                  <a:cubicBezTo>
                    <a:pt x="225" y="26"/>
                    <a:pt x="204" y="62"/>
                    <a:pt x="191" y="72"/>
                  </a:cubicBezTo>
                  <a:cubicBezTo>
                    <a:pt x="191" y="72"/>
                    <a:pt x="71" y="166"/>
                    <a:pt x="68" y="187"/>
                  </a:cubicBezTo>
                  <a:cubicBezTo>
                    <a:pt x="68" y="187"/>
                    <a:pt x="87" y="216"/>
                    <a:pt x="89" y="234"/>
                  </a:cubicBezTo>
                  <a:cubicBezTo>
                    <a:pt x="89" y="234"/>
                    <a:pt x="38" y="268"/>
                    <a:pt x="25" y="280"/>
                  </a:cubicBezTo>
                  <a:cubicBezTo>
                    <a:pt x="25" y="280"/>
                    <a:pt x="3" y="320"/>
                    <a:pt x="0" y="356"/>
                  </a:cubicBezTo>
                  <a:cubicBezTo>
                    <a:pt x="11" y="351"/>
                    <a:pt x="18" y="303"/>
                    <a:pt x="28" y="296"/>
                  </a:cubicBezTo>
                  <a:cubicBezTo>
                    <a:pt x="37" y="289"/>
                    <a:pt x="64" y="252"/>
                    <a:pt x="88" y="265"/>
                  </a:cubicBezTo>
                  <a:cubicBezTo>
                    <a:pt x="88" y="265"/>
                    <a:pt x="85" y="320"/>
                    <a:pt x="107" y="329"/>
                  </a:cubicBezTo>
                  <a:cubicBezTo>
                    <a:pt x="107" y="329"/>
                    <a:pt x="114" y="333"/>
                    <a:pt x="107" y="307"/>
                  </a:cubicBezTo>
                  <a:cubicBezTo>
                    <a:pt x="99" y="281"/>
                    <a:pt x="110" y="247"/>
                    <a:pt x="105" y="234"/>
                  </a:cubicBezTo>
                  <a:cubicBezTo>
                    <a:pt x="99" y="221"/>
                    <a:pt x="97" y="204"/>
                    <a:pt x="97" y="204"/>
                  </a:cubicBezTo>
                  <a:cubicBezTo>
                    <a:pt x="97" y="180"/>
                    <a:pt x="178" y="114"/>
                    <a:pt x="178" y="114"/>
                  </a:cubicBezTo>
                  <a:close/>
                </a:path>
              </a:pathLst>
            </a:custGeom>
            <a:solidFill>
              <a:srgbClr val="EEAC8E"/>
            </a:solidFill>
            <a:ln w="9525" cmpd="sng">
              <a:noFill/>
              <a:bevel/>
            </a:ln>
          </p:spPr>
          <p:txBody>
            <a:bodyPr/>
            <a:lstStyle/>
            <a:p>
              <a:endParaRPr lang="zh-CN" altLang="en-US"/>
            </a:p>
          </p:txBody>
        </p:sp>
        <p:sp>
          <p:nvSpPr>
            <p:cNvPr id="19485" name="Freeform 123"/>
            <p:cNvSpPr>
              <a:spLocks noChangeArrowheads="1"/>
            </p:cNvSpPr>
            <p:nvPr/>
          </p:nvSpPr>
          <p:spPr bwMode="auto">
            <a:xfrm>
              <a:off x="4581525" y="668337"/>
              <a:ext cx="292100" cy="627063"/>
            </a:xfrm>
            <a:custGeom>
              <a:avLst/>
              <a:gdLst>
                <a:gd name="T0" fmla="*/ 202223 w 78"/>
                <a:gd name="T1" fmla="*/ 544456 h 167"/>
                <a:gd name="T2" fmla="*/ 284610 w 78"/>
                <a:gd name="T3" fmla="*/ 364222 h 167"/>
                <a:gd name="T4" fmla="*/ 258396 w 78"/>
                <a:gd name="T5" fmla="*/ 183989 h 167"/>
                <a:gd name="T6" fmla="*/ 243417 w 78"/>
                <a:gd name="T7" fmla="*/ 0 h 167"/>
                <a:gd name="T8" fmla="*/ 176009 w 78"/>
                <a:gd name="T9" fmla="*/ 229047 h 167"/>
                <a:gd name="T10" fmla="*/ 209713 w 78"/>
                <a:gd name="T11" fmla="*/ 337938 h 167"/>
                <a:gd name="T12" fmla="*/ 217203 w 78"/>
                <a:gd name="T13" fmla="*/ 364222 h 167"/>
                <a:gd name="T14" fmla="*/ 187244 w 78"/>
                <a:gd name="T15" fmla="*/ 480623 h 167"/>
                <a:gd name="T16" fmla="*/ 22469 w 78"/>
                <a:gd name="T17" fmla="*/ 364222 h 167"/>
                <a:gd name="T18" fmla="*/ 97367 w 78"/>
                <a:gd name="T19" fmla="*/ 495643 h 167"/>
                <a:gd name="T20" fmla="*/ 265886 w 78"/>
                <a:gd name="T21" fmla="*/ 627063 h 167"/>
                <a:gd name="T22" fmla="*/ 202223 w 78"/>
                <a:gd name="T23" fmla="*/ 544456 h 1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8"/>
                <a:gd name="T37" fmla="*/ 0 h 167"/>
                <a:gd name="T38" fmla="*/ 78 w 78"/>
                <a:gd name="T39" fmla="*/ 167 h 16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8" h="167">
                  <a:moveTo>
                    <a:pt x="54" y="145"/>
                  </a:moveTo>
                  <a:cubicBezTo>
                    <a:pt x="54" y="145"/>
                    <a:pt x="78" y="106"/>
                    <a:pt x="76" y="97"/>
                  </a:cubicBezTo>
                  <a:cubicBezTo>
                    <a:pt x="69" y="49"/>
                    <a:pt x="69" y="49"/>
                    <a:pt x="69" y="49"/>
                  </a:cubicBezTo>
                  <a:cubicBezTo>
                    <a:pt x="69" y="49"/>
                    <a:pt x="74" y="0"/>
                    <a:pt x="65" y="0"/>
                  </a:cubicBezTo>
                  <a:cubicBezTo>
                    <a:pt x="56" y="0"/>
                    <a:pt x="47" y="29"/>
                    <a:pt x="47" y="61"/>
                  </a:cubicBezTo>
                  <a:cubicBezTo>
                    <a:pt x="47" y="61"/>
                    <a:pt x="54" y="82"/>
                    <a:pt x="56" y="90"/>
                  </a:cubicBezTo>
                  <a:cubicBezTo>
                    <a:pt x="58" y="97"/>
                    <a:pt x="58" y="97"/>
                    <a:pt x="58" y="97"/>
                  </a:cubicBezTo>
                  <a:cubicBezTo>
                    <a:pt x="58" y="97"/>
                    <a:pt x="59" y="123"/>
                    <a:pt x="50" y="128"/>
                  </a:cubicBezTo>
                  <a:cubicBezTo>
                    <a:pt x="50" y="128"/>
                    <a:pt x="17" y="90"/>
                    <a:pt x="6" y="97"/>
                  </a:cubicBezTo>
                  <a:cubicBezTo>
                    <a:pt x="6" y="97"/>
                    <a:pt x="0" y="108"/>
                    <a:pt x="26" y="132"/>
                  </a:cubicBezTo>
                  <a:cubicBezTo>
                    <a:pt x="26" y="132"/>
                    <a:pt x="45" y="167"/>
                    <a:pt x="71" y="167"/>
                  </a:cubicBezTo>
                  <a:cubicBezTo>
                    <a:pt x="71" y="167"/>
                    <a:pt x="46" y="156"/>
                    <a:pt x="54" y="145"/>
                  </a:cubicBezTo>
                  <a:close/>
                </a:path>
              </a:pathLst>
            </a:custGeom>
            <a:solidFill>
              <a:srgbClr val="EEAC8E"/>
            </a:solidFill>
            <a:ln w="9525" cmpd="sng">
              <a:noFill/>
              <a:bevel/>
            </a:ln>
          </p:spPr>
          <p:txBody>
            <a:bodyPr/>
            <a:lstStyle/>
            <a:p>
              <a:endParaRPr lang="zh-CN" altLang="en-US"/>
            </a:p>
          </p:txBody>
        </p:sp>
        <p:sp>
          <p:nvSpPr>
            <p:cNvPr id="19486" name="Freeform 124"/>
            <p:cNvSpPr>
              <a:spLocks noChangeArrowheads="1"/>
            </p:cNvSpPr>
            <p:nvPr/>
          </p:nvSpPr>
          <p:spPr bwMode="auto">
            <a:xfrm>
              <a:off x="4246563" y="1289050"/>
              <a:ext cx="781050" cy="431800"/>
            </a:xfrm>
            <a:custGeom>
              <a:avLst/>
              <a:gdLst>
                <a:gd name="T0" fmla="*/ 341709 w 208"/>
                <a:gd name="T1" fmla="*/ 311647 h 115"/>
                <a:gd name="T2" fmla="*/ 758520 w 208"/>
                <a:gd name="T3" fmla="*/ 41303 h 115"/>
                <a:gd name="T4" fmla="*/ 781050 w 208"/>
                <a:gd name="T5" fmla="*/ 0 h 115"/>
                <a:gd name="T6" fmla="*/ 600808 w 208"/>
                <a:gd name="T7" fmla="*/ 7510 h 115"/>
                <a:gd name="T8" fmla="*/ 570767 w 208"/>
                <a:gd name="T9" fmla="*/ 37548 h 115"/>
                <a:gd name="T10" fmla="*/ 345464 w 208"/>
                <a:gd name="T11" fmla="*/ 236551 h 115"/>
                <a:gd name="T12" fmla="*/ 48816 w 208"/>
                <a:gd name="T13" fmla="*/ 337930 h 115"/>
                <a:gd name="T14" fmla="*/ 0 w 208"/>
                <a:gd name="T15" fmla="*/ 431800 h 115"/>
                <a:gd name="T16" fmla="*/ 341709 w 208"/>
                <a:gd name="T17" fmla="*/ 311647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8"/>
                <a:gd name="T28" fmla="*/ 0 h 115"/>
                <a:gd name="T29" fmla="*/ 208 w 208"/>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8" h="115">
                  <a:moveTo>
                    <a:pt x="91" y="83"/>
                  </a:moveTo>
                  <a:cubicBezTo>
                    <a:pt x="119" y="65"/>
                    <a:pt x="196" y="21"/>
                    <a:pt x="202" y="11"/>
                  </a:cubicBezTo>
                  <a:cubicBezTo>
                    <a:pt x="208" y="0"/>
                    <a:pt x="208" y="0"/>
                    <a:pt x="208" y="0"/>
                  </a:cubicBezTo>
                  <a:cubicBezTo>
                    <a:pt x="208" y="0"/>
                    <a:pt x="176" y="25"/>
                    <a:pt x="160" y="2"/>
                  </a:cubicBezTo>
                  <a:cubicBezTo>
                    <a:pt x="152" y="10"/>
                    <a:pt x="152" y="10"/>
                    <a:pt x="152" y="10"/>
                  </a:cubicBezTo>
                  <a:cubicBezTo>
                    <a:pt x="152" y="10"/>
                    <a:pt x="114" y="52"/>
                    <a:pt x="92" y="63"/>
                  </a:cubicBezTo>
                  <a:cubicBezTo>
                    <a:pt x="70" y="74"/>
                    <a:pt x="22" y="83"/>
                    <a:pt x="13" y="90"/>
                  </a:cubicBezTo>
                  <a:cubicBezTo>
                    <a:pt x="10" y="93"/>
                    <a:pt x="5" y="103"/>
                    <a:pt x="0" y="115"/>
                  </a:cubicBezTo>
                  <a:cubicBezTo>
                    <a:pt x="31" y="107"/>
                    <a:pt x="74" y="94"/>
                    <a:pt x="91" y="83"/>
                  </a:cubicBezTo>
                  <a:close/>
                </a:path>
              </a:pathLst>
            </a:custGeom>
            <a:solidFill>
              <a:srgbClr val="EEAC8E"/>
            </a:solidFill>
            <a:ln w="9525" cmpd="sng">
              <a:noFill/>
              <a:bevel/>
            </a:ln>
          </p:spPr>
          <p:txBody>
            <a:bodyPr/>
            <a:lstStyle/>
            <a:p>
              <a:endParaRPr lang="zh-CN" altLang="en-US"/>
            </a:p>
          </p:txBody>
        </p:sp>
        <p:sp>
          <p:nvSpPr>
            <p:cNvPr id="19487" name="Freeform 125"/>
            <p:cNvSpPr>
              <a:spLocks noChangeArrowheads="1"/>
            </p:cNvSpPr>
            <p:nvPr/>
          </p:nvSpPr>
          <p:spPr bwMode="auto">
            <a:xfrm>
              <a:off x="5126038" y="695325"/>
              <a:ext cx="60325" cy="93663"/>
            </a:xfrm>
            <a:custGeom>
              <a:avLst/>
              <a:gdLst>
                <a:gd name="T0" fmla="*/ 30163 w 16"/>
                <a:gd name="T1" fmla="*/ 0 h 25"/>
                <a:gd name="T2" fmla="*/ 0 w 16"/>
                <a:gd name="T3" fmla="*/ 86170 h 25"/>
                <a:gd name="T4" fmla="*/ 52784 w 16"/>
                <a:gd name="T5" fmla="*/ 93663 h 25"/>
                <a:gd name="T6" fmla="*/ 52784 w 16"/>
                <a:gd name="T7" fmla="*/ 14986 h 25"/>
                <a:gd name="T8" fmla="*/ 30163 w 16"/>
                <a:gd name="T9" fmla="*/ 0 h 25"/>
                <a:gd name="T10" fmla="*/ 0 60000 65536"/>
                <a:gd name="T11" fmla="*/ 0 60000 65536"/>
                <a:gd name="T12" fmla="*/ 0 60000 65536"/>
                <a:gd name="T13" fmla="*/ 0 60000 65536"/>
                <a:gd name="T14" fmla="*/ 0 60000 65536"/>
                <a:gd name="T15" fmla="*/ 0 w 16"/>
                <a:gd name="T16" fmla="*/ 0 h 25"/>
                <a:gd name="T17" fmla="*/ 16 w 16"/>
                <a:gd name="T18" fmla="*/ 25 h 25"/>
              </a:gdLst>
              <a:ahLst/>
              <a:cxnLst>
                <a:cxn ang="T10">
                  <a:pos x="T0" y="T1"/>
                </a:cxn>
                <a:cxn ang="T11">
                  <a:pos x="T2" y="T3"/>
                </a:cxn>
                <a:cxn ang="T12">
                  <a:pos x="T4" y="T5"/>
                </a:cxn>
                <a:cxn ang="T13">
                  <a:pos x="T6" y="T7"/>
                </a:cxn>
                <a:cxn ang="T14">
                  <a:pos x="T8" y="T9"/>
                </a:cxn>
              </a:cxnLst>
              <a:rect l="T15" t="T16" r="T17" b="T18"/>
              <a:pathLst>
                <a:path w="16" h="25">
                  <a:moveTo>
                    <a:pt x="8" y="0"/>
                  </a:moveTo>
                  <a:cubicBezTo>
                    <a:pt x="8" y="0"/>
                    <a:pt x="5" y="10"/>
                    <a:pt x="0" y="23"/>
                  </a:cubicBezTo>
                  <a:cubicBezTo>
                    <a:pt x="5" y="23"/>
                    <a:pt x="9" y="24"/>
                    <a:pt x="14" y="25"/>
                  </a:cubicBezTo>
                  <a:cubicBezTo>
                    <a:pt x="15" y="14"/>
                    <a:pt x="16" y="5"/>
                    <a:pt x="14" y="4"/>
                  </a:cubicBezTo>
                  <a:cubicBezTo>
                    <a:pt x="8" y="0"/>
                    <a:pt x="8" y="0"/>
                    <a:pt x="8" y="0"/>
                  </a:cubicBezTo>
                  <a:close/>
                </a:path>
              </a:pathLst>
            </a:custGeom>
            <a:solidFill>
              <a:srgbClr val="EEAC8E"/>
            </a:solidFill>
            <a:ln w="9525" cmpd="sng">
              <a:noFill/>
              <a:bevel/>
            </a:ln>
          </p:spPr>
          <p:txBody>
            <a:bodyPr/>
            <a:lstStyle/>
            <a:p>
              <a:endParaRPr lang="zh-CN" altLang="en-US"/>
            </a:p>
          </p:txBody>
        </p:sp>
        <p:sp>
          <p:nvSpPr>
            <p:cNvPr id="19488" name="Freeform 126"/>
            <p:cNvSpPr>
              <a:spLocks noChangeArrowheads="1"/>
            </p:cNvSpPr>
            <p:nvPr/>
          </p:nvSpPr>
          <p:spPr bwMode="auto">
            <a:xfrm>
              <a:off x="4873625" y="596900"/>
              <a:ext cx="112713" cy="236538"/>
            </a:xfrm>
            <a:custGeom>
              <a:avLst/>
              <a:gdLst>
                <a:gd name="T0" fmla="*/ 0 w 30"/>
                <a:gd name="T1" fmla="*/ 236538 h 63"/>
                <a:gd name="T2" fmla="*/ 63871 w 30"/>
                <a:gd name="T3" fmla="*/ 206501 h 63"/>
                <a:gd name="T4" fmla="*/ 97685 w 30"/>
                <a:gd name="T5" fmla="*/ 15018 h 63"/>
                <a:gd name="T6" fmla="*/ 0 w 30"/>
                <a:gd name="T7" fmla="*/ 214011 h 63"/>
                <a:gd name="T8" fmla="*/ 0 w 30"/>
                <a:gd name="T9" fmla="*/ 236538 h 63"/>
                <a:gd name="T10" fmla="*/ 0 60000 65536"/>
                <a:gd name="T11" fmla="*/ 0 60000 65536"/>
                <a:gd name="T12" fmla="*/ 0 60000 65536"/>
                <a:gd name="T13" fmla="*/ 0 60000 65536"/>
                <a:gd name="T14" fmla="*/ 0 60000 65536"/>
                <a:gd name="T15" fmla="*/ 0 w 30"/>
                <a:gd name="T16" fmla="*/ 0 h 63"/>
                <a:gd name="T17" fmla="*/ 30 w 30"/>
                <a:gd name="T18" fmla="*/ 63 h 63"/>
              </a:gdLst>
              <a:ahLst/>
              <a:cxnLst>
                <a:cxn ang="T10">
                  <a:pos x="T0" y="T1"/>
                </a:cxn>
                <a:cxn ang="T11">
                  <a:pos x="T2" y="T3"/>
                </a:cxn>
                <a:cxn ang="T12">
                  <a:pos x="T4" y="T5"/>
                </a:cxn>
                <a:cxn ang="T13">
                  <a:pos x="T6" y="T7"/>
                </a:cxn>
                <a:cxn ang="T14">
                  <a:pos x="T8" y="T9"/>
                </a:cxn>
              </a:cxnLst>
              <a:rect l="T15" t="T16" r="T17" b="T18"/>
              <a:pathLst>
                <a:path w="30" h="63">
                  <a:moveTo>
                    <a:pt x="0" y="63"/>
                  </a:moveTo>
                  <a:cubicBezTo>
                    <a:pt x="5" y="60"/>
                    <a:pt x="10" y="57"/>
                    <a:pt x="17" y="55"/>
                  </a:cubicBezTo>
                  <a:cubicBezTo>
                    <a:pt x="20" y="45"/>
                    <a:pt x="30" y="7"/>
                    <a:pt x="26" y="4"/>
                  </a:cubicBezTo>
                  <a:cubicBezTo>
                    <a:pt x="20" y="0"/>
                    <a:pt x="7" y="6"/>
                    <a:pt x="0" y="57"/>
                  </a:cubicBezTo>
                  <a:lnTo>
                    <a:pt x="0" y="63"/>
                  </a:lnTo>
                  <a:close/>
                </a:path>
              </a:pathLst>
            </a:custGeom>
            <a:solidFill>
              <a:srgbClr val="EEAC8E"/>
            </a:solidFill>
            <a:ln w="9525" cmpd="sng">
              <a:noFill/>
              <a:bevel/>
            </a:ln>
          </p:spPr>
          <p:txBody>
            <a:bodyPr/>
            <a:lstStyle/>
            <a:p>
              <a:endParaRPr lang="zh-CN" altLang="en-US"/>
            </a:p>
          </p:txBody>
        </p:sp>
        <p:sp>
          <p:nvSpPr>
            <p:cNvPr id="19489" name="Freeform 127"/>
            <p:cNvSpPr>
              <a:spLocks noChangeArrowheads="1"/>
            </p:cNvSpPr>
            <p:nvPr/>
          </p:nvSpPr>
          <p:spPr bwMode="auto">
            <a:xfrm>
              <a:off x="4975225" y="635000"/>
              <a:ext cx="112713" cy="157163"/>
            </a:xfrm>
            <a:custGeom>
              <a:avLst/>
              <a:gdLst>
                <a:gd name="T0" fmla="*/ 37571 w 30"/>
                <a:gd name="T1" fmla="*/ 11226 h 42"/>
                <a:gd name="T2" fmla="*/ 0 w 30"/>
                <a:gd name="T3" fmla="*/ 142195 h 42"/>
                <a:gd name="T4" fmla="*/ 3757 w 30"/>
                <a:gd name="T5" fmla="*/ 157163 h 42"/>
                <a:gd name="T6" fmla="*/ 78899 w 30"/>
                <a:gd name="T7" fmla="*/ 142195 h 42"/>
                <a:gd name="T8" fmla="*/ 78899 w 30"/>
                <a:gd name="T9" fmla="*/ 123485 h 42"/>
                <a:gd name="T10" fmla="*/ 90170 w 30"/>
                <a:gd name="T11" fmla="*/ 11226 h 42"/>
                <a:gd name="T12" fmla="*/ 37571 w 30"/>
                <a:gd name="T13" fmla="*/ 11226 h 42"/>
                <a:gd name="T14" fmla="*/ 0 60000 65536"/>
                <a:gd name="T15" fmla="*/ 0 60000 65536"/>
                <a:gd name="T16" fmla="*/ 0 60000 65536"/>
                <a:gd name="T17" fmla="*/ 0 60000 65536"/>
                <a:gd name="T18" fmla="*/ 0 60000 65536"/>
                <a:gd name="T19" fmla="*/ 0 60000 65536"/>
                <a:gd name="T20" fmla="*/ 0 60000 65536"/>
                <a:gd name="T21" fmla="*/ 0 w 30"/>
                <a:gd name="T22" fmla="*/ 0 h 42"/>
                <a:gd name="T23" fmla="*/ 30 w 30"/>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42">
                  <a:moveTo>
                    <a:pt x="10" y="3"/>
                  </a:moveTo>
                  <a:cubicBezTo>
                    <a:pt x="0" y="38"/>
                    <a:pt x="0" y="38"/>
                    <a:pt x="0" y="38"/>
                  </a:cubicBezTo>
                  <a:cubicBezTo>
                    <a:pt x="0" y="38"/>
                    <a:pt x="1" y="40"/>
                    <a:pt x="1" y="42"/>
                  </a:cubicBezTo>
                  <a:cubicBezTo>
                    <a:pt x="7" y="40"/>
                    <a:pt x="14" y="39"/>
                    <a:pt x="21" y="38"/>
                  </a:cubicBezTo>
                  <a:cubicBezTo>
                    <a:pt x="21" y="33"/>
                    <a:pt x="21" y="33"/>
                    <a:pt x="21" y="33"/>
                  </a:cubicBezTo>
                  <a:cubicBezTo>
                    <a:pt x="21" y="33"/>
                    <a:pt x="30" y="7"/>
                    <a:pt x="24" y="3"/>
                  </a:cubicBezTo>
                  <a:cubicBezTo>
                    <a:pt x="19" y="0"/>
                    <a:pt x="10" y="3"/>
                    <a:pt x="10" y="3"/>
                  </a:cubicBezTo>
                  <a:close/>
                </a:path>
              </a:pathLst>
            </a:custGeom>
            <a:solidFill>
              <a:srgbClr val="EEAC8E"/>
            </a:solidFill>
            <a:ln w="9525" cmpd="sng">
              <a:noFill/>
              <a:bevel/>
            </a:ln>
          </p:spPr>
          <p:txBody>
            <a:bodyPr/>
            <a:lstStyle/>
            <a:p>
              <a:endParaRPr lang="zh-CN" altLang="en-US"/>
            </a:p>
          </p:txBody>
        </p:sp>
        <p:sp>
          <p:nvSpPr>
            <p:cNvPr id="19490" name="Freeform 128"/>
            <p:cNvSpPr>
              <a:spLocks noChangeArrowheads="1"/>
            </p:cNvSpPr>
            <p:nvPr/>
          </p:nvSpPr>
          <p:spPr bwMode="auto">
            <a:xfrm>
              <a:off x="717550" y="1701800"/>
              <a:ext cx="2566988" cy="2528888"/>
            </a:xfrm>
            <a:custGeom>
              <a:avLst/>
              <a:gdLst>
                <a:gd name="T0" fmla="*/ 1552220 w 683"/>
                <a:gd name="T1" fmla="*/ 1521842 h 673"/>
                <a:gd name="T2" fmla="*/ 1097453 w 683"/>
                <a:gd name="T3" fmla="*/ 1901363 h 673"/>
                <a:gd name="T4" fmla="*/ 1071144 w 683"/>
                <a:gd name="T5" fmla="*/ 1901363 h 673"/>
                <a:gd name="T6" fmla="*/ 834365 w 683"/>
                <a:gd name="T7" fmla="*/ 1953970 h 673"/>
                <a:gd name="T8" fmla="*/ 650203 w 683"/>
                <a:gd name="T9" fmla="*/ 2085487 h 673"/>
                <a:gd name="T10" fmla="*/ 1213964 w 683"/>
                <a:gd name="T11" fmla="*/ 2431190 h 673"/>
                <a:gd name="T12" fmla="*/ 1484568 w 683"/>
                <a:gd name="T13" fmla="*/ 2224520 h 673"/>
                <a:gd name="T14" fmla="*/ 2521887 w 683"/>
                <a:gd name="T15" fmla="*/ 1521842 h 673"/>
                <a:gd name="T16" fmla="*/ 2521887 w 683"/>
                <a:gd name="T17" fmla="*/ 1228746 h 673"/>
                <a:gd name="T18" fmla="*/ 1334232 w 683"/>
                <a:gd name="T19" fmla="*/ 443401 h 673"/>
                <a:gd name="T20" fmla="*/ 345773 w 683"/>
                <a:gd name="T21" fmla="*/ 154063 h 673"/>
                <a:gd name="T22" fmla="*/ 642687 w 683"/>
                <a:gd name="T23" fmla="*/ 1224989 h 673"/>
                <a:gd name="T24" fmla="*/ 1398125 w 683"/>
                <a:gd name="T25" fmla="*/ 1431659 h 673"/>
                <a:gd name="T26" fmla="*/ 1552220 w 683"/>
                <a:gd name="T27" fmla="*/ 1521842 h 67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3"/>
                <a:gd name="T43" fmla="*/ 0 h 673"/>
                <a:gd name="T44" fmla="*/ 683 w 683"/>
                <a:gd name="T45" fmla="*/ 673 h 67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3" h="673">
                  <a:moveTo>
                    <a:pt x="413" y="405"/>
                  </a:moveTo>
                  <a:cubicBezTo>
                    <a:pt x="413" y="405"/>
                    <a:pt x="327" y="489"/>
                    <a:pt x="292" y="506"/>
                  </a:cubicBezTo>
                  <a:cubicBezTo>
                    <a:pt x="257" y="522"/>
                    <a:pt x="285" y="506"/>
                    <a:pt x="285" y="506"/>
                  </a:cubicBezTo>
                  <a:cubicBezTo>
                    <a:pt x="285" y="506"/>
                    <a:pt x="239" y="509"/>
                    <a:pt x="222" y="520"/>
                  </a:cubicBezTo>
                  <a:cubicBezTo>
                    <a:pt x="206" y="531"/>
                    <a:pt x="173" y="555"/>
                    <a:pt x="173" y="555"/>
                  </a:cubicBezTo>
                  <a:cubicBezTo>
                    <a:pt x="173" y="555"/>
                    <a:pt x="198" y="673"/>
                    <a:pt x="323" y="647"/>
                  </a:cubicBezTo>
                  <a:cubicBezTo>
                    <a:pt x="323" y="647"/>
                    <a:pt x="377" y="596"/>
                    <a:pt x="395" y="592"/>
                  </a:cubicBezTo>
                  <a:cubicBezTo>
                    <a:pt x="413" y="588"/>
                    <a:pt x="665" y="439"/>
                    <a:pt x="671" y="405"/>
                  </a:cubicBezTo>
                  <a:cubicBezTo>
                    <a:pt x="676" y="370"/>
                    <a:pt x="683" y="342"/>
                    <a:pt x="671" y="327"/>
                  </a:cubicBezTo>
                  <a:cubicBezTo>
                    <a:pt x="658" y="313"/>
                    <a:pt x="378" y="144"/>
                    <a:pt x="355" y="118"/>
                  </a:cubicBezTo>
                  <a:cubicBezTo>
                    <a:pt x="331" y="92"/>
                    <a:pt x="175" y="0"/>
                    <a:pt x="92" y="41"/>
                  </a:cubicBezTo>
                  <a:cubicBezTo>
                    <a:pt x="92" y="41"/>
                    <a:pt x="0" y="229"/>
                    <a:pt x="171" y="326"/>
                  </a:cubicBezTo>
                  <a:cubicBezTo>
                    <a:pt x="171" y="326"/>
                    <a:pt x="300" y="392"/>
                    <a:pt x="372" y="381"/>
                  </a:cubicBezTo>
                  <a:cubicBezTo>
                    <a:pt x="372" y="381"/>
                    <a:pt x="406" y="390"/>
                    <a:pt x="413" y="405"/>
                  </a:cubicBezTo>
                  <a:close/>
                </a:path>
              </a:pathLst>
            </a:custGeom>
            <a:solidFill>
              <a:srgbClr val="262423"/>
            </a:solidFill>
            <a:ln w="9525" cmpd="sng">
              <a:noFill/>
              <a:bevel/>
            </a:ln>
          </p:spPr>
          <p:txBody>
            <a:bodyPr/>
            <a:lstStyle/>
            <a:p>
              <a:endParaRPr lang="zh-CN" altLang="en-US"/>
            </a:p>
          </p:txBody>
        </p:sp>
        <p:sp>
          <p:nvSpPr>
            <p:cNvPr id="19491" name="Freeform 129"/>
            <p:cNvSpPr>
              <a:spLocks noChangeArrowheads="1"/>
            </p:cNvSpPr>
            <p:nvPr/>
          </p:nvSpPr>
          <p:spPr bwMode="auto">
            <a:xfrm>
              <a:off x="1081088" y="0"/>
              <a:ext cx="3341688" cy="2498725"/>
            </a:xfrm>
            <a:custGeom>
              <a:avLst/>
              <a:gdLst>
                <a:gd name="T0" fmla="*/ 451071 w 889"/>
                <a:gd name="T1" fmla="*/ 2036555 h 665"/>
                <a:gd name="T2" fmla="*/ 759304 w 889"/>
                <a:gd name="T3" fmla="*/ 2081645 h 665"/>
                <a:gd name="T4" fmla="*/ 1266759 w 889"/>
                <a:gd name="T5" fmla="*/ 2355941 h 665"/>
                <a:gd name="T6" fmla="*/ 1454706 w 889"/>
                <a:gd name="T7" fmla="*/ 2476180 h 665"/>
                <a:gd name="T8" fmla="*/ 1567473 w 889"/>
                <a:gd name="T9" fmla="*/ 2333396 h 665"/>
                <a:gd name="T10" fmla="*/ 2210250 w 889"/>
                <a:gd name="T11" fmla="*/ 1931345 h 665"/>
                <a:gd name="T12" fmla="*/ 2409474 w 889"/>
                <a:gd name="T13" fmla="*/ 1743471 h 665"/>
                <a:gd name="T14" fmla="*/ 2920688 w 889"/>
                <a:gd name="T15" fmla="*/ 1931345 h 665"/>
                <a:gd name="T16" fmla="*/ 3074804 w 889"/>
                <a:gd name="T17" fmla="*/ 2036555 h 665"/>
                <a:gd name="T18" fmla="*/ 3296581 w 889"/>
                <a:gd name="T19" fmla="*/ 1593172 h 665"/>
                <a:gd name="T20" fmla="*/ 2977072 w 889"/>
                <a:gd name="T21" fmla="*/ 1394026 h 665"/>
                <a:gd name="T22" fmla="*/ 2232804 w 889"/>
                <a:gd name="T23" fmla="*/ 604954 h 665"/>
                <a:gd name="T24" fmla="*/ 2183938 w 889"/>
                <a:gd name="T25" fmla="*/ 604954 h 665"/>
                <a:gd name="T26" fmla="*/ 1977197 w 889"/>
                <a:gd name="T27" fmla="*/ 439625 h 665"/>
                <a:gd name="T28" fmla="*/ 1762938 w 889"/>
                <a:gd name="T29" fmla="*/ 364476 h 665"/>
                <a:gd name="T30" fmla="*/ 1537402 w 889"/>
                <a:gd name="T31" fmla="*/ 296841 h 665"/>
                <a:gd name="T32" fmla="*/ 969804 w 889"/>
                <a:gd name="T33" fmla="*/ 142784 h 665"/>
                <a:gd name="T34" fmla="*/ 939732 w 889"/>
                <a:gd name="T35" fmla="*/ 142784 h 665"/>
                <a:gd name="T36" fmla="*/ 740509 w 889"/>
                <a:gd name="T37" fmla="*/ 82665 h 665"/>
                <a:gd name="T38" fmla="*/ 518732 w 889"/>
                <a:gd name="T39" fmla="*/ 108967 h 665"/>
                <a:gd name="T40" fmla="*/ 349580 w 889"/>
                <a:gd name="T41" fmla="*/ 142784 h 665"/>
                <a:gd name="T42" fmla="*/ 458589 w 889"/>
                <a:gd name="T43" fmla="*/ 702649 h 665"/>
                <a:gd name="T44" fmla="*/ 661572 w 889"/>
                <a:gd name="T45" fmla="*/ 646287 h 665"/>
                <a:gd name="T46" fmla="*/ 661572 w 889"/>
                <a:gd name="T47" fmla="*/ 766526 h 665"/>
                <a:gd name="T48" fmla="*/ 939732 w 889"/>
                <a:gd name="T49" fmla="*/ 867978 h 665"/>
                <a:gd name="T50" fmla="*/ 37589 w 889"/>
                <a:gd name="T51" fmla="*/ 1675837 h 665"/>
                <a:gd name="T52" fmla="*/ 154116 w 889"/>
                <a:gd name="T53" fmla="*/ 1882498 h 665"/>
                <a:gd name="T54" fmla="*/ 451071 w 889"/>
                <a:gd name="T55" fmla="*/ 2036555 h 66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89"/>
                <a:gd name="T85" fmla="*/ 0 h 665"/>
                <a:gd name="T86" fmla="*/ 889 w 889"/>
                <a:gd name="T87" fmla="*/ 665 h 66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89" h="665">
                  <a:moveTo>
                    <a:pt x="120" y="542"/>
                  </a:moveTo>
                  <a:cubicBezTo>
                    <a:pt x="136" y="542"/>
                    <a:pt x="184" y="532"/>
                    <a:pt x="202" y="554"/>
                  </a:cubicBezTo>
                  <a:cubicBezTo>
                    <a:pt x="221" y="576"/>
                    <a:pt x="308" y="589"/>
                    <a:pt x="337" y="627"/>
                  </a:cubicBezTo>
                  <a:cubicBezTo>
                    <a:pt x="366" y="665"/>
                    <a:pt x="387" y="659"/>
                    <a:pt x="387" y="659"/>
                  </a:cubicBezTo>
                  <a:cubicBezTo>
                    <a:pt x="387" y="659"/>
                    <a:pt x="406" y="619"/>
                    <a:pt x="417" y="621"/>
                  </a:cubicBezTo>
                  <a:cubicBezTo>
                    <a:pt x="428" y="622"/>
                    <a:pt x="559" y="521"/>
                    <a:pt x="588" y="514"/>
                  </a:cubicBezTo>
                  <a:cubicBezTo>
                    <a:pt x="618" y="507"/>
                    <a:pt x="634" y="464"/>
                    <a:pt x="641" y="464"/>
                  </a:cubicBezTo>
                  <a:cubicBezTo>
                    <a:pt x="649" y="464"/>
                    <a:pt x="759" y="514"/>
                    <a:pt x="777" y="514"/>
                  </a:cubicBezTo>
                  <a:cubicBezTo>
                    <a:pt x="777" y="514"/>
                    <a:pt x="809" y="543"/>
                    <a:pt x="818" y="542"/>
                  </a:cubicBezTo>
                  <a:cubicBezTo>
                    <a:pt x="827" y="540"/>
                    <a:pt x="889" y="470"/>
                    <a:pt x="877" y="424"/>
                  </a:cubicBezTo>
                  <a:cubicBezTo>
                    <a:pt x="877" y="424"/>
                    <a:pt x="799" y="389"/>
                    <a:pt x="792" y="371"/>
                  </a:cubicBezTo>
                  <a:cubicBezTo>
                    <a:pt x="785" y="352"/>
                    <a:pt x="610" y="163"/>
                    <a:pt x="594" y="161"/>
                  </a:cubicBezTo>
                  <a:cubicBezTo>
                    <a:pt x="581" y="161"/>
                    <a:pt x="581" y="161"/>
                    <a:pt x="581" y="161"/>
                  </a:cubicBezTo>
                  <a:cubicBezTo>
                    <a:pt x="581" y="161"/>
                    <a:pt x="539" y="125"/>
                    <a:pt x="526" y="117"/>
                  </a:cubicBezTo>
                  <a:cubicBezTo>
                    <a:pt x="526" y="117"/>
                    <a:pt x="493" y="97"/>
                    <a:pt x="469" y="97"/>
                  </a:cubicBezTo>
                  <a:cubicBezTo>
                    <a:pt x="469" y="97"/>
                    <a:pt x="428" y="84"/>
                    <a:pt x="409" y="79"/>
                  </a:cubicBezTo>
                  <a:cubicBezTo>
                    <a:pt x="409" y="79"/>
                    <a:pt x="299" y="29"/>
                    <a:pt x="258" y="38"/>
                  </a:cubicBezTo>
                  <a:cubicBezTo>
                    <a:pt x="252" y="40"/>
                    <a:pt x="250" y="38"/>
                    <a:pt x="250" y="38"/>
                  </a:cubicBezTo>
                  <a:cubicBezTo>
                    <a:pt x="250" y="38"/>
                    <a:pt x="219" y="9"/>
                    <a:pt x="197" y="22"/>
                  </a:cubicBezTo>
                  <a:cubicBezTo>
                    <a:pt x="197" y="22"/>
                    <a:pt x="177" y="0"/>
                    <a:pt x="138" y="29"/>
                  </a:cubicBezTo>
                  <a:cubicBezTo>
                    <a:pt x="93" y="38"/>
                    <a:pt x="93" y="38"/>
                    <a:pt x="93" y="38"/>
                  </a:cubicBezTo>
                  <a:cubicBezTo>
                    <a:pt x="93" y="38"/>
                    <a:pt x="63" y="90"/>
                    <a:pt x="122" y="187"/>
                  </a:cubicBezTo>
                  <a:cubicBezTo>
                    <a:pt x="176" y="172"/>
                    <a:pt x="176" y="172"/>
                    <a:pt x="176" y="172"/>
                  </a:cubicBezTo>
                  <a:cubicBezTo>
                    <a:pt x="176" y="172"/>
                    <a:pt x="169" y="200"/>
                    <a:pt x="176" y="204"/>
                  </a:cubicBezTo>
                  <a:cubicBezTo>
                    <a:pt x="182" y="207"/>
                    <a:pt x="250" y="220"/>
                    <a:pt x="250" y="231"/>
                  </a:cubicBezTo>
                  <a:cubicBezTo>
                    <a:pt x="250" y="242"/>
                    <a:pt x="24" y="398"/>
                    <a:pt x="10" y="446"/>
                  </a:cubicBezTo>
                  <a:cubicBezTo>
                    <a:pt x="10" y="446"/>
                    <a:pt x="0" y="496"/>
                    <a:pt x="41" y="501"/>
                  </a:cubicBezTo>
                  <a:cubicBezTo>
                    <a:pt x="81" y="507"/>
                    <a:pt x="120" y="542"/>
                    <a:pt x="120" y="542"/>
                  </a:cubicBezTo>
                  <a:close/>
                </a:path>
              </a:pathLst>
            </a:custGeom>
            <a:solidFill>
              <a:srgbClr val="EFEFEF"/>
            </a:solidFill>
            <a:ln w="9525" cmpd="sng">
              <a:noFill/>
              <a:bevel/>
            </a:ln>
          </p:spPr>
          <p:txBody>
            <a:bodyPr/>
            <a:lstStyle/>
            <a:p>
              <a:endParaRPr lang="zh-CN" altLang="en-US"/>
            </a:p>
          </p:txBody>
        </p:sp>
        <p:sp>
          <p:nvSpPr>
            <p:cNvPr id="19492" name="Freeform 130"/>
            <p:cNvSpPr>
              <a:spLocks noChangeArrowheads="1"/>
            </p:cNvSpPr>
            <p:nvPr/>
          </p:nvSpPr>
          <p:spPr bwMode="auto">
            <a:xfrm>
              <a:off x="3479800" y="131762"/>
              <a:ext cx="992188" cy="1292225"/>
            </a:xfrm>
            <a:custGeom>
              <a:avLst/>
              <a:gdLst>
                <a:gd name="T0" fmla="*/ 0 w 264"/>
                <a:gd name="T1" fmla="*/ 462046 h 344"/>
                <a:gd name="T2" fmla="*/ 124024 w 264"/>
                <a:gd name="T3" fmla="*/ 1130697 h 344"/>
                <a:gd name="T4" fmla="*/ 274355 w 264"/>
                <a:gd name="T5" fmla="*/ 1130697 h 344"/>
                <a:gd name="T6" fmla="*/ 563743 w 264"/>
                <a:gd name="T7" fmla="*/ 1239634 h 344"/>
                <a:gd name="T8" fmla="*/ 627634 w 264"/>
                <a:gd name="T9" fmla="*/ 1164505 h 344"/>
                <a:gd name="T10" fmla="*/ 691525 w 264"/>
                <a:gd name="T11" fmla="*/ 1130697 h 344"/>
                <a:gd name="T12" fmla="*/ 642667 w 264"/>
                <a:gd name="T13" fmla="*/ 1059324 h 344"/>
                <a:gd name="T14" fmla="*/ 725350 w 264"/>
                <a:gd name="T15" fmla="*/ 1048055 h 344"/>
                <a:gd name="T16" fmla="*/ 841856 w 264"/>
                <a:gd name="T17" fmla="*/ 1025516 h 344"/>
                <a:gd name="T18" fmla="*/ 841856 w 264"/>
                <a:gd name="T19" fmla="*/ 777589 h 344"/>
                <a:gd name="T20" fmla="*/ 939572 w 264"/>
                <a:gd name="T21" fmla="*/ 687434 h 344"/>
                <a:gd name="T22" fmla="*/ 860648 w 264"/>
                <a:gd name="T23" fmla="*/ 341839 h 344"/>
                <a:gd name="T24" fmla="*/ 199189 w 264"/>
                <a:gd name="T25" fmla="*/ 210362 h 344"/>
                <a:gd name="T26" fmla="*/ 90199 w 264"/>
                <a:gd name="T27" fmla="*/ 447020 h 344"/>
                <a:gd name="T28" fmla="*/ 0 w 264"/>
                <a:gd name="T29" fmla="*/ 462046 h 3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4"/>
                <a:gd name="T46" fmla="*/ 0 h 344"/>
                <a:gd name="T47" fmla="*/ 264 w 264"/>
                <a:gd name="T48" fmla="*/ 344 h 3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4" h="344">
                  <a:moveTo>
                    <a:pt x="0" y="123"/>
                  </a:moveTo>
                  <a:cubicBezTo>
                    <a:pt x="0" y="123"/>
                    <a:pt x="9" y="273"/>
                    <a:pt x="33" y="301"/>
                  </a:cubicBezTo>
                  <a:cubicBezTo>
                    <a:pt x="33" y="301"/>
                    <a:pt x="59" y="299"/>
                    <a:pt x="73" y="301"/>
                  </a:cubicBezTo>
                  <a:cubicBezTo>
                    <a:pt x="88" y="305"/>
                    <a:pt x="119" y="344"/>
                    <a:pt x="150" y="330"/>
                  </a:cubicBezTo>
                  <a:cubicBezTo>
                    <a:pt x="167" y="310"/>
                    <a:pt x="167" y="310"/>
                    <a:pt x="167" y="310"/>
                  </a:cubicBezTo>
                  <a:cubicBezTo>
                    <a:pt x="184" y="301"/>
                    <a:pt x="184" y="301"/>
                    <a:pt x="184" y="301"/>
                  </a:cubicBezTo>
                  <a:cubicBezTo>
                    <a:pt x="171" y="282"/>
                    <a:pt x="171" y="282"/>
                    <a:pt x="171" y="282"/>
                  </a:cubicBezTo>
                  <a:cubicBezTo>
                    <a:pt x="171" y="282"/>
                    <a:pt x="188" y="286"/>
                    <a:pt x="193" y="279"/>
                  </a:cubicBezTo>
                  <a:cubicBezTo>
                    <a:pt x="200" y="268"/>
                    <a:pt x="220" y="279"/>
                    <a:pt x="224" y="273"/>
                  </a:cubicBezTo>
                  <a:cubicBezTo>
                    <a:pt x="228" y="268"/>
                    <a:pt x="224" y="220"/>
                    <a:pt x="224" y="207"/>
                  </a:cubicBezTo>
                  <a:cubicBezTo>
                    <a:pt x="224" y="194"/>
                    <a:pt x="250" y="183"/>
                    <a:pt x="250" y="183"/>
                  </a:cubicBezTo>
                  <a:cubicBezTo>
                    <a:pt x="250" y="183"/>
                    <a:pt x="264" y="137"/>
                    <a:pt x="229" y="91"/>
                  </a:cubicBezTo>
                  <a:cubicBezTo>
                    <a:pt x="195" y="46"/>
                    <a:pt x="116" y="0"/>
                    <a:pt x="53" y="56"/>
                  </a:cubicBezTo>
                  <a:cubicBezTo>
                    <a:pt x="53" y="56"/>
                    <a:pt x="22" y="66"/>
                    <a:pt x="24" y="119"/>
                  </a:cubicBezTo>
                  <a:lnTo>
                    <a:pt x="0" y="123"/>
                  </a:lnTo>
                  <a:close/>
                </a:path>
              </a:pathLst>
            </a:custGeom>
            <a:solidFill>
              <a:srgbClr val="EEAC8E"/>
            </a:solidFill>
            <a:ln w="9525" cmpd="sng">
              <a:noFill/>
              <a:bevel/>
            </a:ln>
          </p:spPr>
          <p:txBody>
            <a:bodyPr/>
            <a:lstStyle/>
            <a:p>
              <a:endParaRPr lang="zh-CN" altLang="en-US"/>
            </a:p>
          </p:txBody>
        </p:sp>
        <p:sp>
          <p:nvSpPr>
            <p:cNvPr id="19493" name="Freeform 131"/>
            <p:cNvSpPr>
              <a:spLocks noChangeArrowheads="1"/>
            </p:cNvSpPr>
            <p:nvPr/>
          </p:nvSpPr>
          <p:spPr bwMode="auto">
            <a:xfrm>
              <a:off x="1119188" y="3768725"/>
              <a:ext cx="646113" cy="1089025"/>
            </a:xfrm>
            <a:custGeom>
              <a:avLst/>
              <a:gdLst>
                <a:gd name="T0" fmla="*/ 0 w 172"/>
                <a:gd name="T1" fmla="*/ 33797 h 290"/>
                <a:gd name="T2" fmla="*/ 63860 w 172"/>
                <a:gd name="T3" fmla="*/ 439365 h 290"/>
                <a:gd name="T4" fmla="*/ 101425 w 172"/>
                <a:gd name="T5" fmla="*/ 439365 h 290"/>
                <a:gd name="T6" fmla="*/ 462046 w 172"/>
                <a:gd name="T7" fmla="*/ 1089025 h 290"/>
                <a:gd name="T8" fmla="*/ 537175 w 172"/>
                <a:gd name="T9" fmla="*/ 1006409 h 290"/>
                <a:gd name="T10" fmla="*/ 439507 w 172"/>
                <a:gd name="T11" fmla="*/ 668436 h 290"/>
                <a:gd name="T12" fmla="*/ 619818 w 172"/>
                <a:gd name="T13" fmla="*/ 371771 h 290"/>
                <a:gd name="T14" fmla="*/ 266709 w 172"/>
                <a:gd name="T15" fmla="*/ 33797 h 290"/>
                <a:gd name="T16" fmla="*/ 0 w 172"/>
                <a:gd name="T17" fmla="*/ 33797 h 2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2"/>
                <a:gd name="T28" fmla="*/ 0 h 290"/>
                <a:gd name="T29" fmla="*/ 172 w 172"/>
                <a:gd name="T30" fmla="*/ 290 h 2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2" h="290">
                  <a:moveTo>
                    <a:pt x="0" y="9"/>
                  </a:moveTo>
                  <a:cubicBezTo>
                    <a:pt x="0" y="9"/>
                    <a:pt x="3" y="82"/>
                    <a:pt x="17" y="117"/>
                  </a:cubicBezTo>
                  <a:cubicBezTo>
                    <a:pt x="27" y="117"/>
                    <a:pt x="27" y="117"/>
                    <a:pt x="27" y="117"/>
                  </a:cubicBezTo>
                  <a:cubicBezTo>
                    <a:pt x="27" y="117"/>
                    <a:pt x="33" y="231"/>
                    <a:pt x="123" y="290"/>
                  </a:cubicBezTo>
                  <a:cubicBezTo>
                    <a:pt x="123" y="290"/>
                    <a:pt x="143" y="283"/>
                    <a:pt x="143" y="268"/>
                  </a:cubicBezTo>
                  <a:cubicBezTo>
                    <a:pt x="143" y="253"/>
                    <a:pt x="113" y="191"/>
                    <a:pt x="117" y="178"/>
                  </a:cubicBezTo>
                  <a:cubicBezTo>
                    <a:pt x="121" y="165"/>
                    <a:pt x="172" y="120"/>
                    <a:pt x="165" y="99"/>
                  </a:cubicBezTo>
                  <a:cubicBezTo>
                    <a:pt x="158" y="78"/>
                    <a:pt x="71" y="9"/>
                    <a:pt x="71" y="9"/>
                  </a:cubicBezTo>
                  <a:cubicBezTo>
                    <a:pt x="71" y="9"/>
                    <a:pt x="42" y="0"/>
                    <a:pt x="0" y="9"/>
                  </a:cubicBezTo>
                  <a:close/>
                </a:path>
              </a:pathLst>
            </a:custGeom>
            <a:solidFill>
              <a:srgbClr val="000000"/>
            </a:solidFill>
            <a:ln w="9525" cmpd="sng">
              <a:noFill/>
              <a:bevel/>
            </a:ln>
          </p:spPr>
          <p:txBody>
            <a:bodyPr/>
            <a:lstStyle/>
            <a:p>
              <a:endParaRPr lang="zh-CN" altLang="en-US"/>
            </a:p>
          </p:txBody>
        </p:sp>
        <p:sp>
          <p:nvSpPr>
            <p:cNvPr id="19494" name="Freeform 132"/>
            <p:cNvSpPr>
              <a:spLocks noChangeArrowheads="1"/>
            </p:cNvSpPr>
            <p:nvPr/>
          </p:nvSpPr>
          <p:spPr bwMode="auto">
            <a:xfrm>
              <a:off x="3517900" y="473075"/>
              <a:ext cx="811213" cy="879475"/>
            </a:xfrm>
            <a:custGeom>
              <a:avLst/>
              <a:gdLst>
                <a:gd name="T0" fmla="*/ 706056 w 216"/>
                <a:gd name="T1" fmla="*/ 390878 h 234"/>
                <a:gd name="T2" fmla="*/ 792435 w 216"/>
                <a:gd name="T3" fmla="*/ 236782 h 234"/>
                <a:gd name="T4" fmla="*/ 657233 w 216"/>
                <a:gd name="T5" fmla="*/ 26309 h 234"/>
                <a:gd name="T6" fmla="*/ 476963 w 216"/>
                <a:gd name="T7" fmla="*/ 293158 h 234"/>
                <a:gd name="T8" fmla="*/ 338005 w 216"/>
                <a:gd name="T9" fmla="*/ 202956 h 234"/>
                <a:gd name="T10" fmla="*/ 360539 w 216"/>
                <a:gd name="T11" fmla="*/ 451013 h 234"/>
                <a:gd name="T12" fmla="*/ 274160 w 216"/>
                <a:gd name="T13" fmla="*/ 439738 h 234"/>
                <a:gd name="T14" fmla="*/ 232848 w 216"/>
                <a:gd name="T15" fmla="*/ 560008 h 234"/>
                <a:gd name="T16" fmla="*/ 0 w 216"/>
                <a:gd name="T17" fmla="*/ 492356 h 234"/>
                <a:gd name="T18" fmla="*/ 3756 w 216"/>
                <a:gd name="T19" fmla="*/ 503631 h 234"/>
                <a:gd name="T20" fmla="*/ 191536 w 216"/>
                <a:gd name="T21" fmla="*/ 642693 h 234"/>
                <a:gd name="T22" fmla="*/ 491986 w 216"/>
                <a:gd name="T23" fmla="*/ 853166 h 234"/>
                <a:gd name="T24" fmla="*/ 525786 w 216"/>
                <a:gd name="T25" fmla="*/ 710345 h 234"/>
                <a:gd name="T26" fmla="*/ 567098 w 216"/>
                <a:gd name="T27" fmla="*/ 676519 h 234"/>
                <a:gd name="T28" fmla="*/ 694789 w 216"/>
                <a:gd name="T29" fmla="*/ 593834 h 234"/>
                <a:gd name="T30" fmla="*/ 807457 w 216"/>
                <a:gd name="T31" fmla="*/ 672761 h 234"/>
                <a:gd name="T32" fmla="*/ 803702 w 216"/>
                <a:gd name="T33" fmla="*/ 488597 h 234"/>
                <a:gd name="T34" fmla="*/ 803702 w 216"/>
                <a:gd name="T35" fmla="*/ 488597 h 234"/>
                <a:gd name="T36" fmla="*/ 706056 w 216"/>
                <a:gd name="T37" fmla="*/ 390878 h 2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6"/>
                <a:gd name="T58" fmla="*/ 0 h 234"/>
                <a:gd name="T59" fmla="*/ 216 w 216"/>
                <a:gd name="T60" fmla="*/ 234 h 2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6" h="234">
                  <a:moveTo>
                    <a:pt x="188" y="104"/>
                  </a:moveTo>
                  <a:cubicBezTo>
                    <a:pt x="192" y="95"/>
                    <a:pt x="211" y="63"/>
                    <a:pt x="211" y="63"/>
                  </a:cubicBezTo>
                  <a:cubicBezTo>
                    <a:pt x="211" y="63"/>
                    <a:pt x="201" y="15"/>
                    <a:pt x="175" y="7"/>
                  </a:cubicBezTo>
                  <a:cubicBezTo>
                    <a:pt x="149" y="0"/>
                    <a:pt x="127" y="78"/>
                    <a:pt x="127" y="78"/>
                  </a:cubicBezTo>
                  <a:cubicBezTo>
                    <a:pt x="127" y="78"/>
                    <a:pt x="112" y="43"/>
                    <a:pt x="90" y="54"/>
                  </a:cubicBezTo>
                  <a:cubicBezTo>
                    <a:pt x="90" y="54"/>
                    <a:pt x="51" y="92"/>
                    <a:pt x="96" y="120"/>
                  </a:cubicBezTo>
                  <a:cubicBezTo>
                    <a:pt x="96" y="120"/>
                    <a:pt x="84" y="123"/>
                    <a:pt x="73" y="117"/>
                  </a:cubicBezTo>
                  <a:cubicBezTo>
                    <a:pt x="62" y="149"/>
                    <a:pt x="62" y="149"/>
                    <a:pt x="62" y="149"/>
                  </a:cubicBezTo>
                  <a:cubicBezTo>
                    <a:pt x="62" y="149"/>
                    <a:pt x="27" y="144"/>
                    <a:pt x="0" y="131"/>
                  </a:cubicBezTo>
                  <a:cubicBezTo>
                    <a:pt x="0" y="132"/>
                    <a:pt x="1" y="133"/>
                    <a:pt x="1" y="134"/>
                  </a:cubicBezTo>
                  <a:cubicBezTo>
                    <a:pt x="15" y="146"/>
                    <a:pt x="33" y="161"/>
                    <a:pt x="51" y="171"/>
                  </a:cubicBezTo>
                  <a:cubicBezTo>
                    <a:pt x="86" y="191"/>
                    <a:pt x="105" y="234"/>
                    <a:pt x="131" y="227"/>
                  </a:cubicBezTo>
                  <a:cubicBezTo>
                    <a:pt x="140" y="189"/>
                    <a:pt x="140" y="189"/>
                    <a:pt x="140" y="189"/>
                  </a:cubicBezTo>
                  <a:cubicBezTo>
                    <a:pt x="151" y="180"/>
                    <a:pt x="151" y="180"/>
                    <a:pt x="151" y="180"/>
                  </a:cubicBezTo>
                  <a:cubicBezTo>
                    <a:pt x="151" y="180"/>
                    <a:pt x="179" y="167"/>
                    <a:pt x="185" y="158"/>
                  </a:cubicBezTo>
                  <a:cubicBezTo>
                    <a:pt x="185" y="158"/>
                    <a:pt x="202" y="168"/>
                    <a:pt x="215" y="179"/>
                  </a:cubicBezTo>
                  <a:cubicBezTo>
                    <a:pt x="216" y="170"/>
                    <a:pt x="215" y="146"/>
                    <a:pt x="214" y="130"/>
                  </a:cubicBezTo>
                  <a:cubicBezTo>
                    <a:pt x="214" y="130"/>
                    <a:pt x="214" y="130"/>
                    <a:pt x="214" y="130"/>
                  </a:cubicBezTo>
                  <a:cubicBezTo>
                    <a:pt x="214" y="130"/>
                    <a:pt x="185" y="113"/>
                    <a:pt x="188" y="104"/>
                  </a:cubicBezTo>
                  <a:close/>
                </a:path>
              </a:pathLst>
            </a:custGeom>
            <a:solidFill>
              <a:srgbClr val="F8C293"/>
            </a:solidFill>
            <a:ln w="9525" cmpd="sng">
              <a:noFill/>
              <a:bevel/>
            </a:ln>
          </p:spPr>
          <p:txBody>
            <a:bodyPr/>
            <a:lstStyle/>
            <a:p>
              <a:endParaRPr lang="zh-CN" altLang="en-US"/>
            </a:p>
          </p:txBody>
        </p:sp>
        <p:sp>
          <p:nvSpPr>
            <p:cNvPr id="19495" name="Freeform 133"/>
            <p:cNvSpPr>
              <a:spLocks noChangeArrowheads="1"/>
            </p:cNvSpPr>
            <p:nvPr/>
          </p:nvSpPr>
          <p:spPr bwMode="auto">
            <a:xfrm>
              <a:off x="1366838" y="3224212"/>
              <a:ext cx="1557338" cy="1006475"/>
            </a:xfrm>
            <a:custGeom>
              <a:avLst/>
              <a:gdLst>
                <a:gd name="T0" fmla="*/ 447641 w 414"/>
                <a:gd name="T1" fmla="*/ 379306 h 268"/>
                <a:gd name="T2" fmla="*/ 421309 w 414"/>
                <a:gd name="T3" fmla="*/ 379306 h 268"/>
                <a:gd name="T4" fmla="*/ 184323 w 414"/>
                <a:gd name="T5" fmla="*/ 431883 h 268"/>
                <a:gd name="T6" fmla="*/ 0 w 414"/>
                <a:gd name="T7" fmla="*/ 563326 h 268"/>
                <a:gd name="T8" fmla="*/ 564253 w 414"/>
                <a:gd name="T9" fmla="*/ 908832 h 268"/>
                <a:gd name="T10" fmla="*/ 737290 w 414"/>
                <a:gd name="T11" fmla="*/ 758612 h 268"/>
                <a:gd name="T12" fmla="*/ 252033 w 414"/>
                <a:gd name="T13" fmla="*/ 563326 h 268"/>
                <a:gd name="T14" fmla="*/ 628202 w 414"/>
                <a:gd name="T15" fmla="*/ 634680 h 268"/>
                <a:gd name="T16" fmla="*/ 376169 w 414"/>
                <a:gd name="T17" fmla="*/ 518260 h 268"/>
                <a:gd name="T18" fmla="*/ 376169 w 414"/>
                <a:gd name="T19" fmla="*/ 465682 h 268"/>
                <a:gd name="T20" fmla="*/ 1004370 w 414"/>
                <a:gd name="T21" fmla="*/ 195286 h 268"/>
                <a:gd name="T22" fmla="*/ 1557338 w 414"/>
                <a:gd name="T23" fmla="*/ 41311 h 268"/>
                <a:gd name="T24" fmla="*/ 902805 w 414"/>
                <a:gd name="T25" fmla="*/ 0 h 268"/>
                <a:gd name="T26" fmla="*/ 447641 w 414"/>
                <a:gd name="T27" fmla="*/ 379306 h 2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14"/>
                <a:gd name="T43" fmla="*/ 0 h 268"/>
                <a:gd name="T44" fmla="*/ 414 w 414"/>
                <a:gd name="T45" fmla="*/ 268 h 26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14" h="268">
                  <a:moveTo>
                    <a:pt x="119" y="101"/>
                  </a:moveTo>
                  <a:cubicBezTo>
                    <a:pt x="84" y="117"/>
                    <a:pt x="112" y="101"/>
                    <a:pt x="112" y="101"/>
                  </a:cubicBezTo>
                  <a:cubicBezTo>
                    <a:pt x="112" y="101"/>
                    <a:pt x="66" y="104"/>
                    <a:pt x="49" y="115"/>
                  </a:cubicBezTo>
                  <a:cubicBezTo>
                    <a:pt x="33" y="126"/>
                    <a:pt x="0" y="150"/>
                    <a:pt x="0" y="150"/>
                  </a:cubicBezTo>
                  <a:cubicBezTo>
                    <a:pt x="0" y="150"/>
                    <a:pt x="25" y="268"/>
                    <a:pt x="150" y="242"/>
                  </a:cubicBezTo>
                  <a:cubicBezTo>
                    <a:pt x="150" y="242"/>
                    <a:pt x="175" y="219"/>
                    <a:pt x="196" y="202"/>
                  </a:cubicBezTo>
                  <a:cubicBezTo>
                    <a:pt x="142" y="197"/>
                    <a:pt x="75" y="185"/>
                    <a:pt x="67" y="150"/>
                  </a:cubicBezTo>
                  <a:cubicBezTo>
                    <a:pt x="67" y="150"/>
                    <a:pt x="130" y="182"/>
                    <a:pt x="167" y="169"/>
                  </a:cubicBezTo>
                  <a:cubicBezTo>
                    <a:pt x="167" y="169"/>
                    <a:pt x="100" y="150"/>
                    <a:pt x="100" y="138"/>
                  </a:cubicBezTo>
                  <a:cubicBezTo>
                    <a:pt x="100" y="124"/>
                    <a:pt x="100" y="124"/>
                    <a:pt x="100" y="124"/>
                  </a:cubicBezTo>
                  <a:cubicBezTo>
                    <a:pt x="100" y="124"/>
                    <a:pt x="202" y="54"/>
                    <a:pt x="267" y="52"/>
                  </a:cubicBezTo>
                  <a:cubicBezTo>
                    <a:pt x="332" y="50"/>
                    <a:pt x="414" y="11"/>
                    <a:pt x="414" y="11"/>
                  </a:cubicBezTo>
                  <a:cubicBezTo>
                    <a:pt x="414" y="11"/>
                    <a:pt x="298" y="9"/>
                    <a:pt x="240" y="0"/>
                  </a:cubicBezTo>
                  <a:cubicBezTo>
                    <a:pt x="235" y="5"/>
                    <a:pt x="153" y="85"/>
                    <a:pt x="119" y="101"/>
                  </a:cubicBezTo>
                  <a:close/>
                </a:path>
              </a:pathLst>
            </a:custGeom>
            <a:solidFill>
              <a:srgbClr val="4C4948"/>
            </a:solidFill>
            <a:ln w="9525" cmpd="sng">
              <a:noFill/>
              <a:bevel/>
            </a:ln>
          </p:spPr>
          <p:txBody>
            <a:bodyPr/>
            <a:lstStyle/>
            <a:p>
              <a:endParaRPr lang="zh-CN" altLang="en-US"/>
            </a:p>
          </p:txBody>
        </p:sp>
        <p:sp>
          <p:nvSpPr>
            <p:cNvPr id="19496" name="Freeform 134"/>
            <p:cNvSpPr>
              <a:spLocks noChangeArrowheads="1"/>
            </p:cNvSpPr>
            <p:nvPr/>
          </p:nvSpPr>
          <p:spPr bwMode="auto">
            <a:xfrm>
              <a:off x="882650" y="1979612"/>
              <a:ext cx="1868488" cy="1201738"/>
            </a:xfrm>
            <a:custGeom>
              <a:avLst/>
              <a:gdLst>
                <a:gd name="T0" fmla="*/ 477461 w 497"/>
                <a:gd name="T1" fmla="*/ 946369 h 320"/>
                <a:gd name="T2" fmla="*/ 1233127 w 497"/>
                <a:gd name="T3" fmla="*/ 1152917 h 320"/>
                <a:gd name="T4" fmla="*/ 1349672 w 497"/>
                <a:gd name="T5" fmla="*/ 1201738 h 320"/>
                <a:gd name="T6" fmla="*/ 1868488 w 497"/>
                <a:gd name="T7" fmla="*/ 1111608 h 320"/>
                <a:gd name="T8" fmla="*/ 1300798 w 497"/>
                <a:gd name="T9" fmla="*/ 743575 h 320"/>
                <a:gd name="T10" fmla="*/ 710552 w 497"/>
                <a:gd name="T11" fmla="*/ 938858 h 320"/>
                <a:gd name="T12" fmla="*/ 1285760 w 497"/>
                <a:gd name="T13" fmla="*/ 623402 h 320"/>
                <a:gd name="T14" fmla="*/ 1233127 w 497"/>
                <a:gd name="T15" fmla="*/ 623402 h 320"/>
                <a:gd name="T16" fmla="*/ 575209 w 497"/>
                <a:gd name="T17" fmla="*/ 645934 h 320"/>
                <a:gd name="T18" fmla="*/ 917326 w 497"/>
                <a:gd name="T19" fmla="*/ 450652 h 320"/>
                <a:gd name="T20" fmla="*/ 1022593 w 497"/>
                <a:gd name="T21" fmla="*/ 262880 h 320"/>
                <a:gd name="T22" fmla="*/ 289484 w 497"/>
                <a:gd name="T23" fmla="*/ 304190 h 320"/>
                <a:gd name="T24" fmla="*/ 657918 w 497"/>
                <a:gd name="T25" fmla="*/ 157728 h 320"/>
                <a:gd name="T26" fmla="*/ 236851 w 497"/>
                <a:gd name="T27" fmla="*/ 225326 h 320"/>
                <a:gd name="T28" fmla="*/ 458663 w 497"/>
                <a:gd name="T29" fmla="*/ 60087 h 320"/>
                <a:gd name="T30" fmla="*/ 131584 w 497"/>
                <a:gd name="T31" fmla="*/ 0 h 320"/>
                <a:gd name="T32" fmla="*/ 477461 w 497"/>
                <a:gd name="T33" fmla="*/ 946369 h 3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7"/>
                <a:gd name="T52" fmla="*/ 0 h 320"/>
                <a:gd name="T53" fmla="*/ 497 w 497"/>
                <a:gd name="T54" fmla="*/ 320 h 3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7" h="320">
                  <a:moveTo>
                    <a:pt x="127" y="252"/>
                  </a:moveTo>
                  <a:cubicBezTo>
                    <a:pt x="127" y="252"/>
                    <a:pt x="256" y="318"/>
                    <a:pt x="328" y="307"/>
                  </a:cubicBezTo>
                  <a:cubicBezTo>
                    <a:pt x="328" y="307"/>
                    <a:pt x="347" y="312"/>
                    <a:pt x="359" y="320"/>
                  </a:cubicBezTo>
                  <a:cubicBezTo>
                    <a:pt x="394" y="313"/>
                    <a:pt x="471" y="297"/>
                    <a:pt x="497" y="296"/>
                  </a:cubicBezTo>
                  <a:cubicBezTo>
                    <a:pt x="497" y="296"/>
                    <a:pt x="398" y="205"/>
                    <a:pt x="346" y="198"/>
                  </a:cubicBezTo>
                  <a:cubicBezTo>
                    <a:pt x="294" y="190"/>
                    <a:pt x="189" y="250"/>
                    <a:pt x="189" y="250"/>
                  </a:cubicBezTo>
                  <a:cubicBezTo>
                    <a:pt x="189" y="250"/>
                    <a:pt x="270" y="174"/>
                    <a:pt x="342" y="166"/>
                  </a:cubicBezTo>
                  <a:cubicBezTo>
                    <a:pt x="415" y="159"/>
                    <a:pt x="328" y="166"/>
                    <a:pt x="328" y="166"/>
                  </a:cubicBezTo>
                  <a:cubicBezTo>
                    <a:pt x="328" y="166"/>
                    <a:pt x="216" y="146"/>
                    <a:pt x="153" y="172"/>
                  </a:cubicBezTo>
                  <a:cubicBezTo>
                    <a:pt x="153" y="172"/>
                    <a:pt x="218" y="140"/>
                    <a:pt x="244" y="120"/>
                  </a:cubicBezTo>
                  <a:cubicBezTo>
                    <a:pt x="270" y="99"/>
                    <a:pt x="272" y="70"/>
                    <a:pt x="272" y="70"/>
                  </a:cubicBezTo>
                  <a:cubicBezTo>
                    <a:pt x="272" y="70"/>
                    <a:pt x="102" y="77"/>
                    <a:pt x="77" y="81"/>
                  </a:cubicBezTo>
                  <a:cubicBezTo>
                    <a:pt x="77" y="81"/>
                    <a:pt x="166" y="55"/>
                    <a:pt x="175" y="42"/>
                  </a:cubicBezTo>
                  <a:cubicBezTo>
                    <a:pt x="185" y="29"/>
                    <a:pt x="63" y="60"/>
                    <a:pt x="63" y="60"/>
                  </a:cubicBezTo>
                  <a:cubicBezTo>
                    <a:pt x="63" y="60"/>
                    <a:pt x="146" y="25"/>
                    <a:pt x="122" y="16"/>
                  </a:cubicBezTo>
                  <a:cubicBezTo>
                    <a:pt x="105" y="10"/>
                    <a:pt x="66" y="0"/>
                    <a:pt x="35" y="0"/>
                  </a:cubicBezTo>
                  <a:cubicBezTo>
                    <a:pt x="18" y="58"/>
                    <a:pt x="0" y="180"/>
                    <a:pt x="127" y="252"/>
                  </a:cubicBezTo>
                  <a:close/>
                </a:path>
              </a:pathLst>
            </a:custGeom>
            <a:solidFill>
              <a:srgbClr val="4C4948"/>
            </a:solidFill>
            <a:ln w="9525" cmpd="sng">
              <a:noFill/>
              <a:bevel/>
            </a:ln>
          </p:spPr>
          <p:txBody>
            <a:bodyPr/>
            <a:lstStyle/>
            <a:p>
              <a:endParaRPr lang="zh-CN" altLang="en-US"/>
            </a:p>
          </p:txBody>
        </p:sp>
        <p:sp>
          <p:nvSpPr>
            <p:cNvPr id="19497" name="Freeform 135"/>
            <p:cNvSpPr>
              <a:spLocks noChangeArrowheads="1"/>
            </p:cNvSpPr>
            <p:nvPr/>
          </p:nvSpPr>
          <p:spPr bwMode="auto">
            <a:xfrm>
              <a:off x="1503363" y="173037"/>
              <a:ext cx="1116013" cy="984250"/>
            </a:xfrm>
            <a:custGeom>
              <a:avLst/>
              <a:gdLst>
                <a:gd name="T0" fmla="*/ 465945 w 297"/>
                <a:gd name="T1" fmla="*/ 571015 h 262"/>
                <a:gd name="T2" fmla="*/ 744009 w 297"/>
                <a:gd name="T3" fmla="*/ 435775 h 262"/>
                <a:gd name="T4" fmla="*/ 394550 w 297"/>
                <a:gd name="T5" fmla="*/ 469585 h 262"/>
                <a:gd name="T6" fmla="*/ 432126 w 297"/>
                <a:gd name="T7" fmla="*/ 255454 h 262"/>
                <a:gd name="T8" fmla="*/ 356974 w 297"/>
                <a:gd name="T9" fmla="*/ 326831 h 262"/>
                <a:gd name="T10" fmla="*/ 150305 w 297"/>
                <a:gd name="T11" fmla="*/ 0 h 262"/>
                <a:gd name="T12" fmla="*/ 240488 w 297"/>
                <a:gd name="T13" fmla="*/ 375668 h 262"/>
                <a:gd name="T14" fmla="*/ 0 w 297"/>
                <a:gd name="T15" fmla="*/ 465828 h 262"/>
                <a:gd name="T16" fmla="*/ 37576 w 297"/>
                <a:gd name="T17" fmla="*/ 529692 h 262"/>
                <a:gd name="T18" fmla="*/ 240488 w 297"/>
                <a:gd name="T19" fmla="*/ 473342 h 262"/>
                <a:gd name="T20" fmla="*/ 240488 w 297"/>
                <a:gd name="T21" fmla="*/ 593555 h 262"/>
                <a:gd name="T22" fmla="*/ 518551 w 297"/>
                <a:gd name="T23" fmla="*/ 694986 h 262"/>
                <a:gd name="T24" fmla="*/ 417096 w 297"/>
                <a:gd name="T25" fmla="*/ 788903 h 262"/>
                <a:gd name="T26" fmla="*/ 548612 w 297"/>
                <a:gd name="T27" fmla="*/ 751336 h 262"/>
                <a:gd name="T28" fmla="*/ 1116013 w 297"/>
                <a:gd name="T29" fmla="*/ 984250 h 262"/>
                <a:gd name="T30" fmla="*/ 465945 w 297"/>
                <a:gd name="T31" fmla="*/ 571015 h 2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7"/>
                <a:gd name="T49" fmla="*/ 0 h 262"/>
                <a:gd name="T50" fmla="*/ 297 w 297"/>
                <a:gd name="T51" fmla="*/ 262 h 26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7" h="262">
                  <a:moveTo>
                    <a:pt x="124" y="152"/>
                  </a:moveTo>
                  <a:cubicBezTo>
                    <a:pt x="198" y="116"/>
                    <a:pt x="198" y="116"/>
                    <a:pt x="198" y="116"/>
                  </a:cubicBezTo>
                  <a:cubicBezTo>
                    <a:pt x="198" y="116"/>
                    <a:pt x="114" y="136"/>
                    <a:pt x="105" y="125"/>
                  </a:cubicBezTo>
                  <a:cubicBezTo>
                    <a:pt x="100" y="119"/>
                    <a:pt x="107" y="93"/>
                    <a:pt x="115" y="68"/>
                  </a:cubicBezTo>
                  <a:cubicBezTo>
                    <a:pt x="109" y="79"/>
                    <a:pt x="102" y="87"/>
                    <a:pt x="95" y="87"/>
                  </a:cubicBezTo>
                  <a:cubicBezTo>
                    <a:pt x="73" y="86"/>
                    <a:pt x="40" y="0"/>
                    <a:pt x="40" y="0"/>
                  </a:cubicBezTo>
                  <a:cubicBezTo>
                    <a:pt x="40" y="0"/>
                    <a:pt x="68" y="93"/>
                    <a:pt x="64" y="100"/>
                  </a:cubicBezTo>
                  <a:cubicBezTo>
                    <a:pt x="62" y="105"/>
                    <a:pt x="26" y="116"/>
                    <a:pt x="0" y="124"/>
                  </a:cubicBezTo>
                  <a:cubicBezTo>
                    <a:pt x="3" y="129"/>
                    <a:pt x="6" y="135"/>
                    <a:pt x="10" y="141"/>
                  </a:cubicBezTo>
                  <a:cubicBezTo>
                    <a:pt x="64" y="126"/>
                    <a:pt x="64" y="126"/>
                    <a:pt x="64" y="126"/>
                  </a:cubicBezTo>
                  <a:cubicBezTo>
                    <a:pt x="64" y="126"/>
                    <a:pt x="57" y="154"/>
                    <a:pt x="64" y="158"/>
                  </a:cubicBezTo>
                  <a:cubicBezTo>
                    <a:pt x="70" y="161"/>
                    <a:pt x="138" y="174"/>
                    <a:pt x="138" y="185"/>
                  </a:cubicBezTo>
                  <a:cubicBezTo>
                    <a:pt x="138" y="188"/>
                    <a:pt x="127" y="197"/>
                    <a:pt x="111" y="210"/>
                  </a:cubicBezTo>
                  <a:cubicBezTo>
                    <a:pt x="146" y="200"/>
                    <a:pt x="146" y="200"/>
                    <a:pt x="146" y="200"/>
                  </a:cubicBezTo>
                  <a:cubicBezTo>
                    <a:pt x="157" y="194"/>
                    <a:pt x="297" y="262"/>
                    <a:pt x="297" y="262"/>
                  </a:cubicBezTo>
                  <a:lnTo>
                    <a:pt x="124" y="152"/>
                  </a:lnTo>
                  <a:close/>
                </a:path>
              </a:pathLst>
            </a:custGeom>
            <a:solidFill>
              <a:srgbClr val="D2DBE0"/>
            </a:solidFill>
            <a:ln w="9525" cmpd="sng">
              <a:noFill/>
              <a:bevel/>
            </a:ln>
          </p:spPr>
          <p:txBody>
            <a:bodyPr/>
            <a:lstStyle/>
            <a:p>
              <a:endParaRPr lang="zh-CN" altLang="en-US"/>
            </a:p>
          </p:txBody>
        </p:sp>
        <p:sp>
          <p:nvSpPr>
            <p:cNvPr id="19498" name="Freeform 136"/>
            <p:cNvSpPr>
              <a:spLocks noChangeArrowheads="1"/>
            </p:cNvSpPr>
            <p:nvPr/>
          </p:nvSpPr>
          <p:spPr bwMode="auto">
            <a:xfrm>
              <a:off x="1935163" y="244475"/>
              <a:ext cx="60325" cy="184150"/>
            </a:xfrm>
            <a:custGeom>
              <a:avLst/>
              <a:gdLst>
                <a:gd name="T0" fmla="*/ 0 w 16"/>
                <a:gd name="T1" fmla="*/ 184150 h 49"/>
                <a:gd name="T2" fmla="*/ 60325 w 16"/>
                <a:gd name="T3" fmla="*/ 0 h 49"/>
                <a:gd name="T4" fmla="*/ 0 w 16"/>
                <a:gd name="T5" fmla="*/ 184150 h 49"/>
                <a:gd name="T6" fmla="*/ 0 60000 65536"/>
                <a:gd name="T7" fmla="*/ 0 60000 65536"/>
                <a:gd name="T8" fmla="*/ 0 60000 65536"/>
                <a:gd name="T9" fmla="*/ 0 w 16"/>
                <a:gd name="T10" fmla="*/ 0 h 49"/>
                <a:gd name="T11" fmla="*/ 16 w 16"/>
                <a:gd name="T12" fmla="*/ 49 h 49"/>
              </a:gdLst>
              <a:ahLst/>
              <a:cxnLst>
                <a:cxn ang="T6">
                  <a:pos x="T0" y="T1"/>
                </a:cxn>
                <a:cxn ang="T7">
                  <a:pos x="T2" y="T3"/>
                </a:cxn>
                <a:cxn ang="T8">
                  <a:pos x="T4" y="T5"/>
                </a:cxn>
              </a:cxnLst>
              <a:rect l="T9" t="T10" r="T11" b="T12"/>
              <a:pathLst>
                <a:path w="16" h="49">
                  <a:moveTo>
                    <a:pt x="0" y="49"/>
                  </a:moveTo>
                  <a:cubicBezTo>
                    <a:pt x="10" y="29"/>
                    <a:pt x="16" y="0"/>
                    <a:pt x="16" y="0"/>
                  </a:cubicBezTo>
                  <a:cubicBezTo>
                    <a:pt x="16" y="0"/>
                    <a:pt x="7" y="24"/>
                    <a:pt x="0" y="49"/>
                  </a:cubicBezTo>
                  <a:close/>
                </a:path>
              </a:pathLst>
            </a:custGeom>
            <a:solidFill>
              <a:srgbClr val="D2DBE0"/>
            </a:solidFill>
            <a:ln w="9525" cmpd="sng">
              <a:noFill/>
              <a:bevel/>
            </a:ln>
          </p:spPr>
          <p:txBody>
            <a:bodyPr/>
            <a:lstStyle/>
            <a:p>
              <a:endParaRPr lang="zh-CN" altLang="en-US"/>
            </a:p>
          </p:txBody>
        </p:sp>
        <p:sp>
          <p:nvSpPr>
            <p:cNvPr id="19499" name="Freeform 137"/>
            <p:cNvSpPr>
              <a:spLocks noChangeArrowheads="1"/>
            </p:cNvSpPr>
            <p:nvPr/>
          </p:nvSpPr>
          <p:spPr bwMode="auto">
            <a:xfrm>
              <a:off x="2108200" y="280987"/>
              <a:ext cx="2066925" cy="2217738"/>
            </a:xfrm>
            <a:custGeom>
              <a:avLst/>
              <a:gdLst>
                <a:gd name="T0" fmla="*/ 1755007 w 550"/>
                <a:gd name="T1" fmla="*/ 1439650 h 590"/>
                <a:gd name="T2" fmla="*/ 1649782 w 550"/>
                <a:gd name="T3" fmla="*/ 1319366 h 590"/>
                <a:gd name="T4" fmla="*/ 1755007 w 550"/>
                <a:gd name="T5" fmla="*/ 1153976 h 590"/>
                <a:gd name="T6" fmla="*/ 1446848 w 550"/>
                <a:gd name="T7" fmla="*/ 1236671 h 590"/>
                <a:gd name="T8" fmla="*/ 1473154 w 550"/>
                <a:gd name="T9" fmla="*/ 1221635 h 590"/>
                <a:gd name="T10" fmla="*/ 1495702 w 550"/>
                <a:gd name="T11" fmla="*/ 981067 h 590"/>
                <a:gd name="T12" fmla="*/ 1367929 w 550"/>
                <a:gd name="T13" fmla="*/ 796882 h 590"/>
                <a:gd name="T14" fmla="*/ 1247671 w 550"/>
                <a:gd name="T15" fmla="*/ 353335 h 590"/>
                <a:gd name="T16" fmla="*/ 1240155 w 550"/>
                <a:gd name="T17" fmla="*/ 345817 h 590"/>
                <a:gd name="T18" fmla="*/ 1210091 w 550"/>
                <a:gd name="T19" fmla="*/ 751776 h 590"/>
                <a:gd name="T20" fmla="*/ 1052253 w 550"/>
                <a:gd name="T21" fmla="*/ 601420 h 590"/>
                <a:gd name="T22" fmla="*/ 1183784 w 550"/>
                <a:gd name="T23" fmla="*/ 834471 h 590"/>
                <a:gd name="T24" fmla="*/ 1022188 w 550"/>
                <a:gd name="T25" fmla="*/ 981067 h 590"/>
                <a:gd name="T26" fmla="*/ 484788 w 550"/>
                <a:gd name="T27" fmla="*/ 3759 h 590"/>
                <a:gd name="T28" fmla="*/ 473514 w 550"/>
                <a:gd name="T29" fmla="*/ 0 h 590"/>
                <a:gd name="T30" fmla="*/ 973334 w 550"/>
                <a:gd name="T31" fmla="*/ 1014897 h 590"/>
                <a:gd name="T32" fmla="*/ 1157478 w 550"/>
                <a:gd name="T33" fmla="*/ 1014897 h 590"/>
                <a:gd name="T34" fmla="*/ 1277735 w 550"/>
                <a:gd name="T35" fmla="*/ 1195323 h 590"/>
                <a:gd name="T36" fmla="*/ 717787 w 550"/>
                <a:gd name="T37" fmla="*/ 1661424 h 590"/>
                <a:gd name="T38" fmla="*/ 319434 w 550"/>
                <a:gd name="T39" fmla="*/ 1864403 h 590"/>
                <a:gd name="T40" fmla="*/ 229241 w 550"/>
                <a:gd name="T41" fmla="*/ 1044968 h 590"/>
                <a:gd name="T42" fmla="*/ 139048 w 550"/>
                <a:gd name="T43" fmla="*/ 1759155 h 590"/>
                <a:gd name="T44" fmla="*/ 146564 w 550"/>
                <a:gd name="T45" fmla="*/ 1195323 h 590"/>
                <a:gd name="T46" fmla="*/ 18790 w 550"/>
                <a:gd name="T47" fmla="*/ 1935822 h 590"/>
                <a:gd name="T48" fmla="*/ 240515 w 550"/>
                <a:gd name="T49" fmla="*/ 2074901 h 590"/>
                <a:gd name="T50" fmla="*/ 428417 w 550"/>
                <a:gd name="T51" fmla="*/ 2195185 h 590"/>
                <a:gd name="T52" fmla="*/ 541159 w 550"/>
                <a:gd name="T53" fmla="*/ 2052347 h 590"/>
                <a:gd name="T54" fmla="*/ 1183784 w 550"/>
                <a:gd name="T55" fmla="*/ 1650147 h 590"/>
                <a:gd name="T56" fmla="*/ 1382961 w 550"/>
                <a:gd name="T57" fmla="*/ 1462204 h 590"/>
                <a:gd name="T58" fmla="*/ 1894055 w 550"/>
                <a:gd name="T59" fmla="*/ 1650147 h 590"/>
                <a:gd name="T60" fmla="*/ 1897813 w 550"/>
                <a:gd name="T61" fmla="*/ 1653906 h 590"/>
                <a:gd name="T62" fmla="*/ 2066925 w 550"/>
                <a:gd name="T63" fmla="*/ 1503551 h 590"/>
                <a:gd name="T64" fmla="*/ 1755007 w 550"/>
                <a:gd name="T65" fmla="*/ 1439650 h 5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50"/>
                <a:gd name="T100" fmla="*/ 0 h 590"/>
                <a:gd name="T101" fmla="*/ 550 w 550"/>
                <a:gd name="T102" fmla="*/ 590 h 5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50" h="590">
                  <a:moveTo>
                    <a:pt x="467" y="383"/>
                  </a:moveTo>
                  <a:cubicBezTo>
                    <a:pt x="446" y="374"/>
                    <a:pt x="439" y="351"/>
                    <a:pt x="439" y="351"/>
                  </a:cubicBezTo>
                  <a:cubicBezTo>
                    <a:pt x="467" y="307"/>
                    <a:pt x="467" y="307"/>
                    <a:pt x="467" y="307"/>
                  </a:cubicBezTo>
                  <a:cubicBezTo>
                    <a:pt x="411" y="359"/>
                    <a:pt x="391" y="338"/>
                    <a:pt x="385" y="329"/>
                  </a:cubicBezTo>
                  <a:cubicBezTo>
                    <a:pt x="387" y="328"/>
                    <a:pt x="390" y="328"/>
                    <a:pt x="392" y="325"/>
                  </a:cubicBezTo>
                  <a:cubicBezTo>
                    <a:pt x="460" y="250"/>
                    <a:pt x="398" y="261"/>
                    <a:pt x="398" y="261"/>
                  </a:cubicBezTo>
                  <a:cubicBezTo>
                    <a:pt x="364" y="212"/>
                    <a:pt x="364" y="212"/>
                    <a:pt x="364" y="212"/>
                  </a:cubicBezTo>
                  <a:cubicBezTo>
                    <a:pt x="332" y="94"/>
                    <a:pt x="332" y="94"/>
                    <a:pt x="332" y="94"/>
                  </a:cubicBezTo>
                  <a:cubicBezTo>
                    <a:pt x="331" y="93"/>
                    <a:pt x="331" y="93"/>
                    <a:pt x="330" y="92"/>
                  </a:cubicBezTo>
                  <a:cubicBezTo>
                    <a:pt x="305" y="122"/>
                    <a:pt x="322" y="200"/>
                    <a:pt x="322" y="200"/>
                  </a:cubicBezTo>
                  <a:cubicBezTo>
                    <a:pt x="280" y="160"/>
                    <a:pt x="280" y="160"/>
                    <a:pt x="280" y="160"/>
                  </a:cubicBezTo>
                  <a:cubicBezTo>
                    <a:pt x="315" y="222"/>
                    <a:pt x="315" y="222"/>
                    <a:pt x="315" y="222"/>
                  </a:cubicBezTo>
                  <a:cubicBezTo>
                    <a:pt x="319" y="239"/>
                    <a:pt x="272" y="261"/>
                    <a:pt x="272" y="261"/>
                  </a:cubicBezTo>
                  <a:cubicBezTo>
                    <a:pt x="101" y="195"/>
                    <a:pt x="116" y="55"/>
                    <a:pt x="129" y="1"/>
                  </a:cubicBezTo>
                  <a:cubicBezTo>
                    <a:pt x="128" y="1"/>
                    <a:pt x="127" y="0"/>
                    <a:pt x="126" y="0"/>
                  </a:cubicBezTo>
                  <a:cubicBezTo>
                    <a:pt x="40" y="190"/>
                    <a:pt x="231" y="264"/>
                    <a:pt x="259" y="270"/>
                  </a:cubicBezTo>
                  <a:cubicBezTo>
                    <a:pt x="289" y="276"/>
                    <a:pt x="308" y="270"/>
                    <a:pt x="308" y="270"/>
                  </a:cubicBezTo>
                  <a:cubicBezTo>
                    <a:pt x="308" y="270"/>
                    <a:pt x="330" y="294"/>
                    <a:pt x="340" y="318"/>
                  </a:cubicBezTo>
                  <a:cubicBezTo>
                    <a:pt x="350" y="342"/>
                    <a:pt x="218" y="414"/>
                    <a:pt x="191" y="442"/>
                  </a:cubicBezTo>
                  <a:cubicBezTo>
                    <a:pt x="163" y="470"/>
                    <a:pt x="85" y="496"/>
                    <a:pt x="85" y="496"/>
                  </a:cubicBezTo>
                  <a:cubicBezTo>
                    <a:pt x="126" y="335"/>
                    <a:pt x="61" y="278"/>
                    <a:pt x="61" y="278"/>
                  </a:cubicBezTo>
                  <a:cubicBezTo>
                    <a:pt x="112" y="379"/>
                    <a:pt x="37" y="468"/>
                    <a:pt x="37" y="468"/>
                  </a:cubicBezTo>
                  <a:cubicBezTo>
                    <a:pt x="0" y="431"/>
                    <a:pt x="39" y="318"/>
                    <a:pt x="39" y="318"/>
                  </a:cubicBezTo>
                  <a:cubicBezTo>
                    <a:pt x="6" y="354"/>
                    <a:pt x="3" y="448"/>
                    <a:pt x="5" y="515"/>
                  </a:cubicBezTo>
                  <a:cubicBezTo>
                    <a:pt x="29" y="524"/>
                    <a:pt x="52" y="536"/>
                    <a:pt x="64" y="552"/>
                  </a:cubicBezTo>
                  <a:cubicBezTo>
                    <a:pt x="93" y="590"/>
                    <a:pt x="114" y="584"/>
                    <a:pt x="114" y="584"/>
                  </a:cubicBezTo>
                  <a:cubicBezTo>
                    <a:pt x="114" y="584"/>
                    <a:pt x="133" y="544"/>
                    <a:pt x="144" y="546"/>
                  </a:cubicBezTo>
                  <a:cubicBezTo>
                    <a:pt x="155" y="547"/>
                    <a:pt x="286" y="446"/>
                    <a:pt x="315" y="439"/>
                  </a:cubicBezTo>
                  <a:cubicBezTo>
                    <a:pt x="345" y="432"/>
                    <a:pt x="361" y="389"/>
                    <a:pt x="368" y="389"/>
                  </a:cubicBezTo>
                  <a:cubicBezTo>
                    <a:pt x="376" y="389"/>
                    <a:pt x="486" y="439"/>
                    <a:pt x="504" y="439"/>
                  </a:cubicBezTo>
                  <a:cubicBezTo>
                    <a:pt x="504" y="439"/>
                    <a:pt x="505" y="439"/>
                    <a:pt x="505" y="440"/>
                  </a:cubicBezTo>
                  <a:cubicBezTo>
                    <a:pt x="530" y="423"/>
                    <a:pt x="550" y="400"/>
                    <a:pt x="550" y="400"/>
                  </a:cubicBezTo>
                  <a:cubicBezTo>
                    <a:pt x="550" y="400"/>
                    <a:pt x="487" y="392"/>
                    <a:pt x="467" y="383"/>
                  </a:cubicBezTo>
                  <a:close/>
                </a:path>
              </a:pathLst>
            </a:custGeom>
            <a:solidFill>
              <a:srgbClr val="D2DBE0"/>
            </a:solidFill>
            <a:ln w="9525" cmpd="sng">
              <a:noFill/>
              <a:bevel/>
            </a:ln>
          </p:spPr>
          <p:txBody>
            <a:bodyPr/>
            <a:lstStyle/>
            <a:p>
              <a:endParaRPr lang="zh-CN" altLang="en-US"/>
            </a:p>
          </p:txBody>
        </p:sp>
        <p:sp>
          <p:nvSpPr>
            <p:cNvPr id="19500" name="Freeform 138"/>
            <p:cNvSpPr>
              <a:spLocks noChangeArrowheads="1"/>
            </p:cNvSpPr>
            <p:nvPr/>
          </p:nvSpPr>
          <p:spPr bwMode="auto">
            <a:xfrm>
              <a:off x="3348038" y="560387"/>
              <a:ext cx="255588" cy="701675"/>
            </a:xfrm>
            <a:custGeom>
              <a:avLst/>
              <a:gdLst>
                <a:gd name="T0" fmla="*/ 67656 w 68"/>
                <a:gd name="T1" fmla="*/ 604116 h 187"/>
                <a:gd name="T2" fmla="*/ 199208 w 68"/>
                <a:gd name="T3" fmla="*/ 701675 h 187"/>
                <a:gd name="T4" fmla="*/ 255588 w 68"/>
                <a:gd name="T5" fmla="*/ 701675 h 187"/>
                <a:gd name="T6" fmla="*/ 131553 w 68"/>
                <a:gd name="T7" fmla="*/ 33770 h 187"/>
                <a:gd name="T8" fmla="*/ 0 w 68"/>
                <a:gd name="T9" fmla="*/ 67541 h 187"/>
                <a:gd name="T10" fmla="*/ 67656 w 68"/>
                <a:gd name="T11" fmla="*/ 604116 h 187"/>
                <a:gd name="T12" fmla="*/ 0 60000 65536"/>
                <a:gd name="T13" fmla="*/ 0 60000 65536"/>
                <a:gd name="T14" fmla="*/ 0 60000 65536"/>
                <a:gd name="T15" fmla="*/ 0 60000 65536"/>
                <a:gd name="T16" fmla="*/ 0 60000 65536"/>
                <a:gd name="T17" fmla="*/ 0 60000 65536"/>
                <a:gd name="T18" fmla="*/ 0 w 68"/>
                <a:gd name="T19" fmla="*/ 0 h 187"/>
                <a:gd name="T20" fmla="*/ 68 w 68"/>
                <a:gd name="T21" fmla="*/ 187 h 187"/>
              </a:gdLst>
              <a:ahLst/>
              <a:cxnLst>
                <a:cxn ang="T12">
                  <a:pos x="T0" y="T1"/>
                </a:cxn>
                <a:cxn ang="T13">
                  <a:pos x="T2" y="T3"/>
                </a:cxn>
                <a:cxn ang="T14">
                  <a:pos x="T4" y="T5"/>
                </a:cxn>
                <a:cxn ang="T15">
                  <a:pos x="T6" y="T7"/>
                </a:cxn>
                <a:cxn ang="T16">
                  <a:pos x="T8" y="T9"/>
                </a:cxn>
                <a:cxn ang="T17">
                  <a:pos x="T10" y="T11"/>
                </a:cxn>
              </a:cxnLst>
              <a:rect l="T18" t="T19" r="T20" b="T21"/>
              <a:pathLst>
                <a:path w="68" h="187">
                  <a:moveTo>
                    <a:pt x="18" y="161"/>
                  </a:moveTo>
                  <a:cubicBezTo>
                    <a:pt x="18" y="161"/>
                    <a:pt x="48" y="173"/>
                    <a:pt x="53" y="187"/>
                  </a:cubicBezTo>
                  <a:cubicBezTo>
                    <a:pt x="68" y="187"/>
                    <a:pt x="68" y="187"/>
                    <a:pt x="68" y="187"/>
                  </a:cubicBezTo>
                  <a:cubicBezTo>
                    <a:pt x="68" y="187"/>
                    <a:pt x="50" y="51"/>
                    <a:pt x="35" y="9"/>
                  </a:cubicBezTo>
                  <a:cubicBezTo>
                    <a:pt x="35" y="9"/>
                    <a:pt x="22" y="0"/>
                    <a:pt x="0" y="18"/>
                  </a:cubicBezTo>
                  <a:cubicBezTo>
                    <a:pt x="0" y="18"/>
                    <a:pt x="0" y="123"/>
                    <a:pt x="18" y="161"/>
                  </a:cubicBezTo>
                  <a:close/>
                </a:path>
              </a:pathLst>
            </a:custGeom>
            <a:solidFill>
              <a:srgbClr val="EFEFEF"/>
            </a:solidFill>
            <a:ln w="9525" cmpd="sng">
              <a:noFill/>
              <a:bevel/>
            </a:ln>
          </p:spPr>
          <p:txBody>
            <a:bodyPr/>
            <a:lstStyle/>
            <a:p>
              <a:endParaRPr lang="zh-CN" altLang="en-US"/>
            </a:p>
          </p:txBody>
        </p:sp>
        <p:sp>
          <p:nvSpPr>
            <p:cNvPr id="19501" name="Freeform 139"/>
            <p:cNvSpPr>
              <a:spLocks noChangeArrowheads="1"/>
            </p:cNvSpPr>
            <p:nvPr/>
          </p:nvSpPr>
          <p:spPr bwMode="auto">
            <a:xfrm>
              <a:off x="3257550" y="1600200"/>
              <a:ext cx="222250" cy="1285875"/>
            </a:xfrm>
            <a:custGeom>
              <a:avLst/>
              <a:gdLst>
                <a:gd name="T0" fmla="*/ 41436 w 59"/>
                <a:gd name="T1" fmla="*/ 1285875 h 342"/>
                <a:gd name="T2" fmla="*/ 158212 w 59"/>
                <a:gd name="T3" fmla="*/ 1199398 h 342"/>
                <a:gd name="T4" fmla="*/ 222250 w 59"/>
                <a:gd name="T5" fmla="*/ 0 h 342"/>
                <a:gd name="T6" fmla="*/ 165746 w 59"/>
                <a:gd name="T7" fmla="*/ 82717 h 342"/>
                <a:gd name="T8" fmla="*/ 41436 w 59"/>
                <a:gd name="T9" fmla="*/ 1285875 h 342"/>
                <a:gd name="T10" fmla="*/ 0 60000 65536"/>
                <a:gd name="T11" fmla="*/ 0 60000 65536"/>
                <a:gd name="T12" fmla="*/ 0 60000 65536"/>
                <a:gd name="T13" fmla="*/ 0 60000 65536"/>
                <a:gd name="T14" fmla="*/ 0 60000 65536"/>
                <a:gd name="T15" fmla="*/ 0 w 59"/>
                <a:gd name="T16" fmla="*/ 0 h 342"/>
                <a:gd name="T17" fmla="*/ 59 w 59"/>
                <a:gd name="T18" fmla="*/ 342 h 342"/>
              </a:gdLst>
              <a:ahLst/>
              <a:cxnLst>
                <a:cxn ang="T10">
                  <a:pos x="T0" y="T1"/>
                </a:cxn>
                <a:cxn ang="T11">
                  <a:pos x="T2" y="T3"/>
                </a:cxn>
                <a:cxn ang="T12">
                  <a:pos x="T4" y="T5"/>
                </a:cxn>
                <a:cxn ang="T13">
                  <a:pos x="T6" y="T7"/>
                </a:cxn>
                <a:cxn ang="T14">
                  <a:pos x="T8" y="T9"/>
                </a:cxn>
              </a:cxnLst>
              <a:rect l="T15" t="T16" r="T17" b="T18"/>
              <a:pathLst>
                <a:path w="59" h="342">
                  <a:moveTo>
                    <a:pt x="11" y="342"/>
                  </a:moveTo>
                  <a:cubicBezTo>
                    <a:pt x="42" y="319"/>
                    <a:pt x="42" y="319"/>
                    <a:pt x="42" y="319"/>
                  </a:cubicBezTo>
                  <a:cubicBezTo>
                    <a:pt x="59" y="0"/>
                    <a:pt x="59" y="0"/>
                    <a:pt x="59" y="0"/>
                  </a:cubicBezTo>
                  <a:cubicBezTo>
                    <a:pt x="44" y="22"/>
                    <a:pt x="44" y="22"/>
                    <a:pt x="44" y="22"/>
                  </a:cubicBezTo>
                  <a:cubicBezTo>
                    <a:pt x="44" y="22"/>
                    <a:pt x="0" y="314"/>
                    <a:pt x="11" y="342"/>
                  </a:cubicBezTo>
                  <a:close/>
                </a:path>
              </a:pathLst>
            </a:custGeom>
            <a:solidFill>
              <a:srgbClr val="050505"/>
            </a:solidFill>
            <a:ln w="9525" cmpd="sng">
              <a:noFill/>
              <a:bevel/>
            </a:ln>
          </p:spPr>
          <p:txBody>
            <a:bodyPr/>
            <a:lstStyle/>
            <a:p>
              <a:endParaRPr lang="zh-CN" altLang="en-US"/>
            </a:p>
          </p:txBody>
        </p:sp>
        <p:sp>
          <p:nvSpPr>
            <p:cNvPr id="19502" name="Freeform 140"/>
            <p:cNvSpPr>
              <a:spLocks noChangeArrowheads="1"/>
            </p:cNvSpPr>
            <p:nvPr/>
          </p:nvSpPr>
          <p:spPr bwMode="auto">
            <a:xfrm>
              <a:off x="3273425" y="1212850"/>
              <a:ext cx="333375" cy="2052638"/>
            </a:xfrm>
            <a:custGeom>
              <a:avLst/>
              <a:gdLst>
                <a:gd name="T0" fmla="*/ 93645 w 89"/>
                <a:gd name="T1" fmla="*/ 2052638 h 546"/>
                <a:gd name="T2" fmla="*/ 183544 w 89"/>
                <a:gd name="T3" fmla="*/ 1849630 h 546"/>
                <a:gd name="T4" fmla="*/ 307154 w 89"/>
                <a:gd name="T5" fmla="*/ 263159 h 546"/>
                <a:gd name="T6" fmla="*/ 307154 w 89"/>
                <a:gd name="T7" fmla="*/ 48872 h 546"/>
                <a:gd name="T8" fmla="*/ 206018 w 89"/>
                <a:gd name="T9" fmla="*/ 0 h 546"/>
                <a:gd name="T10" fmla="*/ 179798 w 89"/>
                <a:gd name="T11" fmla="*/ 169173 h 546"/>
                <a:gd name="T12" fmla="*/ 206018 w 89"/>
                <a:gd name="T13" fmla="*/ 296993 h 546"/>
                <a:gd name="T14" fmla="*/ 0 w 89"/>
                <a:gd name="T15" fmla="*/ 1890983 h 546"/>
                <a:gd name="T16" fmla="*/ 93645 w 89"/>
                <a:gd name="T17" fmla="*/ 2052638 h 5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9"/>
                <a:gd name="T28" fmla="*/ 0 h 546"/>
                <a:gd name="T29" fmla="*/ 89 w 89"/>
                <a:gd name="T30" fmla="*/ 546 h 5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9" h="546">
                  <a:moveTo>
                    <a:pt x="25" y="546"/>
                  </a:moveTo>
                  <a:cubicBezTo>
                    <a:pt x="49" y="492"/>
                    <a:pt x="49" y="492"/>
                    <a:pt x="49" y="492"/>
                  </a:cubicBezTo>
                  <a:cubicBezTo>
                    <a:pt x="49" y="492"/>
                    <a:pt x="84" y="112"/>
                    <a:pt x="82" y="70"/>
                  </a:cubicBezTo>
                  <a:cubicBezTo>
                    <a:pt x="82" y="70"/>
                    <a:pt x="89" y="25"/>
                    <a:pt x="82" y="13"/>
                  </a:cubicBezTo>
                  <a:cubicBezTo>
                    <a:pt x="76" y="2"/>
                    <a:pt x="55" y="0"/>
                    <a:pt x="55" y="0"/>
                  </a:cubicBezTo>
                  <a:cubicBezTo>
                    <a:pt x="48" y="45"/>
                    <a:pt x="48" y="45"/>
                    <a:pt x="48" y="45"/>
                  </a:cubicBezTo>
                  <a:cubicBezTo>
                    <a:pt x="48" y="45"/>
                    <a:pt x="61" y="55"/>
                    <a:pt x="55" y="79"/>
                  </a:cubicBezTo>
                  <a:cubicBezTo>
                    <a:pt x="49" y="103"/>
                    <a:pt x="5" y="459"/>
                    <a:pt x="0" y="503"/>
                  </a:cubicBezTo>
                  <a:lnTo>
                    <a:pt x="25" y="546"/>
                  </a:lnTo>
                  <a:close/>
                </a:path>
              </a:pathLst>
            </a:custGeom>
            <a:solidFill>
              <a:srgbClr val="050505"/>
            </a:solidFill>
            <a:ln w="9525" cmpd="sng">
              <a:noFill/>
              <a:bevel/>
            </a:ln>
          </p:spPr>
          <p:txBody>
            <a:bodyPr/>
            <a:lstStyle/>
            <a:p>
              <a:endParaRPr lang="zh-CN" altLang="en-US"/>
            </a:p>
          </p:txBody>
        </p:sp>
        <p:sp>
          <p:nvSpPr>
            <p:cNvPr id="19503" name="Freeform 141"/>
            <p:cNvSpPr>
              <a:spLocks noChangeArrowheads="1"/>
            </p:cNvSpPr>
            <p:nvPr/>
          </p:nvSpPr>
          <p:spPr bwMode="auto">
            <a:xfrm>
              <a:off x="3457575" y="131762"/>
              <a:ext cx="1033463" cy="849313"/>
            </a:xfrm>
            <a:custGeom>
              <a:avLst/>
              <a:gdLst>
                <a:gd name="T0" fmla="*/ 522369 w 275"/>
                <a:gd name="T1" fmla="*/ 751604 h 226"/>
                <a:gd name="T2" fmla="*/ 563707 w 275"/>
                <a:gd name="T3" fmla="*/ 751604 h 226"/>
                <a:gd name="T4" fmla="*/ 616320 w 275"/>
                <a:gd name="T5" fmla="*/ 590009 h 226"/>
                <a:gd name="T6" fmla="*/ 826770 w 275"/>
                <a:gd name="T7" fmla="*/ 492301 h 226"/>
                <a:gd name="T8" fmla="*/ 973334 w 275"/>
                <a:gd name="T9" fmla="*/ 511091 h 226"/>
                <a:gd name="T10" fmla="*/ 1033463 w 275"/>
                <a:gd name="T11" fmla="*/ 454721 h 226"/>
                <a:gd name="T12" fmla="*/ 563707 w 275"/>
                <a:gd name="T13" fmla="*/ 18790 h 226"/>
                <a:gd name="T14" fmla="*/ 465998 w 275"/>
                <a:gd name="T15" fmla="*/ 18790 h 226"/>
                <a:gd name="T16" fmla="*/ 353256 w 275"/>
                <a:gd name="T17" fmla="*/ 18790 h 226"/>
                <a:gd name="T18" fmla="*/ 0 w 275"/>
                <a:gd name="T19" fmla="*/ 454721 h 226"/>
                <a:gd name="T20" fmla="*/ 105225 w 275"/>
                <a:gd name="T21" fmla="*/ 849313 h 226"/>
                <a:gd name="T22" fmla="*/ 146564 w 275"/>
                <a:gd name="T23" fmla="*/ 770395 h 226"/>
                <a:gd name="T24" fmla="*/ 326950 w 275"/>
                <a:gd name="T25" fmla="*/ 736572 h 226"/>
                <a:gd name="T26" fmla="*/ 334466 w 275"/>
                <a:gd name="T27" fmla="*/ 612558 h 226"/>
                <a:gd name="T28" fmla="*/ 465998 w 275"/>
                <a:gd name="T29" fmla="*/ 511091 h 226"/>
                <a:gd name="T30" fmla="*/ 537401 w 275"/>
                <a:gd name="T31" fmla="*/ 635106 h 226"/>
                <a:gd name="T32" fmla="*/ 522369 w 275"/>
                <a:gd name="T33" fmla="*/ 751604 h 2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5"/>
                <a:gd name="T52" fmla="*/ 0 h 226"/>
                <a:gd name="T53" fmla="*/ 275 w 275"/>
                <a:gd name="T54" fmla="*/ 226 h 2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5" h="226">
                  <a:moveTo>
                    <a:pt x="139" y="200"/>
                  </a:moveTo>
                  <a:cubicBezTo>
                    <a:pt x="150" y="200"/>
                    <a:pt x="150" y="200"/>
                    <a:pt x="150" y="200"/>
                  </a:cubicBezTo>
                  <a:cubicBezTo>
                    <a:pt x="150" y="200"/>
                    <a:pt x="149" y="166"/>
                    <a:pt x="164" y="157"/>
                  </a:cubicBezTo>
                  <a:cubicBezTo>
                    <a:pt x="179" y="148"/>
                    <a:pt x="196" y="129"/>
                    <a:pt x="220" y="131"/>
                  </a:cubicBezTo>
                  <a:cubicBezTo>
                    <a:pt x="220" y="131"/>
                    <a:pt x="254" y="138"/>
                    <a:pt x="259" y="136"/>
                  </a:cubicBezTo>
                  <a:cubicBezTo>
                    <a:pt x="264" y="134"/>
                    <a:pt x="275" y="121"/>
                    <a:pt x="275" y="121"/>
                  </a:cubicBezTo>
                  <a:cubicBezTo>
                    <a:pt x="275" y="121"/>
                    <a:pt x="241" y="35"/>
                    <a:pt x="150" y="5"/>
                  </a:cubicBezTo>
                  <a:cubicBezTo>
                    <a:pt x="124" y="5"/>
                    <a:pt x="124" y="5"/>
                    <a:pt x="124" y="5"/>
                  </a:cubicBezTo>
                  <a:cubicBezTo>
                    <a:pt x="124" y="5"/>
                    <a:pt x="97" y="0"/>
                    <a:pt x="94" y="5"/>
                  </a:cubicBezTo>
                  <a:cubicBezTo>
                    <a:pt x="91" y="10"/>
                    <a:pt x="0" y="46"/>
                    <a:pt x="0" y="121"/>
                  </a:cubicBezTo>
                  <a:cubicBezTo>
                    <a:pt x="0" y="185"/>
                    <a:pt x="28" y="226"/>
                    <a:pt x="28" y="226"/>
                  </a:cubicBezTo>
                  <a:cubicBezTo>
                    <a:pt x="36" y="215"/>
                    <a:pt x="36" y="222"/>
                    <a:pt x="39" y="205"/>
                  </a:cubicBezTo>
                  <a:cubicBezTo>
                    <a:pt x="52" y="193"/>
                    <a:pt x="87" y="196"/>
                    <a:pt x="87" y="196"/>
                  </a:cubicBezTo>
                  <a:cubicBezTo>
                    <a:pt x="87" y="196"/>
                    <a:pt x="80" y="181"/>
                    <a:pt x="89" y="163"/>
                  </a:cubicBezTo>
                  <a:cubicBezTo>
                    <a:pt x="98" y="145"/>
                    <a:pt x="109" y="132"/>
                    <a:pt x="124" y="136"/>
                  </a:cubicBezTo>
                  <a:cubicBezTo>
                    <a:pt x="124" y="136"/>
                    <a:pt x="143" y="151"/>
                    <a:pt x="143" y="169"/>
                  </a:cubicBezTo>
                  <a:lnTo>
                    <a:pt x="139" y="200"/>
                  </a:lnTo>
                  <a:close/>
                </a:path>
              </a:pathLst>
            </a:custGeom>
            <a:solidFill>
              <a:srgbClr val="000000"/>
            </a:solidFill>
            <a:ln w="9525" cmpd="sng">
              <a:noFill/>
              <a:bevel/>
            </a:ln>
          </p:spPr>
          <p:txBody>
            <a:bodyPr/>
            <a:lstStyle/>
            <a:p>
              <a:endParaRPr lang="zh-CN" altLang="en-US"/>
            </a:p>
          </p:txBody>
        </p:sp>
      </p:grpSp>
      <p:pic>
        <p:nvPicPr>
          <p:cNvPr id="17490" name="图片 72"/>
          <p:cNvPicPr>
            <a:picLocks noChangeAspect="1" noChangeArrowheads="1"/>
          </p:cNvPicPr>
          <p:nvPr/>
        </p:nvPicPr>
        <p:blipFill>
          <a:blip r:embed="rId3"/>
          <a:srcRect/>
          <a:stretch>
            <a:fillRect/>
          </a:stretch>
        </p:blipFill>
        <p:spPr bwMode="auto">
          <a:xfrm>
            <a:off x="10299700" y="2419350"/>
            <a:ext cx="808038" cy="1238250"/>
          </a:xfrm>
          <a:prstGeom prst="rect">
            <a:avLst/>
          </a:prstGeom>
          <a:noFill/>
          <a:ln w="9525">
            <a:noFill/>
            <a:miter lim="800000"/>
            <a:headEnd/>
            <a:tailEnd/>
          </a:ln>
        </p:spPr>
      </p:pic>
      <p:sp>
        <p:nvSpPr>
          <p:cNvPr id="17491" name="文本框 78"/>
          <p:cNvSpPr>
            <a:spLocks noChangeArrowheads="1"/>
          </p:cNvSpPr>
          <p:nvPr/>
        </p:nvSpPr>
        <p:spPr bwMode="auto">
          <a:xfrm>
            <a:off x="485775" y="2797175"/>
            <a:ext cx="2844800" cy="341630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的巨大魅力与价值。我们诚祝您在工作中事事顺心，步步高升！最后让我们谨记：最重要的不是</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，是你。</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427"/>
                                        </p:tgtEl>
                                        <p:attrNameLst>
                                          <p:attrName>style.visibility</p:attrName>
                                        </p:attrNameLst>
                                      </p:cBhvr>
                                      <p:to>
                                        <p:strVal val="visible"/>
                                      </p:to>
                                    </p:set>
                                    <p:anim calcmode="lin" valueType="num">
                                      <p:cBhvr>
                                        <p:cTn id="7" dur="1000" fill="hold"/>
                                        <p:tgtEl>
                                          <p:spTgt spid="17427"/>
                                        </p:tgtEl>
                                        <p:attrNameLst>
                                          <p:attrName>ppt_w</p:attrName>
                                        </p:attrNameLst>
                                      </p:cBhvr>
                                      <p:tavLst>
                                        <p:tav tm="0">
                                          <p:val>
                                            <p:fltVal val="0"/>
                                          </p:val>
                                        </p:tav>
                                        <p:tav tm="100000">
                                          <p:val>
                                            <p:strVal val="#ppt_w"/>
                                          </p:val>
                                        </p:tav>
                                      </p:tavLst>
                                    </p:anim>
                                    <p:anim calcmode="lin" valueType="num">
                                      <p:cBhvr>
                                        <p:cTn id="8" dur="1000" fill="hold"/>
                                        <p:tgtEl>
                                          <p:spTgt spid="17427"/>
                                        </p:tgtEl>
                                        <p:attrNameLst>
                                          <p:attrName>ppt_h</p:attrName>
                                        </p:attrNameLst>
                                      </p:cBhvr>
                                      <p:tavLst>
                                        <p:tav tm="0">
                                          <p:val>
                                            <p:fltVal val="0"/>
                                          </p:val>
                                        </p:tav>
                                        <p:tav tm="100000">
                                          <p:val>
                                            <p:strVal val="#ppt_h"/>
                                          </p:val>
                                        </p:tav>
                                      </p:tavLst>
                                    </p:anim>
                                    <p:animEffect>
                                      <p:cBhvr>
                                        <p:cTn id="9" dur="1000"/>
                                        <p:tgtEl>
                                          <p:spTgt spid="17427"/>
                                        </p:tgtEl>
                                      </p:cBhvr>
                                    </p:animEffect>
                                  </p:childTnLst>
                                </p:cTn>
                              </p:par>
                              <p:par>
                                <p:cTn id="10" presetID="8" presetClass="emph" presetSubtype="0" repeatCount="indefinite" fill="hold" grpId="1" nodeType="withEffect">
                                  <p:stCondLst>
                                    <p:cond delay="0"/>
                                  </p:stCondLst>
                                  <p:childTnLst>
                                    <p:animRot by="21600000">
                                      <p:cBhvr>
                                        <p:cTn id="11" dur="2000" fill="hold"/>
                                        <p:tgtEl>
                                          <p:spTgt spid="17427"/>
                                        </p:tgtEl>
                                        <p:attrNameLst>
                                          <p:attrName>r</p:attrName>
                                        </p:attrNameLst>
                                      </p:cBhvr>
                                    </p:animRot>
                                  </p:childTnLst>
                                </p:cTn>
                              </p:par>
                              <p:par>
                                <p:cTn id="12" presetID="10" presetClass="entr" presetSubtype="0" fill="hold" grpId="0" nodeType="withEffect">
                                  <p:stCondLst>
                                    <p:cond delay="0"/>
                                  </p:stCondLst>
                                  <p:childTnLst>
                                    <p:set>
                                      <p:cBhvr>
                                        <p:cTn id="13" dur="1" fill="hold">
                                          <p:stCondLst>
                                            <p:cond delay="0"/>
                                          </p:stCondLst>
                                        </p:cTn>
                                        <p:tgtEl>
                                          <p:spTgt spid="17426"/>
                                        </p:tgtEl>
                                        <p:attrNameLst>
                                          <p:attrName>style.visibility</p:attrName>
                                        </p:attrNameLst>
                                      </p:cBhvr>
                                      <p:to>
                                        <p:strVal val="visible"/>
                                      </p:to>
                                    </p:set>
                                    <p:anim calcmode="lin" valueType="num">
                                      <p:cBhvr>
                                        <p:cTn id="14" dur="1000" fill="hold"/>
                                        <p:tgtEl>
                                          <p:spTgt spid="17426"/>
                                        </p:tgtEl>
                                        <p:attrNameLst>
                                          <p:attrName>ppt_w</p:attrName>
                                        </p:attrNameLst>
                                      </p:cBhvr>
                                      <p:tavLst>
                                        <p:tav tm="0">
                                          <p:val>
                                            <p:fltVal val="0"/>
                                          </p:val>
                                        </p:tav>
                                        <p:tav tm="100000">
                                          <p:val>
                                            <p:strVal val="#ppt_w"/>
                                          </p:val>
                                        </p:tav>
                                      </p:tavLst>
                                    </p:anim>
                                    <p:anim calcmode="lin" valueType="num">
                                      <p:cBhvr>
                                        <p:cTn id="15" dur="1000" fill="hold"/>
                                        <p:tgtEl>
                                          <p:spTgt spid="17426"/>
                                        </p:tgtEl>
                                        <p:attrNameLst>
                                          <p:attrName>ppt_h</p:attrName>
                                        </p:attrNameLst>
                                      </p:cBhvr>
                                      <p:tavLst>
                                        <p:tav tm="0">
                                          <p:val>
                                            <p:fltVal val="0"/>
                                          </p:val>
                                        </p:tav>
                                        <p:tav tm="100000">
                                          <p:val>
                                            <p:strVal val="#ppt_h"/>
                                          </p:val>
                                        </p:tav>
                                      </p:tavLst>
                                    </p:anim>
                                    <p:animEffect>
                                      <p:cBhvr>
                                        <p:cTn id="16" dur="1000"/>
                                        <p:tgtEl>
                                          <p:spTgt spid="17426"/>
                                        </p:tgtEl>
                                      </p:cBhvr>
                                    </p:animEffect>
                                  </p:childTnLst>
                                </p:cTn>
                              </p:par>
                              <p:par>
                                <p:cTn id="17" presetID="8" presetClass="emph" presetSubtype="0" repeatCount="indefinite" fill="hold" grpId="1" nodeType="withEffect">
                                  <p:stCondLst>
                                    <p:cond delay="0"/>
                                  </p:stCondLst>
                                  <p:childTnLst>
                                    <p:animRot by="-21600000">
                                      <p:cBhvr>
                                        <p:cTn id="18" dur="2000" fill="hold"/>
                                        <p:tgtEl>
                                          <p:spTgt spid="17426"/>
                                        </p:tgtEl>
                                        <p:attrNameLst>
                                          <p:attrName>r</p:attrName>
                                        </p:attrNameLst>
                                      </p:cBhvr>
                                    </p:animRot>
                                  </p:childTnLst>
                                </p:cTn>
                              </p:par>
                              <p:par>
                                <p:cTn id="19" presetID="10" presetClass="entr" presetSubtype="0" fill="hold" grpId="0" nodeType="withEffect">
                                  <p:stCondLst>
                                    <p:cond delay="0"/>
                                  </p:stCondLst>
                                  <p:childTnLst>
                                    <p:set>
                                      <p:cBhvr>
                                        <p:cTn id="20" dur="1" fill="hold">
                                          <p:stCondLst>
                                            <p:cond delay="0"/>
                                          </p:stCondLst>
                                        </p:cTn>
                                        <p:tgtEl>
                                          <p:spTgt spid="17428"/>
                                        </p:tgtEl>
                                        <p:attrNameLst>
                                          <p:attrName>style.visibility</p:attrName>
                                        </p:attrNameLst>
                                      </p:cBhvr>
                                      <p:to>
                                        <p:strVal val="visible"/>
                                      </p:to>
                                    </p:set>
                                    <p:anim calcmode="lin" valueType="num">
                                      <p:cBhvr>
                                        <p:cTn id="21" dur="1000" fill="hold"/>
                                        <p:tgtEl>
                                          <p:spTgt spid="17428"/>
                                        </p:tgtEl>
                                        <p:attrNameLst>
                                          <p:attrName>ppt_w</p:attrName>
                                        </p:attrNameLst>
                                      </p:cBhvr>
                                      <p:tavLst>
                                        <p:tav tm="0">
                                          <p:val>
                                            <p:fltVal val="0"/>
                                          </p:val>
                                        </p:tav>
                                        <p:tav tm="100000">
                                          <p:val>
                                            <p:strVal val="#ppt_w"/>
                                          </p:val>
                                        </p:tav>
                                      </p:tavLst>
                                    </p:anim>
                                    <p:anim calcmode="lin" valueType="num">
                                      <p:cBhvr>
                                        <p:cTn id="22" dur="1000" fill="hold"/>
                                        <p:tgtEl>
                                          <p:spTgt spid="17428"/>
                                        </p:tgtEl>
                                        <p:attrNameLst>
                                          <p:attrName>ppt_h</p:attrName>
                                        </p:attrNameLst>
                                      </p:cBhvr>
                                      <p:tavLst>
                                        <p:tav tm="0">
                                          <p:val>
                                            <p:fltVal val="0"/>
                                          </p:val>
                                        </p:tav>
                                        <p:tav tm="100000">
                                          <p:val>
                                            <p:strVal val="#ppt_h"/>
                                          </p:val>
                                        </p:tav>
                                      </p:tavLst>
                                    </p:anim>
                                    <p:animEffect>
                                      <p:cBhvr>
                                        <p:cTn id="23" dur="1000"/>
                                        <p:tgtEl>
                                          <p:spTgt spid="17428"/>
                                        </p:tgtEl>
                                      </p:cBhvr>
                                    </p:animEffect>
                                  </p:childTnLst>
                                </p:cTn>
                              </p:par>
                              <p:par>
                                <p:cTn id="24" presetID="8" presetClass="emph" presetSubtype="0" repeatCount="indefinite" fill="hold" grpId="1" nodeType="withEffect">
                                  <p:stCondLst>
                                    <p:cond delay="0"/>
                                  </p:stCondLst>
                                  <p:childTnLst>
                                    <p:animRot by="21600000">
                                      <p:cBhvr>
                                        <p:cTn id="25" dur="2000" fill="hold"/>
                                        <p:tgtEl>
                                          <p:spTgt spid="17428"/>
                                        </p:tgtEl>
                                        <p:attrNameLst>
                                          <p:attrName>r</p:attrName>
                                        </p:attrNameLst>
                                      </p:cBhvr>
                                    </p:animRo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17429"/>
                                        </p:tgtEl>
                                        <p:attrNameLst>
                                          <p:attrName>style.visibility</p:attrName>
                                        </p:attrNameLst>
                                      </p:cBhvr>
                                      <p:to>
                                        <p:strVal val="visible"/>
                                      </p:to>
                                    </p:set>
                                    <p:anim calcmode="lin" valueType="num">
                                      <p:cBhvr>
                                        <p:cTn id="29" dur="500" fill="hold"/>
                                        <p:tgtEl>
                                          <p:spTgt spid="17429"/>
                                        </p:tgtEl>
                                        <p:attrNameLst>
                                          <p:attrName>ppt_w</p:attrName>
                                        </p:attrNameLst>
                                      </p:cBhvr>
                                      <p:tavLst>
                                        <p:tav tm="0">
                                          <p:val>
                                            <p:fltVal val="0"/>
                                          </p:val>
                                        </p:tav>
                                        <p:tav tm="100000">
                                          <p:val>
                                            <p:strVal val="#ppt_w"/>
                                          </p:val>
                                        </p:tav>
                                      </p:tavLst>
                                    </p:anim>
                                    <p:anim calcmode="lin" valueType="num">
                                      <p:cBhvr>
                                        <p:cTn id="30" dur="500" fill="hold"/>
                                        <p:tgtEl>
                                          <p:spTgt spid="17429"/>
                                        </p:tgtEl>
                                        <p:attrNameLst>
                                          <p:attrName>ppt_h</p:attrName>
                                        </p:attrNameLst>
                                      </p:cBhvr>
                                      <p:tavLst>
                                        <p:tav tm="0">
                                          <p:val>
                                            <p:fltVal val="0"/>
                                          </p:val>
                                        </p:tav>
                                        <p:tav tm="100000">
                                          <p:val>
                                            <p:strVal val="#ppt_h"/>
                                          </p:val>
                                        </p:tav>
                                      </p:tavLst>
                                    </p:anim>
                                    <p:animEffect>
                                      <p:cBhvr>
                                        <p:cTn id="31" dur="500"/>
                                        <p:tgtEl>
                                          <p:spTgt spid="17429"/>
                                        </p:tgtEl>
                                      </p:cBhvr>
                                    </p:animEffect>
                                  </p:childTnLst>
                                </p:cTn>
                              </p:par>
                            </p:childTnLst>
                          </p:cTn>
                        </p:par>
                        <p:par>
                          <p:cTn id="32" fill="hold">
                            <p:stCondLst>
                              <p:cond delay="1500"/>
                            </p:stCondLst>
                            <p:childTnLst>
                              <p:par>
                                <p:cTn id="33" presetID="10" presetClass="entr" presetSubtype="0" fill="hold" nodeType="afterEffect">
                                  <p:stCondLst>
                                    <p:cond delay="0"/>
                                  </p:stCondLst>
                                  <p:childTnLst>
                                    <p:set>
                                      <p:cBhvr>
                                        <p:cTn id="34" dur="1" fill="hold">
                                          <p:stCondLst>
                                            <p:cond delay="0"/>
                                          </p:stCondLst>
                                        </p:cTn>
                                        <p:tgtEl>
                                          <p:spTgt spid="17436"/>
                                        </p:tgtEl>
                                        <p:attrNameLst>
                                          <p:attrName>style.visibility</p:attrName>
                                        </p:attrNameLst>
                                      </p:cBhvr>
                                      <p:to>
                                        <p:strVal val="visible"/>
                                      </p:to>
                                    </p:set>
                                    <p:anim calcmode="lin" valueType="num">
                                      <p:cBhvr>
                                        <p:cTn id="35" dur="500" fill="hold"/>
                                        <p:tgtEl>
                                          <p:spTgt spid="17436"/>
                                        </p:tgtEl>
                                        <p:attrNameLst>
                                          <p:attrName>ppt_w</p:attrName>
                                        </p:attrNameLst>
                                      </p:cBhvr>
                                      <p:tavLst>
                                        <p:tav tm="0">
                                          <p:val>
                                            <p:fltVal val="0"/>
                                          </p:val>
                                        </p:tav>
                                        <p:tav tm="100000">
                                          <p:val>
                                            <p:strVal val="#ppt_w"/>
                                          </p:val>
                                        </p:tav>
                                      </p:tavLst>
                                    </p:anim>
                                    <p:anim calcmode="lin" valueType="num">
                                      <p:cBhvr>
                                        <p:cTn id="36" dur="500" fill="hold"/>
                                        <p:tgtEl>
                                          <p:spTgt spid="17436"/>
                                        </p:tgtEl>
                                        <p:attrNameLst>
                                          <p:attrName>ppt_h</p:attrName>
                                        </p:attrNameLst>
                                      </p:cBhvr>
                                      <p:tavLst>
                                        <p:tav tm="0">
                                          <p:val>
                                            <p:fltVal val="0"/>
                                          </p:val>
                                        </p:tav>
                                        <p:tav tm="100000">
                                          <p:val>
                                            <p:strVal val="#ppt_h"/>
                                          </p:val>
                                        </p:tav>
                                      </p:tavLst>
                                    </p:anim>
                                    <p:animEffect>
                                      <p:cBhvr>
                                        <p:cTn id="37" dur="500"/>
                                        <p:tgtEl>
                                          <p:spTgt spid="17436"/>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17443"/>
                                        </p:tgtEl>
                                        <p:attrNameLst>
                                          <p:attrName>style.visibility</p:attrName>
                                        </p:attrNameLst>
                                      </p:cBhvr>
                                      <p:to>
                                        <p:strVal val="visible"/>
                                      </p:to>
                                    </p:set>
                                    <p:anim calcmode="lin" valueType="num">
                                      <p:cBhvr>
                                        <p:cTn id="41" dur="500" fill="hold"/>
                                        <p:tgtEl>
                                          <p:spTgt spid="17443"/>
                                        </p:tgtEl>
                                        <p:attrNameLst>
                                          <p:attrName>ppt_w</p:attrName>
                                        </p:attrNameLst>
                                      </p:cBhvr>
                                      <p:tavLst>
                                        <p:tav tm="0">
                                          <p:val>
                                            <p:fltVal val="0"/>
                                          </p:val>
                                        </p:tav>
                                        <p:tav tm="100000">
                                          <p:val>
                                            <p:strVal val="#ppt_w"/>
                                          </p:val>
                                        </p:tav>
                                      </p:tavLst>
                                    </p:anim>
                                    <p:anim calcmode="lin" valueType="num">
                                      <p:cBhvr>
                                        <p:cTn id="42" dur="500" fill="hold"/>
                                        <p:tgtEl>
                                          <p:spTgt spid="17443"/>
                                        </p:tgtEl>
                                        <p:attrNameLst>
                                          <p:attrName>ppt_h</p:attrName>
                                        </p:attrNameLst>
                                      </p:cBhvr>
                                      <p:tavLst>
                                        <p:tav tm="0">
                                          <p:val>
                                            <p:fltVal val="0"/>
                                          </p:val>
                                        </p:tav>
                                        <p:tav tm="100000">
                                          <p:val>
                                            <p:strVal val="#ppt_h"/>
                                          </p:val>
                                        </p:tav>
                                      </p:tavLst>
                                    </p:anim>
                                    <p:animEffect>
                                      <p:cBhvr>
                                        <p:cTn id="43" dur="500"/>
                                        <p:tgtEl>
                                          <p:spTgt spid="17443"/>
                                        </p:tgtEl>
                                      </p:cBhvr>
                                    </p:animEffect>
                                  </p:childTnLst>
                                </p:cTn>
                              </p:par>
                            </p:childTnLst>
                          </p:cTn>
                        </p:par>
                        <p:par>
                          <p:cTn id="44" fill="hold">
                            <p:stCondLst>
                              <p:cond delay="2500"/>
                            </p:stCondLst>
                            <p:childTnLst>
                              <p:par>
                                <p:cTn id="45" presetID="26" presetClass="entr" presetSubtype="0" fill="hold" nodeType="afterEffect">
                                  <p:stCondLst>
                                    <p:cond delay="0"/>
                                  </p:stCondLst>
                                  <p:childTnLst>
                                    <p:set>
                                      <p:cBhvr>
                                        <p:cTn id="46" dur="1" fill="hold">
                                          <p:stCondLst>
                                            <p:cond delay="0"/>
                                          </p:stCondLst>
                                        </p:cTn>
                                        <p:tgtEl>
                                          <p:spTgt spid="17450"/>
                                        </p:tgtEl>
                                        <p:attrNameLst>
                                          <p:attrName>style.visibility</p:attrName>
                                        </p:attrNameLst>
                                      </p:cBhvr>
                                      <p:to>
                                        <p:strVal val="visible"/>
                                      </p:to>
                                    </p:set>
                                    <p:animEffect>
                                      <p:cBhvr>
                                        <p:cTn id="47" dur="290">
                                          <p:stCondLst>
                                            <p:cond delay="0"/>
                                          </p:stCondLst>
                                        </p:cTn>
                                        <p:tgtEl>
                                          <p:spTgt spid="17450"/>
                                        </p:tgtEl>
                                      </p:cBhvr>
                                    </p:animEffect>
                                    <p:anim calcmode="lin" valueType="num">
                                      <p:cBhvr>
                                        <p:cTn id="48" dur="911" tmFilter="0,0; 0.14,0.36; 0.43,0.73; 0.71,0.91; 1.0,1.0">
                                          <p:stCondLst>
                                            <p:cond delay="0"/>
                                          </p:stCondLst>
                                        </p:cTn>
                                        <p:tgtEl>
                                          <p:spTgt spid="17450"/>
                                        </p:tgtEl>
                                        <p:attrNameLst>
                                          <p:attrName>ppt_x</p:attrName>
                                        </p:attrNameLst>
                                      </p:cBhvr>
                                      <p:tavLst>
                                        <p:tav tm="0">
                                          <p:val>
                                            <p:strVal val="#ppt_x-0.25"/>
                                          </p:val>
                                        </p:tav>
                                        <p:tav tm="100000">
                                          <p:val>
                                            <p:strVal val="#ppt_x"/>
                                          </p:val>
                                        </p:tav>
                                      </p:tavLst>
                                    </p:anim>
                                    <p:anim calcmode="lin" valueType="num">
                                      <p:cBhvr>
                                        <p:cTn id="49" dur="332" tmFilter="0.0,0.0; 0.25,0.07; 0.50,0.2; 0.75,0.467; 1.0,1.0">
                                          <p:stCondLst>
                                            <p:cond delay="0"/>
                                          </p:stCondLst>
                                        </p:cTn>
                                        <p:tgtEl>
                                          <p:spTgt spid="17450"/>
                                        </p:tgtEl>
                                        <p:attrNameLst>
                                          <p:attrName>ppt_y</p:attrName>
                                        </p:attrNameLst>
                                      </p:cBhvr>
                                      <p:tavLst>
                                        <p:tav tm="0" fmla="#ppt_y-sin(pi*$)/3">
                                          <p:val>
                                            <p:fltVal val="0.5"/>
                                          </p:val>
                                        </p:tav>
                                        <p:tav tm="100000">
                                          <p:val>
                                            <p:fltVal val="1"/>
                                          </p:val>
                                        </p:tav>
                                      </p:tavLst>
                                    </p:anim>
                                    <p:anim calcmode="lin" valueType="num">
                                      <p:cBhvr>
                                        <p:cTn id="50" dur="332" tmFilter="0, 0; 0.125,0.2665; 0.25,0.4; 0.375,0.465; 0.5,0.5;  0.625,0.535; 0.75,0.6; 0.875,0.7335; 1,1">
                                          <p:stCondLst>
                                            <p:cond delay="332"/>
                                          </p:stCondLst>
                                        </p:cTn>
                                        <p:tgtEl>
                                          <p:spTgt spid="17450"/>
                                        </p:tgtEl>
                                        <p:attrNameLst>
                                          <p:attrName>ppt_y</p:attrName>
                                        </p:attrNameLst>
                                      </p:cBhvr>
                                      <p:tavLst>
                                        <p:tav tm="0" fmla="#ppt_y-sin(pi*$)/9">
                                          <p:val>
                                            <p:fltVal val="0"/>
                                          </p:val>
                                        </p:tav>
                                        <p:tav tm="100000">
                                          <p:val>
                                            <p:fltVal val="1"/>
                                          </p:val>
                                        </p:tav>
                                      </p:tavLst>
                                    </p:anim>
                                    <p:anim calcmode="lin" valueType="num">
                                      <p:cBhvr>
                                        <p:cTn id="51" dur="166" tmFilter="0, 0; 0.125,0.2665; 0.25,0.4; 0.375,0.465; 0.5,0.5;  0.625,0.535; 0.75,0.6; 0.875,0.7335; 1,1">
                                          <p:stCondLst>
                                            <p:cond delay="662"/>
                                          </p:stCondLst>
                                        </p:cTn>
                                        <p:tgtEl>
                                          <p:spTgt spid="17450"/>
                                        </p:tgtEl>
                                        <p:attrNameLst>
                                          <p:attrName>ppt_y</p:attrName>
                                        </p:attrNameLst>
                                      </p:cBhvr>
                                      <p:tavLst>
                                        <p:tav tm="0" fmla="#ppt_y-sin(pi*$)/27">
                                          <p:val>
                                            <p:fltVal val="0"/>
                                          </p:val>
                                        </p:tav>
                                        <p:tav tm="100000">
                                          <p:val>
                                            <p:fltVal val="1"/>
                                          </p:val>
                                        </p:tav>
                                      </p:tavLst>
                                    </p:anim>
                                    <p:anim calcmode="lin" valueType="num">
                                      <p:cBhvr>
                                        <p:cTn id="52" dur="82" tmFilter="0, 0; 0.125,0.2665; 0.25,0.4; 0.375,0.465; 0.5,0.5;  0.625,0.535; 0.75,0.6; 0.875,0.7335; 1,1">
                                          <p:stCondLst>
                                            <p:cond delay="828"/>
                                          </p:stCondLst>
                                        </p:cTn>
                                        <p:tgtEl>
                                          <p:spTgt spid="17450"/>
                                        </p:tgtEl>
                                        <p:attrNameLst>
                                          <p:attrName>ppt_y</p:attrName>
                                        </p:attrNameLst>
                                      </p:cBhvr>
                                      <p:tavLst>
                                        <p:tav tm="0" fmla="#ppt_y-sin(pi*$)/81">
                                          <p:val>
                                            <p:fltVal val="0"/>
                                          </p:val>
                                        </p:tav>
                                        <p:tav tm="100000">
                                          <p:val>
                                            <p:fltVal val="1"/>
                                          </p:val>
                                        </p:tav>
                                      </p:tavLst>
                                    </p:anim>
                                    <p:animScale>
                                      <p:cBhvr>
                                        <p:cTn id="53" dur="13">
                                          <p:stCondLst>
                                            <p:cond delay="325"/>
                                          </p:stCondLst>
                                        </p:cTn>
                                        <p:tgtEl>
                                          <p:spTgt spid="17450"/>
                                        </p:tgtEl>
                                      </p:cBhvr>
                                      <p:to x="100000" y="60000"/>
                                    </p:animScale>
                                    <p:animScale>
                                      <p:cBhvr>
                                        <p:cTn id="54" dur="83" decel="50000">
                                          <p:stCondLst>
                                            <p:cond delay="338"/>
                                          </p:stCondLst>
                                        </p:cTn>
                                        <p:tgtEl>
                                          <p:spTgt spid="17450"/>
                                        </p:tgtEl>
                                      </p:cBhvr>
                                      <p:to x="100000" y="100000"/>
                                    </p:animScale>
                                    <p:animScale>
                                      <p:cBhvr>
                                        <p:cTn id="55" dur="13">
                                          <p:stCondLst>
                                            <p:cond delay="656"/>
                                          </p:stCondLst>
                                        </p:cTn>
                                        <p:tgtEl>
                                          <p:spTgt spid="17450"/>
                                        </p:tgtEl>
                                      </p:cBhvr>
                                      <p:to x="100000" y="80000"/>
                                    </p:animScale>
                                    <p:animScale>
                                      <p:cBhvr>
                                        <p:cTn id="56" dur="83" decel="50000">
                                          <p:stCondLst>
                                            <p:cond delay="669"/>
                                          </p:stCondLst>
                                        </p:cTn>
                                        <p:tgtEl>
                                          <p:spTgt spid="17450"/>
                                        </p:tgtEl>
                                      </p:cBhvr>
                                      <p:to x="100000" y="100000"/>
                                    </p:animScale>
                                    <p:animScale>
                                      <p:cBhvr>
                                        <p:cTn id="57" dur="13">
                                          <p:stCondLst>
                                            <p:cond delay="821"/>
                                          </p:stCondLst>
                                        </p:cTn>
                                        <p:tgtEl>
                                          <p:spTgt spid="17450"/>
                                        </p:tgtEl>
                                      </p:cBhvr>
                                      <p:to x="100000" y="90000"/>
                                    </p:animScale>
                                    <p:animScale>
                                      <p:cBhvr>
                                        <p:cTn id="58" dur="83" decel="50000">
                                          <p:stCondLst>
                                            <p:cond delay="834"/>
                                          </p:stCondLst>
                                        </p:cTn>
                                        <p:tgtEl>
                                          <p:spTgt spid="17450"/>
                                        </p:tgtEl>
                                      </p:cBhvr>
                                      <p:to x="100000" y="100000"/>
                                    </p:animScale>
                                    <p:animScale>
                                      <p:cBhvr>
                                        <p:cTn id="59" dur="13">
                                          <p:stCondLst>
                                            <p:cond delay="904"/>
                                          </p:stCondLst>
                                        </p:cTn>
                                        <p:tgtEl>
                                          <p:spTgt spid="17450"/>
                                        </p:tgtEl>
                                      </p:cBhvr>
                                      <p:to x="100000" y="95000"/>
                                    </p:animScale>
                                    <p:animScale>
                                      <p:cBhvr>
                                        <p:cTn id="60" dur="83" decel="50000">
                                          <p:stCondLst>
                                            <p:cond delay="917"/>
                                          </p:stCondLst>
                                        </p:cTn>
                                        <p:tgtEl>
                                          <p:spTgt spid="17450"/>
                                        </p:tgtEl>
                                      </p:cBhvr>
                                      <p:to x="100000" y="100000"/>
                                    </p:animScale>
                                  </p:childTnLst>
                                </p:cTn>
                              </p:par>
                            </p:childTnLst>
                          </p:cTn>
                        </p:par>
                        <p:par>
                          <p:cTn id="61" fill="hold">
                            <p:stCondLst>
                              <p:cond delay="3500"/>
                            </p:stCondLst>
                            <p:childTnLst>
                              <p:par>
                                <p:cTn id="62" presetID="12" presetClass="entr" presetSubtype="1" fill="hold" nodeType="afterEffect">
                                  <p:stCondLst>
                                    <p:cond delay="0"/>
                                  </p:stCondLst>
                                  <p:childTnLst>
                                    <p:set>
                                      <p:cBhvr>
                                        <p:cTn id="63" dur="1" fill="hold">
                                          <p:stCondLst>
                                            <p:cond delay="0"/>
                                          </p:stCondLst>
                                        </p:cTn>
                                        <p:tgtEl>
                                          <p:spTgt spid="17463"/>
                                        </p:tgtEl>
                                        <p:attrNameLst>
                                          <p:attrName>style.visibility</p:attrName>
                                        </p:attrNameLst>
                                      </p:cBhvr>
                                      <p:to>
                                        <p:strVal val="visible"/>
                                      </p:to>
                                    </p:set>
                                    <p:anim calcmode="lin" valueType="num">
                                      <p:cBhvr>
                                        <p:cTn id="64" dur="500"/>
                                        <p:tgtEl>
                                          <p:spTgt spid="17463"/>
                                        </p:tgtEl>
                                        <p:attrNameLst>
                                          <p:attrName>ppt_y</p:attrName>
                                        </p:attrNameLst>
                                      </p:cBhvr>
                                      <p:tavLst>
                                        <p:tav tm="0">
                                          <p:val>
                                            <p:strVal val="#ppt_y-#ppt_h*1.125000"/>
                                          </p:val>
                                        </p:tav>
                                        <p:tav tm="100000">
                                          <p:val>
                                            <p:strVal val="#ppt_y"/>
                                          </p:val>
                                        </p:tav>
                                      </p:tavLst>
                                    </p:anim>
                                    <p:animEffect>
                                      <p:cBhvr>
                                        <p:cTn id="65" dur="500"/>
                                        <p:tgtEl>
                                          <p:spTgt spid="17463"/>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17490"/>
                                        </p:tgtEl>
                                        <p:attrNameLst>
                                          <p:attrName>style.visibility</p:attrName>
                                        </p:attrNameLst>
                                      </p:cBhvr>
                                      <p:to>
                                        <p:strVal val="visible"/>
                                      </p:to>
                                    </p:set>
                                    <p:anim calcmode="lin" valueType="num">
                                      <p:cBhvr>
                                        <p:cTn id="69" dur="2000" fill="hold"/>
                                        <p:tgtEl>
                                          <p:spTgt spid="17490"/>
                                        </p:tgtEl>
                                        <p:attrNameLst>
                                          <p:attrName>ppt_w</p:attrName>
                                        </p:attrNameLst>
                                      </p:cBhvr>
                                      <p:tavLst>
                                        <p:tav tm="0">
                                          <p:val>
                                            <p:fltVal val="0"/>
                                          </p:val>
                                        </p:tav>
                                        <p:tav tm="100000">
                                          <p:val>
                                            <p:strVal val="#ppt_w"/>
                                          </p:val>
                                        </p:tav>
                                      </p:tavLst>
                                    </p:anim>
                                    <p:anim calcmode="lin" valueType="num">
                                      <p:cBhvr>
                                        <p:cTn id="70" dur="2000" fill="hold"/>
                                        <p:tgtEl>
                                          <p:spTgt spid="17490"/>
                                        </p:tgtEl>
                                        <p:attrNameLst>
                                          <p:attrName>ppt_h</p:attrName>
                                        </p:attrNameLst>
                                      </p:cBhvr>
                                      <p:tavLst>
                                        <p:tav tm="0">
                                          <p:val>
                                            <p:fltVal val="0"/>
                                          </p:val>
                                        </p:tav>
                                        <p:tav tm="100000">
                                          <p:val>
                                            <p:strVal val="#ppt_h"/>
                                          </p:val>
                                        </p:tav>
                                      </p:tavLst>
                                    </p:anim>
                                    <p:animEffect>
                                      <p:cBhvr>
                                        <p:cTn id="71" dur="2000"/>
                                        <p:tgtEl>
                                          <p:spTgt spid="17490"/>
                                        </p:tgtEl>
                                      </p:cBhvr>
                                    </p:animEffect>
                                  </p:childTnLst>
                                </p:cTn>
                              </p:par>
                            </p:childTnLst>
                          </p:cTn>
                        </p:par>
                        <p:par>
                          <p:cTn id="72" fill="hold">
                            <p:stCondLst>
                              <p:cond delay="6000"/>
                            </p:stCondLst>
                            <p:childTnLst>
                              <p:par>
                                <p:cTn id="73" presetID="22" presetClass="entr" presetSubtype="8" fill="hold" grpId="0" nodeType="afterEffect">
                                  <p:stCondLst>
                                    <p:cond delay="0"/>
                                  </p:stCondLst>
                                  <p:iterate type="lt">
                                    <p:tmPct val="10000"/>
                                  </p:iterate>
                                  <p:childTnLst>
                                    <p:set>
                                      <p:cBhvr>
                                        <p:cTn id="74" dur="1" fill="hold">
                                          <p:stCondLst>
                                            <p:cond delay="0"/>
                                          </p:stCondLst>
                                        </p:cTn>
                                        <p:tgtEl>
                                          <p:spTgt spid="17491"/>
                                        </p:tgtEl>
                                        <p:attrNameLst>
                                          <p:attrName>style.visibility</p:attrName>
                                        </p:attrNameLst>
                                      </p:cBhvr>
                                      <p:to>
                                        <p:strVal val="visible"/>
                                      </p:to>
                                    </p:set>
                                    <p:animEffect>
                                      <p:cBhvr>
                                        <p:cTn id="75" dur="250"/>
                                        <p:tgtEl>
                                          <p:spTgt spid="17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6" grpId="0" animBg="1"/>
      <p:bldP spid="17426" grpId="1" animBg="1"/>
      <p:bldP spid="17427" grpId="0" animBg="1"/>
      <p:bldP spid="17427" grpId="1" animBg="1"/>
      <p:bldP spid="17428" grpId="0" animBg="1"/>
      <p:bldP spid="17428" grpId="1" animBg="1"/>
      <p:bldP spid="17491"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21506"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21507" name="Group 3"/>
          <p:cNvGrpSpPr/>
          <p:nvPr/>
        </p:nvGrpSpPr>
        <p:grpSpPr bwMode="auto">
          <a:xfrm>
            <a:off x="0" y="6400800"/>
            <a:ext cx="12192000" cy="457200"/>
            <a:chOff x="0" y="0"/>
            <a:chExt cx="12192000" cy="1545465"/>
          </a:xfrm>
        </p:grpSpPr>
        <p:sp>
          <p:nvSpPr>
            <p:cNvPr id="21528"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529"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530"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531"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532"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533"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21508"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509"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510"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511"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512"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513"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514"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449" name="Group 17"/>
          <p:cNvGrpSpPr/>
          <p:nvPr/>
        </p:nvGrpSpPr>
        <p:grpSpPr bwMode="auto">
          <a:xfrm>
            <a:off x="1412875" y="1092200"/>
            <a:ext cx="3444875" cy="569913"/>
            <a:chOff x="0" y="0"/>
            <a:chExt cx="3444448" cy="568848"/>
          </a:xfrm>
        </p:grpSpPr>
        <p:sp>
          <p:nvSpPr>
            <p:cNvPr id="21526" name="五边形 8"/>
            <p:cNvSpPr>
              <a:spLocks noChangeArrowheads="1"/>
            </p:cNvSpPr>
            <p:nvPr/>
          </p:nvSpPr>
          <p:spPr bwMode="auto">
            <a:xfrm>
              <a:off x="0" y="0"/>
              <a:ext cx="3444448" cy="568848"/>
            </a:xfrm>
            <a:prstGeom prst="homePlate">
              <a:avLst>
                <a:gd name="adj" fmla="val 151378"/>
              </a:avLst>
            </a:prstGeom>
            <a:solidFill>
              <a:srgbClr val="ED8E7A"/>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527" name="文本框 16"/>
            <p:cNvSpPr>
              <a:spLocks noChangeArrowheads="1"/>
            </p:cNvSpPr>
            <p:nvPr/>
          </p:nvSpPr>
          <p:spPr bwMode="auto">
            <a:xfrm>
              <a:off x="564127" y="99758"/>
              <a:ext cx="2316194"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452" name="TextBox 35"/>
          <p:cNvSpPr>
            <a:spLocks noChangeArrowheads="1"/>
          </p:cNvSpPr>
          <p:nvPr/>
        </p:nvSpPr>
        <p:spPr bwMode="auto">
          <a:xfrm>
            <a:off x="1330325" y="1847850"/>
            <a:ext cx="9939338" cy="1939925"/>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的巨大魅力与价值。我们诚祝您在工作中事事顺心，步步高升！最后让我们谨记：最重要的不是</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，是你。</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的巨大魅力与价值。我们诚祝您在工作中事事顺心，步步高升！最后让我们谨记：最重要的不是</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，是你。</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453" name="Group 21"/>
          <p:cNvGrpSpPr/>
          <p:nvPr/>
        </p:nvGrpSpPr>
        <p:grpSpPr bwMode="auto">
          <a:xfrm>
            <a:off x="1341438" y="4237038"/>
            <a:ext cx="3443287" cy="569912"/>
            <a:chOff x="0" y="0"/>
            <a:chExt cx="3444448" cy="568848"/>
          </a:xfrm>
        </p:grpSpPr>
        <p:sp>
          <p:nvSpPr>
            <p:cNvPr id="21524" name="五边形 12"/>
            <p:cNvSpPr>
              <a:spLocks noChangeArrowheads="1"/>
            </p:cNvSpPr>
            <p:nvPr/>
          </p:nvSpPr>
          <p:spPr bwMode="auto">
            <a:xfrm>
              <a:off x="0" y="0"/>
              <a:ext cx="3444448" cy="568848"/>
            </a:xfrm>
            <a:prstGeom prst="homePlate">
              <a:avLst>
                <a:gd name="adj" fmla="val 151378"/>
              </a:avLst>
            </a:prstGeom>
            <a:solidFill>
              <a:srgbClr val="1395A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525" name="文本框 19"/>
            <p:cNvSpPr>
              <a:spLocks noChangeArrowheads="1"/>
            </p:cNvSpPr>
            <p:nvPr/>
          </p:nvSpPr>
          <p:spPr bwMode="auto">
            <a:xfrm>
              <a:off x="564127" y="99758"/>
              <a:ext cx="2316194"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456" name="TextBox 35"/>
          <p:cNvSpPr>
            <a:spLocks noChangeArrowheads="1"/>
          </p:cNvSpPr>
          <p:nvPr/>
        </p:nvSpPr>
        <p:spPr bwMode="auto">
          <a:xfrm>
            <a:off x="2463800" y="5106988"/>
            <a:ext cx="2076450" cy="830262"/>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8457" name="图片 15"/>
          <p:cNvPicPr>
            <a:picLocks noChangeAspect="1" noChangeArrowheads="1"/>
          </p:cNvPicPr>
          <p:nvPr/>
        </p:nvPicPr>
        <p:blipFill>
          <a:blip r:embed="rId3"/>
          <a:srcRect/>
          <a:stretch>
            <a:fillRect/>
          </a:stretch>
        </p:blipFill>
        <p:spPr bwMode="auto">
          <a:xfrm>
            <a:off x="1766888" y="5235575"/>
            <a:ext cx="569912" cy="571500"/>
          </a:xfrm>
          <a:prstGeom prst="rect">
            <a:avLst/>
          </a:prstGeom>
          <a:noFill/>
          <a:ln w="9525">
            <a:noFill/>
            <a:miter lim="800000"/>
            <a:headEnd/>
            <a:tailEnd/>
          </a:ln>
        </p:spPr>
      </p:pic>
      <p:pic>
        <p:nvPicPr>
          <p:cNvPr id="18458" name="图片 16"/>
          <p:cNvPicPr>
            <a:picLocks noChangeAspect="1" noChangeArrowheads="1"/>
          </p:cNvPicPr>
          <p:nvPr/>
        </p:nvPicPr>
        <p:blipFill>
          <a:blip r:embed="rId4"/>
          <a:srcRect/>
          <a:stretch>
            <a:fillRect/>
          </a:stretch>
        </p:blipFill>
        <p:spPr bwMode="auto">
          <a:xfrm>
            <a:off x="5095875" y="5235575"/>
            <a:ext cx="558800" cy="560388"/>
          </a:xfrm>
          <a:prstGeom prst="rect">
            <a:avLst/>
          </a:prstGeom>
          <a:noFill/>
          <a:ln w="9525">
            <a:noFill/>
            <a:miter lim="800000"/>
            <a:headEnd/>
            <a:tailEnd/>
          </a:ln>
        </p:spPr>
      </p:pic>
      <p:sp>
        <p:nvSpPr>
          <p:cNvPr id="18459" name="TextBox 35"/>
          <p:cNvSpPr>
            <a:spLocks noChangeArrowheads="1"/>
          </p:cNvSpPr>
          <p:nvPr/>
        </p:nvSpPr>
        <p:spPr bwMode="auto">
          <a:xfrm>
            <a:off x="5824538" y="5106988"/>
            <a:ext cx="2074862" cy="830262"/>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8460" name="图片 18"/>
          <p:cNvPicPr>
            <a:picLocks noChangeAspect="1" noChangeArrowheads="1"/>
          </p:cNvPicPr>
          <p:nvPr/>
        </p:nvPicPr>
        <p:blipFill>
          <a:blip r:embed="rId5"/>
          <a:srcRect/>
          <a:stretch>
            <a:fillRect/>
          </a:stretch>
        </p:blipFill>
        <p:spPr bwMode="auto">
          <a:xfrm>
            <a:off x="8488363" y="5268913"/>
            <a:ext cx="538162" cy="539750"/>
          </a:xfrm>
          <a:prstGeom prst="rect">
            <a:avLst/>
          </a:prstGeom>
          <a:noFill/>
          <a:ln w="9525">
            <a:noFill/>
            <a:miter lim="800000"/>
            <a:headEnd/>
            <a:tailEnd/>
          </a:ln>
        </p:spPr>
      </p:pic>
      <p:sp>
        <p:nvSpPr>
          <p:cNvPr id="18461" name="TextBox 35"/>
          <p:cNvSpPr>
            <a:spLocks noChangeArrowheads="1"/>
          </p:cNvSpPr>
          <p:nvPr/>
        </p:nvSpPr>
        <p:spPr bwMode="auto">
          <a:xfrm>
            <a:off x="9159875" y="5106988"/>
            <a:ext cx="2076450" cy="830262"/>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449"/>
                                        </p:tgtEl>
                                        <p:attrNameLst>
                                          <p:attrName>style.visibility</p:attrName>
                                        </p:attrNameLst>
                                      </p:cBhvr>
                                      <p:to>
                                        <p:strVal val="visible"/>
                                      </p:to>
                                    </p:set>
                                    <p:anim calcmode="lin" valueType="num">
                                      <p:cBhvr>
                                        <p:cTn id="7" dur="500" fill="hold"/>
                                        <p:tgtEl>
                                          <p:spTgt spid="18449"/>
                                        </p:tgtEl>
                                        <p:attrNameLst>
                                          <p:attrName>ppt_x</p:attrName>
                                        </p:attrNameLst>
                                      </p:cBhvr>
                                      <p:tavLst>
                                        <p:tav tm="0">
                                          <p:val>
                                            <p:strVal val="0-#ppt_w/2"/>
                                          </p:val>
                                        </p:tav>
                                        <p:tav tm="100000">
                                          <p:val>
                                            <p:strVal val="#ppt_x"/>
                                          </p:val>
                                        </p:tav>
                                      </p:tavLst>
                                    </p:anim>
                                    <p:anim calcmode="lin" valueType="num">
                                      <p:cBhvr>
                                        <p:cTn id="8" dur="500" fill="hold"/>
                                        <p:tgtEl>
                                          <p:spTgt spid="184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8452"/>
                                        </p:tgtEl>
                                        <p:attrNameLst>
                                          <p:attrName>style.visibility</p:attrName>
                                        </p:attrNameLst>
                                      </p:cBhvr>
                                      <p:to>
                                        <p:strVal val="visible"/>
                                      </p:to>
                                    </p:set>
                                    <p:anim calcmode="lin" valueType="num">
                                      <p:cBhvr>
                                        <p:cTn id="12" dur="1000"/>
                                        <p:tgtEl>
                                          <p:spTgt spid="18452"/>
                                        </p:tgtEl>
                                        <p:attrNameLst>
                                          <p:attrName>ppt_y</p:attrName>
                                        </p:attrNameLst>
                                      </p:cBhvr>
                                      <p:tavLst>
                                        <p:tav tm="0">
                                          <p:val>
                                            <p:strVal val="#ppt_y+#ppt_h*1.125000"/>
                                          </p:val>
                                        </p:tav>
                                        <p:tav tm="100000">
                                          <p:val>
                                            <p:strVal val="#ppt_y"/>
                                          </p:val>
                                        </p:tav>
                                      </p:tavLst>
                                    </p:anim>
                                    <p:animEffect>
                                      <p:cBhvr>
                                        <p:cTn id="13" dur="1000"/>
                                        <p:tgtEl>
                                          <p:spTgt spid="18452"/>
                                        </p:tgtEl>
                                      </p:cBhvr>
                                    </p:animEffect>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18453"/>
                                        </p:tgtEl>
                                        <p:attrNameLst>
                                          <p:attrName>style.visibility</p:attrName>
                                        </p:attrNameLst>
                                      </p:cBhvr>
                                      <p:to>
                                        <p:strVal val="visible"/>
                                      </p:to>
                                    </p:set>
                                    <p:anim calcmode="lin" valueType="num">
                                      <p:cBhvr>
                                        <p:cTn id="17" dur="500" fill="hold"/>
                                        <p:tgtEl>
                                          <p:spTgt spid="18453"/>
                                        </p:tgtEl>
                                        <p:attrNameLst>
                                          <p:attrName>ppt_x</p:attrName>
                                        </p:attrNameLst>
                                      </p:cBhvr>
                                      <p:tavLst>
                                        <p:tav tm="0">
                                          <p:val>
                                            <p:strVal val="0-#ppt_w/2"/>
                                          </p:val>
                                        </p:tav>
                                        <p:tav tm="100000">
                                          <p:val>
                                            <p:strVal val="#ppt_x"/>
                                          </p:val>
                                        </p:tav>
                                      </p:tavLst>
                                    </p:anim>
                                    <p:anim calcmode="lin" valueType="num">
                                      <p:cBhvr>
                                        <p:cTn id="18" dur="500" fill="hold"/>
                                        <p:tgtEl>
                                          <p:spTgt spid="18453"/>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3" presetClass="entr" presetSubtype="36" fill="hold" nodeType="afterEffect">
                                  <p:stCondLst>
                                    <p:cond delay="0"/>
                                  </p:stCondLst>
                                  <p:childTnLst>
                                    <p:set>
                                      <p:cBhvr>
                                        <p:cTn id="21" dur="1" fill="hold">
                                          <p:stCondLst>
                                            <p:cond delay="0"/>
                                          </p:stCondLst>
                                        </p:cTn>
                                        <p:tgtEl>
                                          <p:spTgt spid="18457"/>
                                        </p:tgtEl>
                                        <p:attrNameLst>
                                          <p:attrName>style.visibility</p:attrName>
                                        </p:attrNameLst>
                                      </p:cBhvr>
                                      <p:to>
                                        <p:strVal val="visible"/>
                                      </p:to>
                                    </p:set>
                                    <p:anim calcmode="lin" valueType="num">
                                      <p:cBhvr>
                                        <p:cTn id="22" dur="500" fill="hold"/>
                                        <p:tgtEl>
                                          <p:spTgt spid="18457"/>
                                        </p:tgtEl>
                                        <p:attrNameLst>
                                          <p:attrName>ppt_w</p:attrName>
                                        </p:attrNameLst>
                                      </p:cBhvr>
                                      <p:tavLst>
                                        <p:tav tm="0">
                                          <p:val>
                                            <p:strVal val="(6*min(max(#ppt_w*#ppt_h,.3),1)-7.4)/-.7*#ppt_w"/>
                                          </p:val>
                                        </p:tav>
                                        <p:tav tm="100000">
                                          <p:val>
                                            <p:strVal val="#ppt_w"/>
                                          </p:val>
                                        </p:tav>
                                      </p:tavLst>
                                    </p:anim>
                                    <p:anim calcmode="lin" valueType="num">
                                      <p:cBhvr>
                                        <p:cTn id="23" dur="500" fill="hold"/>
                                        <p:tgtEl>
                                          <p:spTgt spid="18457"/>
                                        </p:tgtEl>
                                        <p:attrNameLst>
                                          <p:attrName>ppt_h</p:attrName>
                                        </p:attrNameLst>
                                      </p:cBhvr>
                                      <p:tavLst>
                                        <p:tav tm="0">
                                          <p:val>
                                            <p:strVal val="(6*min(max(#ppt_w*#ppt_h,.3),1)-7.4)/-.7*#ppt_h"/>
                                          </p:val>
                                        </p:tav>
                                        <p:tav tm="100000">
                                          <p:val>
                                            <p:strVal val="#ppt_h"/>
                                          </p:val>
                                        </p:tav>
                                      </p:tavLst>
                                    </p:anim>
                                    <p:anim calcmode="lin" valueType="num">
                                      <p:cBhvr>
                                        <p:cTn id="24" dur="500" fill="hold"/>
                                        <p:tgtEl>
                                          <p:spTgt spid="18457"/>
                                        </p:tgtEl>
                                        <p:attrNameLst>
                                          <p:attrName>ppt_x</p:attrName>
                                        </p:attrNameLst>
                                      </p:cBhvr>
                                      <p:tavLst>
                                        <p:tav tm="0">
                                          <p:val>
                                            <p:fltVal val="0.5"/>
                                          </p:val>
                                        </p:tav>
                                        <p:tav tm="100000">
                                          <p:val>
                                            <p:strVal val="#ppt_x"/>
                                          </p:val>
                                        </p:tav>
                                      </p:tavLst>
                                    </p:anim>
                                    <p:anim calcmode="lin" valueType="num">
                                      <p:cBhvr>
                                        <p:cTn id="25" dur="500" fill="hold"/>
                                        <p:tgtEl>
                                          <p:spTgt spid="18457"/>
                                        </p:tgtEl>
                                        <p:attrNameLst>
                                          <p:attrName>ppt_y</p:attrName>
                                        </p:attrNameLst>
                                      </p:cBhvr>
                                      <p:tavLst>
                                        <p:tav tm="0">
                                          <p:val>
                                            <p:strVal val="1+(6*min(max(#ppt_w*#ppt_h,.3),1)-7.4)/-.7*#ppt_h/2"/>
                                          </p:val>
                                        </p:tav>
                                        <p:tav tm="100000">
                                          <p:val>
                                            <p:strVal val="#ppt_y"/>
                                          </p:val>
                                        </p:tav>
                                      </p:tavLst>
                                    </p:anim>
                                  </p:childTnLst>
                                </p:cTn>
                              </p:par>
                              <p:par>
                                <p:cTn id="26" presetID="23" presetClass="entr" presetSubtype="36" fill="hold" nodeType="withEffect">
                                  <p:stCondLst>
                                    <p:cond delay="0"/>
                                  </p:stCondLst>
                                  <p:childTnLst>
                                    <p:set>
                                      <p:cBhvr>
                                        <p:cTn id="27" dur="1" fill="hold">
                                          <p:stCondLst>
                                            <p:cond delay="0"/>
                                          </p:stCondLst>
                                        </p:cTn>
                                        <p:tgtEl>
                                          <p:spTgt spid="18458"/>
                                        </p:tgtEl>
                                        <p:attrNameLst>
                                          <p:attrName>style.visibility</p:attrName>
                                        </p:attrNameLst>
                                      </p:cBhvr>
                                      <p:to>
                                        <p:strVal val="visible"/>
                                      </p:to>
                                    </p:set>
                                    <p:anim calcmode="lin" valueType="num">
                                      <p:cBhvr>
                                        <p:cTn id="28" dur="500" fill="hold"/>
                                        <p:tgtEl>
                                          <p:spTgt spid="18458"/>
                                        </p:tgtEl>
                                        <p:attrNameLst>
                                          <p:attrName>ppt_w</p:attrName>
                                        </p:attrNameLst>
                                      </p:cBhvr>
                                      <p:tavLst>
                                        <p:tav tm="0">
                                          <p:val>
                                            <p:strVal val="(6*min(max(#ppt_w*#ppt_h,.3),1)-7.4)/-.7*#ppt_w"/>
                                          </p:val>
                                        </p:tav>
                                        <p:tav tm="100000">
                                          <p:val>
                                            <p:strVal val="#ppt_w"/>
                                          </p:val>
                                        </p:tav>
                                      </p:tavLst>
                                    </p:anim>
                                    <p:anim calcmode="lin" valueType="num">
                                      <p:cBhvr>
                                        <p:cTn id="29" dur="500" fill="hold"/>
                                        <p:tgtEl>
                                          <p:spTgt spid="18458"/>
                                        </p:tgtEl>
                                        <p:attrNameLst>
                                          <p:attrName>ppt_h</p:attrName>
                                        </p:attrNameLst>
                                      </p:cBhvr>
                                      <p:tavLst>
                                        <p:tav tm="0">
                                          <p:val>
                                            <p:strVal val="(6*min(max(#ppt_w*#ppt_h,.3),1)-7.4)/-.7*#ppt_h"/>
                                          </p:val>
                                        </p:tav>
                                        <p:tav tm="100000">
                                          <p:val>
                                            <p:strVal val="#ppt_h"/>
                                          </p:val>
                                        </p:tav>
                                      </p:tavLst>
                                    </p:anim>
                                    <p:anim calcmode="lin" valueType="num">
                                      <p:cBhvr>
                                        <p:cTn id="30" dur="500" fill="hold"/>
                                        <p:tgtEl>
                                          <p:spTgt spid="18458"/>
                                        </p:tgtEl>
                                        <p:attrNameLst>
                                          <p:attrName>ppt_x</p:attrName>
                                        </p:attrNameLst>
                                      </p:cBhvr>
                                      <p:tavLst>
                                        <p:tav tm="0">
                                          <p:val>
                                            <p:fltVal val="0.5"/>
                                          </p:val>
                                        </p:tav>
                                        <p:tav tm="100000">
                                          <p:val>
                                            <p:strVal val="#ppt_x"/>
                                          </p:val>
                                        </p:tav>
                                      </p:tavLst>
                                    </p:anim>
                                    <p:anim calcmode="lin" valueType="num">
                                      <p:cBhvr>
                                        <p:cTn id="31" dur="500" fill="hold"/>
                                        <p:tgtEl>
                                          <p:spTgt spid="18458"/>
                                        </p:tgtEl>
                                        <p:attrNameLst>
                                          <p:attrName>ppt_y</p:attrName>
                                        </p:attrNameLst>
                                      </p:cBhvr>
                                      <p:tavLst>
                                        <p:tav tm="0">
                                          <p:val>
                                            <p:strVal val="1+(6*min(max(#ppt_w*#ppt_h,.3),1)-7.4)/-.7*#ppt_h/2"/>
                                          </p:val>
                                        </p:tav>
                                        <p:tav tm="100000">
                                          <p:val>
                                            <p:strVal val="#ppt_y"/>
                                          </p:val>
                                        </p:tav>
                                      </p:tavLst>
                                    </p:anim>
                                  </p:childTnLst>
                                </p:cTn>
                              </p:par>
                              <p:par>
                                <p:cTn id="32" presetID="23" presetClass="entr" presetSubtype="36" fill="hold" nodeType="withEffect">
                                  <p:stCondLst>
                                    <p:cond delay="0"/>
                                  </p:stCondLst>
                                  <p:childTnLst>
                                    <p:set>
                                      <p:cBhvr>
                                        <p:cTn id="33" dur="1" fill="hold">
                                          <p:stCondLst>
                                            <p:cond delay="0"/>
                                          </p:stCondLst>
                                        </p:cTn>
                                        <p:tgtEl>
                                          <p:spTgt spid="18460"/>
                                        </p:tgtEl>
                                        <p:attrNameLst>
                                          <p:attrName>style.visibility</p:attrName>
                                        </p:attrNameLst>
                                      </p:cBhvr>
                                      <p:to>
                                        <p:strVal val="visible"/>
                                      </p:to>
                                    </p:set>
                                    <p:anim calcmode="lin" valueType="num">
                                      <p:cBhvr>
                                        <p:cTn id="34" dur="500" fill="hold"/>
                                        <p:tgtEl>
                                          <p:spTgt spid="18460"/>
                                        </p:tgtEl>
                                        <p:attrNameLst>
                                          <p:attrName>ppt_w</p:attrName>
                                        </p:attrNameLst>
                                      </p:cBhvr>
                                      <p:tavLst>
                                        <p:tav tm="0">
                                          <p:val>
                                            <p:strVal val="(6*min(max(#ppt_w*#ppt_h,.3),1)-7.4)/-.7*#ppt_w"/>
                                          </p:val>
                                        </p:tav>
                                        <p:tav tm="100000">
                                          <p:val>
                                            <p:strVal val="#ppt_w"/>
                                          </p:val>
                                        </p:tav>
                                      </p:tavLst>
                                    </p:anim>
                                    <p:anim calcmode="lin" valueType="num">
                                      <p:cBhvr>
                                        <p:cTn id="35" dur="500" fill="hold"/>
                                        <p:tgtEl>
                                          <p:spTgt spid="18460"/>
                                        </p:tgtEl>
                                        <p:attrNameLst>
                                          <p:attrName>ppt_h</p:attrName>
                                        </p:attrNameLst>
                                      </p:cBhvr>
                                      <p:tavLst>
                                        <p:tav tm="0">
                                          <p:val>
                                            <p:strVal val="(6*min(max(#ppt_w*#ppt_h,.3),1)-7.4)/-.7*#ppt_h"/>
                                          </p:val>
                                        </p:tav>
                                        <p:tav tm="100000">
                                          <p:val>
                                            <p:strVal val="#ppt_h"/>
                                          </p:val>
                                        </p:tav>
                                      </p:tavLst>
                                    </p:anim>
                                    <p:anim calcmode="lin" valueType="num">
                                      <p:cBhvr>
                                        <p:cTn id="36" dur="500" fill="hold"/>
                                        <p:tgtEl>
                                          <p:spTgt spid="18460"/>
                                        </p:tgtEl>
                                        <p:attrNameLst>
                                          <p:attrName>ppt_x</p:attrName>
                                        </p:attrNameLst>
                                      </p:cBhvr>
                                      <p:tavLst>
                                        <p:tav tm="0">
                                          <p:val>
                                            <p:fltVal val="0.5"/>
                                          </p:val>
                                        </p:tav>
                                        <p:tav tm="100000">
                                          <p:val>
                                            <p:strVal val="#ppt_x"/>
                                          </p:val>
                                        </p:tav>
                                      </p:tavLst>
                                    </p:anim>
                                    <p:anim calcmode="lin" valueType="num">
                                      <p:cBhvr>
                                        <p:cTn id="37" dur="500" fill="hold"/>
                                        <p:tgtEl>
                                          <p:spTgt spid="18460"/>
                                        </p:tgtEl>
                                        <p:attrNameLst>
                                          <p:attrName>ppt_y</p:attrName>
                                        </p:attrNameLst>
                                      </p:cBhvr>
                                      <p:tavLst>
                                        <p:tav tm="0">
                                          <p:val>
                                            <p:strVal val="1+(6*min(max(#ppt_w*#ppt_h,.3),1)-7.4)/-.7*#ppt_h/2"/>
                                          </p:val>
                                        </p:tav>
                                        <p:tav tm="100000">
                                          <p:val>
                                            <p:strVal val="#ppt_y"/>
                                          </p:val>
                                        </p:tav>
                                      </p:tavLst>
                                    </p:anim>
                                  </p:childTnLst>
                                </p:cTn>
                              </p:par>
                            </p:childTnLst>
                          </p:cTn>
                        </p:par>
                        <p:par>
                          <p:cTn id="38" fill="hold">
                            <p:stCondLst>
                              <p:cond delay="2500"/>
                            </p:stCondLst>
                            <p:childTnLst>
                              <p:par>
                                <p:cTn id="39" presetID="22" presetClass="entr" presetSubtype="8" fill="hold" grpId="0" nodeType="afterEffect">
                                  <p:stCondLst>
                                    <p:cond delay="0"/>
                                  </p:stCondLst>
                                  <p:iterate type="lt">
                                    <p:tmPct val="10000"/>
                                  </p:iterate>
                                  <p:childTnLst>
                                    <p:set>
                                      <p:cBhvr>
                                        <p:cTn id="40" dur="1" fill="hold">
                                          <p:stCondLst>
                                            <p:cond delay="0"/>
                                          </p:stCondLst>
                                        </p:cTn>
                                        <p:tgtEl>
                                          <p:spTgt spid="18456"/>
                                        </p:tgtEl>
                                        <p:attrNameLst>
                                          <p:attrName>style.visibility</p:attrName>
                                        </p:attrNameLst>
                                      </p:cBhvr>
                                      <p:to>
                                        <p:strVal val="visible"/>
                                      </p:to>
                                    </p:set>
                                    <p:animEffect>
                                      <p:cBhvr>
                                        <p:cTn id="41" dur="250"/>
                                        <p:tgtEl>
                                          <p:spTgt spid="18456"/>
                                        </p:tgtEl>
                                      </p:cBhvr>
                                    </p:animEffect>
                                  </p:childTnLst>
                                </p:cTn>
                              </p:par>
                              <p:par>
                                <p:cTn id="42" presetID="22" presetClass="entr" presetSubtype="8" fill="hold" grpId="0" nodeType="withEffect">
                                  <p:stCondLst>
                                    <p:cond delay="0"/>
                                  </p:stCondLst>
                                  <p:iterate type="lt">
                                    <p:tmPct val="10000"/>
                                  </p:iterate>
                                  <p:childTnLst>
                                    <p:set>
                                      <p:cBhvr>
                                        <p:cTn id="43" dur="1" fill="hold">
                                          <p:stCondLst>
                                            <p:cond delay="0"/>
                                          </p:stCondLst>
                                        </p:cTn>
                                        <p:tgtEl>
                                          <p:spTgt spid="18459"/>
                                        </p:tgtEl>
                                        <p:attrNameLst>
                                          <p:attrName>style.visibility</p:attrName>
                                        </p:attrNameLst>
                                      </p:cBhvr>
                                      <p:to>
                                        <p:strVal val="visible"/>
                                      </p:to>
                                    </p:set>
                                    <p:animEffect>
                                      <p:cBhvr>
                                        <p:cTn id="44" dur="250"/>
                                        <p:tgtEl>
                                          <p:spTgt spid="18459"/>
                                        </p:tgtEl>
                                      </p:cBhvr>
                                    </p:animEffect>
                                  </p:childTnLst>
                                </p:cTn>
                              </p:par>
                              <p:par>
                                <p:cTn id="45" presetID="22" presetClass="entr" presetSubtype="8" fill="hold" grpId="0" nodeType="withEffect">
                                  <p:stCondLst>
                                    <p:cond delay="0"/>
                                  </p:stCondLst>
                                  <p:iterate type="lt">
                                    <p:tmPct val="10000"/>
                                  </p:iterate>
                                  <p:childTnLst>
                                    <p:set>
                                      <p:cBhvr>
                                        <p:cTn id="46" dur="1" fill="hold">
                                          <p:stCondLst>
                                            <p:cond delay="0"/>
                                          </p:stCondLst>
                                        </p:cTn>
                                        <p:tgtEl>
                                          <p:spTgt spid="18461"/>
                                        </p:tgtEl>
                                        <p:attrNameLst>
                                          <p:attrName>style.visibility</p:attrName>
                                        </p:attrNameLst>
                                      </p:cBhvr>
                                      <p:to>
                                        <p:strVal val="visible"/>
                                      </p:to>
                                    </p:set>
                                    <p:animEffect>
                                      <p:cBhvr>
                                        <p:cTn id="47" dur="250"/>
                                        <p:tgtEl>
                                          <p:spTgt spid="18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52" grpId="0" bldLvl="0" autoUpdateAnimBg="0"/>
      <p:bldP spid="18456" grpId="0" bldLvl="0" autoUpdateAnimBg="0"/>
      <p:bldP spid="18459" grpId="0" bldLvl="0" autoUpdateAnimBg="0"/>
      <p:bldP spid="18461"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23554"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23555" name="Group 3"/>
          <p:cNvGrpSpPr/>
          <p:nvPr/>
        </p:nvGrpSpPr>
        <p:grpSpPr bwMode="auto">
          <a:xfrm>
            <a:off x="0" y="6400800"/>
            <a:ext cx="12192000" cy="457200"/>
            <a:chOff x="0" y="0"/>
            <a:chExt cx="12192000" cy="1545465"/>
          </a:xfrm>
        </p:grpSpPr>
        <p:sp>
          <p:nvSpPr>
            <p:cNvPr id="23588"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3589"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3590"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3591"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3592"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3593"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23556"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3557"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3558"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3559"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3560"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3561"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3562"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3" name="矩形 8"/>
          <p:cNvSpPr>
            <a:spLocks noChangeArrowheads="1"/>
          </p:cNvSpPr>
          <p:nvPr/>
        </p:nvSpPr>
        <p:spPr bwMode="auto">
          <a:xfrm>
            <a:off x="1731963" y="2524125"/>
            <a:ext cx="1150937" cy="1152525"/>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474" name="文本框 29"/>
          <p:cNvSpPr>
            <a:spLocks noChangeArrowheads="1"/>
          </p:cNvSpPr>
          <p:nvPr/>
        </p:nvSpPr>
        <p:spPr bwMode="auto">
          <a:xfrm>
            <a:off x="1739900" y="2808288"/>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5" name="矩形 10"/>
          <p:cNvSpPr>
            <a:spLocks noChangeArrowheads="1"/>
          </p:cNvSpPr>
          <p:nvPr/>
        </p:nvSpPr>
        <p:spPr bwMode="auto">
          <a:xfrm>
            <a:off x="4840288" y="2524125"/>
            <a:ext cx="1150937" cy="1152525"/>
          </a:xfrm>
          <a:prstGeom prst="rect">
            <a:avLst/>
          </a:prstGeom>
          <a:solidFill>
            <a:srgbClr val="7F7F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476" name="矩形 11"/>
          <p:cNvSpPr>
            <a:spLocks noChangeArrowheads="1"/>
          </p:cNvSpPr>
          <p:nvPr/>
        </p:nvSpPr>
        <p:spPr bwMode="auto">
          <a:xfrm>
            <a:off x="4251325" y="4778375"/>
            <a:ext cx="1608138" cy="698500"/>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477" name="矩形 12"/>
          <p:cNvSpPr>
            <a:spLocks noChangeArrowheads="1"/>
          </p:cNvSpPr>
          <p:nvPr/>
        </p:nvSpPr>
        <p:spPr bwMode="auto">
          <a:xfrm>
            <a:off x="5991225" y="2524125"/>
            <a:ext cx="1152525" cy="1152525"/>
          </a:xfrm>
          <a:prstGeom prst="rect">
            <a:avLst/>
          </a:prstGeom>
          <a:solidFill>
            <a:srgbClr val="BFBFB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478" name="矩形 13"/>
          <p:cNvSpPr>
            <a:spLocks noChangeArrowheads="1"/>
          </p:cNvSpPr>
          <p:nvPr/>
        </p:nvSpPr>
        <p:spPr bwMode="auto">
          <a:xfrm>
            <a:off x="6527800" y="1373188"/>
            <a:ext cx="1660525" cy="1152525"/>
          </a:xfrm>
          <a:prstGeom prst="rect">
            <a:avLst/>
          </a:prstGeom>
          <a:solidFill>
            <a:srgbClr val="ED8E7A"/>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479" name="矩形 15"/>
          <p:cNvSpPr>
            <a:spLocks noChangeArrowheads="1"/>
          </p:cNvSpPr>
          <p:nvPr/>
        </p:nvSpPr>
        <p:spPr bwMode="auto">
          <a:xfrm>
            <a:off x="8639175" y="2525713"/>
            <a:ext cx="1150938" cy="1152525"/>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480" name="Rectangle 6"/>
          <p:cNvSpPr>
            <a:spLocks noChangeArrowheads="1"/>
          </p:cNvSpPr>
          <p:nvPr/>
        </p:nvSpPr>
        <p:spPr bwMode="auto">
          <a:xfrm>
            <a:off x="1703388" y="3233738"/>
            <a:ext cx="1957387"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19481" name="图片 17"/>
          <p:cNvPicPr>
            <a:picLocks noChangeAspect="1" noChangeArrowheads="1"/>
          </p:cNvPicPr>
          <p:nvPr/>
        </p:nvPicPr>
        <p:blipFill>
          <a:blip r:embed="rId3"/>
          <a:srcRect/>
          <a:stretch>
            <a:fillRect/>
          </a:stretch>
        </p:blipFill>
        <p:spPr bwMode="auto">
          <a:xfrm>
            <a:off x="2886075" y="2524125"/>
            <a:ext cx="1954213" cy="1152525"/>
          </a:xfrm>
          <a:prstGeom prst="rect">
            <a:avLst/>
          </a:prstGeom>
          <a:noFill/>
          <a:ln w="9525">
            <a:noFill/>
            <a:miter lim="800000"/>
            <a:headEnd/>
            <a:tailEnd/>
          </a:ln>
        </p:spPr>
      </p:pic>
      <p:pic>
        <p:nvPicPr>
          <p:cNvPr id="19482" name="图片 18"/>
          <p:cNvPicPr>
            <a:picLocks noChangeAspect="1" noChangeArrowheads="1"/>
          </p:cNvPicPr>
          <p:nvPr/>
        </p:nvPicPr>
        <p:blipFill>
          <a:blip r:embed="rId4"/>
          <a:srcRect t="12985" r="14142"/>
          <a:stretch>
            <a:fillRect/>
          </a:stretch>
        </p:blipFill>
        <p:spPr bwMode="auto">
          <a:xfrm>
            <a:off x="4838700" y="1381125"/>
            <a:ext cx="1693863" cy="1143000"/>
          </a:xfrm>
          <a:prstGeom prst="rect">
            <a:avLst/>
          </a:prstGeom>
          <a:noFill/>
          <a:ln w="9525">
            <a:noFill/>
            <a:miter lim="800000"/>
            <a:headEnd/>
            <a:tailEnd/>
          </a:ln>
        </p:spPr>
      </p:pic>
      <p:sp>
        <p:nvSpPr>
          <p:cNvPr id="19483" name="文本框 15"/>
          <p:cNvSpPr>
            <a:spLocks noChangeArrowheads="1"/>
          </p:cNvSpPr>
          <p:nvPr/>
        </p:nvSpPr>
        <p:spPr bwMode="auto">
          <a:xfrm>
            <a:off x="6538913" y="1665288"/>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4" name="Rectangle 6"/>
          <p:cNvSpPr>
            <a:spLocks noChangeArrowheads="1"/>
          </p:cNvSpPr>
          <p:nvPr/>
        </p:nvSpPr>
        <p:spPr bwMode="auto">
          <a:xfrm>
            <a:off x="6527800" y="2046288"/>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9485" name="图片 26"/>
          <p:cNvPicPr>
            <a:picLocks noChangeAspect="1" noChangeArrowheads="1"/>
          </p:cNvPicPr>
          <p:nvPr/>
        </p:nvPicPr>
        <p:blipFill>
          <a:blip r:embed="rId5"/>
          <a:srcRect t="10094" r="12201"/>
          <a:stretch>
            <a:fillRect/>
          </a:stretch>
        </p:blipFill>
        <p:spPr bwMode="auto">
          <a:xfrm>
            <a:off x="4254500" y="3668713"/>
            <a:ext cx="1604963" cy="1120775"/>
          </a:xfrm>
          <a:prstGeom prst="rect">
            <a:avLst/>
          </a:prstGeom>
          <a:noFill/>
          <a:ln w="9525">
            <a:noFill/>
            <a:miter lim="800000"/>
            <a:headEnd/>
            <a:tailEnd/>
          </a:ln>
        </p:spPr>
      </p:pic>
      <p:sp>
        <p:nvSpPr>
          <p:cNvPr id="19486" name="文本框 18"/>
          <p:cNvSpPr>
            <a:spLocks noChangeArrowheads="1"/>
          </p:cNvSpPr>
          <p:nvPr/>
        </p:nvSpPr>
        <p:spPr bwMode="auto">
          <a:xfrm>
            <a:off x="4287838" y="4779963"/>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05</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7" name="Rectangle 6"/>
          <p:cNvSpPr>
            <a:spLocks noChangeArrowheads="1"/>
          </p:cNvSpPr>
          <p:nvPr/>
        </p:nvSpPr>
        <p:spPr bwMode="auto">
          <a:xfrm>
            <a:off x="4327525" y="5118100"/>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19488" name="图片 29"/>
          <p:cNvPicPr>
            <a:picLocks noChangeAspect="1" noChangeArrowheads="1"/>
          </p:cNvPicPr>
          <p:nvPr/>
        </p:nvPicPr>
        <p:blipFill>
          <a:blip r:embed="rId6"/>
          <a:srcRect t="12161"/>
          <a:stretch>
            <a:fillRect/>
          </a:stretch>
        </p:blipFill>
        <p:spPr bwMode="auto">
          <a:xfrm>
            <a:off x="7143750" y="2522538"/>
            <a:ext cx="1495425" cy="1162050"/>
          </a:xfrm>
          <a:prstGeom prst="rect">
            <a:avLst/>
          </a:prstGeom>
          <a:noFill/>
          <a:ln w="9525">
            <a:noFill/>
            <a:miter lim="800000"/>
            <a:headEnd/>
            <a:tailEnd/>
          </a:ln>
        </p:spPr>
      </p:pic>
      <p:sp>
        <p:nvSpPr>
          <p:cNvPr id="19489" name="文本框 21"/>
          <p:cNvSpPr>
            <a:spLocks noChangeArrowheads="1"/>
          </p:cNvSpPr>
          <p:nvPr/>
        </p:nvSpPr>
        <p:spPr bwMode="auto">
          <a:xfrm>
            <a:off x="8639175" y="2894013"/>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90" name="Rectangle 6"/>
          <p:cNvSpPr>
            <a:spLocks noChangeArrowheads="1"/>
          </p:cNvSpPr>
          <p:nvPr/>
        </p:nvSpPr>
        <p:spPr bwMode="auto">
          <a:xfrm>
            <a:off x="8639175" y="3230563"/>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19491" name="图片 32"/>
          <p:cNvPicPr>
            <a:picLocks noChangeAspect="1" noChangeArrowheads="1"/>
          </p:cNvPicPr>
          <p:nvPr/>
        </p:nvPicPr>
        <p:blipFill>
          <a:blip r:embed="rId7"/>
          <a:srcRect l="34123" t="10837" r="19382"/>
          <a:stretch>
            <a:fillRect/>
          </a:stretch>
        </p:blipFill>
        <p:spPr bwMode="auto">
          <a:xfrm>
            <a:off x="5849938" y="3676650"/>
            <a:ext cx="1649412" cy="1800225"/>
          </a:xfrm>
          <a:prstGeom prst="rect">
            <a:avLst/>
          </a:prstGeom>
          <a:noFill/>
          <a:ln w="9525">
            <a:noFill/>
            <a:miter lim="800000"/>
            <a:headEnd/>
            <a:tailEnd/>
          </a:ln>
        </p:spPr>
      </p:pic>
      <p:pic>
        <p:nvPicPr>
          <p:cNvPr id="19492" name="图片 33"/>
          <p:cNvPicPr>
            <a:picLocks noChangeAspect="1" noChangeArrowheads="1"/>
          </p:cNvPicPr>
          <p:nvPr/>
        </p:nvPicPr>
        <p:blipFill>
          <a:blip r:embed="rId8"/>
          <a:srcRect t="13913" b="8046"/>
          <a:stretch>
            <a:fillRect/>
          </a:stretch>
        </p:blipFill>
        <p:spPr bwMode="auto">
          <a:xfrm>
            <a:off x="7497763" y="3684588"/>
            <a:ext cx="2292350" cy="1150937"/>
          </a:xfrm>
          <a:prstGeom prst="rect">
            <a:avLst/>
          </a:prstGeom>
          <a:noFill/>
          <a:ln w="9525">
            <a:noFill/>
            <a:miter lim="800000"/>
            <a:headEnd/>
            <a:tailEnd/>
          </a:ln>
        </p:spPr>
      </p:pic>
      <p:sp>
        <p:nvSpPr>
          <p:cNvPr id="19493" name="矩形 34"/>
          <p:cNvSpPr>
            <a:spLocks noChangeArrowheads="1"/>
          </p:cNvSpPr>
          <p:nvPr/>
        </p:nvSpPr>
        <p:spPr bwMode="auto">
          <a:xfrm>
            <a:off x="7497763" y="4835525"/>
            <a:ext cx="2292350" cy="638175"/>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9494" name="文本框 26"/>
          <p:cNvSpPr>
            <a:spLocks noChangeArrowheads="1"/>
          </p:cNvSpPr>
          <p:nvPr/>
        </p:nvSpPr>
        <p:spPr bwMode="auto">
          <a:xfrm>
            <a:off x="8332788" y="4860925"/>
            <a:ext cx="708025" cy="4603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95" name="Rectangle 6"/>
          <p:cNvSpPr>
            <a:spLocks noChangeArrowheads="1"/>
          </p:cNvSpPr>
          <p:nvPr/>
        </p:nvSpPr>
        <p:spPr bwMode="auto">
          <a:xfrm>
            <a:off x="8350250" y="5194300"/>
            <a:ext cx="1957388"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sp>
        <p:nvSpPr>
          <p:cNvPr id="19496" name="文本框 3"/>
          <p:cNvSpPr>
            <a:spLocks noChangeArrowheads="1"/>
          </p:cNvSpPr>
          <p:nvPr/>
        </p:nvSpPr>
        <p:spPr bwMode="auto">
          <a:xfrm>
            <a:off x="1716088" y="1300163"/>
            <a:ext cx="2509837" cy="5238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800" b="1">
                <a:solidFill>
                  <a:srgbClr val="7F7F7F"/>
                </a:solidFill>
                <a:latin typeface="微软雅黑" panose="020B0503020204020204" pitchFamily="34" charset="-122"/>
                <a:ea typeface="微软雅黑" panose="020B0503020204020204" pitchFamily="34" charset="-122"/>
                <a:sym typeface="微软雅黑" panose="020B0503020204020204" pitchFamily="34" charset="-122"/>
              </a:rPr>
              <a:t>CONTENTS</a:t>
            </a:r>
            <a:endParaRPr lang="zh-CN" altLang="en-US" sz="2800" b="1">
              <a:solidFill>
                <a:srgbClr val="7F7F7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97" name="文本框 4"/>
          <p:cNvSpPr>
            <a:spLocks noChangeArrowheads="1"/>
          </p:cNvSpPr>
          <p:nvPr/>
        </p:nvSpPr>
        <p:spPr bwMode="auto">
          <a:xfrm>
            <a:off x="2811463" y="1665288"/>
            <a:ext cx="1162050" cy="64611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600" b="1">
                <a:solidFill>
                  <a:srgbClr val="711E3C"/>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9497"/>
                                        </p:tgtEl>
                                        <p:attrNameLst>
                                          <p:attrName>style.visibility</p:attrName>
                                        </p:attrNameLst>
                                      </p:cBhvr>
                                      <p:to>
                                        <p:strVal val="visible"/>
                                      </p:to>
                                    </p:set>
                                    <p:set>
                                      <p:cBhvr>
                                        <p:cTn id="7" dur="227" fill="hold">
                                          <p:stCondLst>
                                            <p:cond delay="0"/>
                                          </p:stCondLst>
                                        </p:cTn>
                                        <p:tgtEl>
                                          <p:spTgt spid="19497"/>
                                        </p:tgtEl>
                                        <p:attrNameLst>
                                          <p:attrName>style.rotation</p:attrName>
                                        </p:attrNameLst>
                                      </p:cBhvr>
                                      <p:to>
                                        <p:strVal val="-45.0"/>
                                      </p:to>
                                    </p:set>
                                    <p:anim calcmode="lin" valueType="num">
                                      <p:cBhvr>
                                        <p:cTn id="8" dur="227" fill="hold">
                                          <p:stCondLst>
                                            <p:cond delay="227"/>
                                          </p:stCondLst>
                                        </p:cTn>
                                        <p:tgtEl>
                                          <p:spTgt spid="19497"/>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19497"/>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19497"/>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9497"/>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750"/>
                            </p:stCondLst>
                            <p:childTnLst>
                              <p:par>
                                <p:cTn id="13" presetID="38" presetClass="entr" presetSubtype="0" accel="50000" fill="hold" grpId="0" nodeType="afterEffect">
                                  <p:stCondLst>
                                    <p:cond delay="0"/>
                                  </p:stCondLst>
                                  <p:iterate type="lt">
                                    <p:tmPct val="50000"/>
                                  </p:iterate>
                                  <p:childTnLst>
                                    <p:set>
                                      <p:cBhvr>
                                        <p:cTn id="14" dur="1" fill="hold">
                                          <p:stCondLst>
                                            <p:cond delay="0"/>
                                          </p:stCondLst>
                                        </p:cTn>
                                        <p:tgtEl>
                                          <p:spTgt spid="19496"/>
                                        </p:tgtEl>
                                        <p:attrNameLst>
                                          <p:attrName>style.visibility</p:attrName>
                                        </p:attrNameLst>
                                      </p:cBhvr>
                                      <p:to>
                                        <p:strVal val="visible"/>
                                      </p:to>
                                    </p:set>
                                    <p:set>
                                      <p:cBhvr>
                                        <p:cTn id="15" dur="227" fill="hold">
                                          <p:stCondLst>
                                            <p:cond delay="0"/>
                                          </p:stCondLst>
                                        </p:cTn>
                                        <p:tgtEl>
                                          <p:spTgt spid="19496"/>
                                        </p:tgtEl>
                                        <p:attrNameLst>
                                          <p:attrName>style.rotation</p:attrName>
                                        </p:attrNameLst>
                                      </p:cBhvr>
                                      <p:to>
                                        <p:strVal val="-45.0"/>
                                      </p:to>
                                    </p:set>
                                    <p:anim calcmode="lin" valueType="num">
                                      <p:cBhvr>
                                        <p:cTn id="16" dur="227" fill="hold">
                                          <p:stCondLst>
                                            <p:cond delay="227"/>
                                          </p:stCondLst>
                                        </p:cTn>
                                        <p:tgtEl>
                                          <p:spTgt spid="19496"/>
                                        </p:tgtEl>
                                        <p:attrNameLst>
                                          <p:attrName>style.rotation</p:attrName>
                                        </p:attrNameLst>
                                      </p:cBhvr>
                                      <p:tavLst>
                                        <p:tav tm="0">
                                          <p:val>
                                            <p:fltVal val="-45"/>
                                          </p:val>
                                        </p:tav>
                                        <p:tav tm="69900">
                                          <p:val>
                                            <p:fltVal val="45"/>
                                          </p:val>
                                        </p:tav>
                                        <p:tav tm="100000">
                                          <p:val>
                                            <p:fltVal val="0"/>
                                          </p:val>
                                        </p:tav>
                                      </p:tavLst>
                                    </p:anim>
                                    <p:anim calcmode="lin" valueType="num">
                                      <p:cBhvr>
                                        <p:cTn id="17" dur="227" fill="hold">
                                          <p:stCondLst>
                                            <p:cond delay="0"/>
                                          </p:stCondLst>
                                        </p:cTn>
                                        <p:tgtEl>
                                          <p:spTgt spid="19496"/>
                                        </p:tgtEl>
                                        <p:attrNameLst>
                                          <p:attrName>ppt_y</p:attrName>
                                        </p:attrNameLst>
                                      </p:cBhvr>
                                      <p:tavLst>
                                        <p:tav tm="0">
                                          <p:val>
                                            <p:strVal val="#ppt_y-1"/>
                                          </p:val>
                                        </p:tav>
                                        <p:tav tm="100000">
                                          <p:val>
                                            <p:strVal val="#ppt_y-(0.354*#ppt_w-0.172*#ppt_h)"/>
                                          </p:val>
                                        </p:tav>
                                      </p:tavLst>
                                    </p:anim>
                                    <p:anim calcmode="lin" valueType="num">
                                      <p:cBhvr>
                                        <p:cTn id="18" dur="78" decel="50000" autoRev="1" fill="hold">
                                          <p:stCondLst>
                                            <p:cond delay="227"/>
                                          </p:stCondLst>
                                        </p:cTn>
                                        <p:tgtEl>
                                          <p:spTgt spid="19496"/>
                                        </p:tgtEl>
                                        <p:attrNameLst>
                                          <p:attrName>ppt_y</p:attrName>
                                        </p:attrNameLst>
                                      </p:cBhvr>
                                      <p:tavLst>
                                        <p:tav tm="0">
                                          <p:val>
                                            <p:strVal val="#ppt_y-(0.354*#ppt_w-0.172*#ppt_h)"/>
                                          </p:val>
                                        </p:tav>
                                        <p:tav tm="100000">
                                          <p:val>
                                            <p:strVal val="#ppt_y-(0.354*#ppt_w-0.172*#ppt_h)-#ppt_h/2"/>
                                          </p:val>
                                        </p:tav>
                                      </p:tavLst>
                                    </p:anim>
                                    <p:anim calcmode="lin" valueType="num">
                                      <p:cBhvr>
                                        <p:cTn id="19" dur="68" fill="hold">
                                          <p:stCondLst>
                                            <p:cond delay="432"/>
                                          </p:stCondLst>
                                        </p:cTn>
                                        <p:tgtEl>
                                          <p:spTgt spid="19496"/>
                                        </p:tgtEl>
                                        <p:attrNameLst>
                                          <p:attrName>ppt_y</p:attrName>
                                        </p:attrNameLst>
                                      </p:cBhvr>
                                      <p:tavLst>
                                        <p:tav tm="0">
                                          <p:val>
                                            <p:strVal val="#ppt_y-(0.354*#ppt_w-0.172*#ppt_h)"/>
                                          </p:val>
                                        </p:tav>
                                        <p:tav tm="100000">
                                          <p:val>
                                            <p:strVal val="#ppt_y"/>
                                          </p:val>
                                        </p:tav>
                                      </p:tavLst>
                                    </p:anim>
                                  </p:childTnLst>
                                </p:cTn>
                              </p:par>
                            </p:childTnLst>
                          </p:cTn>
                        </p:par>
                        <p:par>
                          <p:cTn id="20" fill="hold">
                            <p:stCondLst>
                              <p:cond delay="3000"/>
                            </p:stCondLst>
                            <p:childTnLst>
                              <p:par>
                                <p:cTn id="21" presetID="10" presetClass="entr" presetSubtype="0" repeatCount="2000" fill="hold" nodeType="afterEffect">
                                  <p:stCondLst>
                                    <p:cond delay="0"/>
                                  </p:stCondLst>
                                  <p:childTnLst>
                                    <p:set>
                                      <p:cBhvr>
                                        <p:cTn id="22" dur="1" fill="hold">
                                          <p:stCondLst>
                                            <p:cond delay="0"/>
                                          </p:stCondLst>
                                        </p:cTn>
                                        <p:tgtEl>
                                          <p:spTgt spid="19482"/>
                                        </p:tgtEl>
                                        <p:attrNameLst>
                                          <p:attrName>style.visibility</p:attrName>
                                        </p:attrNameLst>
                                      </p:cBhvr>
                                      <p:to>
                                        <p:strVal val="visible"/>
                                      </p:to>
                                    </p:set>
                                    <p:animEffect>
                                      <p:cBhvr>
                                        <p:cTn id="23" dur="300"/>
                                        <p:tgtEl>
                                          <p:spTgt spid="19482"/>
                                        </p:tgtEl>
                                      </p:cBhvr>
                                    </p:animEffect>
                                  </p:childTnLst>
                                </p:cTn>
                              </p:par>
                            </p:childTnLst>
                          </p:cTn>
                        </p:par>
                        <p:par>
                          <p:cTn id="24" fill="hold">
                            <p:stCondLst>
                              <p:cond delay="3500"/>
                            </p:stCondLst>
                            <p:childTnLst>
                              <p:par>
                                <p:cTn id="25" presetID="10" presetClass="entr" presetSubtype="0" repeatCount="2000" fill="hold" grpId="0" nodeType="afterEffect">
                                  <p:stCondLst>
                                    <p:cond delay="0"/>
                                  </p:stCondLst>
                                  <p:childTnLst>
                                    <p:set>
                                      <p:cBhvr>
                                        <p:cTn id="26" dur="1" fill="hold">
                                          <p:stCondLst>
                                            <p:cond delay="0"/>
                                          </p:stCondLst>
                                        </p:cTn>
                                        <p:tgtEl>
                                          <p:spTgt spid="19478"/>
                                        </p:tgtEl>
                                        <p:attrNameLst>
                                          <p:attrName>style.visibility</p:attrName>
                                        </p:attrNameLst>
                                      </p:cBhvr>
                                      <p:to>
                                        <p:strVal val="visible"/>
                                      </p:to>
                                    </p:set>
                                    <p:animEffect>
                                      <p:cBhvr>
                                        <p:cTn id="27" dur="300"/>
                                        <p:tgtEl>
                                          <p:spTgt spid="19478"/>
                                        </p:tgtEl>
                                      </p:cBhvr>
                                    </p:animEffect>
                                  </p:childTnLst>
                                </p:cTn>
                              </p:par>
                            </p:childTnLst>
                          </p:cTn>
                        </p:par>
                        <p:par>
                          <p:cTn id="28" fill="hold">
                            <p:stCondLst>
                              <p:cond delay="4000"/>
                            </p:stCondLst>
                            <p:childTnLst>
                              <p:par>
                                <p:cTn id="29" presetID="10" presetClass="entr" presetSubtype="0" repeatCount="2000" fill="hold" grpId="0" nodeType="afterEffect">
                                  <p:stCondLst>
                                    <p:cond delay="0"/>
                                  </p:stCondLst>
                                  <p:childTnLst>
                                    <p:set>
                                      <p:cBhvr>
                                        <p:cTn id="30" dur="1" fill="hold">
                                          <p:stCondLst>
                                            <p:cond delay="0"/>
                                          </p:stCondLst>
                                        </p:cTn>
                                        <p:tgtEl>
                                          <p:spTgt spid="19473"/>
                                        </p:tgtEl>
                                        <p:attrNameLst>
                                          <p:attrName>style.visibility</p:attrName>
                                        </p:attrNameLst>
                                      </p:cBhvr>
                                      <p:to>
                                        <p:strVal val="visible"/>
                                      </p:to>
                                    </p:set>
                                    <p:animEffect>
                                      <p:cBhvr>
                                        <p:cTn id="31" dur="300"/>
                                        <p:tgtEl>
                                          <p:spTgt spid="19473"/>
                                        </p:tgtEl>
                                      </p:cBhvr>
                                    </p:animEffect>
                                  </p:childTnLst>
                                </p:cTn>
                              </p:par>
                            </p:childTnLst>
                          </p:cTn>
                        </p:par>
                        <p:par>
                          <p:cTn id="32" fill="hold">
                            <p:stCondLst>
                              <p:cond delay="4500"/>
                            </p:stCondLst>
                            <p:childTnLst>
                              <p:par>
                                <p:cTn id="33" presetID="10" presetClass="entr" presetSubtype="0" repeatCount="2000" fill="hold" nodeType="afterEffect">
                                  <p:stCondLst>
                                    <p:cond delay="0"/>
                                  </p:stCondLst>
                                  <p:childTnLst>
                                    <p:set>
                                      <p:cBhvr>
                                        <p:cTn id="34" dur="1" fill="hold">
                                          <p:stCondLst>
                                            <p:cond delay="0"/>
                                          </p:stCondLst>
                                        </p:cTn>
                                        <p:tgtEl>
                                          <p:spTgt spid="19481"/>
                                        </p:tgtEl>
                                        <p:attrNameLst>
                                          <p:attrName>style.visibility</p:attrName>
                                        </p:attrNameLst>
                                      </p:cBhvr>
                                      <p:to>
                                        <p:strVal val="visible"/>
                                      </p:to>
                                    </p:set>
                                    <p:animEffect>
                                      <p:cBhvr>
                                        <p:cTn id="35" dur="300"/>
                                        <p:tgtEl>
                                          <p:spTgt spid="19481"/>
                                        </p:tgtEl>
                                      </p:cBhvr>
                                    </p:animEffect>
                                  </p:childTnLst>
                                </p:cTn>
                              </p:par>
                            </p:childTnLst>
                          </p:cTn>
                        </p:par>
                        <p:par>
                          <p:cTn id="36" fill="hold">
                            <p:stCondLst>
                              <p:cond delay="5000"/>
                            </p:stCondLst>
                            <p:childTnLst>
                              <p:par>
                                <p:cTn id="37" presetID="10" presetClass="entr" presetSubtype="0" repeatCount="2000" fill="hold" grpId="0" nodeType="afterEffect">
                                  <p:stCondLst>
                                    <p:cond delay="0"/>
                                  </p:stCondLst>
                                  <p:childTnLst>
                                    <p:set>
                                      <p:cBhvr>
                                        <p:cTn id="38" dur="1" fill="hold">
                                          <p:stCondLst>
                                            <p:cond delay="0"/>
                                          </p:stCondLst>
                                        </p:cTn>
                                        <p:tgtEl>
                                          <p:spTgt spid="19475"/>
                                        </p:tgtEl>
                                        <p:attrNameLst>
                                          <p:attrName>style.visibility</p:attrName>
                                        </p:attrNameLst>
                                      </p:cBhvr>
                                      <p:to>
                                        <p:strVal val="visible"/>
                                      </p:to>
                                    </p:set>
                                    <p:animEffect>
                                      <p:cBhvr>
                                        <p:cTn id="39" dur="300"/>
                                        <p:tgtEl>
                                          <p:spTgt spid="19475"/>
                                        </p:tgtEl>
                                      </p:cBhvr>
                                    </p:animEffect>
                                  </p:childTnLst>
                                </p:cTn>
                              </p:par>
                            </p:childTnLst>
                          </p:cTn>
                        </p:par>
                        <p:par>
                          <p:cTn id="40" fill="hold">
                            <p:stCondLst>
                              <p:cond delay="5500"/>
                            </p:stCondLst>
                            <p:childTnLst>
                              <p:par>
                                <p:cTn id="41" presetID="10" presetClass="entr" presetSubtype="0" repeatCount="2000" fill="hold" grpId="0" nodeType="afterEffect">
                                  <p:stCondLst>
                                    <p:cond delay="0"/>
                                  </p:stCondLst>
                                  <p:childTnLst>
                                    <p:set>
                                      <p:cBhvr>
                                        <p:cTn id="42" dur="1" fill="hold">
                                          <p:stCondLst>
                                            <p:cond delay="0"/>
                                          </p:stCondLst>
                                        </p:cTn>
                                        <p:tgtEl>
                                          <p:spTgt spid="19477"/>
                                        </p:tgtEl>
                                        <p:attrNameLst>
                                          <p:attrName>style.visibility</p:attrName>
                                        </p:attrNameLst>
                                      </p:cBhvr>
                                      <p:to>
                                        <p:strVal val="visible"/>
                                      </p:to>
                                    </p:set>
                                    <p:animEffect>
                                      <p:cBhvr>
                                        <p:cTn id="43" dur="300"/>
                                        <p:tgtEl>
                                          <p:spTgt spid="19477"/>
                                        </p:tgtEl>
                                      </p:cBhvr>
                                    </p:animEffect>
                                  </p:childTnLst>
                                </p:cTn>
                              </p:par>
                            </p:childTnLst>
                          </p:cTn>
                        </p:par>
                        <p:par>
                          <p:cTn id="44" fill="hold">
                            <p:stCondLst>
                              <p:cond delay="6000"/>
                            </p:stCondLst>
                            <p:childTnLst>
                              <p:par>
                                <p:cTn id="45" presetID="10" presetClass="entr" presetSubtype="0" repeatCount="2000" fill="hold" nodeType="afterEffect">
                                  <p:stCondLst>
                                    <p:cond delay="0"/>
                                  </p:stCondLst>
                                  <p:childTnLst>
                                    <p:set>
                                      <p:cBhvr>
                                        <p:cTn id="46" dur="1" fill="hold">
                                          <p:stCondLst>
                                            <p:cond delay="0"/>
                                          </p:stCondLst>
                                        </p:cTn>
                                        <p:tgtEl>
                                          <p:spTgt spid="19488"/>
                                        </p:tgtEl>
                                        <p:attrNameLst>
                                          <p:attrName>style.visibility</p:attrName>
                                        </p:attrNameLst>
                                      </p:cBhvr>
                                      <p:to>
                                        <p:strVal val="visible"/>
                                      </p:to>
                                    </p:set>
                                    <p:animEffect>
                                      <p:cBhvr>
                                        <p:cTn id="47" dur="300"/>
                                        <p:tgtEl>
                                          <p:spTgt spid="19488"/>
                                        </p:tgtEl>
                                      </p:cBhvr>
                                    </p:animEffect>
                                  </p:childTnLst>
                                </p:cTn>
                              </p:par>
                            </p:childTnLst>
                          </p:cTn>
                        </p:par>
                        <p:par>
                          <p:cTn id="48" fill="hold">
                            <p:stCondLst>
                              <p:cond delay="6500"/>
                            </p:stCondLst>
                            <p:childTnLst>
                              <p:par>
                                <p:cTn id="49" presetID="10" presetClass="entr" presetSubtype="0" repeatCount="2000" fill="hold" grpId="0" nodeType="afterEffect">
                                  <p:stCondLst>
                                    <p:cond delay="0"/>
                                  </p:stCondLst>
                                  <p:childTnLst>
                                    <p:set>
                                      <p:cBhvr>
                                        <p:cTn id="50" dur="1" fill="hold">
                                          <p:stCondLst>
                                            <p:cond delay="0"/>
                                          </p:stCondLst>
                                        </p:cTn>
                                        <p:tgtEl>
                                          <p:spTgt spid="19479"/>
                                        </p:tgtEl>
                                        <p:attrNameLst>
                                          <p:attrName>style.visibility</p:attrName>
                                        </p:attrNameLst>
                                      </p:cBhvr>
                                      <p:to>
                                        <p:strVal val="visible"/>
                                      </p:to>
                                    </p:set>
                                    <p:animEffect>
                                      <p:cBhvr>
                                        <p:cTn id="51" dur="300"/>
                                        <p:tgtEl>
                                          <p:spTgt spid="19479"/>
                                        </p:tgtEl>
                                      </p:cBhvr>
                                    </p:animEffect>
                                  </p:childTnLst>
                                </p:cTn>
                              </p:par>
                            </p:childTnLst>
                          </p:cTn>
                        </p:par>
                        <p:par>
                          <p:cTn id="52" fill="hold">
                            <p:stCondLst>
                              <p:cond delay="7000"/>
                            </p:stCondLst>
                            <p:childTnLst>
                              <p:par>
                                <p:cTn id="53" presetID="10" presetClass="entr" presetSubtype="0" repeatCount="2000" fill="hold" nodeType="afterEffect">
                                  <p:stCondLst>
                                    <p:cond delay="0"/>
                                  </p:stCondLst>
                                  <p:childTnLst>
                                    <p:set>
                                      <p:cBhvr>
                                        <p:cTn id="54" dur="1" fill="hold">
                                          <p:stCondLst>
                                            <p:cond delay="0"/>
                                          </p:stCondLst>
                                        </p:cTn>
                                        <p:tgtEl>
                                          <p:spTgt spid="19485"/>
                                        </p:tgtEl>
                                        <p:attrNameLst>
                                          <p:attrName>style.visibility</p:attrName>
                                        </p:attrNameLst>
                                      </p:cBhvr>
                                      <p:to>
                                        <p:strVal val="visible"/>
                                      </p:to>
                                    </p:set>
                                    <p:animEffect>
                                      <p:cBhvr>
                                        <p:cTn id="55" dur="300"/>
                                        <p:tgtEl>
                                          <p:spTgt spid="19485"/>
                                        </p:tgtEl>
                                      </p:cBhvr>
                                    </p:animEffect>
                                  </p:childTnLst>
                                </p:cTn>
                              </p:par>
                            </p:childTnLst>
                          </p:cTn>
                        </p:par>
                        <p:par>
                          <p:cTn id="56" fill="hold">
                            <p:stCondLst>
                              <p:cond delay="7500"/>
                            </p:stCondLst>
                            <p:childTnLst>
                              <p:par>
                                <p:cTn id="57" presetID="10" presetClass="entr" presetSubtype="0" repeatCount="2000" fill="hold" grpId="0" nodeType="afterEffect">
                                  <p:stCondLst>
                                    <p:cond delay="0"/>
                                  </p:stCondLst>
                                  <p:childTnLst>
                                    <p:set>
                                      <p:cBhvr>
                                        <p:cTn id="58" dur="1" fill="hold">
                                          <p:stCondLst>
                                            <p:cond delay="0"/>
                                          </p:stCondLst>
                                        </p:cTn>
                                        <p:tgtEl>
                                          <p:spTgt spid="19476"/>
                                        </p:tgtEl>
                                        <p:attrNameLst>
                                          <p:attrName>style.visibility</p:attrName>
                                        </p:attrNameLst>
                                      </p:cBhvr>
                                      <p:to>
                                        <p:strVal val="visible"/>
                                      </p:to>
                                    </p:set>
                                    <p:animEffect>
                                      <p:cBhvr>
                                        <p:cTn id="59" dur="300"/>
                                        <p:tgtEl>
                                          <p:spTgt spid="19476"/>
                                        </p:tgtEl>
                                      </p:cBhvr>
                                    </p:animEffect>
                                  </p:childTnLst>
                                </p:cTn>
                              </p:par>
                            </p:childTnLst>
                          </p:cTn>
                        </p:par>
                        <p:par>
                          <p:cTn id="60" fill="hold">
                            <p:stCondLst>
                              <p:cond delay="8000"/>
                            </p:stCondLst>
                            <p:childTnLst>
                              <p:par>
                                <p:cTn id="61" presetID="10" presetClass="entr" presetSubtype="0" repeatCount="2000" fill="hold" nodeType="afterEffect">
                                  <p:stCondLst>
                                    <p:cond delay="0"/>
                                  </p:stCondLst>
                                  <p:childTnLst>
                                    <p:set>
                                      <p:cBhvr>
                                        <p:cTn id="62" dur="1" fill="hold">
                                          <p:stCondLst>
                                            <p:cond delay="0"/>
                                          </p:stCondLst>
                                        </p:cTn>
                                        <p:tgtEl>
                                          <p:spTgt spid="19491"/>
                                        </p:tgtEl>
                                        <p:attrNameLst>
                                          <p:attrName>style.visibility</p:attrName>
                                        </p:attrNameLst>
                                      </p:cBhvr>
                                      <p:to>
                                        <p:strVal val="visible"/>
                                      </p:to>
                                    </p:set>
                                    <p:animEffect>
                                      <p:cBhvr>
                                        <p:cTn id="63" dur="300"/>
                                        <p:tgtEl>
                                          <p:spTgt spid="19491"/>
                                        </p:tgtEl>
                                      </p:cBhvr>
                                    </p:animEffect>
                                  </p:childTnLst>
                                </p:cTn>
                              </p:par>
                            </p:childTnLst>
                          </p:cTn>
                        </p:par>
                        <p:par>
                          <p:cTn id="64" fill="hold">
                            <p:stCondLst>
                              <p:cond delay="8500"/>
                            </p:stCondLst>
                            <p:childTnLst>
                              <p:par>
                                <p:cTn id="65" presetID="10" presetClass="entr" presetSubtype="0" repeatCount="2000" fill="hold" nodeType="afterEffect">
                                  <p:stCondLst>
                                    <p:cond delay="0"/>
                                  </p:stCondLst>
                                  <p:childTnLst>
                                    <p:set>
                                      <p:cBhvr>
                                        <p:cTn id="66" dur="1" fill="hold">
                                          <p:stCondLst>
                                            <p:cond delay="0"/>
                                          </p:stCondLst>
                                        </p:cTn>
                                        <p:tgtEl>
                                          <p:spTgt spid="19492"/>
                                        </p:tgtEl>
                                        <p:attrNameLst>
                                          <p:attrName>style.visibility</p:attrName>
                                        </p:attrNameLst>
                                      </p:cBhvr>
                                      <p:to>
                                        <p:strVal val="visible"/>
                                      </p:to>
                                    </p:set>
                                    <p:animEffect>
                                      <p:cBhvr>
                                        <p:cTn id="67" dur="300"/>
                                        <p:tgtEl>
                                          <p:spTgt spid="19492"/>
                                        </p:tgtEl>
                                      </p:cBhvr>
                                    </p:animEffect>
                                  </p:childTnLst>
                                </p:cTn>
                              </p:par>
                            </p:childTnLst>
                          </p:cTn>
                        </p:par>
                        <p:par>
                          <p:cTn id="68" fill="hold">
                            <p:stCondLst>
                              <p:cond delay="9000"/>
                            </p:stCondLst>
                            <p:childTnLst>
                              <p:par>
                                <p:cTn id="69" presetID="10" presetClass="entr" presetSubtype="0" repeatCount="2000" fill="hold" grpId="0" nodeType="afterEffect">
                                  <p:stCondLst>
                                    <p:cond delay="0"/>
                                  </p:stCondLst>
                                  <p:childTnLst>
                                    <p:set>
                                      <p:cBhvr>
                                        <p:cTn id="70" dur="1" fill="hold">
                                          <p:stCondLst>
                                            <p:cond delay="0"/>
                                          </p:stCondLst>
                                        </p:cTn>
                                        <p:tgtEl>
                                          <p:spTgt spid="19493"/>
                                        </p:tgtEl>
                                        <p:attrNameLst>
                                          <p:attrName>style.visibility</p:attrName>
                                        </p:attrNameLst>
                                      </p:cBhvr>
                                      <p:to>
                                        <p:strVal val="visible"/>
                                      </p:to>
                                    </p:set>
                                    <p:animEffect>
                                      <p:cBhvr>
                                        <p:cTn id="71" dur="300"/>
                                        <p:tgtEl>
                                          <p:spTgt spid="19493"/>
                                        </p:tgtEl>
                                      </p:cBhvr>
                                    </p:animEffect>
                                  </p:childTnLst>
                                </p:cTn>
                              </p:par>
                            </p:childTnLst>
                          </p:cTn>
                        </p:par>
                        <p:par>
                          <p:cTn id="72" fill="hold">
                            <p:stCondLst>
                              <p:cond delay="9500"/>
                            </p:stCondLst>
                            <p:childTnLst>
                              <p:par>
                                <p:cTn id="73" presetID="10" presetClass="entr" presetSubtype="0" fill="hold" grpId="0" nodeType="afterEffect">
                                  <p:stCondLst>
                                    <p:cond delay="0"/>
                                  </p:stCondLst>
                                  <p:childTnLst>
                                    <p:set>
                                      <p:cBhvr>
                                        <p:cTn id="74" dur="1" fill="hold">
                                          <p:stCondLst>
                                            <p:cond delay="0"/>
                                          </p:stCondLst>
                                        </p:cTn>
                                        <p:tgtEl>
                                          <p:spTgt spid="19474"/>
                                        </p:tgtEl>
                                        <p:attrNameLst>
                                          <p:attrName>style.visibility</p:attrName>
                                        </p:attrNameLst>
                                      </p:cBhvr>
                                      <p:to>
                                        <p:strVal val="visible"/>
                                      </p:to>
                                    </p:set>
                                    <p:animEffect>
                                      <p:cBhvr>
                                        <p:cTn id="75" dur="500"/>
                                        <p:tgtEl>
                                          <p:spTgt spid="19474"/>
                                        </p:tgtEl>
                                      </p:cBhvr>
                                    </p:animEffect>
                                  </p:childTnLst>
                                </p:cTn>
                              </p:par>
                              <p:par>
                                <p:cTn id="76" presetID="26" presetClass="emph" presetSubtype="0" fill="hold" grpId="1" nodeType="withEffect">
                                  <p:stCondLst>
                                    <p:cond delay="500"/>
                                  </p:stCondLst>
                                  <p:childTnLst>
                                    <p:animEffect>
                                      <p:cBhvr>
                                        <p:cTn id="77" dur="500" tmFilter="0, 0; .2, .5; .8, .5; 1, 0"/>
                                        <p:tgtEl>
                                          <p:spTgt spid="19474"/>
                                        </p:tgtEl>
                                      </p:cBhvr>
                                    </p:animEffect>
                                    <p:animScale>
                                      <p:cBhvr>
                                        <p:cTn id="78" dur="250" autoRev="1" fill="hold"/>
                                        <p:tgtEl>
                                          <p:spTgt spid="19474"/>
                                        </p:tgtEl>
                                      </p:cBhvr>
                                      <p:by x="105000" y="105000"/>
                                    </p:animScale>
                                  </p:childTnLst>
                                </p:cTn>
                              </p:par>
                            </p:childTnLst>
                          </p:cTn>
                        </p:par>
                        <p:par>
                          <p:cTn id="79" fill="hold">
                            <p:stCondLst>
                              <p:cond delay="10000"/>
                            </p:stCondLst>
                            <p:childTnLst>
                              <p:par>
                                <p:cTn id="80" presetID="12" presetClass="entr" presetSubtype="4" fill="hold" grpId="0" nodeType="afterEffect">
                                  <p:stCondLst>
                                    <p:cond delay="0"/>
                                  </p:stCondLst>
                                  <p:childTnLst>
                                    <p:set>
                                      <p:cBhvr>
                                        <p:cTn id="81" dur="1" fill="hold">
                                          <p:stCondLst>
                                            <p:cond delay="0"/>
                                          </p:stCondLst>
                                        </p:cTn>
                                        <p:tgtEl>
                                          <p:spTgt spid="19480"/>
                                        </p:tgtEl>
                                        <p:attrNameLst>
                                          <p:attrName>style.visibility</p:attrName>
                                        </p:attrNameLst>
                                      </p:cBhvr>
                                      <p:to>
                                        <p:strVal val="visible"/>
                                      </p:to>
                                    </p:set>
                                    <p:anim calcmode="lin" valueType="num">
                                      <p:cBhvr>
                                        <p:cTn id="82" dur="500"/>
                                        <p:tgtEl>
                                          <p:spTgt spid="19480"/>
                                        </p:tgtEl>
                                        <p:attrNameLst>
                                          <p:attrName>ppt_y</p:attrName>
                                        </p:attrNameLst>
                                      </p:cBhvr>
                                      <p:tavLst>
                                        <p:tav tm="0">
                                          <p:val>
                                            <p:strVal val="#ppt_y+#ppt_h*1.125000"/>
                                          </p:val>
                                        </p:tav>
                                        <p:tav tm="100000">
                                          <p:val>
                                            <p:strVal val="#ppt_y"/>
                                          </p:val>
                                        </p:tav>
                                      </p:tavLst>
                                    </p:anim>
                                    <p:animEffect>
                                      <p:cBhvr>
                                        <p:cTn id="83" dur="500"/>
                                        <p:tgtEl>
                                          <p:spTgt spid="19480"/>
                                        </p:tgtEl>
                                      </p:cBhvr>
                                    </p:animEffect>
                                  </p:childTnLst>
                                </p:cTn>
                              </p:par>
                            </p:childTnLst>
                          </p:cTn>
                        </p:par>
                        <p:par>
                          <p:cTn id="84" fill="hold">
                            <p:stCondLst>
                              <p:cond delay="10500"/>
                            </p:stCondLst>
                            <p:childTnLst>
                              <p:par>
                                <p:cTn id="85" presetID="10" presetClass="entr" presetSubtype="0" fill="hold" grpId="0" nodeType="afterEffect">
                                  <p:stCondLst>
                                    <p:cond delay="0"/>
                                  </p:stCondLst>
                                  <p:childTnLst>
                                    <p:set>
                                      <p:cBhvr>
                                        <p:cTn id="86" dur="1" fill="hold">
                                          <p:stCondLst>
                                            <p:cond delay="0"/>
                                          </p:stCondLst>
                                        </p:cTn>
                                        <p:tgtEl>
                                          <p:spTgt spid="19483"/>
                                        </p:tgtEl>
                                        <p:attrNameLst>
                                          <p:attrName>style.visibility</p:attrName>
                                        </p:attrNameLst>
                                      </p:cBhvr>
                                      <p:to>
                                        <p:strVal val="visible"/>
                                      </p:to>
                                    </p:set>
                                    <p:animEffect>
                                      <p:cBhvr>
                                        <p:cTn id="87" dur="500"/>
                                        <p:tgtEl>
                                          <p:spTgt spid="19483"/>
                                        </p:tgtEl>
                                      </p:cBhvr>
                                    </p:animEffect>
                                  </p:childTnLst>
                                </p:cTn>
                              </p:par>
                              <p:par>
                                <p:cTn id="88" presetID="26" presetClass="emph" presetSubtype="0" fill="hold" grpId="1" nodeType="withEffect">
                                  <p:stCondLst>
                                    <p:cond delay="500"/>
                                  </p:stCondLst>
                                  <p:childTnLst>
                                    <p:animEffect>
                                      <p:cBhvr>
                                        <p:cTn id="89" dur="500" tmFilter="0, 0; .2, .5; .8, .5; 1, 0"/>
                                        <p:tgtEl>
                                          <p:spTgt spid="19483"/>
                                        </p:tgtEl>
                                      </p:cBhvr>
                                    </p:animEffect>
                                    <p:animScale>
                                      <p:cBhvr>
                                        <p:cTn id="90" dur="250" autoRev="1" fill="hold"/>
                                        <p:tgtEl>
                                          <p:spTgt spid="19483"/>
                                        </p:tgtEl>
                                      </p:cBhvr>
                                      <p:by x="105000" y="105000"/>
                                    </p:animScale>
                                  </p:childTnLst>
                                </p:cTn>
                              </p:par>
                            </p:childTnLst>
                          </p:cTn>
                        </p:par>
                        <p:par>
                          <p:cTn id="91" fill="hold">
                            <p:stCondLst>
                              <p:cond delay="11000"/>
                            </p:stCondLst>
                            <p:childTnLst>
                              <p:par>
                                <p:cTn id="92" presetID="12" presetClass="entr" presetSubtype="4" fill="hold" grpId="0" nodeType="afterEffect">
                                  <p:stCondLst>
                                    <p:cond delay="0"/>
                                  </p:stCondLst>
                                  <p:childTnLst>
                                    <p:set>
                                      <p:cBhvr>
                                        <p:cTn id="93" dur="1" fill="hold">
                                          <p:stCondLst>
                                            <p:cond delay="0"/>
                                          </p:stCondLst>
                                        </p:cTn>
                                        <p:tgtEl>
                                          <p:spTgt spid="19484"/>
                                        </p:tgtEl>
                                        <p:attrNameLst>
                                          <p:attrName>style.visibility</p:attrName>
                                        </p:attrNameLst>
                                      </p:cBhvr>
                                      <p:to>
                                        <p:strVal val="visible"/>
                                      </p:to>
                                    </p:set>
                                    <p:anim calcmode="lin" valueType="num">
                                      <p:cBhvr>
                                        <p:cTn id="94" dur="500"/>
                                        <p:tgtEl>
                                          <p:spTgt spid="19484"/>
                                        </p:tgtEl>
                                        <p:attrNameLst>
                                          <p:attrName>ppt_y</p:attrName>
                                        </p:attrNameLst>
                                      </p:cBhvr>
                                      <p:tavLst>
                                        <p:tav tm="0">
                                          <p:val>
                                            <p:strVal val="#ppt_y+#ppt_h*1.125000"/>
                                          </p:val>
                                        </p:tav>
                                        <p:tav tm="100000">
                                          <p:val>
                                            <p:strVal val="#ppt_y"/>
                                          </p:val>
                                        </p:tav>
                                      </p:tavLst>
                                    </p:anim>
                                    <p:animEffect>
                                      <p:cBhvr>
                                        <p:cTn id="95" dur="500"/>
                                        <p:tgtEl>
                                          <p:spTgt spid="19484"/>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19489"/>
                                        </p:tgtEl>
                                        <p:attrNameLst>
                                          <p:attrName>style.visibility</p:attrName>
                                        </p:attrNameLst>
                                      </p:cBhvr>
                                      <p:to>
                                        <p:strVal val="visible"/>
                                      </p:to>
                                    </p:set>
                                    <p:animEffect>
                                      <p:cBhvr>
                                        <p:cTn id="99" dur="500"/>
                                        <p:tgtEl>
                                          <p:spTgt spid="19489"/>
                                        </p:tgtEl>
                                      </p:cBhvr>
                                    </p:animEffect>
                                  </p:childTnLst>
                                </p:cTn>
                              </p:par>
                              <p:par>
                                <p:cTn id="100" presetID="26" presetClass="emph" presetSubtype="0" fill="hold" grpId="1" nodeType="withEffect">
                                  <p:stCondLst>
                                    <p:cond delay="500"/>
                                  </p:stCondLst>
                                  <p:childTnLst>
                                    <p:animEffect>
                                      <p:cBhvr>
                                        <p:cTn id="101" dur="500" tmFilter="0, 0; .2, .5; .8, .5; 1, 0"/>
                                        <p:tgtEl>
                                          <p:spTgt spid="19489"/>
                                        </p:tgtEl>
                                      </p:cBhvr>
                                    </p:animEffect>
                                    <p:animScale>
                                      <p:cBhvr>
                                        <p:cTn id="102" dur="250" autoRev="1" fill="hold"/>
                                        <p:tgtEl>
                                          <p:spTgt spid="19489"/>
                                        </p:tgtEl>
                                      </p:cBhvr>
                                      <p:by x="105000" y="105000"/>
                                    </p:animScale>
                                  </p:childTnLst>
                                </p:cTn>
                              </p:par>
                            </p:childTnLst>
                          </p:cTn>
                        </p:par>
                        <p:par>
                          <p:cTn id="103" fill="hold">
                            <p:stCondLst>
                              <p:cond delay="12000"/>
                            </p:stCondLst>
                            <p:childTnLst>
                              <p:par>
                                <p:cTn id="104" presetID="12" presetClass="entr" presetSubtype="4" fill="hold" grpId="0" nodeType="afterEffect">
                                  <p:stCondLst>
                                    <p:cond delay="0"/>
                                  </p:stCondLst>
                                  <p:childTnLst>
                                    <p:set>
                                      <p:cBhvr>
                                        <p:cTn id="105" dur="1" fill="hold">
                                          <p:stCondLst>
                                            <p:cond delay="0"/>
                                          </p:stCondLst>
                                        </p:cTn>
                                        <p:tgtEl>
                                          <p:spTgt spid="19490"/>
                                        </p:tgtEl>
                                        <p:attrNameLst>
                                          <p:attrName>style.visibility</p:attrName>
                                        </p:attrNameLst>
                                      </p:cBhvr>
                                      <p:to>
                                        <p:strVal val="visible"/>
                                      </p:to>
                                    </p:set>
                                    <p:anim calcmode="lin" valueType="num">
                                      <p:cBhvr>
                                        <p:cTn id="106" dur="500"/>
                                        <p:tgtEl>
                                          <p:spTgt spid="19490"/>
                                        </p:tgtEl>
                                        <p:attrNameLst>
                                          <p:attrName>ppt_y</p:attrName>
                                        </p:attrNameLst>
                                      </p:cBhvr>
                                      <p:tavLst>
                                        <p:tav tm="0">
                                          <p:val>
                                            <p:strVal val="#ppt_y+#ppt_h*1.125000"/>
                                          </p:val>
                                        </p:tav>
                                        <p:tav tm="100000">
                                          <p:val>
                                            <p:strVal val="#ppt_y"/>
                                          </p:val>
                                        </p:tav>
                                      </p:tavLst>
                                    </p:anim>
                                    <p:animEffect>
                                      <p:cBhvr>
                                        <p:cTn id="107" dur="500"/>
                                        <p:tgtEl>
                                          <p:spTgt spid="19490"/>
                                        </p:tgtEl>
                                      </p:cBhvr>
                                    </p:animEffect>
                                  </p:childTnLst>
                                </p:cTn>
                              </p:par>
                            </p:childTnLst>
                          </p:cTn>
                        </p:par>
                        <p:par>
                          <p:cTn id="108" fill="hold">
                            <p:stCondLst>
                              <p:cond delay="12500"/>
                            </p:stCondLst>
                            <p:childTnLst>
                              <p:par>
                                <p:cTn id="109" presetID="10" presetClass="entr" presetSubtype="0" fill="hold" grpId="0" nodeType="afterEffect">
                                  <p:stCondLst>
                                    <p:cond delay="0"/>
                                  </p:stCondLst>
                                  <p:childTnLst>
                                    <p:set>
                                      <p:cBhvr>
                                        <p:cTn id="110" dur="1" fill="hold">
                                          <p:stCondLst>
                                            <p:cond delay="0"/>
                                          </p:stCondLst>
                                        </p:cTn>
                                        <p:tgtEl>
                                          <p:spTgt spid="19494"/>
                                        </p:tgtEl>
                                        <p:attrNameLst>
                                          <p:attrName>style.visibility</p:attrName>
                                        </p:attrNameLst>
                                      </p:cBhvr>
                                      <p:to>
                                        <p:strVal val="visible"/>
                                      </p:to>
                                    </p:set>
                                    <p:animEffect>
                                      <p:cBhvr>
                                        <p:cTn id="111" dur="500"/>
                                        <p:tgtEl>
                                          <p:spTgt spid="19494"/>
                                        </p:tgtEl>
                                      </p:cBhvr>
                                    </p:animEffect>
                                  </p:childTnLst>
                                </p:cTn>
                              </p:par>
                              <p:par>
                                <p:cTn id="112" presetID="26" presetClass="emph" presetSubtype="0" fill="hold" grpId="1" nodeType="withEffect">
                                  <p:stCondLst>
                                    <p:cond delay="500"/>
                                  </p:stCondLst>
                                  <p:childTnLst>
                                    <p:animEffect>
                                      <p:cBhvr>
                                        <p:cTn id="113" dur="500" tmFilter="0, 0; .2, .5; .8, .5; 1, 0"/>
                                        <p:tgtEl>
                                          <p:spTgt spid="19494"/>
                                        </p:tgtEl>
                                      </p:cBhvr>
                                    </p:animEffect>
                                    <p:animScale>
                                      <p:cBhvr>
                                        <p:cTn id="114" dur="250" autoRev="1" fill="hold"/>
                                        <p:tgtEl>
                                          <p:spTgt spid="19494"/>
                                        </p:tgtEl>
                                      </p:cBhvr>
                                      <p:by x="105000" y="105000"/>
                                    </p:animScale>
                                  </p:childTnLst>
                                </p:cTn>
                              </p:par>
                            </p:childTnLst>
                          </p:cTn>
                        </p:par>
                        <p:par>
                          <p:cTn id="115" fill="hold">
                            <p:stCondLst>
                              <p:cond delay="13000"/>
                            </p:stCondLst>
                            <p:childTnLst>
                              <p:par>
                                <p:cTn id="116" presetID="12" presetClass="entr" presetSubtype="4" fill="hold" grpId="0" nodeType="afterEffect">
                                  <p:stCondLst>
                                    <p:cond delay="0"/>
                                  </p:stCondLst>
                                  <p:childTnLst>
                                    <p:set>
                                      <p:cBhvr>
                                        <p:cTn id="117" dur="1" fill="hold">
                                          <p:stCondLst>
                                            <p:cond delay="0"/>
                                          </p:stCondLst>
                                        </p:cTn>
                                        <p:tgtEl>
                                          <p:spTgt spid="19495"/>
                                        </p:tgtEl>
                                        <p:attrNameLst>
                                          <p:attrName>style.visibility</p:attrName>
                                        </p:attrNameLst>
                                      </p:cBhvr>
                                      <p:to>
                                        <p:strVal val="visible"/>
                                      </p:to>
                                    </p:set>
                                    <p:anim calcmode="lin" valueType="num">
                                      <p:cBhvr>
                                        <p:cTn id="118" dur="500"/>
                                        <p:tgtEl>
                                          <p:spTgt spid="19495"/>
                                        </p:tgtEl>
                                        <p:attrNameLst>
                                          <p:attrName>ppt_y</p:attrName>
                                        </p:attrNameLst>
                                      </p:cBhvr>
                                      <p:tavLst>
                                        <p:tav tm="0">
                                          <p:val>
                                            <p:strVal val="#ppt_y+#ppt_h*1.125000"/>
                                          </p:val>
                                        </p:tav>
                                        <p:tav tm="100000">
                                          <p:val>
                                            <p:strVal val="#ppt_y"/>
                                          </p:val>
                                        </p:tav>
                                      </p:tavLst>
                                    </p:anim>
                                    <p:animEffect>
                                      <p:cBhvr>
                                        <p:cTn id="119" dur="500"/>
                                        <p:tgtEl>
                                          <p:spTgt spid="19495"/>
                                        </p:tgtEl>
                                      </p:cBhvr>
                                    </p:animEffect>
                                  </p:childTnLst>
                                </p:cTn>
                              </p:par>
                            </p:childTnLst>
                          </p:cTn>
                        </p:par>
                        <p:par>
                          <p:cTn id="120" fill="hold">
                            <p:stCondLst>
                              <p:cond delay="13500"/>
                            </p:stCondLst>
                            <p:childTnLst>
                              <p:par>
                                <p:cTn id="121" presetID="10" presetClass="entr" presetSubtype="0" fill="hold" grpId="0" nodeType="afterEffect">
                                  <p:stCondLst>
                                    <p:cond delay="0"/>
                                  </p:stCondLst>
                                  <p:childTnLst>
                                    <p:set>
                                      <p:cBhvr>
                                        <p:cTn id="122" dur="1" fill="hold">
                                          <p:stCondLst>
                                            <p:cond delay="0"/>
                                          </p:stCondLst>
                                        </p:cTn>
                                        <p:tgtEl>
                                          <p:spTgt spid="19486"/>
                                        </p:tgtEl>
                                        <p:attrNameLst>
                                          <p:attrName>style.visibility</p:attrName>
                                        </p:attrNameLst>
                                      </p:cBhvr>
                                      <p:to>
                                        <p:strVal val="visible"/>
                                      </p:to>
                                    </p:set>
                                    <p:animEffect>
                                      <p:cBhvr>
                                        <p:cTn id="123" dur="500"/>
                                        <p:tgtEl>
                                          <p:spTgt spid="19486"/>
                                        </p:tgtEl>
                                      </p:cBhvr>
                                    </p:animEffect>
                                  </p:childTnLst>
                                </p:cTn>
                              </p:par>
                              <p:par>
                                <p:cTn id="124" presetID="26" presetClass="emph" presetSubtype="0" fill="hold" grpId="1" nodeType="withEffect">
                                  <p:stCondLst>
                                    <p:cond delay="500"/>
                                  </p:stCondLst>
                                  <p:childTnLst>
                                    <p:animEffect>
                                      <p:cBhvr>
                                        <p:cTn id="125" dur="500" tmFilter="0, 0; .2, .5; .8, .5; 1, 0"/>
                                        <p:tgtEl>
                                          <p:spTgt spid="19486"/>
                                        </p:tgtEl>
                                      </p:cBhvr>
                                    </p:animEffect>
                                    <p:animScale>
                                      <p:cBhvr>
                                        <p:cTn id="126" dur="250" autoRev="1" fill="hold"/>
                                        <p:tgtEl>
                                          <p:spTgt spid="19486"/>
                                        </p:tgtEl>
                                      </p:cBhvr>
                                      <p:by x="105000" y="105000"/>
                                    </p:animScale>
                                  </p:childTnLst>
                                </p:cTn>
                              </p:par>
                            </p:childTnLst>
                          </p:cTn>
                        </p:par>
                        <p:par>
                          <p:cTn id="127" fill="hold">
                            <p:stCondLst>
                              <p:cond delay="14000"/>
                            </p:stCondLst>
                            <p:childTnLst>
                              <p:par>
                                <p:cTn id="128" presetID="12" presetClass="entr" presetSubtype="4" fill="hold" grpId="0" nodeType="afterEffect">
                                  <p:stCondLst>
                                    <p:cond delay="0"/>
                                  </p:stCondLst>
                                  <p:childTnLst>
                                    <p:set>
                                      <p:cBhvr>
                                        <p:cTn id="129" dur="1" fill="hold">
                                          <p:stCondLst>
                                            <p:cond delay="0"/>
                                          </p:stCondLst>
                                        </p:cTn>
                                        <p:tgtEl>
                                          <p:spTgt spid="19487"/>
                                        </p:tgtEl>
                                        <p:attrNameLst>
                                          <p:attrName>style.visibility</p:attrName>
                                        </p:attrNameLst>
                                      </p:cBhvr>
                                      <p:to>
                                        <p:strVal val="visible"/>
                                      </p:to>
                                    </p:set>
                                    <p:anim calcmode="lin" valueType="num">
                                      <p:cBhvr>
                                        <p:cTn id="130" dur="500"/>
                                        <p:tgtEl>
                                          <p:spTgt spid="19487"/>
                                        </p:tgtEl>
                                        <p:attrNameLst>
                                          <p:attrName>ppt_y</p:attrName>
                                        </p:attrNameLst>
                                      </p:cBhvr>
                                      <p:tavLst>
                                        <p:tav tm="0">
                                          <p:val>
                                            <p:strVal val="#ppt_y+#ppt_h*1.125000"/>
                                          </p:val>
                                        </p:tav>
                                        <p:tav tm="100000">
                                          <p:val>
                                            <p:strVal val="#ppt_y"/>
                                          </p:val>
                                        </p:tav>
                                      </p:tavLst>
                                    </p:anim>
                                    <p:animEffect>
                                      <p:cBhvr>
                                        <p:cTn id="131" dur="500"/>
                                        <p:tgtEl>
                                          <p:spTgt spid="19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73" grpId="0" bldLvl="0" animBg="1" autoUpdateAnimBg="0"/>
      <p:bldP spid="19474" grpId="0" bldLvl="0" autoUpdateAnimBg="0"/>
      <p:bldP spid="19474" grpId="1" bldLvl="0" autoUpdateAnimBg="0"/>
      <p:bldP spid="19475" grpId="0" bldLvl="0" animBg="1" autoUpdateAnimBg="0"/>
      <p:bldP spid="19476" grpId="0" bldLvl="0" animBg="1" autoUpdateAnimBg="0"/>
      <p:bldP spid="19477" grpId="0" bldLvl="0" animBg="1" autoUpdateAnimBg="0"/>
      <p:bldP spid="19478" grpId="0" bldLvl="0" animBg="1" autoUpdateAnimBg="0"/>
      <p:bldP spid="19479" grpId="0" bldLvl="0" animBg="1" autoUpdateAnimBg="0"/>
      <p:bldP spid="19480" grpId="0" bldLvl="0" autoUpdateAnimBg="0"/>
      <p:bldP spid="19483" grpId="0" bldLvl="0" autoUpdateAnimBg="0"/>
      <p:bldP spid="19483" grpId="1" bldLvl="0" autoUpdateAnimBg="0"/>
      <p:bldP spid="19484" grpId="0" bldLvl="0" autoUpdateAnimBg="0"/>
      <p:bldP spid="19486" grpId="0" bldLvl="0" autoUpdateAnimBg="0"/>
      <p:bldP spid="19486" grpId="1" bldLvl="0" autoUpdateAnimBg="0"/>
      <p:bldP spid="19487" grpId="0" bldLvl="0" autoUpdateAnimBg="0"/>
      <p:bldP spid="19489" grpId="0" bldLvl="0" autoUpdateAnimBg="0"/>
      <p:bldP spid="19489" grpId="1" bldLvl="0" autoUpdateAnimBg="0"/>
      <p:bldP spid="19490" grpId="0" bldLvl="0" autoUpdateAnimBg="0"/>
      <p:bldP spid="19493" grpId="0" bldLvl="0" animBg="1" autoUpdateAnimBg="0"/>
      <p:bldP spid="19494" grpId="0" bldLvl="0" autoUpdateAnimBg="0"/>
      <p:bldP spid="19494" grpId="1" bldLvl="0" autoUpdateAnimBg="0"/>
      <p:bldP spid="19495" grpId="0" bldLvl="0" autoUpdateAnimBg="0"/>
      <p:bldP spid="19496" grpId="0" bldLvl="0" autoUpdateAnimBg="0"/>
      <p:bldP spid="19497"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25602"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25603" name="Group 3"/>
          <p:cNvGrpSpPr/>
          <p:nvPr/>
        </p:nvGrpSpPr>
        <p:grpSpPr bwMode="auto">
          <a:xfrm>
            <a:off x="0" y="6400800"/>
            <a:ext cx="12192000" cy="457200"/>
            <a:chOff x="0" y="0"/>
            <a:chExt cx="12192000" cy="1545465"/>
          </a:xfrm>
        </p:grpSpPr>
        <p:sp>
          <p:nvSpPr>
            <p:cNvPr id="25642"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43"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44"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45"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46"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47"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25604"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05"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06"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07"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08"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09"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10"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97" name="Freeform 24"/>
          <p:cNvSpPr>
            <a:spLocks noChangeArrowheads="1"/>
          </p:cNvSpPr>
          <p:nvPr/>
        </p:nvSpPr>
        <p:spPr bwMode="auto">
          <a:xfrm>
            <a:off x="784225" y="1304925"/>
            <a:ext cx="2111375" cy="2300288"/>
          </a:xfrm>
          <a:custGeom>
            <a:avLst/>
            <a:gdLst>
              <a:gd name="T0" fmla="*/ 2111375 w 259"/>
              <a:gd name="T1" fmla="*/ 2300288 h 282"/>
              <a:gd name="T2" fmla="*/ 2111375 w 259"/>
              <a:gd name="T3" fmla="*/ 0 h 282"/>
              <a:gd name="T4" fmla="*/ 1051611 w 259"/>
              <a:gd name="T5" fmla="*/ 799391 h 282"/>
              <a:gd name="T6" fmla="*/ 0 w 259"/>
              <a:gd name="T7" fmla="*/ 1598782 h 282"/>
              <a:gd name="T8" fmla="*/ 2111375 w 259"/>
              <a:gd name="T9" fmla="*/ 2300288 h 282"/>
              <a:gd name="T10" fmla="*/ 0 60000 65536"/>
              <a:gd name="T11" fmla="*/ 0 60000 65536"/>
              <a:gd name="T12" fmla="*/ 0 60000 65536"/>
              <a:gd name="T13" fmla="*/ 0 60000 65536"/>
              <a:gd name="T14" fmla="*/ 0 60000 65536"/>
              <a:gd name="T15" fmla="*/ 0 w 259"/>
              <a:gd name="T16" fmla="*/ 0 h 282"/>
              <a:gd name="T17" fmla="*/ 259 w 259"/>
              <a:gd name="T18" fmla="*/ 282 h 282"/>
            </a:gdLst>
            <a:ahLst/>
            <a:cxnLst>
              <a:cxn ang="T10">
                <a:pos x="T0" y="T1"/>
              </a:cxn>
              <a:cxn ang="T11">
                <a:pos x="T2" y="T3"/>
              </a:cxn>
              <a:cxn ang="T12">
                <a:pos x="T4" y="T5"/>
              </a:cxn>
              <a:cxn ang="T13">
                <a:pos x="T6" y="T7"/>
              </a:cxn>
              <a:cxn ang="T14">
                <a:pos x="T8" y="T9"/>
              </a:cxn>
            </a:cxnLst>
            <a:rect l="T15" t="T16" r="T17" b="T18"/>
            <a:pathLst>
              <a:path w="259" h="282">
                <a:moveTo>
                  <a:pt x="259" y="282"/>
                </a:moveTo>
                <a:lnTo>
                  <a:pt x="259" y="0"/>
                </a:lnTo>
                <a:lnTo>
                  <a:pt x="129" y="98"/>
                </a:lnTo>
                <a:lnTo>
                  <a:pt x="0" y="196"/>
                </a:lnTo>
                <a:lnTo>
                  <a:pt x="259" y="282"/>
                </a:lnTo>
                <a:close/>
              </a:path>
            </a:pathLst>
          </a:custGeom>
          <a:solidFill>
            <a:srgbClr val="E6A7B1"/>
          </a:solidFill>
          <a:ln w="9525" cmpd="sng">
            <a:noFill/>
            <a:bevel/>
          </a:ln>
        </p:spPr>
        <p:txBody>
          <a:bodyPr/>
          <a:lstStyle/>
          <a:p>
            <a:endParaRPr lang="zh-CN" altLang="en-US"/>
          </a:p>
        </p:txBody>
      </p:sp>
      <p:sp>
        <p:nvSpPr>
          <p:cNvPr id="20498" name="Freeform 25"/>
          <p:cNvSpPr>
            <a:spLocks noChangeArrowheads="1"/>
          </p:cNvSpPr>
          <p:nvPr/>
        </p:nvSpPr>
        <p:spPr bwMode="auto">
          <a:xfrm>
            <a:off x="2895600" y="1304925"/>
            <a:ext cx="2130425" cy="2300288"/>
          </a:xfrm>
          <a:custGeom>
            <a:avLst/>
            <a:gdLst>
              <a:gd name="T0" fmla="*/ 0 w 261"/>
              <a:gd name="T1" fmla="*/ 0 h 282"/>
              <a:gd name="T2" fmla="*/ 0 w 261"/>
              <a:gd name="T3" fmla="*/ 2300288 h 282"/>
              <a:gd name="T4" fmla="*/ 2130425 w 261"/>
              <a:gd name="T5" fmla="*/ 1598782 h 282"/>
              <a:gd name="T6" fmla="*/ 1077456 w 261"/>
              <a:gd name="T7" fmla="*/ 799391 h 282"/>
              <a:gd name="T8" fmla="*/ 0 w 261"/>
              <a:gd name="T9" fmla="*/ 0 h 282"/>
              <a:gd name="T10" fmla="*/ 0 60000 65536"/>
              <a:gd name="T11" fmla="*/ 0 60000 65536"/>
              <a:gd name="T12" fmla="*/ 0 60000 65536"/>
              <a:gd name="T13" fmla="*/ 0 60000 65536"/>
              <a:gd name="T14" fmla="*/ 0 60000 65536"/>
              <a:gd name="T15" fmla="*/ 0 w 261"/>
              <a:gd name="T16" fmla="*/ 0 h 282"/>
              <a:gd name="T17" fmla="*/ 261 w 261"/>
              <a:gd name="T18" fmla="*/ 282 h 282"/>
            </a:gdLst>
            <a:ahLst/>
            <a:cxnLst>
              <a:cxn ang="T10">
                <a:pos x="T0" y="T1"/>
              </a:cxn>
              <a:cxn ang="T11">
                <a:pos x="T2" y="T3"/>
              </a:cxn>
              <a:cxn ang="T12">
                <a:pos x="T4" y="T5"/>
              </a:cxn>
              <a:cxn ang="T13">
                <a:pos x="T6" y="T7"/>
              </a:cxn>
              <a:cxn ang="T14">
                <a:pos x="T8" y="T9"/>
              </a:cxn>
            </a:cxnLst>
            <a:rect l="T15" t="T16" r="T17" b="T18"/>
            <a:pathLst>
              <a:path w="261" h="282">
                <a:moveTo>
                  <a:pt x="0" y="0"/>
                </a:moveTo>
                <a:lnTo>
                  <a:pt x="0" y="282"/>
                </a:lnTo>
                <a:lnTo>
                  <a:pt x="261" y="196"/>
                </a:lnTo>
                <a:lnTo>
                  <a:pt x="132" y="98"/>
                </a:lnTo>
                <a:lnTo>
                  <a:pt x="0" y="0"/>
                </a:lnTo>
                <a:close/>
              </a:path>
            </a:pathLst>
          </a:custGeom>
          <a:solidFill>
            <a:srgbClr val="ED8E7A"/>
          </a:solidFill>
          <a:ln w="9525" cmpd="sng">
            <a:noFill/>
            <a:bevel/>
          </a:ln>
        </p:spPr>
        <p:txBody>
          <a:bodyPr/>
          <a:lstStyle/>
          <a:p>
            <a:endParaRPr lang="zh-CN" altLang="en-US"/>
          </a:p>
        </p:txBody>
      </p:sp>
      <p:sp>
        <p:nvSpPr>
          <p:cNvPr id="20499" name="Freeform 26"/>
          <p:cNvSpPr>
            <a:spLocks noChangeArrowheads="1"/>
          </p:cNvSpPr>
          <p:nvPr/>
        </p:nvSpPr>
        <p:spPr bwMode="auto">
          <a:xfrm>
            <a:off x="2895600" y="2903538"/>
            <a:ext cx="2130425" cy="2576512"/>
          </a:xfrm>
          <a:custGeom>
            <a:avLst/>
            <a:gdLst>
              <a:gd name="T0" fmla="*/ 2130425 w 261"/>
              <a:gd name="T1" fmla="*/ 0 h 316"/>
              <a:gd name="T2" fmla="*/ 0 w 261"/>
              <a:gd name="T3" fmla="*/ 701203 h 316"/>
              <a:gd name="T4" fmla="*/ 1306008 w 261"/>
              <a:gd name="T5" fmla="*/ 2576512 h 316"/>
              <a:gd name="T6" fmla="*/ 1722298 w 261"/>
              <a:gd name="T7" fmla="*/ 1288256 h 316"/>
              <a:gd name="T8" fmla="*/ 2130425 w 261"/>
              <a:gd name="T9" fmla="*/ 0 h 316"/>
              <a:gd name="T10" fmla="*/ 0 60000 65536"/>
              <a:gd name="T11" fmla="*/ 0 60000 65536"/>
              <a:gd name="T12" fmla="*/ 0 60000 65536"/>
              <a:gd name="T13" fmla="*/ 0 60000 65536"/>
              <a:gd name="T14" fmla="*/ 0 60000 65536"/>
              <a:gd name="T15" fmla="*/ 0 w 261"/>
              <a:gd name="T16" fmla="*/ 0 h 316"/>
              <a:gd name="T17" fmla="*/ 261 w 261"/>
              <a:gd name="T18" fmla="*/ 316 h 316"/>
            </a:gdLst>
            <a:ahLst/>
            <a:cxnLst>
              <a:cxn ang="T10">
                <a:pos x="T0" y="T1"/>
              </a:cxn>
              <a:cxn ang="T11">
                <a:pos x="T2" y="T3"/>
              </a:cxn>
              <a:cxn ang="T12">
                <a:pos x="T4" y="T5"/>
              </a:cxn>
              <a:cxn ang="T13">
                <a:pos x="T6" y="T7"/>
              </a:cxn>
              <a:cxn ang="T14">
                <a:pos x="T8" y="T9"/>
              </a:cxn>
            </a:cxnLst>
            <a:rect l="T15" t="T16" r="T17" b="T18"/>
            <a:pathLst>
              <a:path w="261" h="316">
                <a:moveTo>
                  <a:pt x="261" y="0"/>
                </a:moveTo>
                <a:lnTo>
                  <a:pt x="0" y="86"/>
                </a:lnTo>
                <a:lnTo>
                  <a:pt x="160" y="316"/>
                </a:lnTo>
                <a:lnTo>
                  <a:pt x="211" y="158"/>
                </a:lnTo>
                <a:lnTo>
                  <a:pt x="261" y="0"/>
                </a:lnTo>
                <a:close/>
              </a:path>
            </a:pathLst>
          </a:custGeom>
          <a:solidFill>
            <a:srgbClr val="67CDCC"/>
          </a:solidFill>
          <a:ln w="9525" cmpd="sng">
            <a:noFill/>
            <a:bevel/>
          </a:ln>
        </p:spPr>
        <p:txBody>
          <a:bodyPr/>
          <a:lstStyle/>
          <a:p>
            <a:endParaRPr lang="zh-CN" altLang="en-US"/>
          </a:p>
        </p:txBody>
      </p:sp>
      <p:sp>
        <p:nvSpPr>
          <p:cNvPr id="20500" name="Freeform 27"/>
          <p:cNvSpPr>
            <a:spLocks noChangeArrowheads="1"/>
          </p:cNvSpPr>
          <p:nvPr/>
        </p:nvSpPr>
        <p:spPr bwMode="auto">
          <a:xfrm>
            <a:off x="1582738" y="3605213"/>
            <a:ext cx="2619375" cy="1876425"/>
          </a:xfrm>
          <a:custGeom>
            <a:avLst/>
            <a:gdLst>
              <a:gd name="T0" fmla="*/ 2619375 w 321"/>
              <a:gd name="T1" fmla="*/ 1876425 h 230"/>
              <a:gd name="T2" fmla="*/ 1313768 w 321"/>
              <a:gd name="T3" fmla="*/ 0 h 230"/>
              <a:gd name="T4" fmla="*/ 0 w 321"/>
              <a:gd name="T5" fmla="*/ 1876425 h 230"/>
              <a:gd name="T6" fmla="*/ 1313768 w 321"/>
              <a:gd name="T7" fmla="*/ 1876425 h 230"/>
              <a:gd name="T8" fmla="*/ 2619375 w 321"/>
              <a:gd name="T9" fmla="*/ 1876425 h 230"/>
              <a:gd name="T10" fmla="*/ 0 60000 65536"/>
              <a:gd name="T11" fmla="*/ 0 60000 65536"/>
              <a:gd name="T12" fmla="*/ 0 60000 65536"/>
              <a:gd name="T13" fmla="*/ 0 60000 65536"/>
              <a:gd name="T14" fmla="*/ 0 60000 65536"/>
              <a:gd name="T15" fmla="*/ 0 w 321"/>
              <a:gd name="T16" fmla="*/ 0 h 230"/>
              <a:gd name="T17" fmla="*/ 321 w 321"/>
              <a:gd name="T18" fmla="*/ 230 h 230"/>
            </a:gdLst>
            <a:ahLst/>
            <a:cxnLst>
              <a:cxn ang="T10">
                <a:pos x="T0" y="T1"/>
              </a:cxn>
              <a:cxn ang="T11">
                <a:pos x="T2" y="T3"/>
              </a:cxn>
              <a:cxn ang="T12">
                <a:pos x="T4" y="T5"/>
              </a:cxn>
              <a:cxn ang="T13">
                <a:pos x="T6" y="T7"/>
              </a:cxn>
              <a:cxn ang="T14">
                <a:pos x="T8" y="T9"/>
              </a:cxn>
            </a:cxnLst>
            <a:rect l="T15" t="T16" r="T17" b="T18"/>
            <a:pathLst>
              <a:path w="321" h="230">
                <a:moveTo>
                  <a:pt x="321" y="230"/>
                </a:moveTo>
                <a:lnTo>
                  <a:pt x="161" y="0"/>
                </a:lnTo>
                <a:lnTo>
                  <a:pt x="0" y="230"/>
                </a:lnTo>
                <a:lnTo>
                  <a:pt x="161" y="230"/>
                </a:lnTo>
                <a:lnTo>
                  <a:pt x="321" y="230"/>
                </a:lnTo>
                <a:close/>
              </a:path>
            </a:pathLst>
          </a:custGeom>
          <a:solidFill>
            <a:srgbClr val="046589"/>
          </a:solidFill>
          <a:ln w="9525" cmpd="sng">
            <a:noFill/>
            <a:bevel/>
          </a:ln>
        </p:spPr>
        <p:txBody>
          <a:bodyPr/>
          <a:lstStyle/>
          <a:p>
            <a:endParaRPr lang="zh-CN" altLang="en-US"/>
          </a:p>
        </p:txBody>
      </p:sp>
      <p:sp>
        <p:nvSpPr>
          <p:cNvPr id="20501" name="Freeform 28"/>
          <p:cNvSpPr>
            <a:spLocks noChangeArrowheads="1"/>
          </p:cNvSpPr>
          <p:nvPr/>
        </p:nvSpPr>
        <p:spPr bwMode="auto">
          <a:xfrm>
            <a:off x="784225" y="2903538"/>
            <a:ext cx="2111375" cy="2576512"/>
          </a:xfrm>
          <a:custGeom>
            <a:avLst/>
            <a:gdLst>
              <a:gd name="T0" fmla="*/ 798899 w 259"/>
              <a:gd name="T1" fmla="*/ 2576512 h 316"/>
              <a:gd name="T2" fmla="*/ 2111375 w 259"/>
              <a:gd name="T3" fmla="*/ 701203 h 316"/>
              <a:gd name="T4" fmla="*/ 0 w 259"/>
              <a:gd name="T5" fmla="*/ 0 h 316"/>
              <a:gd name="T6" fmla="*/ 407601 w 259"/>
              <a:gd name="T7" fmla="*/ 1288256 h 316"/>
              <a:gd name="T8" fmla="*/ 798899 w 259"/>
              <a:gd name="T9" fmla="*/ 2576512 h 316"/>
              <a:gd name="T10" fmla="*/ 0 60000 65536"/>
              <a:gd name="T11" fmla="*/ 0 60000 65536"/>
              <a:gd name="T12" fmla="*/ 0 60000 65536"/>
              <a:gd name="T13" fmla="*/ 0 60000 65536"/>
              <a:gd name="T14" fmla="*/ 0 60000 65536"/>
              <a:gd name="T15" fmla="*/ 0 w 259"/>
              <a:gd name="T16" fmla="*/ 0 h 316"/>
              <a:gd name="T17" fmla="*/ 259 w 259"/>
              <a:gd name="T18" fmla="*/ 316 h 316"/>
            </a:gdLst>
            <a:ahLst/>
            <a:cxnLst>
              <a:cxn ang="T10">
                <a:pos x="T0" y="T1"/>
              </a:cxn>
              <a:cxn ang="T11">
                <a:pos x="T2" y="T3"/>
              </a:cxn>
              <a:cxn ang="T12">
                <a:pos x="T4" y="T5"/>
              </a:cxn>
              <a:cxn ang="T13">
                <a:pos x="T6" y="T7"/>
              </a:cxn>
              <a:cxn ang="T14">
                <a:pos x="T8" y="T9"/>
              </a:cxn>
            </a:cxnLst>
            <a:rect l="T15" t="T16" r="T17" b="T18"/>
            <a:pathLst>
              <a:path w="259" h="316">
                <a:moveTo>
                  <a:pt x="98" y="316"/>
                </a:moveTo>
                <a:lnTo>
                  <a:pt x="259" y="86"/>
                </a:lnTo>
                <a:lnTo>
                  <a:pt x="0" y="0"/>
                </a:lnTo>
                <a:lnTo>
                  <a:pt x="50" y="158"/>
                </a:lnTo>
                <a:lnTo>
                  <a:pt x="98" y="316"/>
                </a:lnTo>
                <a:close/>
              </a:path>
            </a:pathLst>
          </a:custGeom>
          <a:solidFill>
            <a:srgbClr val="EEC37F"/>
          </a:solidFill>
          <a:ln w="9525" cmpd="sng">
            <a:noFill/>
            <a:bevel/>
          </a:ln>
        </p:spPr>
        <p:txBody>
          <a:bodyPr/>
          <a:lstStyle/>
          <a:p>
            <a:endParaRPr lang="zh-CN" altLang="en-US"/>
          </a:p>
        </p:txBody>
      </p:sp>
      <p:pic>
        <p:nvPicPr>
          <p:cNvPr id="20502" name="图片 12"/>
          <p:cNvPicPr>
            <a:picLocks noChangeAspect="1" noChangeArrowheads="1"/>
          </p:cNvPicPr>
          <p:nvPr/>
        </p:nvPicPr>
        <p:blipFill>
          <a:blip r:embed="rId3"/>
          <a:srcRect/>
          <a:stretch>
            <a:fillRect/>
          </a:stretch>
        </p:blipFill>
        <p:spPr bwMode="auto">
          <a:xfrm>
            <a:off x="3282950" y="2454275"/>
            <a:ext cx="473075" cy="474663"/>
          </a:xfrm>
          <a:prstGeom prst="rect">
            <a:avLst/>
          </a:prstGeom>
          <a:noFill/>
          <a:ln w="9525">
            <a:noFill/>
            <a:miter lim="800000"/>
            <a:headEnd/>
            <a:tailEnd/>
          </a:ln>
        </p:spPr>
      </p:pic>
      <p:pic>
        <p:nvPicPr>
          <p:cNvPr id="20503" name="图片 13"/>
          <p:cNvPicPr>
            <a:picLocks noChangeAspect="1" noChangeArrowheads="1"/>
          </p:cNvPicPr>
          <p:nvPr/>
        </p:nvPicPr>
        <p:blipFill>
          <a:blip r:embed="rId4" cstate="print"/>
          <a:srcRect/>
          <a:stretch>
            <a:fillRect/>
          </a:stretch>
        </p:blipFill>
        <p:spPr bwMode="auto">
          <a:xfrm>
            <a:off x="3562350" y="3643313"/>
            <a:ext cx="473075" cy="473075"/>
          </a:xfrm>
          <a:prstGeom prst="rect">
            <a:avLst/>
          </a:prstGeom>
          <a:noFill/>
          <a:ln w="9525">
            <a:noFill/>
            <a:miter lim="800000"/>
            <a:headEnd/>
            <a:tailEnd/>
          </a:ln>
        </p:spPr>
      </p:pic>
      <p:pic>
        <p:nvPicPr>
          <p:cNvPr id="20504" name="图片 15"/>
          <p:cNvPicPr>
            <a:picLocks noChangeAspect="1" noChangeArrowheads="1"/>
          </p:cNvPicPr>
          <p:nvPr/>
        </p:nvPicPr>
        <p:blipFill>
          <a:blip r:embed="rId5"/>
          <a:srcRect/>
          <a:stretch>
            <a:fillRect/>
          </a:stretch>
        </p:blipFill>
        <p:spPr bwMode="auto">
          <a:xfrm>
            <a:off x="2606675" y="4359275"/>
            <a:ext cx="468313" cy="468313"/>
          </a:xfrm>
          <a:prstGeom prst="rect">
            <a:avLst/>
          </a:prstGeom>
          <a:noFill/>
          <a:ln w="9525">
            <a:noFill/>
            <a:miter lim="800000"/>
            <a:headEnd/>
            <a:tailEnd/>
          </a:ln>
        </p:spPr>
      </p:pic>
      <p:pic>
        <p:nvPicPr>
          <p:cNvPr id="20505" name="图片 16"/>
          <p:cNvPicPr>
            <a:picLocks noChangeAspect="1" noChangeArrowheads="1"/>
          </p:cNvPicPr>
          <p:nvPr/>
        </p:nvPicPr>
        <p:blipFill>
          <a:blip r:embed="rId6"/>
          <a:srcRect/>
          <a:stretch>
            <a:fillRect/>
          </a:stretch>
        </p:blipFill>
        <p:spPr bwMode="auto">
          <a:xfrm>
            <a:off x="1546225" y="3533775"/>
            <a:ext cx="693738" cy="693738"/>
          </a:xfrm>
          <a:prstGeom prst="rect">
            <a:avLst/>
          </a:prstGeom>
          <a:noFill/>
          <a:ln w="9525">
            <a:noFill/>
            <a:miter lim="800000"/>
            <a:headEnd/>
            <a:tailEnd/>
          </a:ln>
        </p:spPr>
      </p:pic>
      <p:pic>
        <p:nvPicPr>
          <p:cNvPr id="20506" name="图片 17"/>
          <p:cNvPicPr>
            <a:picLocks noChangeAspect="1" noChangeArrowheads="1"/>
          </p:cNvPicPr>
          <p:nvPr/>
        </p:nvPicPr>
        <p:blipFill>
          <a:blip r:embed="rId7" cstate="print"/>
          <a:srcRect/>
          <a:stretch>
            <a:fillRect/>
          </a:stretch>
        </p:blipFill>
        <p:spPr bwMode="auto">
          <a:xfrm>
            <a:off x="2003425" y="2425700"/>
            <a:ext cx="495300" cy="495300"/>
          </a:xfrm>
          <a:prstGeom prst="rect">
            <a:avLst/>
          </a:prstGeom>
          <a:noFill/>
          <a:ln w="9525">
            <a:noFill/>
            <a:miter lim="800000"/>
            <a:headEnd/>
            <a:tailEnd/>
          </a:ln>
        </p:spPr>
      </p:pic>
      <p:sp>
        <p:nvSpPr>
          <p:cNvPr id="20507" name="直接连接符 18"/>
          <p:cNvSpPr>
            <a:spLocks noChangeShapeType="1"/>
          </p:cNvSpPr>
          <p:nvPr/>
        </p:nvSpPr>
        <p:spPr bwMode="auto">
          <a:xfrm>
            <a:off x="5537200" y="1304925"/>
            <a:ext cx="0" cy="4319588"/>
          </a:xfrm>
          <a:prstGeom prst="line">
            <a:avLst/>
          </a:prstGeom>
          <a:noFill/>
          <a:ln w="6350">
            <a:solidFill>
              <a:srgbClr val="262626"/>
            </a:solidFill>
            <a:bevel/>
          </a:ln>
        </p:spPr>
        <p:txBody>
          <a:bodyPr/>
          <a:lstStyle/>
          <a:p>
            <a:endParaRPr lang="zh-CN" altLang="en-US"/>
          </a:p>
        </p:txBody>
      </p:sp>
      <p:grpSp>
        <p:nvGrpSpPr>
          <p:cNvPr id="20508" name="Group 28"/>
          <p:cNvGrpSpPr/>
          <p:nvPr/>
        </p:nvGrpSpPr>
        <p:grpSpPr bwMode="auto">
          <a:xfrm>
            <a:off x="6053138" y="1255713"/>
            <a:ext cx="1131887" cy="503237"/>
            <a:chOff x="0" y="0"/>
            <a:chExt cx="1131895" cy="504056"/>
          </a:xfrm>
        </p:grpSpPr>
        <p:sp>
          <p:nvSpPr>
            <p:cNvPr id="25640" name="矩形 25"/>
            <p:cNvSpPr>
              <a:spLocks noChangeArrowheads="1"/>
            </p:cNvSpPr>
            <p:nvPr/>
          </p:nvSpPr>
          <p:spPr bwMode="auto">
            <a:xfrm>
              <a:off x="0" y="0"/>
              <a:ext cx="1080120" cy="504056"/>
            </a:xfrm>
            <a:prstGeom prst="rect">
              <a:avLst/>
            </a:prstGeom>
            <a:solidFill>
              <a:srgbClr val="ED8E7A"/>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41" name="文本框 26"/>
            <p:cNvSpPr>
              <a:spLocks noChangeArrowheads="1"/>
            </p:cNvSpPr>
            <p:nvPr/>
          </p:nvSpPr>
          <p:spPr bwMode="auto">
            <a:xfrm>
              <a:off x="51775" y="41772"/>
              <a:ext cx="1080120" cy="4001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关键字</a:t>
              </a:r>
              <a:endParaRPr lang="zh-CN" altLang="en-US"/>
            </a:p>
          </p:txBody>
        </p:sp>
      </p:grpSp>
      <p:grpSp>
        <p:nvGrpSpPr>
          <p:cNvPr id="20511" name="Group 31"/>
          <p:cNvGrpSpPr/>
          <p:nvPr/>
        </p:nvGrpSpPr>
        <p:grpSpPr bwMode="auto">
          <a:xfrm>
            <a:off x="6105525" y="2233613"/>
            <a:ext cx="1143000" cy="504825"/>
            <a:chOff x="0" y="0"/>
            <a:chExt cx="1143354" cy="504056"/>
          </a:xfrm>
        </p:grpSpPr>
        <p:sp>
          <p:nvSpPr>
            <p:cNvPr id="25638" name="矩形 28"/>
            <p:cNvSpPr>
              <a:spLocks noChangeArrowheads="1"/>
            </p:cNvSpPr>
            <p:nvPr/>
          </p:nvSpPr>
          <p:spPr bwMode="auto">
            <a:xfrm>
              <a:off x="0" y="0"/>
              <a:ext cx="1080120" cy="504056"/>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39" name="文本框 120"/>
            <p:cNvSpPr>
              <a:spLocks noChangeArrowheads="1"/>
            </p:cNvSpPr>
            <p:nvPr/>
          </p:nvSpPr>
          <p:spPr bwMode="auto">
            <a:xfrm>
              <a:off x="63234" y="51973"/>
              <a:ext cx="1080120" cy="4001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关键字</a:t>
              </a:r>
              <a:endParaRPr lang="zh-CN" altLang="en-US"/>
            </a:p>
          </p:txBody>
        </p:sp>
      </p:grpSp>
      <p:grpSp>
        <p:nvGrpSpPr>
          <p:cNvPr id="20514" name="Group 34"/>
          <p:cNvGrpSpPr/>
          <p:nvPr/>
        </p:nvGrpSpPr>
        <p:grpSpPr bwMode="auto">
          <a:xfrm>
            <a:off x="6115050" y="3213100"/>
            <a:ext cx="1139825" cy="503238"/>
            <a:chOff x="0" y="0"/>
            <a:chExt cx="1138288" cy="504056"/>
          </a:xfrm>
        </p:grpSpPr>
        <p:sp>
          <p:nvSpPr>
            <p:cNvPr id="25636" name="矩形 31"/>
            <p:cNvSpPr>
              <a:spLocks noChangeArrowheads="1"/>
            </p:cNvSpPr>
            <p:nvPr/>
          </p:nvSpPr>
          <p:spPr bwMode="auto">
            <a:xfrm>
              <a:off x="0" y="0"/>
              <a:ext cx="1080120" cy="504056"/>
            </a:xfrm>
            <a:prstGeom prst="rect">
              <a:avLst/>
            </a:prstGeom>
            <a:solidFill>
              <a:srgbClr val="67CDCC"/>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37" name="文本框 121"/>
            <p:cNvSpPr>
              <a:spLocks noChangeArrowheads="1"/>
            </p:cNvSpPr>
            <p:nvPr/>
          </p:nvSpPr>
          <p:spPr bwMode="auto">
            <a:xfrm>
              <a:off x="58168" y="39080"/>
              <a:ext cx="1080120" cy="4001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关键字</a:t>
              </a:r>
              <a:endParaRPr lang="zh-CN" altLang="en-US"/>
            </a:p>
          </p:txBody>
        </p:sp>
      </p:grpSp>
      <p:grpSp>
        <p:nvGrpSpPr>
          <p:cNvPr id="20517" name="Group 37"/>
          <p:cNvGrpSpPr/>
          <p:nvPr/>
        </p:nvGrpSpPr>
        <p:grpSpPr bwMode="auto">
          <a:xfrm>
            <a:off x="6115050" y="4191000"/>
            <a:ext cx="1133475" cy="504825"/>
            <a:chOff x="0" y="0"/>
            <a:chExt cx="1132963" cy="504056"/>
          </a:xfrm>
        </p:grpSpPr>
        <p:sp>
          <p:nvSpPr>
            <p:cNvPr id="25634" name="矩形 34"/>
            <p:cNvSpPr>
              <a:spLocks noChangeArrowheads="1"/>
            </p:cNvSpPr>
            <p:nvPr/>
          </p:nvSpPr>
          <p:spPr bwMode="auto">
            <a:xfrm>
              <a:off x="0" y="0"/>
              <a:ext cx="1080120" cy="504056"/>
            </a:xfrm>
            <a:prstGeom prst="rect">
              <a:avLst/>
            </a:prstGeom>
            <a:solidFill>
              <a:srgbClr val="046589"/>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35" name="文本框 122"/>
            <p:cNvSpPr>
              <a:spLocks noChangeArrowheads="1"/>
            </p:cNvSpPr>
            <p:nvPr/>
          </p:nvSpPr>
          <p:spPr bwMode="auto">
            <a:xfrm>
              <a:off x="52843" y="51973"/>
              <a:ext cx="1080120" cy="4001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关键字</a:t>
              </a:r>
              <a:endParaRPr lang="zh-CN" altLang="en-US"/>
            </a:p>
          </p:txBody>
        </p:sp>
      </p:grpSp>
      <p:grpSp>
        <p:nvGrpSpPr>
          <p:cNvPr id="20520" name="Group 40"/>
          <p:cNvGrpSpPr/>
          <p:nvPr/>
        </p:nvGrpSpPr>
        <p:grpSpPr bwMode="auto">
          <a:xfrm>
            <a:off x="6126163" y="5168900"/>
            <a:ext cx="1122362" cy="504825"/>
            <a:chOff x="0" y="0"/>
            <a:chExt cx="1122572" cy="504056"/>
          </a:xfrm>
        </p:grpSpPr>
        <p:sp>
          <p:nvSpPr>
            <p:cNvPr id="25632" name="矩形 37"/>
            <p:cNvSpPr>
              <a:spLocks noChangeArrowheads="1"/>
            </p:cNvSpPr>
            <p:nvPr/>
          </p:nvSpPr>
          <p:spPr bwMode="auto">
            <a:xfrm>
              <a:off x="0" y="0"/>
              <a:ext cx="1080120" cy="504056"/>
            </a:xfrm>
            <a:prstGeom prst="rect">
              <a:avLst/>
            </a:prstGeom>
            <a:solidFill>
              <a:srgbClr val="D6BF0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5633" name="文本框 123"/>
            <p:cNvSpPr>
              <a:spLocks noChangeArrowheads="1"/>
            </p:cNvSpPr>
            <p:nvPr/>
          </p:nvSpPr>
          <p:spPr bwMode="auto">
            <a:xfrm>
              <a:off x="42452" y="51973"/>
              <a:ext cx="1080120" cy="4001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关键字</a:t>
              </a:r>
              <a:endParaRPr lang="zh-CN" altLang="en-US"/>
            </a:p>
          </p:txBody>
        </p:sp>
      </p:grpSp>
      <p:sp>
        <p:nvSpPr>
          <p:cNvPr id="20523" name="矩形 39"/>
          <p:cNvSpPr>
            <a:spLocks noChangeArrowheads="1"/>
          </p:cNvSpPr>
          <p:nvPr/>
        </p:nvSpPr>
        <p:spPr bwMode="auto">
          <a:xfrm>
            <a:off x="7205663" y="1206500"/>
            <a:ext cx="4200525" cy="60007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zh-CN" altLang="en-US" sz="1100">
              <a:solidFill>
                <a:srgbClr val="000000"/>
              </a:solidFill>
              <a:latin typeface="Calibri" panose="020F0502020204030204" pitchFamily="34" charset="0"/>
              <a:sym typeface="宋体" panose="02010600030101010101" pitchFamily="2" charset="-122"/>
            </a:endParaRPr>
          </a:p>
        </p:txBody>
      </p:sp>
      <p:sp>
        <p:nvSpPr>
          <p:cNvPr id="20524" name="矩形 40"/>
          <p:cNvSpPr>
            <a:spLocks noChangeArrowheads="1"/>
          </p:cNvSpPr>
          <p:nvPr/>
        </p:nvSpPr>
        <p:spPr bwMode="auto">
          <a:xfrm>
            <a:off x="7262813" y="2208213"/>
            <a:ext cx="4200525" cy="60007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zh-CN" altLang="en-US" sz="1100">
              <a:solidFill>
                <a:srgbClr val="000000"/>
              </a:solidFill>
              <a:latin typeface="Calibri" panose="020F0502020204030204" pitchFamily="34" charset="0"/>
              <a:sym typeface="宋体" panose="02010600030101010101" pitchFamily="2" charset="-122"/>
            </a:endParaRPr>
          </a:p>
        </p:txBody>
      </p:sp>
      <p:sp>
        <p:nvSpPr>
          <p:cNvPr id="20525" name="矩形 41"/>
          <p:cNvSpPr>
            <a:spLocks noChangeArrowheads="1"/>
          </p:cNvSpPr>
          <p:nvPr/>
        </p:nvSpPr>
        <p:spPr bwMode="auto">
          <a:xfrm>
            <a:off x="7262813" y="3151188"/>
            <a:ext cx="4200525" cy="60007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zh-CN" altLang="en-US" sz="1100">
              <a:solidFill>
                <a:srgbClr val="000000"/>
              </a:solidFill>
              <a:latin typeface="Calibri" panose="020F0502020204030204" pitchFamily="34" charset="0"/>
              <a:sym typeface="宋体" panose="02010600030101010101" pitchFamily="2" charset="-122"/>
            </a:endParaRPr>
          </a:p>
        </p:txBody>
      </p:sp>
      <p:sp>
        <p:nvSpPr>
          <p:cNvPr id="20526" name="矩形 42"/>
          <p:cNvSpPr>
            <a:spLocks noChangeArrowheads="1"/>
          </p:cNvSpPr>
          <p:nvPr/>
        </p:nvSpPr>
        <p:spPr bwMode="auto">
          <a:xfrm>
            <a:off x="7275513" y="4143375"/>
            <a:ext cx="4198937" cy="60007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zh-CN" altLang="en-US" sz="1100">
              <a:solidFill>
                <a:srgbClr val="000000"/>
              </a:solidFill>
              <a:latin typeface="Calibri" panose="020F0502020204030204" pitchFamily="34" charset="0"/>
              <a:sym typeface="宋体" panose="02010600030101010101" pitchFamily="2" charset="-122"/>
            </a:endParaRPr>
          </a:p>
        </p:txBody>
      </p:sp>
      <p:sp>
        <p:nvSpPr>
          <p:cNvPr id="20527" name="矩形 43"/>
          <p:cNvSpPr>
            <a:spLocks noChangeArrowheads="1"/>
          </p:cNvSpPr>
          <p:nvPr/>
        </p:nvSpPr>
        <p:spPr bwMode="auto">
          <a:xfrm>
            <a:off x="7291388" y="5145088"/>
            <a:ext cx="4200525" cy="60007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zh-CN" altLang="en-US" sz="1100">
              <a:solidFill>
                <a:srgbClr val="000000"/>
              </a:solidFill>
              <a:latin typeface="Calibri" panose="020F0502020204030204" pitchFamily="34" charset="0"/>
              <a:sym typeface="宋体" panose="02010600030101010101" pitchFamily="2" charset="-122"/>
            </a:endParaRPr>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20497"/>
                                        </p:tgtEl>
                                        <p:attrNameLst>
                                          <p:attrName>style.visibility</p:attrName>
                                        </p:attrNameLst>
                                      </p:cBhvr>
                                      <p:to>
                                        <p:strVal val="visible"/>
                                      </p:to>
                                    </p:set>
                                    <p:anim calcmode="lin" valueType="num">
                                      <p:cBhvr>
                                        <p:cTn id="7" dur="500" fill="hold"/>
                                        <p:tgtEl>
                                          <p:spTgt spid="20497"/>
                                        </p:tgtEl>
                                        <p:attrNameLst>
                                          <p:attrName>ppt_x</p:attrName>
                                        </p:attrNameLst>
                                      </p:cBhvr>
                                      <p:tavLst>
                                        <p:tav tm="0">
                                          <p:val>
                                            <p:strVal val="0-#ppt_w/2"/>
                                          </p:val>
                                        </p:tav>
                                        <p:tav tm="100000">
                                          <p:val>
                                            <p:strVal val="#ppt_x"/>
                                          </p:val>
                                        </p:tav>
                                      </p:tavLst>
                                    </p:anim>
                                    <p:anim calcmode="lin" valueType="num">
                                      <p:cBhvr>
                                        <p:cTn id="8" dur="500" fill="hold"/>
                                        <p:tgtEl>
                                          <p:spTgt spid="2049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grpId="0" nodeType="afterEffect">
                                  <p:stCondLst>
                                    <p:cond delay="0"/>
                                  </p:stCondLst>
                                  <p:childTnLst>
                                    <p:set>
                                      <p:cBhvr>
                                        <p:cTn id="11" dur="1" fill="hold">
                                          <p:stCondLst>
                                            <p:cond delay="0"/>
                                          </p:stCondLst>
                                        </p:cTn>
                                        <p:tgtEl>
                                          <p:spTgt spid="20498"/>
                                        </p:tgtEl>
                                        <p:attrNameLst>
                                          <p:attrName>style.visibility</p:attrName>
                                        </p:attrNameLst>
                                      </p:cBhvr>
                                      <p:to>
                                        <p:strVal val="visible"/>
                                      </p:to>
                                    </p:set>
                                    <p:anim calcmode="lin" valueType="num">
                                      <p:cBhvr>
                                        <p:cTn id="12" dur="500" fill="hold"/>
                                        <p:tgtEl>
                                          <p:spTgt spid="20498"/>
                                        </p:tgtEl>
                                        <p:attrNameLst>
                                          <p:attrName>ppt_x</p:attrName>
                                        </p:attrNameLst>
                                      </p:cBhvr>
                                      <p:tavLst>
                                        <p:tav tm="0">
                                          <p:val>
                                            <p:strVal val="1+#ppt_w/2"/>
                                          </p:val>
                                        </p:tav>
                                        <p:tav tm="100000">
                                          <p:val>
                                            <p:strVal val="#ppt_x"/>
                                          </p:val>
                                        </p:tav>
                                      </p:tavLst>
                                    </p:anim>
                                    <p:anim calcmode="lin" valueType="num">
                                      <p:cBhvr>
                                        <p:cTn id="13" dur="500" fill="hold"/>
                                        <p:tgtEl>
                                          <p:spTgt spid="2049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0501"/>
                                        </p:tgtEl>
                                        <p:attrNameLst>
                                          <p:attrName>style.visibility</p:attrName>
                                        </p:attrNameLst>
                                      </p:cBhvr>
                                      <p:to>
                                        <p:strVal val="visible"/>
                                      </p:to>
                                    </p:set>
                                    <p:anim calcmode="lin" valueType="num">
                                      <p:cBhvr>
                                        <p:cTn id="17" dur="500" fill="hold"/>
                                        <p:tgtEl>
                                          <p:spTgt spid="20501"/>
                                        </p:tgtEl>
                                        <p:attrNameLst>
                                          <p:attrName>ppt_x</p:attrName>
                                        </p:attrNameLst>
                                      </p:cBhvr>
                                      <p:tavLst>
                                        <p:tav tm="0">
                                          <p:val>
                                            <p:strVal val="0-#ppt_w/2"/>
                                          </p:val>
                                        </p:tav>
                                        <p:tav tm="100000">
                                          <p:val>
                                            <p:strVal val="#ppt_x"/>
                                          </p:val>
                                        </p:tav>
                                      </p:tavLst>
                                    </p:anim>
                                    <p:anim calcmode="lin" valueType="num">
                                      <p:cBhvr>
                                        <p:cTn id="18" dur="500" fill="hold"/>
                                        <p:tgtEl>
                                          <p:spTgt spid="2050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0499"/>
                                        </p:tgtEl>
                                        <p:attrNameLst>
                                          <p:attrName>style.visibility</p:attrName>
                                        </p:attrNameLst>
                                      </p:cBhvr>
                                      <p:to>
                                        <p:strVal val="visible"/>
                                      </p:to>
                                    </p:set>
                                    <p:anim calcmode="lin" valueType="num">
                                      <p:cBhvr>
                                        <p:cTn id="22" dur="500" fill="hold"/>
                                        <p:tgtEl>
                                          <p:spTgt spid="20499"/>
                                        </p:tgtEl>
                                        <p:attrNameLst>
                                          <p:attrName>ppt_x</p:attrName>
                                        </p:attrNameLst>
                                      </p:cBhvr>
                                      <p:tavLst>
                                        <p:tav tm="0">
                                          <p:val>
                                            <p:strVal val="1+#ppt_w/2"/>
                                          </p:val>
                                        </p:tav>
                                        <p:tav tm="100000">
                                          <p:val>
                                            <p:strVal val="#ppt_x"/>
                                          </p:val>
                                        </p:tav>
                                      </p:tavLst>
                                    </p:anim>
                                    <p:anim calcmode="lin" valueType="num">
                                      <p:cBhvr>
                                        <p:cTn id="23" dur="500" fill="hold"/>
                                        <p:tgtEl>
                                          <p:spTgt spid="2049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0500"/>
                                        </p:tgtEl>
                                        <p:attrNameLst>
                                          <p:attrName>style.visibility</p:attrName>
                                        </p:attrNameLst>
                                      </p:cBhvr>
                                      <p:to>
                                        <p:strVal val="visible"/>
                                      </p:to>
                                    </p:set>
                                    <p:anim calcmode="lin" valueType="num">
                                      <p:cBhvr>
                                        <p:cTn id="27" dur="500" fill="hold"/>
                                        <p:tgtEl>
                                          <p:spTgt spid="20500"/>
                                        </p:tgtEl>
                                        <p:attrNameLst>
                                          <p:attrName>ppt_x</p:attrName>
                                        </p:attrNameLst>
                                      </p:cBhvr>
                                      <p:tavLst>
                                        <p:tav tm="0">
                                          <p:val>
                                            <p:strVal val="#ppt_x"/>
                                          </p:val>
                                        </p:tav>
                                        <p:tav tm="100000">
                                          <p:val>
                                            <p:strVal val="#ppt_x"/>
                                          </p:val>
                                        </p:tav>
                                      </p:tavLst>
                                    </p:anim>
                                    <p:anim calcmode="lin" valueType="num">
                                      <p:cBhvr>
                                        <p:cTn id="28" dur="500" fill="hold"/>
                                        <p:tgtEl>
                                          <p:spTgt spid="2050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20506"/>
                                        </p:tgtEl>
                                        <p:attrNameLst>
                                          <p:attrName>style.visibility</p:attrName>
                                        </p:attrNameLst>
                                      </p:cBhvr>
                                      <p:to>
                                        <p:strVal val="visible"/>
                                      </p:to>
                                    </p:set>
                                    <p:anim calcmode="lin" valueType="num">
                                      <p:cBhvr>
                                        <p:cTn id="32" dur="500" fill="hold"/>
                                        <p:tgtEl>
                                          <p:spTgt spid="20506"/>
                                        </p:tgtEl>
                                        <p:attrNameLst>
                                          <p:attrName>ppt_w</p:attrName>
                                        </p:attrNameLst>
                                      </p:cBhvr>
                                      <p:tavLst>
                                        <p:tav tm="0">
                                          <p:val>
                                            <p:fltVal val="0"/>
                                          </p:val>
                                        </p:tav>
                                        <p:tav tm="100000">
                                          <p:val>
                                            <p:strVal val="#ppt_w"/>
                                          </p:val>
                                        </p:tav>
                                      </p:tavLst>
                                    </p:anim>
                                    <p:anim calcmode="lin" valueType="num">
                                      <p:cBhvr>
                                        <p:cTn id="33" dur="500" fill="hold"/>
                                        <p:tgtEl>
                                          <p:spTgt spid="20506"/>
                                        </p:tgtEl>
                                        <p:attrNameLst>
                                          <p:attrName>ppt_h</p:attrName>
                                        </p:attrNameLst>
                                      </p:cBhvr>
                                      <p:tavLst>
                                        <p:tav tm="0">
                                          <p:val>
                                            <p:fltVal val="0"/>
                                          </p:val>
                                        </p:tav>
                                        <p:tav tm="100000">
                                          <p:val>
                                            <p:strVal val="#ppt_h"/>
                                          </p:val>
                                        </p:tav>
                                      </p:tavLst>
                                    </p:anim>
                                  </p:childTnLst>
                                </p:cTn>
                              </p:par>
                              <p:par>
                                <p:cTn id="34" presetID="42" presetClass="path" presetSubtype="0" accel="50000" decel="50000" fill="hold" nodeType="withEffect">
                                  <p:stCondLst>
                                    <p:cond delay="0"/>
                                  </p:stCondLst>
                                  <p:childTnLst>
                                    <p:animMotion origin="layout" path="M 0.05378 0.14144 L 4.16667E-7 -4.81481E-6 " pathEditMode="relative" rAng="0" ptsTypes="AA">
                                      <p:cBhvr>
                                        <p:cTn id="35" dur="500" fill="hold"/>
                                        <p:tgtEl>
                                          <p:spTgt spid="20506"/>
                                        </p:tgtEl>
                                        <p:attrNameLst>
                                          <p:attrName>ppt_x</p:attrName>
                                          <p:attrName>ppt_y</p:attrName>
                                        </p:attrNameLst>
                                      </p:cBhvr>
                                      <p:rCtr x="-2695" y="-7083"/>
                                    </p:animMotion>
                                  </p:childTnLst>
                                </p:cTn>
                              </p:par>
                            </p:childTnLst>
                          </p:cTn>
                        </p:par>
                        <p:par>
                          <p:cTn id="36" fill="hold">
                            <p:stCondLst>
                              <p:cond delay="3000"/>
                            </p:stCondLst>
                            <p:childTnLst>
                              <p:par>
                                <p:cTn id="37" presetID="23" presetClass="entr" presetSubtype="16" fill="hold" nodeType="afterEffect">
                                  <p:stCondLst>
                                    <p:cond delay="0"/>
                                  </p:stCondLst>
                                  <p:childTnLst>
                                    <p:set>
                                      <p:cBhvr>
                                        <p:cTn id="38" dur="1" fill="hold">
                                          <p:stCondLst>
                                            <p:cond delay="0"/>
                                          </p:stCondLst>
                                        </p:cTn>
                                        <p:tgtEl>
                                          <p:spTgt spid="20502"/>
                                        </p:tgtEl>
                                        <p:attrNameLst>
                                          <p:attrName>style.visibility</p:attrName>
                                        </p:attrNameLst>
                                      </p:cBhvr>
                                      <p:to>
                                        <p:strVal val="visible"/>
                                      </p:to>
                                    </p:set>
                                    <p:anim calcmode="lin" valueType="num">
                                      <p:cBhvr>
                                        <p:cTn id="39" dur="500" fill="hold"/>
                                        <p:tgtEl>
                                          <p:spTgt spid="20502"/>
                                        </p:tgtEl>
                                        <p:attrNameLst>
                                          <p:attrName>ppt_w</p:attrName>
                                        </p:attrNameLst>
                                      </p:cBhvr>
                                      <p:tavLst>
                                        <p:tav tm="0">
                                          <p:val>
                                            <p:fltVal val="0"/>
                                          </p:val>
                                        </p:tav>
                                        <p:tav tm="100000">
                                          <p:val>
                                            <p:strVal val="#ppt_w"/>
                                          </p:val>
                                        </p:tav>
                                      </p:tavLst>
                                    </p:anim>
                                    <p:anim calcmode="lin" valueType="num">
                                      <p:cBhvr>
                                        <p:cTn id="40" dur="500" fill="hold"/>
                                        <p:tgtEl>
                                          <p:spTgt spid="20502"/>
                                        </p:tgtEl>
                                        <p:attrNameLst>
                                          <p:attrName>ppt_h</p:attrName>
                                        </p:attrNameLst>
                                      </p:cBhvr>
                                      <p:tavLst>
                                        <p:tav tm="0">
                                          <p:val>
                                            <p:fltVal val="0"/>
                                          </p:val>
                                        </p:tav>
                                        <p:tav tm="100000">
                                          <p:val>
                                            <p:strVal val="#ppt_h"/>
                                          </p:val>
                                        </p:tav>
                                      </p:tavLst>
                                    </p:anim>
                                  </p:childTnLst>
                                </p:cTn>
                              </p:par>
                              <p:par>
                                <p:cTn id="41" presetID="42" presetClass="path" presetSubtype="0" accel="50000" decel="50000" fill="hold" nodeType="withEffect">
                                  <p:stCondLst>
                                    <p:cond delay="0"/>
                                  </p:stCondLst>
                                  <p:childTnLst>
                                    <p:animMotion origin="layout" path="M -0.05105 0.13449 L 3.95833E-6 -1.11111E-6 " pathEditMode="relative" rAng="0" ptsTypes="AA">
                                      <p:cBhvr>
                                        <p:cTn id="42" dur="500" fill="hold"/>
                                        <p:tgtEl>
                                          <p:spTgt spid="20502"/>
                                        </p:tgtEl>
                                        <p:attrNameLst>
                                          <p:attrName>ppt_x</p:attrName>
                                          <p:attrName>ppt_y</p:attrName>
                                        </p:attrNameLst>
                                      </p:cBhvr>
                                      <p:rCtr x="2552" y="-6736"/>
                                    </p:animMotion>
                                  </p:childTnLst>
                                </p:cTn>
                              </p:par>
                            </p:childTnLst>
                          </p:cTn>
                        </p:par>
                        <p:par>
                          <p:cTn id="43" fill="hold">
                            <p:stCondLst>
                              <p:cond delay="3500"/>
                            </p:stCondLst>
                            <p:childTnLst>
                              <p:par>
                                <p:cTn id="44" presetID="23" presetClass="entr" presetSubtype="16" fill="hold" nodeType="afterEffect">
                                  <p:stCondLst>
                                    <p:cond delay="0"/>
                                  </p:stCondLst>
                                  <p:childTnLst>
                                    <p:set>
                                      <p:cBhvr>
                                        <p:cTn id="45" dur="1" fill="hold">
                                          <p:stCondLst>
                                            <p:cond delay="0"/>
                                          </p:stCondLst>
                                        </p:cTn>
                                        <p:tgtEl>
                                          <p:spTgt spid="20503"/>
                                        </p:tgtEl>
                                        <p:attrNameLst>
                                          <p:attrName>style.visibility</p:attrName>
                                        </p:attrNameLst>
                                      </p:cBhvr>
                                      <p:to>
                                        <p:strVal val="visible"/>
                                      </p:to>
                                    </p:set>
                                    <p:anim calcmode="lin" valueType="num">
                                      <p:cBhvr>
                                        <p:cTn id="46" dur="500" fill="hold"/>
                                        <p:tgtEl>
                                          <p:spTgt spid="20503"/>
                                        </p:tgtEl>
                                        <p:attrNameLst>
                                          <p:attrName>ppt_w</p:attrName>
                                        </p:attrNameLst>
                                      </p:cBhvr>
                                      <p:tavLst>
                                        <p:tav tm="0">
                                          <p:val>
                                            <p:fltVal val="0"/>
                                          </p:val>
                                        </p:tav>
                                        <p:tav tm="100000">
                                          <p:val>
                                            <p:strVal val="#ppt_w"/>
                                          </p:val>
                                        </p:tav>
                                      </p:tavLst>
                                    </p:anim>
                                    <p:anim calcmode="lin" valueType="num">
                                      <p:cBhvr>
                                        <p:cTn id="47" dur="500" fill="hold"/>
                                        <p:tgtEl>
                                          <p:spTgt spid="20503"/>
                                        </p:tgtEl>
                                        <p:attrNameLst>
                                          <p:attrName>ppt_h</p:attrName>
                                        </p:attrNameLst>
                                      </p:cBhvr>
                                      <p:tavLst>
                                        <p:tav tm="0">
                                          <p:val>
                                            <p:fltVal val="0"/>
                                          </p:val>
                                        </p:tav>
                                        <p:tav tm="100000">
                                          <p:val>
                                            <p:strVal val="#ppt_h"/>
                                          </p:val>
                                        </p:tav>
                                      </p:tavLst>
                                    </p:anim>
                                  </p:childTnLst>
                                </p:cTn>
                              </p:par>
                              <p:par>
                                <p:cTn id="48" presetID="42" presetClass="path" presetSubtype="0" accel="50000" decel="50000" fill="hold" nodeType="withEffect">
                                  <p:stCondLst>
                                    <p:cond delay="0"/>
                                  </p:stCondLst>
                                  <p:childTnLst>
                                    <p:animMotion origin="layout" path="M -0.0733 -0.03889 L -2.91667E-6 -7.40741E-7 " pathEditMode="relative" rAng="0" ptsTypes="AA">
                                      <p:cBhvr>
                                        <p:cTn id="49" dur="500" fill="hold"/>
                                        <p:tgtEl>
                                          <p:spTgt spid="20503"/>
                                        </p:tgtEl>
                                        <p:attrNameLst>
                                          <p:attrName>ppt_x</p:attrName>
                                          <p:attrName>ppt_y</p:attrName>
                                        </p:attrNameLst>
                                      </p:cBhvr>
                                      <p:rCtr x="3659" y="1944"/>
                                    </p:animMotion>
                                  </p:childTnLst>
                                </p:cTn>
                              </p:par>
                            </p:childTnLst>
                          </p:cTn>
                        </p:par>
                        <p:par>
                          <p:cTn id="50" fill="hold">
                            <p:stCondLst>
                              <p:cond delay="4000"/>
                            </p:stCondLst>
                            <p:childTnLst>
                              <p:par>
                                <p:cTn id="51" presetID="23" presetClass="entr" presetSubtype="16" fill="hold" nodeType="afterEffect">
                                  <p:stCondLst>
                                    <p:cond delay="0"/>
                                  </p:stCondLst>
                                  <p:childTnLst>
                                    <p:set>
                                      <p:cBhvr>
                                        <p:cTn id="52" dur="1" fill="hold">
                                          <p:stCondLst>
                                            <p:cond delay="0"/>
                                          </p:stCondLst>
                                        </p:cTn>
                                        <p:tgtEl>
                                          <p:spTgt spid="20504"/>
                                        </p:tgtEl>
                                        <p:attrNameLst>
                                          <p:attrName>style.visibility</p:attrName>
                                        </p:attrNameLst>
                                      </p:cBhvr>
                                      <p:to>
                                        <p:strVal val="visible"/>
                                      </p:to>
                                    </p:set>
                                    <p:anim calcmode="lin" valueType="num">
                                      <p:cBhvr>
                                        <p:cTn id="53" dur="500" fill="hold"/>
                                        <p:tgtEl>
                                          <p:spTgt spid="20504"/>
                                        </p:tgtEl>
                                        <p:attrNameLst>
                                          <p:attrName>ppt_w</p:attrName>
                                        </p:attrNameLst>
                                      </p:cBhvr>
                                      <p:tavLst>
                                        <p:tav tm="0">
                                          <p:val>
                                            <p:fltVal val="0"/>
                                          </p:val>
                                        </p:tav>
                                        <p:tav tm="100000">
                                          <p:val>
                                            <p:strVal val="#ppt_w"/>
                                          </p:val>
                                        </p:tav>
                                      </p:tavLst>
                                    </p:anim>
                                    <p:anim calcmode="lin" valueType="num">
                                      <p:cBhvr>
                                        <p:cTn id="54" dur="500" fill="hold"/>
                                        <p:tgtEl>
                                          <p:spTgt spid="20504"/>
                                        </p:tgtEl>
                                        <p:attrNameLst>
                                          <p:attrName>ppt_h</p:attrName>
                                        </p:attrNameLst>
                                      </p:cBhvr>
                                      <p:tavLst>
                                        <p:tav tm="0">
                                          <p:val>
                                            <p:fltVal val="0"/>
                                          </p:val>
                                        </p:tav>
                                        <p:tav tm="100000">
                                          <p:val>
                                            <p:strVal val="#ppt_h"/>
                                          </p:val>
                                        </p:tav>
                                      </p:tavLst>
                                    </p:anim>
                                  </p:childTnLst>
                                </p:cTn>
                              </p:par>
                              <p:par>
                                <p:cTn id="55" presetID="42" presetClass="path" presetSubtype="0" accel="50000" decel="50000" fill="hold" nodeType="withEffect">
                                  <p:stCondLst>
                                    <p:cond delay="0"/>
                                  </p:stCondLst>
                                  <p:childTnLst>
                                    <p:animMotion origin="layout" path="M 0.00455 -0.1544 L 2.91667E-6 4.07407E-6 " pathEditMode="relative" rAng="0" ptsTypes="AA">
                                      <p:cBhvr>
                                        <p:cTn id="56" dur="500" fill="hold"/>
                                        <p:tgtEl>
                                          <p:spTgt spid="20504"/>
                                        </p:tgtEl>
                                        <p:attrNameLst>
                                          <p:attrName>ppt_x</p:attrName>
                                          <p:attrName>ppt_y</p:attrName>
                                        </p:attrNameLst>
                                      </p:cBhvr>
                                      <p:rCtr x="-234" y="7708"/>
                                    </p:animMotion>
                                  </p:childTnLst>
                                </p:cTn>
                              </p:par>
                            </p:childTnLst>
                          </p:cTn>
                        </p:par>
                        <p:par>
                          <p:cTn id="57" fill="hold">
                            <p:stCondLst>
                              <p:cond delay="4500"/>
                            </p:stCondLst>
                            <p:childTnLst>
                              <p:par>
                                <p:cTn id="58" presetID="23" presetClass="entr" presetSubtype="16" fill="hold" nodeType="afterEffect">
                                  <p:stCondLst>
                                    <p:cond delay="0"/>
                                  </p:stCondLst>
                                  <p:childTnLst>
                                    <p:set>
                                      <p:cBhvr>
                                        <p:cTn id="59" dur="1" fill="hold">
                                          <p:stCondLst>
                                            <p:cond delay="0"/>
                                          </p:stCondLst>
                                        </p:cTn>
                                        <p:tgtEl>
                                          <p:spTgt spid="20505"/>
                                        </p:tgtEl>
                                        <p:attrNameLst>
                                          <p:attrName>style.visibility</p:attrName>
                                        </p:attrNameLst>
                                      </p:cBhvr>
                                      <p:to>
                                        <p:strVal val="visible"/>
                                      </p:to>
                                    </p:set>
                                    <p:anim calcmode="lin" valueType="num">
                                      <p:cBhvr>
                                        <p:cTn id="60" dur="500" fill="hold"/>
                                        <p:tgtEl>
                                          <p:spTgt spid="20505"/>
                                        </p:tgtEl>
                                        <p:attrNameLst>
                                          <p:attrName>ppt_w</p:attrName>
                                        </p:attrNameLst>
                                      </p:cBhvr>
                                      <p:tavLst>
                                        <p:tav tm="0">
                                          <p:val>
                                            <p:fltVal val="0"/>
                                          </p:val>
                                        </p:tav>
                                        <p:tav tm="100000">
                                          <p:val>
                                            <p:strVal val="#ppt_w"/>
                                          </p:val>
                                        </p:tav>
                                      </p:tavLst>
                                    </p:anim>
                                    <p:anim calcmode="lin" valueType="num">
                                      <p:cBhvr>
                                        <p:cTn id="61" dur="500" fill="hold"/>
                                        <p:tgtEl>
                                          <p:spTgt spid="20505"/>
                                        </p:tgtEl>
                                        <p:attrNameLst>
                                          <p:attrName>ppt_h</p:attrName>
                                        </p:attrNameLst>
                                      </p:cBhvr>
                                      <p:tavLst>
                                        <p:tav tm="0">
                                          <p:val>
                                            <p:fltVal val="0"/>
                                          </p:val>
                                        </p:tav>
                                        <p:tav tm="100000">
                                          <p:val>
                                            <p:strVal val="#ppt_h"/>
                                          </p:val>
                                        </p:tav>
                                      </p:tavLst>
                                    </p:anim>
                                  </p:childTnLst>
                                </p:cTn>
                              </p:par>
                              <p:par>
                                <p:cTn id="62" presetID="42" presetClass="path" presetSubtype="0" accel="50000" decel="50000" fill="hold" nodeType="withEffect">
                                  <p:stCondLst>
                                    <p:cond delay="0"/>
                                  </p:stCondLst>
                                  <p:childTnLst>
                                    <p:animMotion origin="layout" path="M 0.08542 -0.0375 L -2.70833E-6 -7.40741E-7 " pathEditMode="relative" rAng="0" ptsTypes="AA">
                                      <p:cBhvr>
                                        <p:cTn id="63" dur="500" fill="hold"/>
                                        <p:tgtEl>
                                          <p:spTgt spid="20505"/>
                                        </p:tgtEl>
                                        <p:attrNameLst>
                                          <p:attrName>ppt_x</p:attrName>
                                          <p:attrName>ppt_y</p:attrName>
                                        </p:attrNameLst>
                                      </p:cBhvr>
                                      <p:rCtr x="-4271" y="1875"/>
                                    </p:animMotion>
                                  </p:childTnLst>
                                </p:cTn>
                              </p:par>
                            </p:childTnLst>
                          </p:cTn>
                        </p:par>
                        <p:par>
                          <p:cTn id="64" fill="hold">
                            <p:stCondLst>
                              <p:cond delay="5000"/>
                            </p:stCondLst>
                            <p:childTnLst>
                              <p:par>
                                <p:cTn id="65" presetID="22" presetClass="entr" presetSubtype="1" fill="hold" grpId="0" nodeType="afterEffect">
                                  <p:stCondLst>
                                    <p:cond delay="0"/>
                                  </p:stCondLst>
                                  <p:childTnLst>
                                    <p:set>
                                      <p:cBhvr>
                                        <p:cTn id="66" dur="1" fill="hold">
                                          <p:stCondLst>
                                            <p:cond delay="0"/>
                                          </p:stCondLst>
                                        </p:cTn>
                                        <p:tgtEl>
                                          <p:spTgt spid="20507"/>
                                        </p:tgtEl>
                                        <p:attrNameLst>
                                          <p:attrName>style.visibility</p:attrName>
                                        </p:attrNameLst>
                                      </p:cBhvr>
                                      <p:to>
                                        <p:strVal val="visible"/>
                                      </p:to>
                                    </p:set>
                                    <p:animEffect>
                                      <p:cBhvr>
                                        <p:cTn id="67" dur="500"/>
                                        <p:tgtEl>
                                          <p:spTgt spid="20507"/>
                                        </p:tgtEl>
                                      </p:cBhvr>
                                    </p:animEffect>
                                  </p:childTnLst>
                                </p:cTn>
                              </p:par>
                            </p:childTnLst>
                          </p:cTn>
                        </p:par>
                        <p:par>
                          <p:cTn id="68" fill="hold">
                            <p:stCondLst>
                              <p:cond delay="5500"/>
                            </p:stCondLst>
                            <p:childTnLst>
                              <p:par>
                                <p:cTn id="69" presetID="23" presetClass="entr" presetSubtype="32" fill="hold" nodeType="afterEffect">
                                  <p:stCondLst>
                                    <p:cond delay="0"/>
                                  </p:stCondLst>
                                  <p:childTnLst>
                                    <p:set>
                                      <p:cBhvr>
                                        <p:cTn id="70" dur="1" fill="hold">
                                          <p:stCondLst>
                                            <p:cond delay="0"/>
                                          </p:stCondLst>
                                        </p:cTn>
                                        <p:tgtEl>
                                          <p:spTgt spid="20508"/>
                                        </p:tgtEl>
                                        <p:attrNameLst>
                                          <p:attrName>style.visibility</p:attrName>
                                        </p:attrNameLst>
                                      </p:cBhvr>
                                      <p:to>
                                        <p:strVal val="visible"/>
                                      </p:to>
                                    </p:set>
                                    <p:anim calcmode="lin" valueType="num">
                                      <p:cBhvr>
                                        <p:cTn id="71" dur="500" fill="hold"/>
                                        <p:tgtEl>
                                          <p:spTgt spid="20508"/>
                                        </p:tgtEl>
                                        <p:attrNameLst>
                                          <p:attrName>ppt_w</p:attrName>
                                        </p:attrNameLst>
                                      </p:cBhvr>
                                      <p:tavLst>
                                        <p:tav tm="0">
                                          <p:val>
                                            <p:strVal val="4*#ppt_w"/>
                                          </p:val>
                                        </p:tav>
                                        <p:tav tm="100000">
                                          <p:val>
                                            <p:strVal val="#ppt_w"/>
                                          </p:val>
                                        </p:tav>
                                      </p:tavLst>
                                    </p:anim>
                                    <p:anim calcmode="lin" valueType="num">
                                      <p:cBhvr>
                                        <p:cTn id="72" dur="500" fill="hold"/>
                                        <p:tgtEl>
                                          <p:spTgt spid="20508"/>
                                        </p:tgtEl>
                                        <p:attrNameLst>
                                          <p:attrName>ppt_h</p:attrName>
                                        </p:attrNameLst>
                                      </p:cBhvr>
                                      <p:tavLst>
                                        <p:tav tm="0">
                                          <p:val>
                                            <p:strVal val="4*#ppt_h"/>
                                          </p:val>
                                        </p:tav>
                                        <p:tav tm="100000">
                                          <p:val>
                                            <p:strVal val="#ppt_h"/>
                                          </p:val>
                                        </p:tav>
                                      </p:tavLst>
                                    </p:anim>
                                  </p:childTnLst>
                                </p:cTn>
                              </p:par>
                            </p:childTnLst>
                          </p:cTn>
                        </p:par>
                        <p:par>
                          <p:cTn id="73" fill="hold">
                            <p:stCondLst>
                              <p:cond delay="6000"/>
                            </p:stCondLst>
                            <p:childTnLst>
                              <p:par>
                                <p:cTn id="74" presetID="2" presetClass="entr" presetSubtype="2" fill="hold" grpId="0" nodeType="afterEffect">
                                  <p:stCondLst>
                                    <p:cond delay="0"/>
                                  </p:stCondLst>
                                  <p:childTnLst>
                                    <p:set>
                                      <p:cBhvr>
                                        <p:cTn id="75" dur="1" fill="hold">
                                          <p:stCondLst>
                                            <p:cond delay="0"/>
                                          </p:stCondLst>
                                        </p:cTn>
                                        <p:tgtEl>
                                          <p:spTgt spid="20523"/>
                                        </p:tgtEl>
                                        <p:attrNameLst>
                                          <p:attrName>style.visibility</p:attrName>
                                        </p:attrNameLst>
                                      </p:cBhvr>
                                      <p:to>
                                        <p:strVal val="visible"/>
                                      </p:to>
                                    </p:set>
                                    <p:anim calcmode="lin" valueType="num">
                                      <p:cBhvr>
                                        <p:cTn id="76" dur="500" fill="hold"/>
                                        <p:tgtEl>
                                          <p:spTgt spid="20523"/>
                                        </p:tgtEl>
                                        <p:attrNameLst>
                                          <p:attrName>ppt_x</p:attrName>
                                        </p:attrNameLst>
                                      </p:cBhvr>
                                      <p:tavLst>
                                        <p:tav tm="0">
                                          <p:val>
                                            <p:strVal val="1+#ppt_w/2"/>
                                          </p:val>
                                        </p:tav>
                                        <p:tav tm="100000">
                                          <p:val>
                                            <p:strVal val="#ppt_x"/>
                                          </p:val>
                                        </p:tav>
                                      </p:tavLst>
                                    </p:anim>
                                    <p:anim calcmode="lin" valueType="num">
                                      <p:cBhvr>
                                        <p:cTn id="77" dur="500" fill="hold"/>
                                        <p:tgtEl>
                                          <p:spTgt spid="20523"/>
                                        </p:tgtEl>
                                        <p:attrNameLst>
                                          <p:attrName>ppt_y</p:attrName>
                                        </p:attrNameLst>
                                      </p:cBhvr>
                                      <p:tavLst>
                                        <p:tav tm="0">
                                          <p:val>
                                            <p:strVal val="#ppt_y"/>
                                          </p:val>
                                        </p:tav>
                                        <p:tav tm="100000">
                                          <p:val>
                                            <p:strVal val="#ppt_y"/>
                                          </p:val>
                                        </p:tav>
                                      </p:tavLst>
                                    </p:anim>
                                  </p:childTnLst>
                                </p:cTn>
                              </p:par>
                            </p:childTnLst>
                          </p:cTn>
                        </p:par>
                        <p:par>
                          <p:cTn id="78" fill="hold">
                            <p:stCondLst>
                              <p:cond delay="6500"/>
                            </p:stCondLst>
                            <p:childTnLst>
                              <p:par>
                                <p:cTn id="79" presetID="23" presetClass="entr" presetSubtype="32" fill="hold" nodeType="afterEffect">
                                  <p:stCondLst>
                                    <p:cond delay="0"/>
                                  </p:stCondLst>
                                  <p:childTnLst>
                                    <p:set>
                                      <p:cBhvr>
                                        <p:cTn id="80" dur="1" fill="hold">
                                          <p:stCondLst>
                                            <p:cond delay="0"/>
                                          </p:stCondLst>
                                        </p:cTn>
                                        <p:tgtEl>
                                          <p:spTgt spid="20511"/>
                                        </p:tgtEl>
                                        <p:attrNameLst>
                                          <p:attrName>style.visibility</p:attrName>
                                        </p:attrNameLst>
                                      </p:cBhvr>
                                      <p:to>
                                        <p:strVal val="visible"/>
                                      </p:to>
                                    </p:set>
                                    <p:anim calcmode="lin" valueType="num">
                                      <p:cBhvr>
                                        <p:cTn id="81" dur="500" fill="hold"/>
                                        <p:tgtEl>
                                          <p:spTgt spid="20511"/>
                                        </p:tgtEl>
                                        <p:attrNameLst>
                                          <p:attrName>ppt_w</p:attrName>
                                        </p:attrNameLst>
                                      </p:cBhvr>
                                      <p:tavLst>
                                        <p:tav tm="0">
                                          <p:val>
                                            <p:strVal val="4*#ppt_w"/>
                                          </p:val>
                                        </p:tav>
                                        <p:tav tm="100000">
                                          <p:val>
                                            <p:strVal val="#ppt_w"/>
                                          </p:val>
                                        </p:tav>
                                      </p:tavLst>
                                    </p:anim>
                                    <p:anim calcmode="lin" valueType="num">
                                      <p:cBhvr>
                                        <p:cTn id="82" dur="500" fill="hold"/>
                                        <p:tgtEl>
                                          <p:spTgt spid="20511"/>
                                        </p:tgtEl>
                                        <p:attrNameLst>
                                          <p:attrName>ppt_h</p:attrName>
                                        </p:attrNameLst>
                                      </p:cBhvr>
                                      <p:tavLst>
                                        <p:tav tm="0">
                                          <p:val>
                                            <p:strVal val="4*#ppt_h"/>
                                          </p:val>
                                        </p:tav>
                                        <p:tav tm="100000">
                                          <p:val>
                                            <p:strVal val="#ppt_h"/>
                                          </p:val>
                                        </p:tav>
                                      </p:tavLst>
                                    </p:anim>
                                  </p:childTnLst>
                                </p:cTn>
                              </p:par>
                            </p:childTnLst>
                          </p:cTn>
                        </p:par>
                        <p:par>
                          <p:cTn id="83" fill="hold">
                            <p:stCondLst>
                              <p:cond delay="7000"/>
                            </p:stCondLst>
                            <p:childTnLst>
                              <p:par>
                                <p:cTn id="84" presetID="2" presetClass="entr" presetSubtype="2" fill="hold" grpId="0" nodeType="afterEffect">
                                  <p:stCondLst>
                                    <p:cond delay="0"/>
                                  </p:stCondLst>
                                  <p:childTnLst>
                                    <p:set>
                                      <p:cBhvr>
                                        <p:cTn id="85" dur="1" fill="hold">
                                          <p:stCondLst>
                                            <p:cond delay="0"/>
                                          </p:stCondLst>
                                        </p:cTn>
                                        <p:tgtEl>
                                          <p:spTgt spid="20524"/>
                                        </p:tgtEl>
                                        <p:attrNameLst>
                                          <p:attrName>style.visibility</p:attrName>
                                        </p:attrNameLst>
                                      </p:cBhvr>
                                      <p:to>
                                        <p:strVal val="visible"/>
                                      </p:to>
                                    </p:set>
                                    <p:anim calcmode="lin" valueType="num">
                                      <p:cBhvr>
                                        <p:cTn id="86" dur="500" fill="hold"/>
                                        <p:tgtEl>
                                          <p:spTgt spid="20524"/>
                                        </p:tgtEl>
                                        <p:attrNameLst>
                                          <p:attrName>ppt_x</p:attrName>
                                        </p:attrNameLst>
                                      </p:cBhvr>
                                      <p:tavLst>
                                        <p:tav tm="0">
                                          <p:val>
                                            <p:strVal val="1+#ppt_w/2"/>
                                          </p:val>
                                        </p:tav>
                                        <p:tav tm="100000">
                                          <p:val>
                                            <p:strVal val="#ppt_x"/>
                                          </p:val>
                                        </p:tav>
                                      </p:tavLst>
                                    </p:anim>
                                    <p:anim calcmode="lin" valueType="num">
                                      <p:cBhvr>
                                        <p:cTn id="87" dur="500" fill="hold"/>
                                        <p:tgtEl>
                                          <p:spTgt spid="20524"/>
                                        </p:tgtEl>
                                        <p:attrNameLst>
                                          <p:attrName>ppt_y</p:attrName>
                                        </p:attrNameLst>
                                      </p:cBhvr>
                                      <p:tavLst>
                                        <p:tav tm="0">
                                          <p:val>
                                            <p:strVal val="#ppt_y"/>
                                          </p:val>
                                        </p:tav>
                                        <p:tav tm="100000">
                                          <p:val>
                                            <p:strVal val="#ppt_y"/>
                                          </p:val>
                                        </p:tav>
                                      </p:tavLst>
                                    </p:anim>
                                  </p:childTnLst>
                                </p:cTn>
                              </p:par>
                            </p:childTnLst>
                          </p:cTn>
                        </p:par>
                        <p:par>
                          <p:cTn id="88" fill="hold">
                            <p:stCondLst>
                              <p:cond delay="7500"/>
                            </p:stCondLst>
                            <p:childTnLst>
                              <p:par>
                                <p:cTn id="89" presetID="23" presetClass="entr" presetSubtype="32" fill="hold" nodeType="afterEffect">
                                  <p:stCondLst>
                                    <p:cond delay="0"/>
                                  </p:stCondLst>
                                  <p:childTnLst>
                                    <p:set>
                                      <p:cBhvr>
                                        <p:cTn id="90" dur="1" fill="hold">
                                          <p:stCondLst>
                                            <p:cond delay="0"/>
                                          </p:stCondLst>
                                        </p:cTn>
                                        <p:tgtEl>
                                          <p:spTgt spid="20514"/>
                                        </p:tgtEl>
                                        <p:attrNameLst>
                                          <p:attrName>style.visibility</p:attrName>
                                        </p:attrNameLst>
                                      </p:cBhvr>
                                      <p:to>
                                        <p:strVal val="visible"/>
                                      </p:to>
                                    </p:set>
                                    <p:anim calcmode="lin" valueType="num">
                                      <p:cBhvr>
                                        <p:cTn id="91" dur="500" fill="hold"/>
                                        <p:tgtEl>
                                          <p:spTgt spid="20514"/>
                                        </p:tgtEl>
                                        <p:attrNameLst>
                                          <p:attrName>ppt_w</p:attrName>
                                        </p:attrNameLst>
                                      </p:cBhvr>
                                      <p:tavLst>
                                        <p:tav tm="0">
                                          <p:val>
                                            <p:strVal val="4*#ppt_w"/>
                                          </p:val>
                                        </p:tav>
                                        <p:tav tm="100000">
                                          <p:val>
                                            <p:strVal val="#ppt_w"/>
                                          </p:val>
                                        </p:tav>
                                      </p:tavLst>
                                    </p:anim>
                                    <p:anim calcmode="lin" valueType="num">
                                      <p:cBhvr>
                                        <p:cTn id="92" dur="500" fill="hold"/>
                                        <p:tgtEl>
                                          <p:spTgt spid="20514"/>
                                        </p:tgtEl>
                                        <p:attrNameLst>
                                          <p:attrName>ppt_h</p:attrName>
                                        </p:attrNameLst>
                                      </p:cBhvr>
                                      <p:tavLst>
                                        <p:tav tm="0">
                                          <p:val>
                                            <p:strVal val="4*#ppt_h"/>
                                          </p:val>
                                        </p:tav>
                                        <p:tav tm="100000">
                                          <p:val>
                                            <p:strVal val="#ppt_h"/>
                                          </p:val>
                                        </p:tav>
                                      </p:tavLst>
                                    </p:anim>
                                  </p:childTnLst>
                                </p:cTn>
                              </p:par>
                            </p:childTnLst>
                          </p:cTn>
                        </p:par>
                        <p:par>
                          <p:cTn id="93" fill="hold">
                            <p:stCondLst>
                              <p:cond delay="8000"/>
                            </p:stCondLst>
                            <p:childTnLst>
                              <p:par>
                                <p:cTn id="94" presetID="2" presetClass="entr" presetSubtype="2" fill="hold" grpId="0" nodeType="afterEffect">
                                  <p:stCondLst>
                                    <p:cond delay="0"/>
                                  </p:stCondLst>
                                  <p:childTnLst>
                                    <p:set>
                                      <p:cBhvr>
                                        <p:cTn id="95" dur="1" fill="hold">
                                          <p:stCondLst>
                                            <p:cond delay="0"/>
                                          </p:stCondLst>
                                        </p:cTn>
                                        <p:tgtEl>
                                          <p:spTgt spid="20525"/>
                                        </p:tgtEl>
                                        <p:attrNameLst>
                                          <p:attrName>style.visibility</p:attrName>
                                        </p:attrNameLst>
                                      </p:cBhvr>
                                      <p:to>
                                        <p:strVal val="visible"/>
                                      </p:to>
                                    </p:set>
                                    <p:anim calcmode="lin" valueType="num">
                                      <p:cBhvr>
                                        <p:cTn id="96" dur="500" fill="hold"/>
                                        <p:tgtEl>
                                          <p:spTgt spid="20525"/>
                                        </p:tgtEl>
                                        <p:attrNameLst>
                                          <p:attrName>ppt_x</p:attrName>
                                        </p:attrNameLst>
                                      </p:cBhvr>
                                      <p:tavLst>
                                        <p:tav tm="0">
                                          <p:val>
                                            <p:strVal val="1+#ppt_w/2"/>
                                          </p:val>
                                        </p:tav>
                                        <p:tav tm="100000">
                                          <p:val>
                                            <p:strVal val="#ppt_x"/>
                                          </p:val>
                                        </p:tav>
                                      </p:tavLst>
                                    </p:anim>
                                    <p:anim calcmode="lin" valueType="num">
                                      <p:cBhvr>
                                        <p:cTn id="97" dur="500" fill="hold"/>
                                        <p:tgtEl>
                                          <p:spTgt spid="20525"/>
                                        </p:tgtEl>
                                        <p:attrNameLst>
                                          <p:attrName>ppt_y</p:attrName>
                                        </p:attrNameLst>
                                      </p:cBhvr>
                                      <p:tavLst>
                                        <p:tav tm="0">
                                          <p:val>
                                            <p:strVal val="#ppt_y"/>
                                          </p:val>
                                        </p:tav>
                                        <p:tav tm="100000">
                                          <p:val>
                                            <p:strVal val="#ppt_y"/>
                                          </p:val>
                                        </p:tav>
                                      </p:tavLst>
                                    </p:anim>
                                  </p:childTnLst>
                                </p:cTn>
                              </p:par>
                            </p:childTnLst>
                          </p:cTn>
                        </p:par>
                        <p:par>
                          <p:cTn id="98" fill="hold">
                            <p:stCondLst>
                              <p:cond delay="8500"/>
                            </p:stCondLst>
                            <p:childTnLst>
                              <p:par>
                                <p:cTn id="99" presetID="23" presetClass="entr" presetSubtype="32" fill="hold" nodeType="afterEffect">
                                  <p:stCondLst>
                                    <p:cond delay="0"/>
                                  </p:stCondLst>
                                  <p:childTnLst>
                                    <p:set>
                                      <p:cBhvr>
                                        <p:cTn id="100" dur="1" fill="hold">
                                          <p:stCondLst>
                                            <p:cond delay="0"/>
                                          </p:stCondLst>
                                        </p:cTn>
                                        <p:tgtEl>
                                          <p:spTgt spid="20517"/>
                                        </p:tgtEl>
                                        <p:attrNameLst>
                                          <p:attrName>style.visibility</p:attrName>
                                        </p:attrNameLst>
                                      </p:cBhvr>
                                      <p:to>
                                        <p:strVal val="visible"/>
                                      </p:to>
                                    </p:set>
                                    <p:anim calcmode="lin" valueType="num">
                                      <p:cBhvr>
                                        <p:cTn id="101" dur="500" fill="hold"/>
                                        <p:tgtEl>
                                          <p:spTgt spid="20517"/>
                                        </p:tgtEl>
                                        <p:attrNameLst>
                                          <p:attrName>ppt_w</p:attrName>
                                        </p:attrNameLst>
                                      </p:cBhvr>
                                      <p:tavLst>
                                        <p:tav tm="0">
                                          <p:val>
                                            <p:strVal val="4*#ppt_w"/>
                                          </p:val>
                                        </p:tav>
                                        <p:tav tm="100000">
                                          <p:val>
                                            <p:strVal val="#ppt_w"/>
                                          </p:val>
                                        </p:tav>
                                      </p:tavLst>
                                    </p:anim>
                                    <p:anim calcmode="lin" valueType="num">
                                      <p:cBhvr>
                                        <p:cTn id="102" dur="500" fill="hold"/>
                                        <p:tgtEl>
                                          <p:spTgt spid="20517"/>
                                        </p:tgtEl>
                                        <p:attrNameLst>
                                          <p:attrName>ppt_h</p:attrName>
                                        </p:attrNameLst>
                                      </p:cBhvr>
                                      <p:tavLst>
                                        <p:tav tm="0">
                                          <p:val>
                                            <p:strVal val="4*#ppt_h"/>
                                          </p:val>
                                        </p:tav>
                                        <p:tav tm="100000">
                                          <p:val>
                                            <p:strVal val="#ppt_h"/>
                                          </p:val>
                                        </p:tav>
                                      </p:tavLst>
                                    </p:anim>
                                  </p:childTnLst>
                                </p:cTn>
                              </p:par>
                            </p:childTnLst>
                          </p:cTn>
                        </p:par>
                        <p:par>
                          <p:cTn id="103" fill="hold">
                            <p:stCondLst>
                              <p:cond delay="9000"/>
                            </p:stCondLst>
                            <p:childTnLst>
                              <p:par>
                                <p:cTn id="104" presetID="2" presetClass="entr" presetSubtype="2" fill="hold" grpId="0" nodeType="afterEffect">
                                  <p:stCondLst>
                                    <p:cond delay="0"/>
                                  </p:stCondLst>
                                  <p:childTnLst>
                                    <p:set>
                                      <p:cBhvr>
                                        <p:cTn id="105" dur="1" fill="hold">
                                          <p:stCondLst>
                                            <p:cond delay="0"/>
                                          </p:stCondLst>
                                        </p:cTn>
                                        <p:tgtEl>
                                          <p:spTgt spid="20526"/>
                                        </p:tgtEl>
                                        <p:attrNameLst>
                                          <p:attrName>style.visibility</p:attrName>
                                        </p:attrNameLst>
                                      </p:cBhvr>
                                      <p:to>
                                        <p:strVal val="visible"/>
                                      </p:to>
                                    </p:set>
                                    <p:anim calcmode="lin" valueType="num">
                                      <p:cBhvr>
                                        <p:cTn id="106" dur="500" fill="hold"/>
                                        <p:tgtEl>
                                          <p:spTgt spid="20526"/>
                                        </p:tgtEl>
                                        <p:attrNameLst>
                                          <p:attrName>ppt_x</p:attrName>
                                        </p:attrNameLst>
                                      </p:cBhvr>
                                      <p:tavLst>
                                        <p:tav tm="0">
                                          <p:val>
                                            <p:strVal val="1+#ppt_w/2"/>
                                          </p:val>
                                        </p:tav>
                                        <p:tav tm="100000">
                                          <p:val>
                                            <p:strVal val="#ppt_x"/>
                                          </p:val>
                                        </p:tav>
                                      </p:tavLst>
                                    </p:anim>
                                    <p:anim calcmode="lin" valueType="num">
                                      <p:cBhvr>
                                        <p:cTn id="107" dur="500" fill="hold"/>
                                        <p:tgtEl>
                                          <p:spTgt spid="20526"/>
                                        </p:tgtEl>
                                        <p:attrNameLst>
                                          <p:attrName>ppt_y</p:attrName>
                                        </p:attrNameLst>
                                      </p:cBhvr>
                                      <p:tavLst>
                                        <p:tav tm="0">
                                          <p:val>
                                            <p:strVal val="#ppt_y"/>
                                          </p:val>
                                        </p:tav>
                                        <p:tav tm="100000">
                                          <p:val>
                                            <p:strVal val="#ppt_y"/>
                                          </p:val>
                                        </p:tav>
                                      </p:tavLst>
                                    </p:anim>
                                  </p:childTnLst>
                                </p:cTn>
                              </p:par>
                            </p:childTnLst>
                          </p:cTn>
                        </p:par>
                        <p:par>
                          <p:cTn id="108" fill="hold">
                            <p:stCondLst>
                              <p:cond delay="9500"/>
                            </p:stCondLst>
                            <p:childTnLst>
                              <p:par>
                                <p:cTn id="109" presetID="23" presetClass="entr" presetSubtype="32" fill="hold" nodeType="afterEffect">
                                  <p:stCondLst>
                                    <p:cond delay="0"/>
                                  </p:stCondLst>
                                  <p:childTnLst>
                                    <p:set>
                                      <p:cBhvr>
                                        <p:cTn id="110" dur="1" fill="hold">
                                          <p:stCondLst>
                                            <p:cond delay="0"/>
                                          </p:stCondLst>
                                        </p:cTn>
                                        <p:tgtEl>
                                          <p:spTgt spid="20520"/>
                                        </p:tgtEl>
                                        <p:attrNameLst>
                                          <p:attrName>style.visibility</p:attrName>
                                        </p:attrNameLst>
                                      </p:cBhvr>
                                      <p:to>
                                        <p:strVal val="visible"/>
                                      </p:to>
                                    </p:set>
                                    <p:anim calcmode="lin" valueType="num">
                                      <p:cBhvr>
                                        <p:cTn id="111" dur="500" fill="hold"/>
                                        <p:tgtEl>
                                          <p:spTgt spid="20520"/>
                                        </p:tgtEl>
                                        <p:attrNameLst>
                                          <p:attrName>ppt_w</p:attrName>
                                        </p:attrNameLst>
                                      </p:cBhvr>
                                      <p:tavLst>
                                        <p:tav tm="0">
                                          <p:val>
                                            <p:strVal val="4*#ppt_w"/>
                                          </p:val>
                                        </p:tav>
                                        <p:tav tm="100000">
                                          <p:val>
                                            <p:strVal val="#ppt_w"/>
                                          </p:val>
                                        </p:tav>
                                      </p:tavLst>
                                    </p:anim>
                                    <p:anim calcmode="lin" valueType="num">
                                      <p:cBhvr>
                                        <p:cTn id="112" dur="500" fill="hold"/>
                                        <p:tgtEl>
                                          <p:spTgt spid="20520"/>
                                        </p:tgtEl>
                                        <p:attrNameLst>
                                          <p:attrName>ppt_h</p:attrName>
                                        </p:attrNameLst>
                                      </p:cBhvr>
                                      <p:tavLst>
                                        <p:tav tm="0">
                                          <p:val>
                                            <p:strVal val="4*#ppt_h"/>
                                          </p:val>
                                        </p:tav>
                                        <p:tav tm="100000">
                                          <p:val>
                                            <p:strVal val="#ppt_h"/>
                                          </p:val>
                                        </p:tav>
                                      </p:tavLst>
                                    </p:anim>
                                  </p:childTnLst>
                                </p:cTn>
                              </p:par>
                            </p:childTnLst>
                          </p:cTn>
                        </p:par>
                        <p:par>
                          <p:cTn id="113" fill="hold">
                            <p:stCondLst>
                              <p:cond delay="10000"/>
                            </p:stCondLst>
                            <p:childTnLst>
                              <p:par>
                                <p:cTn id="114" presetID="2" presetClass="entr" presetSubtype="2" fill="hold" grpId="0" nodeType="afterEffect">
                                  <p:stCondLst>
                                    <p:cond delay="0"/>
                                  </p:stCondLst>
                                  <p:childTnLst>
                                    <p:set>
                                      <p:cBhvr>
                                        <p:cTn id="115" dur="1" fill="hold">
                                          <p:stCondLst>
                                            <p:cond delay="0"/>
                                          </p:stCondLst>
                                        </p:cTn>
                                        <p:tgtEl>
                                          <p:spTgt spid="20527"/>
                                        </p:tgtEl>
                                        <p:attrNameLst>
                                          <p:attrName>style.visibility</p:attrName>
                                        </p:attrNameLst>
                                      </p:cBhvr>
                                      <p:to>
                                        <p:strVal val="visible"/>
                                      </p:to>
                                    </p:set>
                                    <p:anim calcmode="lin" valueType="num">
                                      <p:cBhvr>
                                        <p:cTn id="116" dur="500" fill="hold"/>
                                        <p:tgtEl>
                                          <p:spTgt spid="20527"/>
                                        </p:tgtEl>
                                        <p:attrNameLst>
                                          <p:attrName>ppt_x</p:attrName>
                                        </p:attrNameLst>
                                      </p:cBhvr>
                                      <p:tavLst>
                                        <p:tav tm="0">
                                          <p:val>
                                            <p:strVal val="1+#ppt_w/2"/>
                                          </p:val>
                                        </p:tav>
                                        <p:tav tm="100000">
                                          <p:val>
                                            <p:strVal val="#ppt_x"/>
                                          </p:val>
                                        </p:tav>
                                      </p:tavLst>
                                    </p:anim>
                                    <p:anim calcmode="lin" valueType="num">
                                      <p:cBhvr>
                                        <p:cTn id="117" dur="500" fill="hold"/>
                                        <p:tgtEl>
                                          <p:spTgt spid="205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7" grpId="0" animBg="1"/>
      <p:bldP spid="20498" grpId="0" animBg="1"/>
      <p:bldP spid="20499" grpId="0" animBg="1"/>
      <p:bldP spid="20500" grpId="0" animBg="1"/>
      <p:bldP spid="20501" grpId="0" animBg="1"/>
      <p:bldP spid="20507" grpId="0" animBg="1"/>
      <p:bldP spid="20523" grpId="0" bldLvl="0" autoUpdateAnimBg="0"/>
      <p:bldP spid="20524" grpId="0" bldLvl="0" autoUpdateAnimBg="0"/>
      <p:bldP spid="20525" grpId="0" bldLvl="0" autoUpdateAnimBg="0"/>
      <p:bldP spid="20526" grpId="0" bldLvl="0" autoUpdateAnimBg="0"/>
      <p:bldP spid="20527"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27650"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27651" name="Group 3"/>
          <p:cNvGrpSpPr/>
          <p:nvPr/>
        </p:nvGrpSpPr>
        <p:grpSpPr bwMode="auto">
          <a:xfrm>
            <a:off x="0" y="6400800"/>
            <a:ext cx="12192000" cy="457200"/>
            <a:chOff x="0" y="0"/>
            <a:chExt cx="12192000" cy="1545465"/>
          </a:xfrm>
        </p:grpSpPr>
        <p:sp>
          <p:nvSpPr>
            <p:cNvPr id="27699"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7700"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7701"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7702"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7703"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7704"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27652"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7653"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7654"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7655"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7656"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7657"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7658"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21" name="Rectangle 5"/>
          <p:cNvSpPr>
            <a:spLocks noChangeArrowheads="1"/>
          </p:cNvSpPr>
          <p:nvPr/>
        </p:nvSpPr>
        <p:spPr bwMode="auto">
          <a:xfrm>
            <a:off x="1504950" y="1736725"/>
            <a:ext cx="1543050" cy="47625"/>
          </a:xfrm>
          <a:prstGeom prst="rect">
            <a:avLst/>
          </a:prstGeom>
          <a:solidFill>
            <a:srgbClr val="046589"/>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grpSp>
        <p:nvGrpSpPr>
          <p:cNvPr id="21522" name="Group 18"/>
          <p:cNvGrpSpPr/>
          <p:nvPr/>
        </p:nvGrpSpPr>
        <p:grpSpPr bwMode="auto">
          <a:xfrm>
            <a:off x="768350" y="1247775"/>
            <a:ext cx="985838" cy="992188"/>
            <a:chOff x="0" y="0"/>
            <a:chExt cx="985838" cy="992188"/>
          </a:xfrm>
        </p:grpSpPr>
        <p:sp>
          <p:nvSpPr>
            <p:cNvPr id="27696" name="Oval 8"/>
            <p:cNvSpPr>
              <a:spLocks noChangeArrowheads="1"/>
            </p:cNvSpPr>
            <p:nvPr/>
          </p:nvSpPr>
          <p:spPr bwMode="auto">
            <a:xfrm>
              <a:off x="0" y="0"/>
              <a:ext cx="985838" cy="992188"/>
            </a:xfrm>
            <a:prstGeom prst="ellipse">
              <a:avLst/>
            </a:prstGeom>
            <a:solidFill>
              <a:srgbClr val="046589"/>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27697" name="Oval 9"/>
            <p:cNvSpPr>
              <a:spLocks noChangeArrowheads="1"/>
            </p:cNvSpPr>
            <p:nvPr/>
          </p:nvSpPr>
          <p:spPr bwMode="auto">
            <a:xfrm>
              <a:off x="88900" y="87313"/>
              <a:ext cx="809625" cy="815975"/>
            </a:xfrm>
            <a:prstGeom prst="ellipse">
              <a:avLst/>
            </a:prstGeom>
            <a:solidFill>
              <a:srgbClr val="FDFAEB"/>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27698" name="文本框 753"/>
            <p:cNvSpPr>
              <a:spLocks noChangeArrowheads="1"/>
            </p:cNvSpPr>
            <p:nvPr/>
          </p:nvSpPr>
          <p:spPr bwMode="auto">
            <a:xfrm>
              <a:off x="146707" y="236061"/>
              <a:ext cx="714698" cy="5847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200" b="1">
                  <a:solidFill>
                    <a:srgbClr val="046589"/>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200" b="1">
                <a:solidFill>
                  <a:srgbClr val="04658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526" name="Group 22"/>
          <p:cNvGrpSpPr/>
          <p:nvPr/>
        </p:nvGrpSpPr>
        <p:grpSpPr bwMode="auto">
          <a:xfrm>
            <a:off x="2924175" y="1200150"/>
            <a:ext cx="2570163" cy="939800"/>
            <a:chOff x="0" y="0"/>
            <a:chExt cx="2570163" cy="939800"/>
          </a:xfrm>
        </p:grpSpPr>
        <p:sp>
          <p:nvSpPr>
            <p:cNvPr id="27693" name="Freeform 6"/>
            <p:cNvSpPr>
              <a:spLocks noChangeArrowheads="1"/>
            </p:cNvSpPr>
            <p:nvPr/>
          </p:nvSpPr>
          <p:spPr bwMode="auto">
            <a:xfrm>
              <a:off x="0" y="0"/>
              <a:ext cx="2570163" cy="939800"/>
            </a:xfrm>
            <a:custGeom>
              <a:avLst/>
              <a:gdLst>
                <a:gd name="T0" fmla="*/ 2333625 w 1619"/>
                <a:gd name="T1" fmla="*/ 473075 h 592"/>
                <a:gd name="T2" fmla="*/ 2570163 w 1619"/>
                <a:gd name="T3" fmla="*/ 939800 h 592"/>
                <a:gd name="T4" fmla="*/ 0 w 1619"/>
                <a:gd name="T5" fmla="*/ 939800 h 592"/>
                <a:gd name="T6" fmla="*/ 0 w 1619"/>
                <a:gd name="T7" fmla="*/ 0 h 592"/>
                <a:gd name="T8" fmla="*/ 2570163 w 1619"/>
                <a:gd name="T9" fmla="*/ 0 h 592"/>
                <a:gd name="T10" fmla="*/ 2333625 w 1619"/>
                <a:gd name="T11" fmla="*/ 473075 h 592"/>
                <a:gd name="T12" fmla="*/ 0 60000 65536"/>
                <a:gd name="T13" fmla="*/ 0 60000 65536"/>
                <a:gd name="T14" fmla="*/ 0 60000 65536"/>
                <a:gd name="T15" fmla="*/ 0 60000 65536"/>
                <a:gd name="T16" fmla="*/ 0 60000 65536"/>
                <a:gd name="T17" fmla="*/ 0 60000 65536"/>
                <a:gd name="T18" fmla="*/ 0 w 1619"/>
                <a:gd name="T19" fmla="*/ 0 h 592"/>
                <a:gd name="T20" fmla="*/ 1619 w 1619"/>
                <a:gd name="T21" fmla="*/ 592 h 592"/>
              </a:gdLst>
              <a:ahLst/>
              <a:cxnLst>
                <a:cxn ang="T12">
                  <a:pos x="T0" y="T1"/>
                </a:cxn>
                <a:cxn ang="T13">
                  <a:pos x="T2" y="T3"/>
                </a:cxn>
                <a:cxn ang="T14">
                  <a:pos x="T4" y="T5"/>
                </a:cxn>
                <a:cxn ang="T15">
                  <a:pos x="T6" y="T7"/>
                </a:cxn>
                <a:cxn ang="T16">
                  <a:pos x="T8" y="T9"/>
                </a:cxn>
                <a:cxn ang="T17">
                  <a:pos x="T10" y="T11"/>
                </a:cxn>
              </a:cxnLst>
              <a:rect l="T18" t="T19" r="T20" b="T21"/>
              <a:pathLst>
                <a:path w="1619" h="592">
                  <a:moveTo>
                    <a:pt x="1470" y="298"/>
                  </a:moveTo>
                  <a:lnTo>
                    <a:pt x="1619" y="592"/>
                  </a:lnTo>
                  <a:lnTo>
                    <a:pt x="0" y="592"/>
                  </a:lnTo>
                  <a:lnTo>
                    <a:pt x="0" y="0"/>
                  </a:lnTo>
                  <a:lnTo>
                    <a:pt x="1619" y="0"/>
                  </a:lnTo>
                  <a:lnTo>
                    <a:pt x="1470" y="298"/>
                  </a:lnTo>
                  <a:close/>
                </a:path>
              </a:pathLst>
            </a:custGeom>
            <a:solidFill>
              <a:srgbClr val="046589"/>
            </a:solidFill>
            <a:ln w="9525" cmpd="sng">
              <a:noFill/>
              <a:bevel/>
            </a:ln>
          </p:spPr>
          <p:txBody>
            <a:bodyPr/>
            <a:lstStyle/>
            <a:p>
              <a:endParaRPr lang="zh-CN" altLang="en-US"/>
            </a:p>
          </p:txBody>
        </p:sp>
        <p:sp>
          <p:nvSpPr>
            <p:cNvPr id="27694" name="Freeform 7"/>
            <p:cNvSpPr>
              <a:spLocks noChangeArrowheads="1"/>
            </p:cNvSpPr>
            <p:nvPr/>
          </p:nvSpPr>
          <p:spPr bwMode="auto">
            <a:xfrm>
              <a:off x="95250" y="88900"/>
              <a:ext cx="2333625" cy="762000"/>
            </a:xfrm>
            <a:custGeom>
              <a:avLst/>
              <a:gdLst>
                <a:gd name="T0" fmla="*/ 2333625 w 1470"/>
                <a:gd name="T1" fmla="*/ 762000 h 480"/>
                <a:gd name="T2" fmla="*/ 0 w 1470"/>
                <a:gd name="T3" fmla="*/ 762000 h 480"/>
                <a:gd name="T4" fmla="*/ 0 w 1470"/>
                <a:gd name="T5" fmla="*/ 0 h 480"/>
                <a:gd name="T6" fmla="*/ 2333625 w 1470"/>
                <a:gd name="T7" fmla="*/ 0 h 480"/>
                <a:gd name="T8" fmla="*/ 2155825 w 1470"/>
                <a:gd name="T9" fmla="*/ 341313 h 480"/>
                <a:gd name="T10" fmla="*/ 2138363 w 1470"/>
                <a:gd name="T11" fmla="*/ 384175 h 480"/>
                <a:gd name="T12" fmla="*/ 2155825 w 1470"/>
                <a:gd name="T13" fmla="*/ 425450 h 480"/>
                <a:gd name="T14" fmla="*/ 2333625 w 1470"/>
                <a:gd name="T15" fmla="*/ 762000 h 480"/>
                <a:gd name="T16" fmla="*/ 2333625 w 1470"/>
                <a:gd name="T17" fmla="*/ 762000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0"/>
                <a:gd name="T28" fmla="*/ 0 h 480"/>
                <a:gd name="T29" fmla="*/ 1470 w 147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0" h="480">
                  <a:moveTo>
                    <a:pt x="1470" y="480"/>
                  </a:moveTo>
                  <a:lnTo>
                    <a:pt x="0" y="480"/>
                  </a:lnTo>
                  <a:lnTo>
                    <a:pt x="0" y="0"/>
                  </a:lnTo>
                  <a:lnTo>
                    <a:pt x="1470" y="0"/>
                  </a:lnTo>
                  <a:lnTo>
                    <a:pt x="1358" y="215"/>
                  </a:lnTo>
                  <a:lnTo>
                    <a:pt x="1347" y="242"/>
                  </a:lnTo>
                  <a:lnTo>
                    <a:pt x="1358" y="268"/>
                  </a:lnTo>
                  <a:lnTo>
                    <a:pt x="1470" y="480"/>
                  </a:lnTo>
                  <a:close/>
                </a:path>
              </a:pathLst>
            </a:custGeom>
            <a:solidFill>
              <a:srgbClr val="FDFAEB"/>
            </a:solidFill>
            <a:ln w="9525" cmpd="sng">
              <a:noFill/>
              <a:bevel/>
            </a:ln>
          </p:spPr>
          <p:txBody>
            <a:bodyPr/>
            <a:lstStyle/>
            <a:p>
              <a:endParaRPr lang="zh-CN" altLang="en-US"/>
            </a:p>
          </p:txBody>
        </p:sp>
        <p:sp>
          <p:nvSpPr>
            <p:cNvPr id="27695" name="文本框 770"/>
            <p:cNvSpPr>
              <a:spLocks noChangeArrowheads="1"/>
            </p:cNvSpPr>
            <p:nvPr/>
          </p:nvSpPr>
          <p:spPr bwMode="auto">
            <a:xfrm>
              <a:off x="179338" y="239067"/>
              <a:ext cx="2228950" cy="46166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400" b="1">
                  <a:solidFill>
                    <a:srgbClr val="046589"/>
                  </a:solidFill>
                  <a:latin typeface="微软雅黑" panose="020B0503020204020204" pitchFamily="34" charset="-122"/>
                  <a:ea typeface="微软雅黑" panose="020B0503020204020204" pitchFamily="34" charset="-122"/>
                  <a:sym typeface="微软雅黑" panose="020B0503020204020204" pitchFamily="34" charset="-122"/>
                </a:rPr>
                <a:t>添加主要标题</a:t>
              </a:r>
              <a:endParaRPr lang="zh-CN" altLang="en-US" sz="2400" b="1">
                <a:solidFill>
                  <a:srgbClr val="04658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530" name="Rectangle 10"/>
          <p:cNvSpPr>
            <a:spLocks noChangeArrowheads="1"/>
          </p:cNvSpPr>
          <p:nvPr/>
        </p:nvSpPr>
        <p:spPr bwMode="auto">
          <a:xfrm>
            <a:off x="1504950" y="3152775"/>
            <a:ext cx="1543050" cy="47625"/>
          </a:xfrm>
          <a:prstGeom prst="rect">
            <a:avLst/>
          </a:prstGeom>
          <a:solidFill>
            <a:srgbClr val="D6BF00"/>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grpSp>
        <p:nvGrpSpPr>
          <p:cNvPr id="21531" name="Group 27"/>
          <p:cNvGrpSpPr/>
          <p:nvPr/>
        </p:nvGrpSpPr>
        <p:grpSpPr bwMode="auto">
          <a:xfrm>
            <a:off x="768350" y="2662238"/>
            <a:ext cx="985838" cy="992187"/>
            <a:chOff x="0" y="0"/>
            <a:chExt cx="985838" cy="992188"/>
          </a:xfrm>
        </p:grpSpPr>
        <p:sp>
          <p:nvSpPr>
            <p:cNvPr id="27690" name="Oval 13"/>
            <p:cNvSpPr>
              <a:spLocks noChangeArrowheads="1"/>
            </p:cNvSpPr>
            <p:nvPr/>
          </p:nvSpPr>
          <p:spPr bwMode="auto">
            <a:xfrm>
              <a:off x="0" y="0"/>
              <a:ext cx="985838" cy="992188"/>
            </a:xfrm>
            <a:prstGeom prst="ellipse">
              <a:avLst/>
            </a:prstGeom>
            <a:solidFill>
              <a:srgbClr val="D6BF00"/>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27691" name="Oval 14"/>
            <p:cNvSpPr>
              <a:spLocks noChangeArrowheads="1"/>
            </p:cNvSpPr>
            <p:nvPr/>
          </p:nvSpPr>
          <p:spPr bwMode="auto">
            <a:xfrm>
              <a:off x="88900" y="88900"/>
              <a:ext cx="809625" cy="814388"/>
            </a:xfrm>
            <a:prstGeom prst="ellipse">
              <a:avLst/>
            </a:prstGeom>
            <a:solidFill>
              <a:srgbClr val="FDFAEB"/>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27692" name="文本框 152"/>
            <p:cNvSpPr>
              <a:spLocks noChangeArrowheads="1"/>
            </p:cNvSpPr>
            <p:nvPr/>
          </p:nvSpPr>
          <p:spPr bwMode="auto">
            <a:xfrm>
              <a:off x="162744" y="221962"/>
              <a:ext cx="714698" cy="5847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200" b="1">
                  <a:solidFill>
                    <a:srgbClr val="D6BF00"/>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200" b="1">
                <a:solidFill>
                  <a:srgbClr val="D6BF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535" name="Group 31"/>
          <p:cNvGrpSpPr/>
          <p:nvPr/>
        </p:nvGrpSpPr>
        <p:grpSpPr bwMode="auto">
          <a:xfrm>
            <a:off x="2924175" y="2614613"/>
            <a:ext cx="2570163" cy="939800"/>
            <a:chOff x="0" y="0"/>
            <a:chExt cx="2570163" cy="939800"/>
          </a:xfrm>
        </p:grpSpPr>
        <p:sp>
          <p:nvSpPr>
            <p:cNvPr id="27687" name="Freeform 11"/>
            <p:cNvSpPr>
              <a:spLocks noChangeArrowheads="1"/>
            </p:cNvSpPr>
            <p:nvPr/>
          </p:nvSpPr>
          <p:spPr bwMode="auto">
            <a:xfrm>
              <a:off x="0" y="0"/>
              <a:ext cx="2570163" cy="939800"/>
            </a:xfrm>
            <a:custGeom>
              <a:avLst/>
              <a:gdLst>
                <a:gd name="T0" fmla="*/ 2333625 w 1619"/>
                <a:gd name="T1" fmla="*/ 473075 h 592"/>
                <a:gd name="T2" fmla="*/ 2570163 w 1619"/>
                <a:gd name="T3" fmla="*/ 939800 h 592"/>
                <a:gd name="T4" fmla="*/ 0 w 1619"/>
                <a:gd name="T5" fmla="*/ 939800 h 592"/>
                <a:gd name="T6" fmla="*/ 0 w 1619"/>
                <a:gd name="T7" fmla="*/ 0 h 592"/>
                <a:gd name="T8" fmla="*/ 2570163 w 1619"/>
                <a:gd name="T9" fmla="*/ 0 h 592"/>
                <a:gd name="T10" fmla="*/ 2333625 w 1619"/>
                <a:gd name="T11" fmla="*/ 473075 h 592"/>
                <a:gd name="T12" fmla="*/ 0 60000 65536"/>
                <a:gd name="T13" fmla="*/ 0 60000 65536"/>
                <a:gd name="T14" fmla="*/ 0 60000 65536"/>
                <a:gd name="T15" fmla="*/ 0 60000 65536"/>
                <a:gd name="T16" fmla="*/ 0 60000 65536"/>
                <a:gd name="T17" fmla="*/ 0 60000 65536"/>
                <a:gd name="T18" fmla="*/ 0 w 1619"/>
                <a:gd name="T19" fmla="*/ 0 h 592"/>
                <a:gd name="T20" fmla="*/ 1619 w 1619"/>
                <a:gd name="T21" fmla="*/ 592 h 592"/>
              </a:gdLst>
              <a:ahLst/>
              <a:cxnLst>
                <a:cxn ang="T12">
                  <a:pos x="T0" y="T1"/>
                </a:cxn>
                <a:cxn ang="T13">
                  <a:pos x="T2" y="T3"/>
                </a:cxn>
                <a:cxn ang="T14">
                  <a:pos x="T4" y="T5"/>
                </a:cxn>
                <a:cxn ang="T15">
                  <a:pos x="T6" y="T7"/>
                </a:cxn>
                <a:cxn ang="T16">
                  <a:pos x="T8" y="T9"/>
                </a:cxn>
                <a:cxn ang="T17">
                  <a:pos x="T10" y="T11"/>
                </a:cxn>
              </a:cxnLst>
              <a:rect l="T18" t="T19" r="T20" b="T21"/>
              <a:pathLst>
                <a:path w="1619" h="592">
                  <a:moveTo>
                    <a:pt x="1470" y="298"/>
                  </a:moveTo>
                  <a:lnTo>
                    <a:pt x="1619" y="592"/>
                  </a:lnTo>
                  <a:lnTo>
                    <a:pt x="0" y="592"/>
                  </a:lnTo>
                  <a:lnTo>
                    <a:pt x="0" y="0"/>
                  </a:lnTo>
                  <a:lnTo>
                    <a:pt x="1619" y="0"/>
                  </a:lnTo>
                  <a:lnTo>
                    <a:pt x="1470" y="298"/>
                  </a:lnTo>
                  <a:close/>
                </a:path>
              </a:pathLst>
            </a:custGeom>
            <a:solidFill>
              <a:srgbClr val="D6BF00"/>
            </a:solidFill>
            <a:ln w="9525" cmpd="sng">
              <a:noFill/>
              <a:bevel/>
            </a:ln>
          </p:spPr>
          <p:txBody>
            <a:bodyPr/>
            <a:lstStyle/>
            <a:p>
              <a:endParaRPr lang="zh-CN" altLang="en-US"/>
            </a:p>
          </p:txBody>
        </p:sp>
        <p:sp>
          <p:nvSpPr>
            <p:cNvPr id="27688" name="Freeform 12"/>
            <p:cNvSpPr>
              <a:spLocks noChangeArrowheads="1"/>
            </p:cNvSpPr>
            <p:nvPr/>
          </p:nvSpPr>
          <p:spPr bwMode="auto">
            <a:xfrm>
              <a:off x="95250" y="88900"/>
              <a:ext cx="2333625" cy="762000"/>
            </a:xfrm>
            <a:custGeom>
              <a:avLst/>
              <a:gdLst>
                <a:gd name="T0" fmla="*/ 2333625 w 1470"/>
                <a:gd name="T1" fmla="*/ 762000 h 480"/>
                <a:gd name="T2" fmla="*/ 0 w 1470"/>
                <a:gd name="T3" fmla="*/ 762000 h 480"/>
                <a:gd name="T4" fmla="*/ 0 w 1470"/>
                <a:gd name="T5" fmla="*/ 0 h 480"/>
                <a:gd name="T6" fmla="*/ 2333625 w 1470"/>
                <a:gd name="T7" fmla="*/ 0 h 480"/>
                <a:gd name="T8" fmla="*/ 2155825 w 1470"/>
                <a:gd name="T9" fmla="*/ 342900 h 480"/>
                <a:gd name="T10" fmla="*/ 2138363 w 1470"/>
                <a:gd name="T11" fmla="*/ 384175 h 480"/>
                <a:gd name="T12" fmla="*/ 2155825 w 1470"/>
                <a:gd name="T13" fmla="*/ 419100 h 480"/>
                <a:gd name="T14" fmla="*/ 2333625 w 1470"/>
                <a:gd name="T15" fmla="*/ 762000 h 480"/>
                <a:gd name="T16" fmla="*/ 2333625 w 1470"/>
                <a:gd name="T17" fmla="*/ 762000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0"/>
                <a:gd name="T28" fmla="*/ 0 h 480"/>
                <a:gd name="T29" fmla="*/ 1470 w 147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0" h="480">
                  <a:moveTo>
                    <a:pt x="1470" y="480"/>
                  </a:moveTo>
                  <a:lnTo>
                    <a:pt x="0" y="480"/>
                  </a:lnTo>
                  <a:lnTo>
                    <a:pt x="0" y="0"/>
                  </a:lnTo>
                  <a:lnTo>
                    <a:pt x="1470" y="0"/>
                  </a:lnTo>
                  <a:lnTo>
                    <a:pt x="1358" y="216"/>
                  </a:lnTo>
                  <a:lnTo>
                    <a:pt x="1347" y="242"/>
                  </a:lnTo>
                  <a:lnTo>
                    <a:pt x="1358" y="264"/>
                  </a:lnTo>
                  <a:lnTo>
                    <a:pt x="1470" y="480"/>
                  </a:lnTo>
                  <a:close/>
                </a:path>
              </a:pathLst>
            </a:custGeom>
            <a:solidFill>
              <a:srgbClr val="FDFAEB"/>
            </a:solidFill>
            <a:ln w="9525" cmpd="sng">
              <a:noFill/>
              <a:bevel/>
            </a:ln>
          </p:spPr>
          <p:txBody>
            <a:bodyPr/>
            <a:lstStyle/>
            <a:p>
              <a:endParaRPr lang="zh-CN" altLang="en-US"/>
            </a:p>
          </p:txBody>
        </p:sp>
        <p:sp>
          <p:nvSpPr>
            <p:cNvPr id="27689" name="文本框 160"/>
            <p:cNvSpPr>
              <a:spLocks noChangeArrowheads="1"/>
            </p:cNvSpPr>
            <p:nvPr/>
          </p:nvSpPr>
          <p:spPr bwMode="auto">
            <a:xfrm>
              <a:off x="179338" y="239067"/>
              <a:ext cx="2228950" cy="46166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400" b="1">
                  <a:solidFill>
                    <a:srgbClr val="D6BF00"/>
                  </a:solidFill>
                  <a:latin typeface="微软雅黑" panose="020B0503020204020204" pitchFamily="34" charset="-122"/>
                  <a:ea typeface="微软雅黑" panose="020B0503020204020204" pitchFamily="34" charset="-122"/>
                  <a:sym typeface="微软雅黑" panose="020B0503020204020204" pitchFamily="34" charset="-122"/>
                </a:rPr>
                <a:t>添加主要标题</a:t>
              </a:r>
              <a:endParaRPr lang="zh-CN" altLang="en-US" sz="2400" b="1">
                <a:solidFill>
                  <a:srgbClr val="D6BF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539" name="Rectangle 15"/>
          <p:cNvSpPr>
            <a:spLocks noChangeArrowheads="1"/>
          </p:cNvSpPr>
          <p:nvPr/>
        </p:nvSpPr>
        <p:spPr bwMode="auto">
          <a:xfrm>
            <a:off x="1504950" y="4429125"/>
            <a:ext cx="1543050" cy="53975"/>
          </a:xfrm>
          <a:prstGeom prst="rect">
            <a:avLst/>
          </a:prstGeom>
          <a:solidFill>
            <a:srgbClr val="F86817"/>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grpSp>
        <p:nvGrpSpPr>
          <p:cNvPr id="21540" name="Group 36"/>
          <p:cNvGrpSpPr/>
          <p:nvPr/>
        </p:nvGrpSpPr>
        <p:grpSpPr bwMode="auto">
          <a:xfrm>
            <a:off x="768350" y="3944938"/>
            <a:ext cx="985838" cy="992187"/>
            <a:chOff x="0" y="0"/>
            <a:chExt cx="985838" cy="992188"/>
          </a:xfrm>
        </p:grpSpPr>
        <p:sp>
          <p:nvSpPr>
            <p:cNvPr id="27684" name="Oval 18"/>
            <p:cNvSpPr>
              <a:spLocks noChangeArrowheads="1"/>
            </p:cNvSpPr>
            <p:nvPr/>
          </p:nvSpPr>
          <p:spPr bwMode="auto">
            <a:xfrm>
              <a:off x="0" y="0"/>
              <a:ext cx="985838" cy="992188"/>
            </a:xfrm>
            <a:prstGeom prst="ellipse">
              <a:avLst/>
            </a:prstGeom>
            <a:solidFill>
              <a:srgbClr val="F86817"/>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27685" name="Oval 19"/>
            <p:cNvSpPr>
              <a:spLocks noChangeArrowheads="1"/>
            </p:cNvSpPr>
            <p:nvPr/>
          </p:nvSpPr>
          <p:spPr bwMode="auto">
            <a:xfrm>
              <a:off x="88900" y="88900"/>
              <a:ext cx="809625" cy="814388"/>
            </a:xfrm>
            <a:prstGeom prst="ellipse">
              <a:avLst/>
            </a:prstGeom>
            <a:solidFill>
              <a:srgbClr val="FDFAEB"/>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27686" name="文本框 153"/>
            <p:cNvSpPr>
              <a:spLocks noChangeArrowheads="1"/>
            </p:cNvSpPr>
            <p:nvPr/>
          </p:nvSpPr>
          <p:spPr bwMode="auto">
            <a:xfrm>
              <a:off x="146707" y="211418"/>
              <a:ext cx="714698" cy="5847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200" b="1">
                  <a:solidFill>
                    <a:srgbClr val="F86817"/>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200" b="1">
                <a:solidFill>
                  <a:srgbClr val="F8681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544" name="Group 40"/>
          <p:cNvGrpSpPr/>
          <p:nvPr/>
        </p:nvGrpSpPr>
        <p:grpSpPr bwMode="auto">
          <a:xfrm>
            <a:off x="2924175" y="3897313"/>
            <a:ext cx="2570163" cy="939800"/>
            <a:chOff x="0" y="0"/>
            <a:chExt cx="2570163" cy="939800"/>
          </a:xfrm>
        </p:grpSpPr>
        <p:sp>
          <p:nvSpPr>
            <p:cNvPr id="27681" name="Freeform 16"/>
            <p:cNvSpPr>
              <a:spLocks noChangeArrowheads="1"/>
            </p:cNvSpPr>
            <p:nvPr/>
          </p:nvSpPr>
          <p:spPr bwMode="auto">
            <a:xfrm>
              <a:off x="0" y="0"/>
              <a:ext cx="2570163" cy="939800"/>
            </a:xfrm>
            <a:custGeom>
              <a:avLst/>
              <a:gdLst>
                <a:gd name="T0" fmla="*/ 2333625 w 1619"/>
                <a:gd name="T1" fmla="*/ 466725 h 592"/>
                <a:gd name="T2" fmla="*/ 2570163 w 1619"/>
                <a:gd name="T3" fmla="*/ 939800 h 592"/>
                <a:gd name="T4" fmla="*/ 0 w 1619"/>
                <a:gd name="T5" fmla="*/ 939800 h 592"/>
                <a:gd name="T6" fmla="*/ 0 w 1619"/>
                <a:gd name="T7" fmla="*/ 0 h 592"/>
                <a:gd name="T8" fmla="*/ 2570163 w 1619"/>
                <a:gd name="T9" fmla="*/ 0 h 592"/>
                <a:gd name="T10" fmla="*/ 2333625 w 1619"/>
                <a:gd name="T11" fmla="*/ 466725 h 592"/>
                <a:gd name="T12" fmla="*/ 0 60000 65536"/>
                <a:gd name="T13" fmla="*/ 0 60000 65536"/>
                <a:gd name="T14" fmla="*/ 0 60000 65536"/>
                <a:gd name="T15" fmla="*/ 0 60000 65536"/>
                <a:gd name="T16" fmla="*/ 0 60000 65536"/>
                <a:gd name="T17" fmla="*/ 0 60000 65536"/>
                <a:gd name="T18" fmla="*/ 0 w 1619"/>
                <a:gd name="T19" fmla="*/ 0 h 592"/>
                <a:gd name="T20" fmla="*/ 1619 w 1619"/>
                <a:gd name="T21" fmla="*/ 592 h 592"/>
              </a:gdLst>
              <a:ahLst/>
              <a:cxnLst>
                <a:cxn ang="T12">
                  <a:pos x="T0" y="T1"/>
                </a:cxn>
                <a:cxn ang="T13">
                  <a:pos x="T2" y="T3"/>
                </a:cxn>
                <a:cxn ang="T14">
                  <a:pos x="T4" y="T5"/>
                </a:cxn>
                <a:cxn ang="T15">
                  <a:pos x="T6" y="T7"/>
                </a:cxn>
                <a:cxn ang="T16">
                  <a:pos x="T8" y="T9"/>
                </a:cxn>
                <a:cxn ang="T17">
                  <a:pos x="T10" y="T11"/>
                </a:cxn>
              </a:cxnLst>
              <a:rect l="T18" t="T19" r="T20" b="T21"/>
              <a:pathLst>
                <a:path w="1619" h="592">
                  <a:moveTo>
                    <a:pt x="1470" y="294"/>
                  </a:moveTo>
                  <a:lnTo>
                    <a:pt x="1619" y="592"/>
                  </a:lnTo>
                  <a:lnTo>
                    <a:pt x="0" y="592"/>
                  </a:lnTo>
                  <a:lnTo>
                    <a:pt x="0" y="0"/>
                  </a:lnTo>
                  <a:lnTo>
                    <a:pt x="1619" y="0"/>
                  </a:lnTo>
                  <a:lnTo>
                    <a:pt x="1470" y="294"/>
                  </a:lnTo>
                  <a:close/>
                </a:path>
              </a:pathLst>
            </a:custGeom>
            <a:solidFill>
              <a:srgbClr val="F86817"/>
            </a:solidFill>
            <a:ln w="9525" cmpd="sng">
              <a:noFill/>
              <a:bevel/>
            </a:ln>
          </p:spPr>
          <p:txBody>
            <a:bodyPr/>
            <a:lstStyle/>
            <a:p>
              <a:endParaRPr lang="zh-CN" altLang="en-US"/>
            </a:p>
          </p:txBody>
        </p:sp>
        <p:sp>
          <p:nvSpPr>
            <p:cNvPr id="27682" name="Freeform 17"/>
            <p:cNvSpPr>
              <a:spLocks noChangeArrowheads="1"/>
            </p:cNvSpPr>
            <p:nvPr/>
          </p:nvSpPr>
          <p:spPr bwMode="auto">
            <a:xfrm>
              <a:off x="95250" y="88900"/>
              <a:ext cx="2333625" cy="762000"/>
            </a:xfrm>
            <a:custGeom>
              <a:avLst/>
              <a:gdLst>
                <a:gd name="T0" fmla="*/ 2333625 w 1470"/>
                <a:gd name="T1" fmla="*/ 762000 h 480"/>
                <a:gd name="T2" fmla="*/ 0 w 1470"/>
                <a:gd name="T3" fmla="*/ 762000 h 480"/>
                <a:gd name="T4" fmla="*/ 0 w 1470"/>
                <a:gd name="T5" fmla="*/ 0 h 480"/>
                <a:gd name="T6" fmla="*/ 2333625 w 1470"/>
                <a:gd name="T7" fmla="*/ 0 h 480"/>
                <a:gd name="T8" fmla="*/ 2155825 w 1470"/>
                <a:gd name="T9" fmla="*/ 342900 h 480"/>
                <a:gd name="T10" fmla="*/ 2138363 w 1470"/>
                <a:gd name="T11" fmla="*/ 377825 h 480"/>
                <a:gd name="T12" fmla="*/ 2155825 w 1470"/>
                <a:gd name="T13" fmla="*/ 419100 h 480"/>
                <a:gd name="T14" fmla="*/ 2333625 w 1470"/>
                <a:gd name="T15" fmla="*/ 762000 h 480"/>
                <a:gd name="T16" fmla="*/ 2333625 w 1470"/>
                <a:gd name="T17" fmla="*/ 762000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0"/>
                <a:gd name="T28" fmla="*/ 0 h 480"/>
                <a:gd name="T29" fmla="*/ 1470 w 147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0" h="480">
                  <a:moveTo>
                    <a:pt x="1470" y="480"/>
                  </a:moveTo>
                  <a:lnTo>
                    <a:pt x="0" y="480"/>
                  </a:lnTo>
                  <a:lnTo>
                    <a:pt x="0" y="0"/>
                  </a:lnTo>
                  <a:lnTo>
                    <a:pt x="1470" y="0"/>
                  </a:lnTo>
                  <a:lnTo>
                    <a:pt x="1358" y="216"/>
                  </a:lnTo>
                  <a:lnTo>
                    <a:pt x="1347" y="238"/>
                  </a:lnTo>
                  <a:lnTo>
                    <a:pt x="1358" y="264"/>
                  </a:lnTo>
                  <a:lnTo>
                    <a:pt x="1470" y="480"/>
                  </a:lnTo>
                  <a:close/>
                </a:path>
              </a:pathLst>
            </a:custGeom>
            <a:solidFill>
              <a:srgbClr val="FDFAEB"/>
            </a:solidFill>
            <a:ln w="9525" cmpd="sng">
              <a:noFill/>
              <a:bevel/>
            </a:ln>
          </p:spPr>
          <p:txBody>
            <a:bodyPr/>
            <a:lstStyle/>
            <a:p>
              <a:endParaRPr lang="zh-CN" altLang="en-US"/>
            </a:p>
          </p:txBody>
        </p:sp>
        <p:sp>
          <p:nvSpPr>
            <p:cNvPr id="27683" name="文本框 161"/>
            <p:cNvSpPr>
              <a:spLocks noChangeArrowheads="1"/>
            </p:cNvSpPr>
            <p:nvPr/>
          </p:nvSpPr>
          <p:spPr bwMode="auto">
            <a:xfrm>
              <a:off x="179338" y="239067"/>
              <a:ext cx="2228950" cy="46166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400" b="1">
                  <a:solidFill>
                    <a:srgbClr val="F86817"/>
                  </a:solidFill>
                  <a:latin typeface="微软雅黑" panose="020B0503020204020204" pitchFamily="34" charset="-122"/>
                  <a:ea typeface="微软雅黑" panose="020B0503020204020204" pitchFamily="34" charset="-122"/>
                  <a:sym typeface="微软雅黑" panose="020B0503020204020204" pitchFamily="34" charset="-122"/>
                </a:rPr>
                <a:t>添加主要标题</a:t>
              </a:r>
              <a:endParaRPr lang="zh-CN" altLang="en-US" sz="2400" b="1">
                <a:solidFill>
                  <a:srgbClr val="F86817"/>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548" name="Rectangle 20"/>
          <p:cNvSpPr>
            <a:spLocks noChangeArrowheads="1"/>
          </p:cNvSpPr>
          <p:nvPr/>
        </p:nvSpPr>
        <p:spPr bwMode="auto">
          <a:xfrm>
            <a:off x="1504950" y="5737225"/>
            <a:ext cx="1543050" cy="47625"/>
          </a:xfrm>
          <a:prstGeom prst="rect">
            <a:avLst/>
          </a:prstGeom>
          <a:solidFill>
            <a:srgbClr val="E93C3F"/>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grpSp>
        <p:nvGrpSpPr>
          <p:cNvPr id="21549" name="Group 45"/>
          <p:cNvGrpSpPr/>
          <p:nvPr/>
        </p:nvGrpSpPr>
        <p:grpSpPr bwMode="auto">
          <a:xfrm>
            <a:off x="768350" y="5248275"/>
            <a:ext cx="985838" cy="992188"/>
            <a:chOff x="0" y="0"/>
            <a:chExt cx="985838" cy="992188"/>
          </a:xfrm>
        </p:grpSpPr>
        <p:sp>
          <p:nvSpPr>
            <p:cNvPr id="27678" name="Oval 23"/>
            <p:cNvSpPr>
              <a:spLocks noChangeArrowheads="1"/>
            </p:cNvSpPr>
            <p:nvPr/>
          </p:nvSpPr>
          <p:spPr bwMode="auto">
            <a:xfrm>
              <a:off x="0" y="0"/>
              <a:ext cx="985838" cy="992188"/>
            </a:xfrm>
            <a:prstGeom prst="ellipse">
              <a:avLst/>
            </a:prstGeom>
            <a:solidFill>
              <a:srgbClr val="E93C3F"/>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27679" name="Oval 24"/>
            <p:cNvSpPr>
              <a:spLocks noChangeArrowheads="1"/>
            </p:cNvSpPr>
            <p:nvPr/>
          </p:nvSpPr>
          <p:spPr bwMode="auto">
            <a:xfrm>
              <a:off x="88900" y="93663"/>
              <a:ext cx="809625" cy="809625"/>
            </a:xfrm>
            <a:prstGeom prst="ellipse">
              <a:avLst/>
            </a:prstGeom>
            <a:solidFill>
              <a:srgbClr val="FDFAEB"/>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27680" name="文本框 154"/>
            <p:cNvSpPr>
              <a:spLocks noChangeArrowheads="1"/>
            </p:cNvSpPr>
            <p:nvPr/>
          </p:nvSpPr>
          <p:spPr bwMode="auto">
            <a:xfrm>
              <a:off x="135570" y="218500"/>
              <a:ext cx="714698" cy="5847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200" b="1">
                  <a:solidFill>
                    <a:srgbClr val="E93C3F"/>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200" b="1">
                <a:solidFill>
                  <a:srgbClr val="E93C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553" name="Group 49"/>
          <p:cNvGrpSpPr/>
          <p:nvPr/>
        </p:nvGrpSpPr>
        <p:grpSpPr bwMode="auto">
          <a:xfrm>
            <a:off x="2924175" y="5200650"/>
            <a:ext cx="2570163" cy="944563"/>
            <a:chOff x="0" y="0"/>
            <a:chExt cx="2570163" cy="944563"/>
          </a:xfrm>
        </p:grpSpPr>
        <p:sp>
          <p:nvSpPr>
            <p:cNvPr id="27675" name="Freeform 21"/>
            <p:cNvSpPr>
              <a:spLocks noChangeArrowheads="1"/>
            </p:cNvSpPr>
            <p:nvPr/>
          </p:nvSpPr>
          <p:spPr bwMode="auto">
            <a:xfrm>
              <a:off x="0" y="0"/>
              <a:ext cx="2570163" cy="944563"/>
            </a:xfrm>
            <a:custGeom>
              <a:avLst/>
              <a:gdLst>
                <a:gd name="T0" fmla="*/ 2333625 w 1619"/>
                <a:gd name="T1" fmla="*/ 471488 h 595"/>
                <a:gd name="T2" fmla="*/ 2570163 w 1619"/>
                <a:gd name="T3" fmla="*/ 944563 h 595"/>
                <a:gd name="T4" fmla="*/ 0 w 1619"/>
                <a:gd name="T5" fmla="*/ 944563 h 595"/>
                <a:gd name="T6" fmla="*/ 0 w 1619"/>
                <a:gd name="T7" fmla="*/ 0 h 595"/>
                <a:gd name="T8" fmla="*/ 2570163 w 1619"/>
                <a:gd name="T9" fmla="*/ 0 h 595"/>
                <a:gd name="T10" fmla="*/ 2333625 w 1619"/>
                <a:gd name="T11" fmla="*/ 471488 h 595"/>
                <a:gd name="T12" fmla="*/ 0 60000 65536"/>
                <a:gd name="T13" fmla="*/ 0 60000 65536"/>
                <a:gd name="T14" fmla="*/ 0 60000 65536"/>
                <a:gd name="T15" fmla="*/ 0 60000 65536"/>
                <a:gd name="T16" fmla="*/ 0 60000 65536"/>
                <a:gd name="T17" fmla="*/ 0 60000 65536"/>
                <a:gd name="T18" fmla="*/ 0 w 1619"/>
                <a:gd name="T19" fmla="*/ 0 h 595"/>
                <a:gd name="T20" fmla="*/ 1619 w 1619"/>
                <a:gd name="T21" fmla="*/ 595 h 595"/>
              </a:gdLst>
              <a:ahLst/>
              <a:cxnLst>
                <a:cxn ang="T12">
                  <a:pos x="T0" y="T1"/>
                </a:cxn>
                <a:cxn ang="T13">
                  <a:pos x="T2" y="T3"/>
                </a:cxn>
                <a:cxn ang="T14">
                  <a:pos x="T4" y="T5"/>
                </a:cxn>
                <a:cxn ang="T15">
                  <a:pos x="T6" y="T7"/>
                </a:cxn>
                <a:cxn ang="T16">
                  <a:pos x="T8" y="T9"/>
                </a:cxn>
                <a:cxn ang="T17">
                  <a:pos x="T10" y="T11"/>
                </a:cxn>
              </a:cxnLst>
              <a:rect l="T18" t="T19" r="T20" b="T21"/>
              <a:pathLst>
                <a:path w="1619" h="595">
                  <a:moveTo>
                    <a:pt x="1470" y="297"/>
                  </a:moveTo>
                  <a:lnTo>
                    <a:pt x="1619" y="595"/>
                  </a:lnTo>
                  <a:lnTo>
                    <a:pt x="0" y="595"/>
                  </a:lnTo>
                  <a:lnTo>
                    <a:pt x="0" y="0"/>
                  </a:lnTo>
                  <a:lnTo>
                    <a:pt x="1619" y="0"/>
                  </a:lnTo>
                  <a:lnTo>
                    <a:pt x="1470" y="297"/>
                  </a:lnTo>
                  <a:close/>
                </a:path>
              </a:pathLst>
            </a:custGeom>
            <a:solidFill>
              <a:srgbClr val="E93C3F"/>
            </a:solidFill>
            <a:ln w="9525" cmpd="sng">
              <a:noFill/>
              <a:bevel/>
            </a:ln>
          </p:spPr>
          <p:txBody>
            <a:bodyPr/>
            <a:lstStyle/>
            <a:p>
              <a:endParaRPr lang="zh-CN" altLang="en-US"/>
            </a:p>
          </p:txBody>
        </p:sp>
        <p:sp>
          <p:nvSpPr>
            <p:cNvPr id="27676" name="Freeform 22"/>
            <p:cNvSpPr>
              <a:spLocks noChangeArrowheads="1"/>
            </p:cNvSpPr>
            <p:nvPr/>
          </p:nvSpPr>
          <p:spPr bwMode="auto">
            <a:xfrm>
              <a:off x="95250" y="88900"/>
              <a:ext cx="2333625" cy="762000"/>
            </a:xfrm>
            <a:custGeom>
              <a:avLst/>
              <a:gdLst>
                <a:gd name="T0" fmla="*/ 2333625 w 1470"/>
                <a:gd name="T1" fmla="*/ 762000 h 480"/>
                <a:gd name="T2" fmla="*/ 0 w 1470"/>
                <a:gd name="T3" fmla="*/ 762000 h 480"/>
                <a:gd name="T4" fmla="*/ 0 w 1470"/>
                <a:gd name="T5" fmla="*/ 0 h 480"/>
                <a:gd name="T6" fmla="*/ 2333625 w 1470"/>
                <a:gd name="T7" fmla="*/ 0 h 480"/>
                <a:gd name="T8" fmla="*/ 2155825 w 1470"/>
                <a:gd name="T9" fmla="*/ 341313 h 480"/>
                <a:gd name="T10" fmla="*/ 2138363 w 1470"/>
                <a:gd name="T11" fmla="*/ 382588 h 480"/>
                <a:gd name="T12" fmla="*/ 2155825 w 1470"/>
                <a:gd name="T13" fmla="*/ 425450 h 480"/>
                <a:gd name="T14" fmla="*/ 2333625 w 1470"/>
                <a:gd name="T15" fmla="*/ 762000 h 480"/>
                <a:gd name="T16" fmla="*/ 2333625 w 1470"/>
                <a:gd name="T17" fmla="*/ 762000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0"/>
                <a:gd name="T28" fmla="*/ 0 h 480"/>
                <a:gd name="T29" fmla="*/ 1470 w 147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0" h="480">
                  <a:moveTo>
                    <a:pt x="1470" y="480"/>
                  </a:moveTo>
                  <a:lnTo>
                    <a:pt x="0" y="480"/>
                  </a:lnTo>
                  <a:lnTo>
                    <a:pt x="0" y="0"/>
                  </a:lnTo>
                  <a:lnTo>
                    <a:pt x="1470" y="0"/>
                  </a:lnTo>
                  <a:lnTo>
                    <a:pt x="1358" y="215"/>
                  </a:lnTo>
                  <a:lnTo>
                    <a:pt x="1347" y="241"/>
                  </a:lnTo>
                  <a:lnTo>
                    <a:pt x="1358" y="268"/>
                  </a:lnTo>
                  <a:lnTo>
                    <a:pt x="1470" y="480"/>
                  </a:lnTo>
                  <a:close/>
                </a:path>
              </a:pathLst>
            </a:custGeom>
            <a:solidFill>
              <a:srgbClr val="FDFAEB"/>
            </a:solidFill>
            <a:ln w="9525" cmpd="sng">
              <a:noFill/>
              <a:bevel/>
            </a:ln>
          </p:spPr>
          <p:txBody>
            <a:bodyPr/>
            <a:lstStyle/>
            <a:p>
              <a:endParaRPr lang="zh-CN" altLang="en-US"/>
            </a:p>
          </p:txBody>
        </p:sp>
        <p:sp>
          <p:nvSpPr>
            <p:cNvPr id="27677" name="文本框 162"/>
            <p:cNvSpPr>
              <a:spLocks noChangeArrowheads="1"/>
            </p:cNvSpPr>
            <p:nvPr/>
          </p:nvSpPr>
          <p:spPr bwMode="auto">
            <a:xfrm>
              <a:off x="161875" y="239067"/>
              <a:ext cx="2228950" cy="46166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400" b="1">
                  <a:solidFill>
                    <a:srgbClr val="E93C3F"/>
                  </a:solidFill>
                  <a:latin typeface="微软雅黑" panose="020B0503020204020204" pitchFamily="34" charset="-122"/>
                  <a:ea typeface="微软雅黑" panose="020B0503020204020204" pitchFamily="34" charset="-122"/>
                  <a:sym typeface="微软雅黑" panose="020B0503020204020204" pitchFamily="34" charset="-122"/>
                </a:rPr>
                <a:t>添加主要标题</a:t>
              </a:r>
              <a:endParaRPr lang="zh-CN" altLang="en-US" sz="2400" b="1">
                <a:solidFill>
                  <a:srgbClr val="E93C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557" name="矩形 43"/>
          <p:cNvSpPr>
            <a:spLocks noChangeArrowheads="1"/>
          </p:cNvSpPr>
          <p:nvPr/>
        </p:nvSpPr>
        <p:spPr bwMode="auto">
          <a:xfrm>
            <a:off x="5735638" y="1289050"/>
            <a:ext cx="6288087" cy="83185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zh-CN" altLang="en-US" sz="1600">
              <a:solidFill>
                <a:srgbClr val="000000"/>
              </a:solidFill>
              <a:latin typeface="Calibri" panose="020F0502020204030204" pitchFamily="34" charset="0"/>
              <a:sym typeface="宋体" panose="02010600030101010101" pitchFamily="2" charset="-122"/>
            </a:endParaRPr>
          </a:p>
        </p:txBody>
      </p:sp>
      <p:sp>
        <p:nvSpPr>
          <p:cNvPr id="21558" name="矩形 44"/>
          <p:cNvSpPr>
            <a:spLocks noChangeArrowheads="1"/>
          </p:cNvSpPr>
          <p:nvPr/>
        </p:nvSpPr>
        <p:spPr bwMode="auto">
          <a:xfrm>
            <a:off x="5735638" y="2714625"/>
            <a:ext cx="6288087" cy="83185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zh-CN" altLang="en-US" sz="1600">
              <a:solidFill>
                <a:srgbClr val="000000"/>
              </a:solidFill>
              <a:latin typeface="Calibri" panose="020F0502020204030204" pitchFamily="34" charset="0"/>
              <a:sym typeface="宋体" panose="02010600030101010101" pitchFamily="2" charset="-122"/>
            </a:endParaRPr>
          </a:p>
        </p:txBody>
      </p:sp>
      <p:sp>
        <p:nvSpPr>
          <p:cNvPr id="21559" name="矩形 45"/>
          <p:cNvSpPr>
            <a:spLocks noChangeArrowheads="1"/>
          </p:cNvSpPr>
          <p:nvPr/>
        </p:nvSpPr>
        <p:spPr bwMode="auto">
          <a:xfrm>
            <a:off x="5735638" y="3970338"/>
            <a:ext cx="6288087" cy="83185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zh-CN" altLang="en-US" sz="1600">
              <a:solidFill>
                <a:srgbClr val="000000"/>
              </a:solidFill>
              <a:latin typeface="Calibri" panose="020F0502020204030204" pitchFamily="34" charset="0"/>
              <a:sym typeface="宋体" panose="02010600030101010101" pitchFamily="2" charset="-122"/>
            </a:endParaRPr>
          </a:p>
        </p:txBody>
      </p:sp>
      <p:sp>
        <p:nvSpPr>
          <p:cNvPr id="21560" name="矩形 46"/>
          <p:cNvSpPr>
            <a:spLocks noChangeArrowheads="1"/>
          </p:cNvSpPr>
          <p:nvPr/>
        </p:nvSpPr>
        <p:spPr bwMode="auto">
          <a:xfrm>
            <a:off x="5735638" y="5248275"/>
            <a:ext cx="6288087" cy="83185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zh-CN" altLang="en-US" sz="1600">
              <a:solidFill>
                <a:srgbClr val="000000"/>
              </a:solidFill>
              <a:latin typeface="Calibri" panose="020F0502020204030204" pitchFamily="34" charset="0"/>
              <a:sym typeface="宋体" panose="02010600030101010101" pitchFamily="2" charset="-122"/>
            </a:endParaRPr>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1522"/>
                                        </p:tgtEl>
                                        <p:attrNameLst>
                                          <p:attrName>style.visibility</p:attrName>
                                        </p:attrNameLst>
                                      </p:cBhvr>
                                      <p:to>
                                        <p:strVal val="visible"/>
                                      </p:to>
                                    </p:set>
                                    <p:animEffect>
                                      <p:cBhvr>
                                        <p:cTn id="7" dur="1000"/>
                                        <p:tgtEl>
                                          <p:spTgt spid="2152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1521"/>
                                        </p:tgtEl>
                                        <p:attrNameLst>
                                          <p:attrName>style.visibility</p:attrName>
                                        </p:attrNameLst>
                                      </p:cBhvr>
                                      <p:to>
                                        <p:strVal val="visible"/>
                                      </p:to>
                                    </p:set>
                                    <p:animEffect>
                                      <p:cBhvr>
                                        <p:cTn id="11" dur="500"/>
                                        <p:tgtEl>
                                          <p:spTgt spid="21521"/>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21526"/>
                                        </p:tgtEl>
                                        <p:attrNameLst>
                                          <p:attrName>style.visibility</p:attrName>
                                        </p:attrNameLst>
                                      </p:cBhvr>
                                      <p:to>
                                        <p:strVal val="visible"/>
                                      </p:to>
                                    </p:set>
                                    <p:animEffect>
                                      <p:cBhvr>
                                        <p:cTn id="15" dur="500"/>
                                        <p:tgtEl>
                                          <p:spTgt spid="21526"/>
                                        </p:tgtEl>
                                      </p:cBhvr>
                                    </p:animEffect>
                                  </p:childTnLst>
                                </p:cTn>
                              </p:par>
                            </p:childTnLst>
                          </p:cTn>
                        </p:par>
                        <p:par>
                          <p:cTn id="16" fill="hold">
                            <p:stCondLst>
                              <p:cond delay="2000"/>
                            </p:stCondLst>
                            <p:childTnLst>
                              <p:par>
                                <p:cTn id="17" presetID="2" presetClass="entr" presetSubtype="2" fill="hold" grpId="0" nodeType="afterEffect">
                                  <p:stCondLst>
                                    <p:cond delay="0"/>
                                  </p:stCondLst>
                                  <p:childTnLst>
                                    <p:set>
                                      <p:cBhvr>
                                        <p:cTn id="18" dur="1" fill="hold">
                                          <p:stCondLst>
                                            <p:cond delay="0"/>
                                          </p:stCondLst>
                                        </p:cTn>
                                        <p:tgtEl>
                                          <p:spTgt spid="21557"/>
                                        </p:tgtEl>
                                        <p:attrNameLst>
                                          <p:attrName>style.visibility</p:attrName>
                                        </p:attrNameLst>
                                      </p:cBhvr>
                                      <p:to>
                                        <p:strVal val="visible"/>
                                      </p:to>
                                    </p:set>
                                    <p:anim calcmode="lin" valueType="num">
                                      <p:cBhvr>
                                        <p:cTn id="19" dur="500" fill="hold"/>
                                        <p:tgtEl>
                                          <p:spTgt spid="21557"/>
                                        </p:tgtEl>
                                        <p:attrNameLst>
                                          <p:attrName>ppt_x</p:attrName>
                                        </p:attrNameLst>
                                      </p:cBhvr>
                                      <p:tavLst>
                                        <p:tav tm="0">
                                          <p:val>
                                            <p:strVal val="1+#ppt_w/2"/>
                                          </p:val>
                                        </p:tav>
                                        <p:tav tm="100000">
                                          <p:val>
                                            <p:strVal val="#ppt_x"/>
                                          </p:val>
                                        </p:tav>
                                      </p:tavLst>
                                    </p:anim>
                                    <p:anim calcmode="lin" valueType="num">
                                      <p:cBhvr>
                                        <p:cTn id="20" dur="500" fill="hold"/>
                                        <p:tgtEl>
                                          <p:spTgt spid="21557"/>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1" presetClass="entr" presetSubtype="1" fill="hold" nodeType="afterEffect">
                                  <p:stCondLst>
                                    <p:cond delay="0"/>
                                  </p:stCondLst>
                                  <p:childTnLst>
                                    <p:set>
                                      <p:cBhvr>
                                        <p:cTn id="23" dur="1" fill="hold">
                                          <p:stCondLst>
                                            <p:cond delay="0"/>
                                          </p:stCondLst>
                                        </p:cTn>
                                        <p:tgtEl>
                                          <p:spTgt spid="21531"/>
                                        </p:tgtEl>
                                        <p:attrNameLst>
                                          <p:attrName>style.visibility</p:attrName>
                                        </p:attrNameLst>
                                      </p:cBhvr>
                                      <p:to>
                                        <p:strVal val="visible"/>
                                      </p:to>
                                    </p:set>
                                    <p:animEffect>
                                      <p:cBhvr>
                                        <p:cTn id="24" dur="1000"/>
                                        <p:tgtEl>
                                          <p:spTgt spid="21531"/>
                                        </p:tgtEl>
                                      </p:cBhvr>
                                    </p:animEffect>
                                  </p:childTnLst>
                                </p:cTn>
                              </p:par>
                            </p:childTnLst>
                          </p:cTn>
                        </p:par>
                        <p:par>
                          <p:cTn id="25" fill="hold">
                            <p:stCondLst>
                              <p:cond delay="3500"/>
                            </p:stCondLst>
                            <p:childTnLst>
                              <p:par>
                                <p:cTn id="26" presetID="22" presetClass="entr" presetSubtype="8" fill="hold" grpId="0" nodeType="afterEffect">
                                  <p:stCondLst>
                                    <p:cond delay="0"/>
                                  </p:stCondLst>
                                  <p:childTnLst>
                                    <p:set>
                                      <p:cBhvr>
                                        <p:cTn id="27" dur="1" fill="hold">
                                          <p:stCondLst>
                                            <p:cond delay="0"/>
                                          </p:stCondLst>
                                        </p:cTn>
                                        <p:tgtEl>
                                          <p:spTgt spid="21530"/>
                                        </p:tgtEl>
                                        <p:attrNameLst>
                                          <p:attrName>style.visibility</p:attrName>
                                        </p:attrNameLst>
                                      </p:cBhvr>
                                      <p:to>
                                        <p:strVal val="visible"/>
                                      </p:to>
                                    </p:set>
                                    <p:animEffect>
                                      <p:cBhvr>
                                        <p:cTn id="28" dur="500"/>
                                        <p:tgtEl>
                                          <p:spTgt spid="21530"/>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21535"/>
                                        </p:tgtEl>
                                        <p:attrNameLst>
                                          <p:attrName>style.visibility</p:attrName>
                                        </p:attrNameLst>
                                      </p:cBhvr>
                                      <p:to>
                                        <p:strVal val="visible"/>
                                      </p:to>
                                    </p:set>
                                    <p:animEffect>
                                      <p:cBhvr>
                                        <p:cTn id="32" dur="500"/>
                                        <p:tgtEl>
                                          <p:spTgt spid="21535"/>
                                        </p:tgtEl>
                                      </p:cBhvr>
                                    </p:animEffect>
                                  </p:childTnLst>
                                </p:cTn>
                              </p:par>
                            </p:childTnLst>
                          </p:cTn>
                        </p:par>
                        <p:par>
                          <p:cTn id="33" fill="hold">
                            <p:stCondLst>
                              <p:cond delay="4500"/>
                            </p:stCondLst>
                            <p:childTnLst>
                              <p:par>
                                <p:cTn id="34" presetID="2" presetClass="entr" presetSubtype="2" fill="hold" grpId="0" nodeType="afterEffect">
                                  <p:stCondLst>
                                    <p:cond delay="0"/>
                                  </p:stCondLst>
                                  <p:childTnLst>
                                    <p:set>
                                      <p:cBhvr>
                                        <p:cTn id="35" dur="1" fill="hold">
                                          <p:stCondLst>
                                            <p:cond delay="0"/>
                                          </p:stCondLst>
                                        </p:cTn>
                                        <p:tgtEl>
                                          <p:spTgt spid="21558"/>
                                        </p:tgtEl>
                                        <p:attrNameLst>
                                          <p:attrName>style.visibility</p:attrName>
                                        </p:attrNameLst>
                                      </p:cBhvr>
                                      <p:to>
                                        <p:strVal val="visible"/>
                                      </p:to>
                                    </p:set>
                                    <p:anim calcmode="lin" valueType="num">
                                      <p:cBhvr>
                                        <p:cTn id="36" dur="500" fill="hold"/>
                                        <p:tgtEl>
                                          <p:spTgt spid="21558"/>
                                        </p:tgtEl>
                                        <p:attrNameLst>
                                          <p:attrName>ppt_x</p:attrName>
                                        </p:attrNameLst>
                                      </p:cBhvr>
                                      <p:tavLst>
                                        <p:tav tm="0">
                                          <p:val>
                                            <p:strVal val="1+#ppt_w/2"/>
                                          </p:val>
                                        </p:tav>
                                        <p:tav tm="100000">
                                          <p:val>
                                            <p:strVal val="#ppt_x"/>
                                          </p:val>
                                        </p:tav>
                                      </p:tavLst>
                                    </p:anim>
                                    <p:anim calcmode="lin" valueType="num">
                                      <p:cBhvr>
                                        <p:cTn id="37" dur="500" fill="hold"/>
                                        <p:tgtEl>
                                          <p:spTgt spid="21558"/>
                                        </p:tgtEl>
                                        <p:attrNameLst>
                                          <p:attrName>ppt_y</p:attrName>
                                        </p:attrNameLst>
                                      </p:cBhvr>
                                      <p:tavLst>
                                        <p:tav tm="0">
                                          <p:val>
                                            <p:strVal val="#ppt_y"/>
                                          </p:val>
                                        </p:tav>
                                        <p:tav tm="100000">
                                          <p:val>
                                            <p:strVal val="#ppt_y"/>
                                          </p:val>
                                        </p:tav>
                                      </p:tavLst>
                                    </p:anim>
                                  </p:childTnLst>
                                </p:cTn>
                              </p:par>
                            </p:childTnLst>
                          </p:cTn>
                        </p:par>
                        <p:par>
                          <p:cTn id="38" fill="hold">
                            <p:stCondLst>
                              <p:cond delay="5000"/>
                            </p:stCondLst>
                            <p:childTnLst>
                              <p:par>
                                <p:cTn id="39" presetID="21" presetClass="entr" presetSubtype="1" fill="hold" nodeType="afterEffect">
                                  <p:stCondLst>
                                    <p:cond delay="0"/>
                                  </p:stCondLst>
                                  <p:childTnLst>
                                    <p:set>
                                      <p:cBhvr>
                                        <p:cTn id="40" dur="1" fill="hold">
                                          <p:stCondLst>
                                            <p:cond delay="0"/>
                                          </p:stCondLst>
                                        </p:cTn>
                                        <p:tgtEl>
                                          <p:spTgt spid="21540"/>
                                        </p:tgtEl>
                                        <p:attrNameLst>
                                          <p:attrName>style.visibility</p:attrName>
                                        </p:attrNameLst>
                                      </p:cBhvr>
                                      <p:to>
                                        <p:strVal val="visible"/>
                                      </p:to>
                                    </p:set>
                                    <p:animEffect>
                                      <p:cBhvr>
                                        <p:cTn id="41" dur="1000"/>
                                        <p:tgtEl>
                                          <p:spTgt spid="21540"/>
                                        </p:tgtEl>
                                      </p:cBhvr>
                                    </p:animEffect>
                                  </p:childTnLst>
                                </p:cTn>
                              </p:par>
                            </p:childTnLst>
                          </p:cTn>
                        </p:par>
                        <p:par>
                          <p:cTn id="42" fill="hold">
                            <p:stCondLst>
                              <p:cond delay="6000"/>
                            </p:stCondLst>
                            <p:childTnLst>
                              <p:par>
                                <p:cTn id="43" presetID="22" presetClass="entr" presetSubtype="8" fill="hold" grpId="0" nodeType="afterEffect">
                                  <p:stCondLst>
                                    <p:cond delay="0"/>
                                  </p:stCondLst>
                                  <p:childTnLst>
                                    <p:set>
                                      <p:cBhvr>
                                        <p:cTn id="44" dur="1" fill="hold">
                                          <p:stCondLst>
                                            <p:cond delay="0"/>
                                          </p:stCondLst>
                                        </p:cTn>
                                        <p:tgtEl>
                                          <p:spTgt spid="21539"/>
                                        </p:tgtEl>
                                        <p:attrNameLst>
                                          <p:attrName>style.visibility</p:attrName>
                                        </p:attrNameLst>
                                      </p:cBhvr>
                                      <p:to>
                                        <p:strVal val="visible"/>
                                      </p:to>
                                    </p:set>
                                    <p:animEffect>
                                      <p:cBhvr>
                                        <p:cTn id="45" dur="500"/>
                                        <p:tgtEl>
                                          <p:spTgt spid="21539"/>
                                        </p:tgtEl>
                                      </p:cBhvr>
                                    </p:animEffect>
                                  </p:childTnLst>
                                </p:cTn>
                              </p:par>
                            </p:childTnLst>
                          </p:cTn>
                        </p:par>
                        <p:par>
                          <p:cTn id="46" fill="hold">
                            <p:stCondLst>
                              <p:cond delay="6500"/>
                            </p:stCondLst>
                            <p:childTnLst>
                              <p:par>
                                <p:cTn id="47" presetID="22" presetClass="entr" presetSubtype="8" fill="hold" nodeType="afterEffect">
                                  <p:stCondLst>
                                    <p:cond delay="0"/>
                                  </p:stCondLst>
                                  <p:childTnLst>
                                    <p:set>
                                      <p:cBhvr>
                                        <p:cTn id="48" dur="1" fill="hold">
                                          <p:stCondLst>
                                            <p:cond delay="0"/>
                                          </p:stCondLst>
                                        </p:cTn>
                                        <p:tgtEl>
                                          <p:spTgt spid="21544"/>
                                        </p:tgtEl>
                                        <p:attrNameLst>
                                          <p:attrName>style.visibility</p:attrName>
                                        </p:attrNameLst>
                                      </p:cBhvr>
                                      <p:to>
                                        <p:strVal val="visible"/>
                                      </p:to>
                                    </p:set>
                                    <p:animEffect>
                                      <p:cBhvr>
                                        <p:cTn id="49" dur="500"/>
                                        <p:tgtEl>
                                          <p:spTgt spid="21544"/>
                                        </p:tgtEl>
                                      </p:cBhvr>
                                    </p:animEffect>
                                  </p:childTnLst>
                                </p:cTn>
                              </p:par>
                            </p:childTnLst>
                          </p:cTn>
                        </p:par>
                        <p:par>
                          <p:cTn id="50" fill="hold">
                            <p:stCondLst>
                              <p:cond delay="7000"/>
                            </p:stCondLst>
                            <p:childTnLst>
                              <p:par>
                                <p:cTn id="51" presetID="2" presetClass="entr" presetSubtype="2" fill="hold" grpId="0" nodeType="afterEffect">
                                  <p:stCondLst>
                                    <p:cond delay="0"/>
                                  </p:stCondLst>
                                  <p:childTnLst>
                                    <p:set>
                                      <p:cBhvr>
                                        <p:cTn id="52" dur="1" fill="hold">
                                          <p:stCondLst>
                                            <p:cond delay="0"/>
                                          </p:stCondLst>
                                        </p:cTn>
                                        <p:tgtEl>
                                          <p:spTgt spid="21559"/>
                                        </p:tgtEl>
                                        <p:attrNameLst>
                                          <p:attrName>style.visibility</p:attrName>
                                        </p:attrNameLst>
                                      </p:cBhvr>
                                      <p:to>
                                        <p:strVal val="visible"/>
                                      </p:to>
                                    </p:set>
                                    <p:anim calcmode="lin" valueType="num">
                                      <p:cBhvr>
                                        <p:cTn id="53" dur="500" fill="hold"/>
                                        <p:tgtEl>
                                          <p:spTgt spid="21559"/>
                                        </p:tgtEl>
                                        <p:attrNameLst>
                                          <p:attrName>ppt_x</p:attrName>
                                        </p:attrNameLst>
                                      </p:cBhvr>
                                      <p:tavLst>
                                        <p:tav tm="0">
                                          <p:val>
                                            <p:strVal val="1+#ppt_w/2"/>
                                          </p:val>
                                        </p:tav>
                                        <p:tav tm="100000">
                                          <p:val>
                                            <p:strVal val="#ppt_x"/>
                                          </p:val>
                                        </p:tav>
                                      </p:tavLst>
                                    </p:anim>
                                    <p:anim calcmode="lin" valueType="num">
                                      <p:cBhvr>
                                        <p:cTn id="54" dur="500" fill="hold"/>
                                        <p:tgtEl>
                                          <p:spTgt spid="21559"/>
                                        </p:tgtEl>
                                        <p:attrNameLst>
                                          <p:attrName>ppt_y</p:attrName>
                                        </p:attrNameLst>
                                      </p:cBhvr>
                                      <p:tavLst>
                                        <p:tav tm="0">
                                          <p:val>
                                            <p:strVal val="#ppt_y"/>
                                          </p:val>
                                        </p:tav>
                                        <p:tav tm="100000">
                                          <p:val>
                                            <p:strVal val="#ppt_y"/>
                                          </p:val>
                                        </p:tav>
                                      </p:tavLst>
                                    </p:anim>
                                  </p:childTnLst>
                                </p:cTn>
                              </p:par>
                            </p:childTnLst>
                          </p:cTn>
                        </p:par>
                        <p:par>
                          <p:cTn id="55" fill="hold">
                            <p:stCondLst>
                              <p:cond delay="7500"/>
                            </p:stCondLst>
                            <p:childTnLst>
                              <p:par>
                                <p:cTn id="56" presetID="21" presetClass="entr" presetSubtype="1" fill="hold" nodeType="afterEffect">
                                  <p:stCondLst>
                                    <p:cond delay="0"/>
                                  </p:stCondLst>
                                  <p:childTnLst>
                                    <p:set>
                                      <p:cBhvr>
                                        <p:cTn id="57" dur="1" fill="hold">
                                          <p:stCondLst>
                                            <p:cond delay="0"/>
                                          </p:stCondLst>
                                        </p:cTn>
                                        <p:tgtEl>
                                          <p:spTgt spid="21549"/>
                                        </p:tgtEl>
                                        <p:attrNameLst>
                                          <p:attrName>style.visibility</p:attrName>
                                        </p:attrNameLst>
                                      </p:cBhvr>
                                      <p:to>
                                        <p:strVal val="visible"/>
                                      </p:to>
                                    </p:set>
                                    <p:animEffect>
                                      <p:cBhvr>
                                        <p:cTn id="58" dur="1000"/>
                                        <p:tgtEl>
                                          <p:spTgt spid="21549"/>
                                        </p:tgtEl>
                                      </p:cBhvr>
                                    </p:animEffect>
                                  </p:childTnLst>
                                </p:cTn>
                              </p:par>
                            </p:childTnLst>
                          </p:cTn>
                        </p:par>
                        <p:par>
                          <p:cTn id="59" fill="hold">
                            <p:stCondLst>
                              <p:cond delay="8500"/>
                            </p:stCondLst>
                            <p:childTnLst>
                              <p:par>
                                <p:cTn id="60" presetID="22" presetClass="entr" presetSubtype="8" fill="hold" grpId="0" nodeType="afterEffect">
                                  <p:stCondLst>
                                    <p:cond delay="0"/>
                                  </p:stCondLst>
                                  <p:childTnLst>
                                    <p:set>
                                      <p:cBhvr>
                                        <p:cTn id="61" dur="1" fill="hold">
                                          <p:stCondLst>
                                            <p:cond delay="0"/>
                                          </p:stCondLst>
                                        </p:cTn>
                                        <p:tgtEl>
                                          <p:spTgt spid="21548"/>
                                        </p:tgtEl>
                                        <p:attrNameLst>
                                          <p:attrName>style.visibility</p:attrName>
                                        </p:attrNameLst>
                                      </p:cBhvr>
                                      <p:to>
                                        <p:strVal val="visible"/>
                                      </p:to>
                                    </p:set>
                                    <p:animEffect>
                                      <p:cBhvr>
                                        <p:cTn id="62" dur="500"/>
                                        <p:tgtEl>
                                          <p:spTgt spid="21548"/>
                                        </p:tgtEl>
                                      </p:cBhvr>
                                    </p:animEffect>
                                  </p:childTnLst>
                                </p:cTn>
                              </p:par>
                            </p:childTnLst>
                          </p:cTn>
                        </p:par>
                        <p:par>
                          <p:cTn id="63" fill="hold">
                            <p:stCondLst>
                              <p:cond delay="9000"/>
                            </p:stCondLst>
                            <p:childTnLst>
                              <p:par>
                                <p:cTn id="64" presetID="22" presetClass="entr" presetSubtype="8" fill="hold" nodeType="afterEffect">
                                  <p:stCondLst>
                                    <p:cond delay="0"/>
                                  </p:stCondLst>
                                  <p:childTnLst>
                                    <p:set>
                                      <p:cBhvr>
                                        <p:cTn id="65" dur="1" fill="hold">
                                          <p:stCondLst>
                                            <p:cond delay="0"/>
                                          </p:stCondLst>
                                        </p:cTn>
                                        <p:tgtEl>
                                          <p:spTgt spid="21553"/>
                                        </p:tgtEl>
                                        <p:attrNameLst>
                                          <p:attrName>style.visibility</p:attrName>
                                        </p:attrNameLst>
                                      </p:cBhvr>
                                      <p:to>
                                        <p:strVal val="visible"/>
                                      </p:to>
                                    </p:set>
                                    <p:animEffect>
                                      <p:cBhvr>
                                        <p:cTn id="66" dur="500"/>
                                        <p:tgtEl>
                                          <p:spTgt spid="21553"/>
                                        </p:tgtEl>
                                      </p:cBhvr>
                                    </p:animEffect>
                                  </p:childTnLst>
                                </p:cTn>
                              </p:par>
                            </p:childTnLst>
                          </p:cTn>
                        </p:par>
                        <p:par>
                          <p:cTn id="67" fill="hold">
                            <p:stCondLst>
                              <p:cond delay="9500"/>
                            </p:stCondLst>
                            <p:childTnLst>
                              <p:par>
                                <p:cTn id="68" presetID="2" presetClass="entr" presetSubtype="2" fill="hold" grpId="0" nodeType="afterEffect">
                                  <p:stCondLst>
                                    <p:cond delay="0"/>
                                  </p:stCondLst>
                                  <p:childTnLst>
                                    <p:set>
                                      <p:cBhvr>
                                        <p:cTn id="69" dur="1" fill="hold">
                                          <p:stCondLst>
                                            <p:cond delay="0"/>
                                          </p:stCondLst>
                                        </p:cTn>
                                        <p:tgtEl>
                                          <p:spTgt spid="21560"/>
                                        </p:tgtEl>
                                        <p:attrNameLst>
                                          <p:attrName>style.visibility</p:attrName>
                                        </p:attrNameLst>
                                      </p:cBhvr>
                                      <p:to>
                                        <p:strVal val="visible"/>
                                      </p:to>
                                    </p:set>
                                    <p:anim calcmode="lin" valueType="num">
                                      <p:cBhvr>
                                        <p:cTn id="70" dur="500" fill="hold"/>
                                        <p:tgtEl>
                                          <p:spTgt spid="21560"/>
                                        </p:tgtEl>
                                        <p:attrNameLst>
                                          <p:attrName>ppt_x</p:attrName>
                                        </p:attrNameLst>
                                      </p:cBhvr>
                                      <p:tavLst>
                                        <p:tav tm="0">
                                          <p:val>
                                            <p:strVal val="1+#ppt_w/2"/>
                                          </p:val>
                                        </p:tav>
                                        <p:tav tm="100000">
                                          <p:val>
                                            <p:strVal val="#ppt_x"/>
                                          </p:val>
                                        </p:tav>
                                      </p:tavLst>
                                    </p:anim>
                                    <p:anim calcmode="lin" valueType="num">
                                      <p:cBhvr>
                                        <p:cTn id="71" dur="500" fill="hold"/>
                                        <p:tgtEl>
                                          <p:spTgt spid="215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21" grpId="0" bldLvl="0" animBg="1" autoUpdateAnimBg="0"/>
      <p:bldP spid="21530" grpId="0" bldLvl="0" animBg="1" autoUpdateAnimBg="0"/>
      <p:bldP spid="21539" grpId="0" bldLvl="0" animBg="1" autoUpdateAnimBg="0"/>
      <p:bldP spid="21548" grpId="0" bldLvl="0" animBg="1" autoUpdateAnimBg="0"/>
      <p:bldP spid="21557" grpId="0" bldLvl="0" autoUpdateAnimBg="0"/>
      <p:bldP spid="21558" grpId="0" bldLvl="0" autoUpdateAnimBg="0"/>
      <p:bldP spid="21559" grpId="0" bldLvl="0" autoUpdateAnimBg="0"/>
      <p:bldP spid="21560"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29698"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29699" name="Group 3"/>
          <p:cNvGrpSpPr/>
          <p:nvPr/>
        </p:nvGrpSpPr>
        <p:grpSpPr bwMode="auto">
          <a:xfrm>
            <a:off x="0" y="6400800"/>
            <a:ext cx="12192000" cy="457200"/>
            <a:chOff x="0" y="0"/>
            <a:chExt cx="12192000" cy="1545465"/>
          </a:xfrm>
        </p:grpSpPr>
        <p:sp>
          <p:nvSpPr>
            <p:cNvPr id="29719"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9720"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9721"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9722"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9723"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9724"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29700"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9701"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9702"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9703"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9704"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9705"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9706"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2545" name="Group 17"/>
          <p:cNvGrpSpPr/>
          <p:nvPr/>
        </p:nvGrpSpPr>
        <p:grpSpPr bwMode="auto">
          <a:xfrm>
            <a:off x="525463" y="960438"/>
            <a:ext cx="2190750" cy="2190750"/>
            <a:chOff x="0" y="0"/>
            <a:chExt cx="1720158" cy="1720158"/>
          </a:xfrm>
        </p:grpSpPr>
        <p:sp>
          <p:nvSpPr>
            <p:cNvPr id="29717" name="椭圆 8"/>
            <p:cNvSpPr>
              <a:spLocks noChangeArrowheads="1"/>
            </p:cNvSpPr>
            <p:nvPr/>
          </p:nvSpPr>
          <p:spPr bwMode="auto">
            <a:xfrm>
              <a:off x="0" y="0"/>
              <a:ext cx="1720158" cy="1720158"/>
            </a:xfrm>
            <a:prstGeom prst="ellipse">
              <a:avLst/>
            </a:prstGeom>
            <a:solidFill>
              <a:srgbClr val="49C4B7"/>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29718" name="图片 9"/>
            <p:cNvPicPr>
              <a:picLocks noChangeAspect="1" noChangeArrowheads="1"/>
            </p:cNvPicPr>
            <p:nvPr/>
          </p:nvPicPr>
          <p:blipFill>
            <a:blip r:embed="rId3"/>
            <a:srcRect/>
            <a:stretch>
              <a:fillRect/>
            </a:stretch>
          </p:blipFill>
          <p:spPr bwMode="auto">
            <a:xfrm>
              <a:off x="67901" y="67900"/>
              <a:ext cx="1584356" cy="1584357"/>
            </a:xfrm>
            <a:prstGeom prst="rect">
              <a:avLst/>
            </a:prstGeom>
            <a:noFill/>
            <a:ln w="9525">
              <a:noFill/>
              <a:miter lim="800000"/>
              <a:headEnd/>
              <a:tailEnd/>
            </a:ln>
          </p:spPr>
        </p:pic>
      </p:grpSp>
      <p:grpSp>
        <p:nvGrpSpPr>
          <p:cNvPr id="22548" name="Group 20"/>
          <p:cNvGrpSpPr/>
          <p:nvPr/>
        </p:nvGrpSpPr>
        <p:grpSpPr bwMode="auto">
          <a:xfrm>
            <a:off x="1079500" y="3236913"/>
            <a:ext cx="1373188" cy="671512"/>
            <a:chOff x="0" y="0"/>
            <a:chExt cx="1373377" cy="670791"/>
          </a:xfrm>
        </p:grpSpPr>
        <p:sp>
          <p:nvSpPr>
            <p:cNvPr id="29715" name="文本框 6"/>
            <p:cNvSpPr>
              <a:spLocks noChangeArrowheads="1"/>
            </p:cNvSpPr>
            <p:nvPr/>
          </p:nvSpPr>
          <p:spPr bwMode="auto">
            <a:xfrm>
              <a:off x="0" y="0"/>
              <a:ext cx="1349157"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a:solidFill>
                    <a:srgbClr val="F182AA"/>
                  </a:solidFill>
                  <a:latin typeface="微软雅黑" panose="020B0503020204020204" pitchFamily="34" charset="-122"/>
                  <a:ea typeface="微软雅黑" panose="020B0503020204020204" pitchFamily="34" charset="-122"/>
                  <a:sym typeface="微软雅黑" panose="020B0503020204020204" pitchFamily="34" charset="-122"/>
                </a:rPr>
                <a:t>姓名</a:t>
              </a:r>
              <a:endParaRPr lang="zh-CN" altLang="en-US"/>
            </a:p>
          </p:txBody>
        </p:sp>
        <p:sp>
          <p:nvSpPr>
            <p:cNvPr id="29716" name="文本框 37"/>
            <p:cNvSpPr>
              <a:spLocks noChangeArrowheads="1"/>
            </p:cNvSpPr>
            <p:nvPr/>
          </p:nvSpPr>
          <p:spPr bwMode="auto">
            <a:xfrm>
              <a:off x="24220" y="332237"/>
              <a:ext cx="1349157" cy="338554"/>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职位</a:t>
              </a:r>
              <a:endParaRPr lang="zh-CN" altLang="en-US" sz="16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551" name="TextBox 35"/>
          <p:cNvSpPr>
            <a:spLocks noChangeArrowheads="1"/>
          </p:cNvSpPr>
          <p:nvPr/>
        </p:nvSpPr>
        <p:spPr bwMode="auto">
          <a:xfrm>
            <a:off x="3006725" y="1657350"/>
            <a:ext cx="4191000" cy="2492375"/>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的巨大魅力与价值。我们诚祝您在工作中事事顺心，步步高升！最后让我们谨记：最重要的不是</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，是你。</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52" name="TextBox 35"/>
          <p:cNvSpPr>
            <a:spLocks noChangeArrowheads="1"/>
          </p:cNvSpPr>
          <p:nvPr/>
        </p:nvSpPr>
        <p:spPr bwMode="auto">
          <a:xfrm>
            <a:off x="7369175" y="1647825"/>
            <a:ext cx="4244975" cy="2492375"/>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除了模板的发布与定制，我们还为您准备了使用教程，希望能够能够更好的使用该作品，授人以鱼不如授人以渔，希望您在下班之余，能够和我们一起进步，共同感受</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的巨大魅力与价值。我们诚祝您在工作中事事顺心，步步高升！最后让我们谨记：最重要的不是</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，是你。</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2553" name="图片 16"/>
          <p:cNvPicPr>
            <a:picLocks noChangeAspect="1" noChangeArrowheads="1"/>
          </p:cNvPicPr>
          <p:nvPr/>
        </p:nvPicPr>
        <p:blipFill>
          <a:blip r:embed="rId4"/>
          <a:srcRect/>
          <a:stretch>
            <a:fillRect/>
          </a:stretch>
        </p:blipFill>
        <p:spPr bwMode="auto">
          <a:xfrm>
            <a:off x="8909050" y="4568825"/>
            <a:ext cx="2624138" cy="1428750"/>
          </a:xfrm>
          <a:prstGeom prst="rect">
            <a:avLst/>
          </a:prstGeom>
          <a:noFill/>
          <a:ln w="9525">
            <a:noFill/>
            <a:miter lim="800000"/>
            <a:headEnd/>
            <a:tailEnd/>
          </a:ln>
        </p:spPr>
      </p:pic>
      <p:pic>
        <p:nvPicPr>
          <p:cNvPr id="22554" name="图片 17"/>
          <p:cNvPicPr>
            <a:picLocks noChangeAspect="1" noChangeArrowheads="1"/>
          </p:cNvPicPr>
          <p:nvPr/>
        </p:nvPicPr>
        <p:blipFill>
          <a:blip r:embed="rId5"/>
          <a:srcRect/>
          <a:stretch>
            <a:fillRect/>
          </a:stretch>
        </p:blipFill>
        <p:spPr bwMode="auto">
          <a:xfrm>
            <a:off x="636588" y="4578350"/>
            <a:ext cx="2628900" cy="1428750"/>
          </a:xfrm>
          <a:prstGeom prst="rect">
            <a:avLst/>
          </a:prstGeom>
          <a:noFill/>
          <a:ln w="9525">
            <a:noFill/>
            <a:miter lim="800000"/>
            <a:headEnd/>
            <a:tailEnd/>
          </a:ln>
        </p:spPr>
      </p:pic>
      <p:pic>
        <p:nvPicPr>
          <p:cNvPr id="22555" name="图片 18"/>
          <p:cNvPicPr>
            <a:picLocks noChangeAspect="1" noChangeArrowheads="1"/>
          </p:cNvPicPr>
          <p:nvPr/>
        </p:nvPicPr>
        <p:blipFill>
          <a:blip r:embed="rId6"/>
          <a:srcRect/>
          <a:stretch>
            <a:fillRect/>
          </a:stretch>
        </p:blipFill>
        <p:spPr bwMode="auto">
          <a:xfrm>
            <a:off x="3394075" y="4578350"/>
            <a:ext cx="2628900" cy="1422400"/>
          </a:xfrm>
          <a:prstGeom prst="rect">
            <a:avLst/>
          </a:prstGeom>
          <a:noFill/>
          <a:ln w="9525">
            <a:noFill/>
            <a:miter lim="800000"/>
            <a:headEnd/>
            <a:tailEnd/>
          </a:ln>
        </p:spPr>
      </p:pic>
      <p:pic>
        <p:nvPicPr>
          <p:cNvPr id="22556" name="图片 19"/>
          <p:cNvPicPr>
            <a:picLocks noChangeAspect="1" noChangeArrowheads="1"/>
          </p:cNvPicPr>
          <p:nvPr/>
        </p:nvPicPr>
        <p:blipFill>
          <a:blip r:embed="rId7"/>
          <a:srcRect/>
          <a:stretch>
            <a:fillRect/>
          </a:stretch>
        </p:blipFill>
        <p:spPr bwMode="auto">
          <a:xfrm>
            <a:off x="6151563" y="4568825"/>
            <a:ext cx="2628900" cy="1409700"/>
          </a:xfrm>
          <a:prstGeom prst="rect">
            <a:avLst/>
          </a:prstGeom>
          <a:noFill/>
          <a:ln w="9525">
            <a:noFill/>
            <a:miter lim="800000"/>
            <a:headEnd/>
            <a:tailEnd/>
          </a:ln>
        </p:spPr>
      </p:pic>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2545"/>
                                        </p:tgtEl>
                                        <p:attrNameLst>
                                          <p:attrName>style.visibility</p:attrName>
                                        </p:attrNameLst>
                                      </p:cBhvr>
                                      <p:to>
                                        <p:strVal val="visible"/>
                                      </p:to>
                                    </p:set>
                                    <p:animEffect>
                                      <p:cBhvr>
                                        <p:cTn id="7" dur="2000"/>
                                        <p:tgtEl>
                                          <p:spTgt spid="2254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2548"/>
                                        </p:tgtEl>
                                        <p:attrNameLst>
                                          <p:attrName>style.visibility</p:attrName>
                                        </p:attrNameLst>
                                      </p:cBhvr>
                                      <p:to>
                                        <p:strVal val="visible"/>
                                      </p:to>
                                    </p:set>
                                    <p:anim calcmode="lin" valueType="num">
                                      <p:cBhvr>
                                        <p:cTn id="11" dur="250" fill="hold"/>
                                        <p:tgtEl>
                                          <p:spTgt spid="22548"/>
                                        </p:tgtEl>
                                        <p:attrNameLst>
                                          <p:attrName>ppt_w</p:attrName>
                                        </p:attrNameLst>
                                      </p:cBhvr>
                                      <p:tavLst>
                                        <p:tav tm="0">
                                          <p:val>
                                            <p:fltVal val="0"/>
                                          </p:val>
                                        </p:tav>
                                        <p:tav tm="100000">
                                          <p:val>
                                            <p:strVal val="#ppt_w"/>
                                          </p:val>
                                        </p:tav>
                                      </p:tavLst>
                                    </p:anim>
                                    <p:anim calcmode="lin" valueType="num">
                                      <p:cBhvr>
                                        <p:cTn id="12" dur="250" fill="hold"/>
                                        <p:tgtEl>
                                          <p:spTgt spid="22548"/>
                                        </p:tgtEl>
                                        <p:attrNameLst>
                                          <p:attrName>ppt_h</p:attrName>
                                        </p:attrNameLst>
                                      </p:cBhvr>
                                      <p:tavLst>
                                        <p:tav tm="0">
                                          <p:val>
                                            <p:fltVal val="0"/>
                                          </p:val>
                                        </p:tav>
                                        <p:tav tm="100000">
                                          <p:val>
                                            <p:strVal val="#ppt_h"/>
                                          </p:val>
                                        </p:tav>
                                      </p:tavLst>
                                    </p:anim>
                                    <p:animEffect>
                                      <p:cBhvr>
                                        <p:cTn id="13" dur="250"/>
                                        <p:tgtEl>
                                          <p:spTgt spid="22548"/>
                                        </p:tgtEl>
                                      </p:cBhvr>
                                    </p:animEffect>
                                  </p:childTnLst>
                                </p:cTn>
                              </p:par>
                              <p:par>
                                <p:cTn id="14" presetID="6" presetClass="emph" presetSubtype="0" autoRev="1" fill="hold" nodeType="withEffect">
                                  <p:stCondLst>
                                    <p:cond delay="0"/>
                                  </p:stCondLst>
                                  <p:childTnLst>
                                    <p:animScale>
                                      <p:cBhvr>
                                        <p:cTn id="15" dur="250" fill="hold"/>
                                        <p:tgtEl>
                                          <p:spTgt spid="22548"/>
                                        </p:tgtEl>
                                      </p:cBhvr>
                                      <p:by x="110000" y="110000"/>
                                    </p:animScale>
                                  </p:childTnLst>
                                </p:cTn>
                              </p:par>
                            </p:childTnLst>
                          </p:cTn>
                        </p:par>
                        <p:par>
                          <p:cTn id="16" fill="hold">
                            <p:stCondLst>
                              <p:cond delay="2500"/>
                            </p:stCondLst>
                            <p:childTnLst>
                              <p:par>
                                <p:cTn id="17" presetID="26" presetClass="emph" presetSubtype="0" fill="hold" nodeType="afterEffect">
                                  <p:stCondLst>
                                    <p:cond delay="0"/>
                                  </p:stCondLst>
                                  <p:childTnLst>
                                    <p:animEffect>
                                      <p:cBhvr>
                                        <p:cTn id="18" dur="500" tmFilter="0, 0; .2, .5; .8, .5; 1, 0"/>
                                        <p:tgtEl>
                                          <p:spTgt spid="22548"/>
                                        </p:tgtEl>
                                      </p:cBhvr>
                                    </p:animEffect>
                                    <p:animScale>
                                      <p:cBhvr>
                                        <p:cTn id="19" dur="250" autoRev="1" fill="hold"/>
                                        <p:tgtEl>
                                          <p:spTgt spid="22548"/>
                                        </p:tgtEl>
                                      </p:cBhvr>
                                      <p:by x="105000" y="105000"/>
                                    </p:animScale>
                                  </p:childTnLst>
                                </p:cTn>
                              </p:par>
                            </p:childTnLst>
                          </p:cTn>
                        </p:par>
                        <p:par>
                          <p:cTn id="20" fill="hold">
                            <p:stCondLst>
                              <p:cond delay="3000"/>
                            </p:stCondLst>
                            <p:childTnLst>
                              <p:par>
                                <p:cTn id="21" presetID="12" presetClass="entr" presetSubtype="4" fill="hold" grpId="0" nodeType="afterEffect">
                                  <p:stCondLst>
                                    <p:cond delay="0"/>
                                  </p:stCondLst>
                                  <p:childTnLst>
                                    <p:set>
                                      <p:cBhvr>
                                        <p:cTn id="22" dur="1" fill="hold">
                                          <p:stCondLst>
                                            <p:cond delay="0"/>
                                          </p:stCondLst>
                                        </p:cTn>
                                        <p:tgtEl>
                                          <p:spTgt spid="22551"/>
                                        </p:tgtEl>
                                        <p:attrNameLst>
                                          <p:attrName>style.visibility</p:attrName>
                                        </p:attrNameLst>
                                      </p:cBhvr>
                                      <p:to>
                                        <p:strVal val="visible"/>
                                      </p:to>
                                    </p:set>
                                    <p:anim calcmode="lin" valueType="num">
                                      <p:cBhvr>
                                        <p:cTn id="23" dur="1000"/>
                                        <p:tgtEl>
                                          <p:spTgt spid="22551"/>
                                        </p:tgtEl>
                                        <p:attrNameLst>
                                          <p:attrName>ppt_y</p:attrName>
                                        </p:attrNameLst>
                                      </p:cBhvr>
                                      <p:tavLst>
                                        <p:tav tm="0">
                                          <p:val>
                                            <p:strVal val="#ppt_y+#ppt_h*1.125000"/>
                                          </p:val>
                                        </p:tav>
                                        <p:tav tm="100000">
                                          <p:val>
                                            <p:strVal val="#ppt_y"/>
                                          </p:val>
                                        </p:tav>
                                      </p:tavLst>
                                    </p:anim>
                                    <p:animEffect>
                                      <p:cBhvr>
                                        <p:cTn id="24" dur="1000"/>
                                        <p:tgtEl>
                                          <p:spTgt spid="22551"/>
                                        </p:tgtEl>
                                      </p:cBhvr>
                                    </p:animEffect>
                                  </p:childTnLst>
                                </p:cTn>
                              </p:par>
                            </p:childTnLst>
                          </p:cTn>
                        </p:par>
                        <p:par>
                          <p:cTn id="25" fill="hold">
                            <p:stCondLst>
                              <p:cond delay="4000"/>
                            </p:stCondLst>
                            <p:childTnLst>
                              <p:par>
                                <p:cTn id="26" presetID="12" presetClass="entr" presetSubtype="4" fill="hold" grpId="0" nodeType="afterEffect">
                                  <p:stCondLst>
                                    <p:cond delay="0"/>
                                  </p:stCondLst>
                                  <p:childTnLst>
                                    <p:set>
                                      <p:cBhvr>
                                        <p:cTn id="27" dur="1" fill="hold">
                                          <p:stCondLst>
                                            <p:cond delay="0"/>
                                          </p:stCondLst>
                                        </p:cTn>
                                        <p:tgtEl>
                                          <p:spTgt spid="22552"/>
                                        </p:tgtEl>
                                        <p:attrNameLst>
                                          <p:attrName>style.visibility</p:attrName>
                                        </p:attrNameLst>
                                      </p:cBhvr>
                                      <p:to>
                                        <p:strVal val="visible"/>
                                      </p:to>
                                    </p:set>
                                    <p:anim calcmode="lin" valueType="num">
                                      <p:cBhvr>
                                        <p:cTn id="28" dur="1000"/>
                                        <p:tgtEl>
                                          <p:spTgt spid="22552"/>
                                        </p:tgtEl>
                                        <p:attrNameLst>
                                          <p:attrName>ppt_y</p:attrName>
                                        </p:attrNameLst>
                                      </p:cBhvr>
                                      <p:tavLst>
                                        <p:tav tm="0">
                                          <p:val>
                                            <p:strVal val="#ppt_y+#ppt_h*1.125000"/>
                                          </p:val>
                                        </p:tav>
                                        <p:tav tm="100000">
                                          <p:val>
                                            <p:strVal val="#ppt_y"/>
                                          </p:val>
                                        </p:tav>
                                      </p:tavLst>
                                    </p:anim>
                                    <p:animEffect>
                                      <p:cBhvr>
                                        <p:cTn id="29" dur="1000"/>
                                        <p:tgtEl>
                                          <p:spTgt spid="22552"/>
                                        </p:tgtEl>
                                      </p:cBhvr>
                                    </p:animEffect>
                                  </p:childTnLst>
                                </p:cTn>
                              </p:par>
                            </p:childTnLst>
                          </p:cTn>
                        </p:par>
                        <p:par>
                          <p:cTn id="30" fill="hold">
                            <p:stCondLst>
                              <p:cond delay="5000"/>
                            </p:stCondLst>
                            <p:childTnLst>
                              <p:par>
                                <p:cTn id="31" presetID="2" presetClass="entr" presetSubtype="2" fill="hold" nodeType="afterEffect">
                                  <p:stCondLst>
                                    <p:cond delay="0"/>
                                  </p:stCondLst>
                                  <p:childTnLst>
                                    <p:set>
                                      <p:cBhvr>
                                        <p:cTn id="32" dur="1" fill="hold">
                                          <p:stCondLst>
                                            <p:cond delay="0"/>
                                          </p:stCondLst>
                                        </p:cTn>
                                        <p:tgtEl>
                                          <p:spTgt spid="22554"/>
                                        </p:tgtEl>
                                        <p:attrNameLst>
                                          <p:attrName>style.visibility</p:attrName>
                                        </p:attrNameLst>
                                      </p:cBhvr>
                                      <p:to>
                                        <p:strVal val="visible"/>
                                      </p:to>
                                    </p:set>
                                    <p:anim calcmode="lin" valueType="num">
                                      <p:cBhvr>
                                        <p:cTn id="33" dur="1000" fill="hold"/>
                                        <p:tgtEl>
                                          <p:spTgt spid="22554"/>
                                        </p:tgtEl>
                                        <p:attrNameLst>
                                          <p:attrName>ppt_x</p:attrName>
                                        </p:attrNameLst>
                                      </p:cBhvr>
                                      <p:tavLst>
                                        <p:tav tm="0">
                                          <p:val>
                                            <p:strVal val="1+#ppt_w/2"/>
                                          </p:val>
                                        </p:tav>
                                        <p:tav tm="100000">
                                          <p:val>
                                            <p:strVal val="#ppt_x"/>
                                          </p:val>
                                        </p:tav>
                                      </p:tavLst>
                                    </p:anim>
                                    <p:anim calcmode="lin" valueType="num">
                                      <p:cBhvr>
                                        <p:cTn id="34" dur="1000" fill="hold"/>
                                        <p:tgtEl>
                                          <p:spTgt spid="22554"/>
                                        </p:tgtEl>
                                        <p:attrNameLst>
                                          <p:attrName>ppt_y</p:attrName>
                                        </p:attrNameLst>
                                      </p:cBhvr>
                                      <p:tavLst>
                                        <p:tav tm="0">
                                          <p:val>
                                            <p:strVal val="#ppt_y"/>
                                          </p:val>
                                        </p:tav>
                                        <p:tav tm="100000">
                                          <p:val>
                                            <p:strVal val="#ppt_y"/>
                                          </p:val>
                                        </p:tav>
                                      </p:tavLst>
                                    </p:anim>
                                  </p:childTnLst>
                                </p:cTn>
                              </p:par>
                              <p:par>
                                <p:cTn id="35" presetID="8" presetClass="emph" presetSubtype="0" fill="hold" nodeType="withEffect">
                                  <p:stCondLst>
                                    <p:cond delay="0"/>
                                  </p:stCondLst>
                                  <p:childTnLst>
                                    <p:animRot by="21600000">
                                      <p:cBhvr>
                                        <p:cTn id="36" dur="1000" fill="hold"/>
                                        <p:tgtEl>
                                          <p:spTgt spid="22554"/>
                                        </p:tgtEl>
                                        <p:attrNameLst>
                                          <p:attrName>r</p:attrName>
                                        </p:attrNameLst>
                                      </p:cBhvr>
                                    </p:animRot>
                                  </p:childTnLst>
                                </p:cTn>
                              </p:par>
                              <p:par>
                                <p:cTn id="37" presetID="2" presetClass="entr" presetSubtype="2" fill="hold" nodeType="withEffect">
                                  <p:stCondLst>
                                    <p:cond delay="0"/>
                                  </p:stCondLst>
                                  <p:childTnLst>
                                    <p:set>
                                      <p:cBhvr>
                                        <p:cTn id="38" dur="1" fill="hold">
                                          <p:stCondLst>
                                            <p:cond delay="0"/>
                                          </p:stCondLst>
                                        </p:cTn>
                                        <p:tgtEl>
                                          <p:spTgt spid="22555"/>
                                        </p:tgtEl>
                                        <p:attrNameLst>
                                          <p:attrName>style.visibility</p:attrName>
                                        </p:attrNameLst>
                                      </p:cBhvr>
                                      <p:to>
                                        <p:strVal val="visible"/>
                                      </p:to>
                                    </p:set>
                                    <p:anim calcmode="lin" valueType="num">
                                      <p:cBhvr>
                                        <p:cTn id="39" dur="1000" fill="hold"/>
                                        <p:tgtEl>
                                          <p:spTgt spid="22555"/>
                                        </p:tgtEl>
                                        <p:attrNameLst>
                                          <p:attrName>ppt_x</p:attrName>
                                        </p:attrNameLst>
                                      </p:cBhvr>
                                      <p:tavLst>
                                        <p:tav tm="0">
                                          <p:val>
                                            <p:strVal val="1+#ppt_w/2"/>
                                          </p:val>
                                        </p:tav>
                                        <p:tav tm="100000">
                                          <p:val>
                                            <p:strVal val="#ppt_x"/>
                                          </p:val>
                                        </p:tav>
                                      </p:tavLst>
                                    </p:anim>
                                    <p:anim calcmode="lin" valueType="num">
                                      <p:cBhvr>
                                        <p:cTn id="40" dur="1000" fill="hold"/>
                                        <p:tgtEl>
                                          <p:spTgt spid="22555"/>
                                        </p:tgtEl>
                                        <p:attrNameLst>
                                          <p:attrName>ppt_y</p:attrName>
                                        </p:attrNameLst>
                                      </p:cBhvr>
                                      <p:tavLst>
                                        <p:tav tm="0">
                                          <p:val>
                                            <p:strVal val="#ppt_y"/>
                                          </p:val>
                                        </p:tav>
                                        <p:tav tm="100000">
                                          <p:val>
                                            <p:strVal val="#ppt_y"/>
                                          </p:val>
                                        </p:tav>
                                      </p:tavLst>
                                    </p:anim>
                                  </p:childTnLst>
                                </p:cTn>
                              </p:par>
                              <p:par>
                                <p:cTn id="41" presetID="8" presetClass="emph" presetSubtype="0" fill="hold" nodeType="withEffect">
                                  <p:stCondLst>
                                    <p:cond delay="0"/>
                                  </p:stCondLst>
                                  <p:childTnLst>
                                    <p:animRot by="21600000">
                                      <p:cBhvr>
                                        <p:cTn id="42" dur="1000" fill="hold"/>
                                        <p:tgtEl>
                                          <p:spTgt spid="22555"/>
                                        </p:tgtEl>
                                        <p:attrNameLst>
                                          <p:attrName>r</p:attrName>
                                        </p:attrNameLst>
                                      </p:cBhvr>
                                    </p:animRot>
                                  </p:childTnLst>
                                </p:cTn>
                              </p:par>
                              <p:par>
                                <p:cTn id="43" presetID="2" presetClass="entr" presetSubtype="8" fill="hold" nodeType="withEffect">
                                  <p:stCondLst>
                                    <p:cond delay="0"/>
                                  </p:stCondLst>
                                  <p:childTnLst>
                                    <p:set>
                                      <p:cBhvr>
                                        <p:cTn id="44" dur="1" fill="hold">
                                          <p:stCondLst>
                                            <p:cond delay="0"/>
                                          </p:stCondLst>
                                        </p:cTn>
                                        <p:tgtEl>
                                          <p:spTgt spid="22556"/>
                                        </p:tgtEl>
                                        <p:attrNameLst>
                                          <p:attrName>style.visibility</p:attrName>
                                        </p:attrNameLst>
                                      </p:cBhvr>
                                      <p:to>
                                        <p:strVal val="visible"/>
                                      </p:to>
                                    </p:set>
                                    <p:anim calcmode="lin" valueType="num">
                                      <p:cBhvr>
                                        <p:cTn id="45" dur="1000" fill="hold"/>
                                        <p:tgtEl>
                                          <p:spTgt spid="22556"/>
                                        </p:tgtEl>
                                        <p:attrNameLst>
                                          <p:attrName>ppt_x</p:attrName>
                                        </p:attrNameLst>
                                      </p:cBhvr>
                                      <p:tavLst>
                                        <p:tav tm="0">
                                          <p:val>
                                            <p:strVal val="0-#ppt_w/2"/>
                                          </p:val>
                                        </p:tav>
                                        <p:tav tm="100000">
                                          <p:val>
                                            <p:strVal val="#ppt_x"/>
                                          </p:val>
                                        </p:tav>
                                      </p:tavLst>
                                    </p:anim>
                                    <p:anim calcmode="lin" valueType="num">
                                      <p:cBhvr>
                                        <p:cTn id="46" dur="1000" fill="hold"/>
                                        <p:tgtEl>
                                          <p:spTgt spid="22556"/>
                                        </p:tgtEl>
                                        <p:attrNameLst>
                                          <p:attrName>ppt_y</p:attrName>
                                        </p:attrNameLst>
                                      </p:cBhvr>
                                      <p:tavLst>
                                        <p:tav tm="0">
                                          <p:val>
                                            <p:strVal val="#ppt_y"/>
                                          </p:val>
                                        </p:tav>
                                        <p:tav tm="100000">
                                          <p:val>
                                            <p:strVal val="#ppt_y"/>
                                          </p:val>
                                        </p:tav>
                                      </p:tavLst>
                                    </p:anim>
                                  </p:childTnLst>
                                </p:cTn>
                              </p:par>
                              <p:par>
                                <p:cTn id="47" presetID="8" presetClass="emph" presetSubtype="0" fill="hold" nodeType="withEffect">
                                  <p:stCondLst>
                                    <p:cond delay="0"/>
                                  </p:stCondLst>
                                  <p:childTnLst>
                                    <p:animRot by="21600000">
                                      <p:cBhvr>
                                        <p:cTn id="48" dur="1000" fill="hold"/>
                                        <p:tgtEl>
                                          <p:spTgt spid="22556"/>
                                        </p:tgtEl>
                                        <p:attrNameLst>
                                          <p:attrName>r</p:attrName>
                                        </p:attrNameLst>
                                      </p:cBhvr>
                                    </p:animRot>
                                  </p:childTnLst>
                                </p:cTn>
                              </p:par>
                              <p:par>
                                <p:cTn id="49" presetID="2" presetClass="entr" presetSubtype="8" fill="hold" nodeType="withEffect">
                                  <p:stCondLst>
                                    <p:cond delay="0"/>
                                  </p:stCondLst>
                                  <p:childTnLst>
                                    <p:set>
                                      <p:cBhvr>
                                        <p:cTn id="50" dur="1" fill="hold">
                                          <p:stCondLst>
                                            <p:cond delay="0"/>
                                          </p:stCondLst>
                                        </p:cTn>
                                        <p:tgtEl>
                                          <p:spTgt spid="22553"/>
                                        </p:tgtEl>
                                        <p:attrNameLst>
                                          <p:attrName>style.visibility</p:attrName>
                                        </p:attrNameLst>
                                      </p:cBhvr>
                                      <p:to>
                                        <p:strVal val="visible"/>
                                      </p:to>
                                    </p:set>
                                    <p:anim calcmode="lin" valueType="num">
                                      <p:cBhvr>
                                        <p:cTn id="51" dur="1000" fill="hold"/>
                                        <p:tgtEl>
                                          <p:spTgt spid="22553"/>
                                        </p:tgtEl>
                                        <p:attrNameLst>
                                          <p:attrName>ppt_x</p:attrName>
                                        </p:attrNameLst>
                                      </p:cBhvr>
                                      <p:tavLst>
                                        <p:tav tm="0">
                                          <p:val>
                                            <p:strVal val="0-#ppt_w/2"/>
                                          </p:val>
                                        </p:tav>
                                        <p:tav tm="100000">
                                          <p:val>
                                            <p:strVal val="#ppt_x"/>
                                          </p:val>
                                        </p:tav>
                                      </p:tavLst>
                                    </p:anim>
                                    <p:anim calcmode="lin" valueType="num">
                                      <p:cBhvr>
                                        <p:cTn id="52" dur="1000" fill="hold"/>
                                        <p:tgtEl>
                                          <p:spTgt spid="22553"/>
                                        </p:tgtEl>
                                        <p:attrNameLst>
                                          <p:attrName>ppt_y</p:attrName>
                                        </p:attrNameLst>
                                      </p:cBhvr>
                                      <p:tavLst>
                                        <p:tav tm="0">
                                          <p:val>
                                            <p:strVal val="#ppt_y"/>
                                          </p:val>
                                        </p:tav>
                                        <p:tav tm="100000">
                                          <p:val>
                                            <p:strVal val="#ppt_y"/>
                                          </p:val>
                                        </p:tav>
                                      </p:tavLst>
                                    </p:anim>
                                  </p:childTnLst>
                                </p:cTn>
                              </p:par>
                              <p:par>
                                <p:cTn id="53" presetID="8" presetClass="emph" presetSubtype="0" fill="hold" nodeType="withEffect">
                                  <p:stCondLst>
                                    <p:cond delay="0"/>
                                  </p:stCondLst>
                                  <p:childTnLst>
                                    <p:animRot by="21600000">
                                      <p:cBhvr>
                                        <p:cTn id="54" dur="1000" fill="hold"/>
                                        <p:tgtEl>
                                          <p:spTgt spid="2255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51" grpId="0" bldLvl="0" autoUpdateAnimBg="0"/>
      <p:bldP spid="22552"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31746"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31747" name="Group 3"/>
          <p:cNvGrpSpPr/>
          <p:nvPr/>
        </p:nvGrpSpPr>
        <p:grpSpPr bwMode="auto">
          <a:xfrm>
            <a:off x="0" y="6400800"/>
            <a:ext cx="12192000" cy="457200"/>
            <a:chOff x="0" y="0"/>
            <a:chExt cx="12192000" cy="1545465"/>
          </a:xfrm>
        </p:grpSpPr>
        <p:sp>
          <p:nvSpPr>
            <p:cNvPr id="31799"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1800"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1801"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1802"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1803"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1804"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31748"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1749"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1750"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1751"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1752"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1753"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1754"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69" name="Line 37"/>
          <p:cNvSpPr>
            <a:spLocks noChangeShapeType="1"/>
          </p:cNvSpPr>
          <p:nvPr/>
        </p:nvSpPr>
        <p:spPr bwMode="auto">
          <a:xfrm>
            <a:off x="6034088" y="1911350"/>
            <a:ext cx="0" cy="3432175"/>
          </a:xfrm>
          <a:prstGeom prst="line">
            <a:avLst/>
          </a:prstGeom>
          <a:noFill/>
          <a:ln w="15875">
            <a:solidFill>
              <a:srgbClr val="B8B8B8"/>
            </a:solidFill>
            <a:round/>
          </a:ln>
        </p:spPr>
        <p:txBody>
          <a:bodyPr/>
          <a:lstStyle/>
          <a:p>
            <a:endParaRPr lang="zh-CN" altLang="en-US"/>
          </a:p>
        </p:txBody>
      </p:sp>
      <p:sp>
        <p:nvSpPr>
          <p:cNvPr id="23570" name="Line 38"/>
          <p:cNvSpPr>
            <a:spLocks noChangeShapeType="1"/>
          </p:cNvSpPr>
          <p:nvPr/>
        </p:nvSpPr>
        <p:spPr bwMode="auto">
          <a:xfrm>
            <a:off x="328613" y="3629025"/>
            <a:ext cx="11410950" cy="1588"/>
          </a:xfrm>
          <a:prstGeom prst="line">
            <a:avLst/>
          </a:prstGeom>
          <a:noFill/>
          <a:ln w="15875">
            <a:solidFill>
              <a:srgbClr val="B8B8B8"/>
            </a:solidFill>
            <a:round/>
          </a:ln>
        </p:spPr>
        <p:txBody>
          <a:bodyPr/>
          <a:lstStyle/>
          <a:p>
            <a:endParaRPr lang="zh-CN" altLang="en-US"/>
          </a:p>
        </p:txBody>
      </p:sp>
      <p:grpSp>
        <p:nvGrpSpPr>
          <p:cNvPr id="23571" name="Group 19"/>
          <p:cNvGrpSpPr/>
          <p:nvPr/>
        </p:nvGrpSpPr>
        <p:grpSpPr bwMode="auto">
          <a:xfrm>
            <a:off x="846138" y="1590675"/>
            <a:ext cx="4683125" cy="1878013"/>
            <a:chOff x="0" y="0"/>
            <a:chExt cx="4682942" cy="1878265"/>
          </a:xfrm>
        </p:grpSpPr>
        <p:grpSp>
          <p:nvGrpSpPr>
            <p:cNvPr id="31781" name="Group 20"/>
            <p:cNvGrpSpPr/>
            <p:nvPr/>
          </p:nvGrpSpPr>
          <p:grpSpPr bwMode="auto">
            <a:xfrm>
              <a:off x="0" y="251857"/>
              <a:ext cx="1306513" cy="1376362"/>
              <a:chOff x="0" y="0"/>
              <a:chExt cx="1306513" cy="1376362"/>
            </a:xfrm>
          </p:grpSpPr>
          <p:sp>
            <p:nvSpPr>
              <p:cNvPr id="31784" name="Freeform 10"/>
              <p:cNvSpPr>
                <a:spLocks noChangeArrowheads="1"/>
              </p:cNvSpPr>
              <p:nvPr/>
            </p:nvSpPr>
            <p:spPr bwMode="auto">
              <a:xfrm>
                <a:off x="341313" y="455612"/>
                <a:ext cx="22225" cy="44450"/>
              </a:xfrm>
              <a:custGeom>
                <a:avLst/>
                <a:gdLst>
                  <a:gd name="T0" fmla="*/ 11113 w 14"/>
                  <a:gd name="T1" fmla="*/ 44450 h 28"/>
                  <a:gd name="T2" fmla="*/ 22225 w 14"/>
                  <a:gd name="T3" fmla="*/ 0 h 28"/>
                  <a:gd name="T4" fmla="*/ 0 w 14"/>
                  <a:gd name="T5" fmla="*/ 0 h 28"/>
                  <a:gd name="T6" fmla="*/ 11113 w 14"/>
                  <a:gd name="T7" fmla="*/ 44450 h 28"/>
                  <a:gd name="T8" fmla="*/ 0 60000 65536"/>
                  <a:gd name="T9" fmla="*/ 0 60000 65536"/>
                  <a:gd name="T10" fmla="*/ 0 60000 65536"/>
                  <a:gd name="T11" fmla="*/ 0 60000 65536"/>
                  <a:gd name="T12" fmla="*/ 0 w 14"/>
                  <a:gd name="T13" fmla="*/ 0 h 28"/>
                  <a:gd name="T14" fmla="*/ 14 w 14"/>
                  <a:gd name="T15" fmla="*/ 28 h 28"/>
                </a:gdLst>
                <a:ahLst/>
                <a:cxnLst>
                  <a:cxn ang="T8">
                    <a:pos x="T0" y="T1"/>
                  </a:cxn>
                  <a:cxn ang="T9">
                    <a:pos x="T2" y="T3"/>
                  </a:cxn>
                  <a:cxn ang="T10">
                    <a:pos x="T4" y="T5"/>
                  </a:cxn>
                  <a:cxn ang="T11">
                    <a:pos x="T6" y="T7"/>
                  </a:cxn>
                </a:cxnLst>
                <a:rect l="T12" t="T13" r="T14" b="T15"/>
                <a:pathLst>
                  <a:path w="14" h="28">
                    <a:moveTo>
                      <a:pt x="7" y="28"/>
                    </a:moveTo>
                    <a:lnTo>
                      <a:pt x="14" y="0"/>
                    </a:lnTo>
                    <a:lnTo>
                      <a:pt x="0" y="0"/>
                    </a:lnTo>
                    <a:lnTo>
                      <a:pt x="7" y="28"/>
                    </a:lnTo>
                    <a:close/>
                  </a:path>
                </a:pathLst>
              </a:custGeom>
              <a:solidFill>
                <a:srgbClr val="1DAE9E"/>
              </a:solidFill>
              <a:ln w="9525" cmpd="sng">
                <a:noFill/>
                <a:bevel/>
              </a:ln>
            </p:spPr>
            <p:txBody>
              <a:bodyPr/>
              <a:lstStyle/>
              <a:p>
                <a:endParaRPr lang="zh-CN" altLang="en-US"/>
              </a:p>
            </p:txBody>
          </p:sp>
          <p:sp>
            <p:nvSpPr>
              <p:cNvPr id="31785" name="Freeform 11"/>
              <p:cNvSpPr>
                <a:spLocks noChangeArrowheads="1"/>
              </p:cNvSpPr>
              <p:nvPr/>
            </p:nvSpPr>
            <p:spPr bwMode="auto">
              <a:xfrm>
                <a:off x="498475" y="455612"/>
                <a:ext cx="22225" cy="44450"/>
              </a:xfrm>
              <a:custGeom>
                <a:avLst/>
                <a:gdLst>
                  <a:gd name="T0" fmla="*/ 11113 w 14"/>
                  <a:gd name="T1" fmla="*/ 44450 h 28"/>
                  <a:gd name="T2" fmla="*/ 22225 w 14"/>
                  <a:gd name="T3" fmla="*/ 0 h 28"/>
                  <a:gd name="T4" fmla="*/ 0 w 14"/>
                  <a:gd name="T5" fmla="*/ 0 h 28"/>
                  <a:gd name="T6" fmla="*/ 11113 w 14"/>
                  <a:gd name="T7" fmla="*/ 44450 h 28"/>
                  <a:gd name="T8" fmla="*/ 0 60000 65536"/>
                  <a:gd name="T9" fmla="*/ 0 60000 65536"/>
                  <a:gd name="T10" fmla="*/ 0 60000 65536"/>
                  <a:gd name="T11" fmla="*/ 0 60000 65536"/>
                  <a:gd name="T12" fmla="*/ 0 w 14"/>
                  <a:gd name="T13" fmla="*/ 0 h 28"/>
                  <a:gd name="T14" fmla="*/ 14 w 14"/>
                  <a:gd name="T15" fmla="*/ 28 h 28"/>
                </a:gdLst>
                <a:ahLst/>
                <a:cxnLst>
                  <a:cxn ang="T8">
                    <a:pos x="T0" y="T1"/>
                  </a:cxn>
                  <a:cxn ang="T9">
                    <a:pos x="T2" y="T3"/>
                  </a:cxn>
                  <a:cxn ang="T10">
                    <a:pos x="T4" y="T5"/>
                  </a:cxn>
                  <a:cxn ang="T11">
                    <a:pos x="T6" y="T7"/>
                  </a:cxn>
                </a:cxnLst>
                <a:rect l="T12" t="T13" r="T14" b="T15"/>
                <a:pathLst>
                  <a:path w="14" h="28">
                    <a:moveTo>
                      <a:pt x="7" y="28"/>
                    </a:moveTo>
                    <a:lnTo>
                      <a:pt x="14" y="0"/>
                    </a:lnTo>
                    <a:lnTo>
                      <a:pt x="0" y="0"/>
                    </a:lnTo>
                    <a:lnTo>
                      <a:pt x="7" y="28"/>
                    </a:lnTo>
                    <a:close/>
                  </a:path>
                </a:pathLst>
              </a:custGeom>
              <a:solidFill>
                <a:srgbClr val="1DAE9E"/>
              </a:solidFill>
              <a:ln w="9525" cmpd="sng">
                <a:noFill/>
                <a:bevel/>
              </a:ln>
            </p:spPr>
            <p:txBody>
              <a:bodyPr/>
              <a:lstStyle/>
              <a:p>
                <a:endParaRPr lang="zh-CN" altLang="en-US"/>
              </a:p>
            </p:txBody>
          </p:sp>
          <p:sp>
            <p:nvSpPr>
              <p:cNvPr id="31786" name="Freeform 12"/>
              <p:cNvSpPr>
                <a:spLocks noChangeArrowheads="1"/>
              </p:cNvSpPr>
              <p:nvPr/>
            </p:nvSpPr>
            <p:spPr bwMode="auto">
              <a:xfrm>
                <a:off x="420688" y="384175"/>
                <a:ext cx="22225" cy="36512"/>
              </a:xfrm>
              <a:custGeom>
                <a:avLst/>
                <a:gdLst>
                  <a:gd name="T0" fmla="*/ 0 w 14"/>
                  <a:gd name="T1" fmla="*/ 36512 h 23"/>
                  <a:gd name="T2" fmla="*/ 22225 w 14"/>
                  <a:gd name="T3" fmla="*/ 36512 h 23"/>
                  <a:gd name="T4" fmla="*/ 11113 w 14"/>
                  <a:gd name="T5" fmla="*/ 0 h 23"/>
                  <a:gd name="T6" fmla="*/ 0 w 14"/>
                  <a:gd name="T7" fmla="*/ 36512 h 23"/>
                  <a:gd name="T8" fmla="*/ 0 60000 65536"/>
                  <a:gd name="T9" fmla="*/ 0 60000 65536"/>
                  <a:gd name="T10" fmla="*/ 0 60000 65536"/>
                  <a:gd name="T11" fmla="*/ 0 60000 65536"/>
                  <a:gd name="T12" fmla="*/ 0 w 14"/>
                  <a:gd name="T13" fmla="*/ 0 h 23"/>
                  <a:gd name="T14" fmla="*/ 14 w 14"/>
                  <a:gd name="T15" fmla="*/ 23 h 23"/>
                </a:gdLst>
                <a:ahLst/>
                <a:cxnLst>
                  <a:cxn ang="T8">
                    <a:pos x="T0" y="T1"/>
                  </a:cxn>
                  <a:cxn ang="T9">
                    <a:pos x="T2" y="T3"/>
                  </a:cxn>
                  <a:cxn ang="T10">
                    <a:pos x="T4" y="T5"/>
                  </a:cxn>
                  <a:cxn ang="T11">
                    <a:pos x="T6" y="T7"/>
                  </a:cxn>
                </a:cxnLst>
                <a:rect l="T12" t="T13" r="T14" b="T15"/>
                <a:pathLst>
                  <a:path w="14" h="23">
                    <a:moveTo>
                      <a:pt x="0" y="23"/>
                    </a:moveTo>
                    <a:lnTo>
                      <a:pt x="14" y="23"/>
                    </a:lnTo>
                    <a:lnTo>
                      <a:pt x="7" y="0"/>
                    </a:lnTo>
                    <a:lnTo>
                      <a:pt x="0" y="23"/>
                    </a:lnTo>
                    <a:close/>
                  </a:path>
                </a:pathLst>
              </a:custGeom>
              <a:solidFill>
                <a:srgbClr val="1DAE9E"/>
              </a:solidFill>
              <a:ln w="9525" cmpd="sng">
                <a:noFill/>
                <a:bevel/>
              </a:ln>
            </p:spPr>
            <p:txBody>
              <a:bodyPr/>
              <a:lstStyle/>
              <a:p>
                <a:endParaRPr lang="zh-CN" altLang="en-US"/>
              </a:p>
            </p:txBody>
          </p:sp>
          <p:sp>
            <p:nvSpPr>
              <p:cNvPr id="31787" name="Freeform 13"/>
              <p:cNvSpPr>
                <a:spLocks noChangeArrowheads="1"/>
              </p:cNvSpPr>
              <p:nvPr/>
            </p:nvSpPr>
            <p:spPr bwMode="auto">
              <a:xfrm>
                <a:off x="0" y="0"/>
                <a:ext cx="863600" cy="860425"/>
              </a:xfrm>
              <a:custGeom>
                <a:avLst/>
                <a:gdLst>
                  <a:gd name="T0" fmla="*/ 71341 w 230"/>
                  <a:gd name="T1" fmla="*/ 432091 h 229"/>
                  <a:gd name="T2" fmla="*/ 431800 w 230"/>
                  <a:gd name="T3" fmla="*/ 67632 h 229"/>
                  <a:gd name="T4" fmla="*/ 796014 w 230"/>
                  <a:gd name="T5" fmla="*/ 432091 h 229"/>
                  <a:gd name="T6" fmla="*/ 796014 w 230"/>
                  <a:gd name="T7" fmla="*/ 447120 h 229"/>
                  <a:gd name="T8" fmla="*/ 863600 w 230"/>
                  <a:gd name="T9" fmla="*/ 439606 h 229"/>
                  <a:gd name="T10" fmla="*/ 863600 w 230"/>
                  <a:gd name="T11" fmla="*/ 432091 h 229"/>
                  <a:gd name="T12" fmla="*/ 431800 w 230"/>
                  <a:gd name="T13" fmla="*/ 0 h 229"/>
                  <a:gd name="T14" fmla="*/ 0 w 230"/>
                  <a:gd name="T15" fmla="*/ 432091 h 229"/>
                  <a:gd name="T16" fmla="*/ 379233 w 230"/>
                  <a:gd name="T17" fmla="*/ 860425 h 229"/>
                  <a:gd name="T18" fmla="*/ 394252 w 230"/>
                  <a:gd name="T19" fmla="*/ 792793 h 229"/>
                  <a:gd name="T20" fmla="*/ 71341 w 230"/>
                  <a:gd name="T21" fmla="*/ 432091 h 2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0"/>
                  <a:gd name="T34" fmla="*/ 0 h 229"/>
                  <a:gd name="T35" fmla="*/ 230 w 230"/>
                  <a:gd name="T36" fmla="*/ 229 h 2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0" h="229">
                    <a:moveTo>
                      <a:pt x="19" y="115"/>
                    </a:moveTo>
                    <a:cubicBezTo>
                      <a:pt x="19" y="62"/>
                      <a:pt x="62" y="18"/>
                      <a:pt x="115" y="18"/>
                    </a:cubicBezTo>
                    <a:cubicBezTo>
                      <a:pt x="168" y="18"/>
                      <a:pt x="212" y="62"/>
                      <a:pt x="212" y="115"/>
                    </a:cubicBezTo>
                    <a:cubicBezTo>
                      <a:pt x="212" y="116"/>
                      <a:pt x="212" y="117"/>
                      <a:pt x="212" y="119"/>
                    </a:cubicBezTo>
                    <a:cubicBezTo>
                      <a:pt x="218" y="118"/>
                      <a:pt x="224" y="117"/>
                      <a:pt x="230" y="117"/>
                    </a:cubicBezTo>
                    <a:cubicBezTo>
                      <a:pt x="230" y="116"/>
                      <a:pt x="230" y="116"/>
                      <a:pt x="230" y="115"/>
                    </a:cubicBezTo>
                    <a:cubicBezTo>
                      <a:pt x="230" y="51"/>
                      <a:pt x="179" y="0"/>
                      <a:pt x="115" y="0"/>
                    </a:cubicBezTo>
                    <a:cubicBezTo>
                      <a:pt x="52" y="0"/>
                      <a:pt x="0" y="51"/>
                      <a:pt x="0" y="115"/>
                    </a:cubicBezTo>
                    <a:cubicBezTo>
                      <a:pt x="0" y="173"/>
                      <a:pt x="44" y="222"/>
                      <a:pt x="101" y="229"/>
                    </a:cubicBezTo>
                    <a:cubicBezTo>
                      <a:pt x="102" y="223"/>
                      <a:pt x="103" y="217"/>
                      <a:pt x="105" y="211"/>
                    </a:cubicBezTo>
                    <a:cubicBezTo>
                      <a:pt x="56" y="206"/>
                      <a:pt x="19" y="164"/>
                      <a:pt x="19" y="115"/>
                    </a:cubicBezTo>
                    <a:close/>
                  </a:path>
                </a:pathLst>
              </a:custGeom>
              <a:solidFill>
                <a:srgbClr val="1DAE9E"/>
              </a:solidFill>
              <a:ln w="9525" cmpd="sng">
                <a:noFill/>
                <a:bevel/>
              </a:ln>
            </p:spPr>
            <p:txBody>
              <a:bodyPr/>
              <a:lstStyle/>
              <a:p>
                <a:endParaRPr lang="zh-CN" altLang="en-US"/>
              </a:p>
            </p:txBody>
          </p:sp>
          <p:sp>
            <p:nvSpPr>
              <p:cNvPr id="31788" name="Freeform 14"/>
              <p:cNvSpPr>
                <a:spLocks noChangeArrowheads="1"/>
              </p:cNvSpPr>
              <p:nvPr/>
            </p:nvSpPr>
            <p:spPr bwMode="auto">
              <a:xfrm>
                <a:off x="115888" y="117475"/>
                <a:ext cx="630238" cy="627062"/>
              </a:xfrm>
              <a:custGeom>
                <a:avLst/>
                <a:gdLst>
                  <a:gd name="T0" fmla="*/ 408904 w 168"/>
                  <a:gd name="T1" fmla="*/ 465603 h 167"/>
                  <a:gd name="T2" fmla="*/ 375142 w 168"/>
                  <a:gd name="T3" fmla="*/ 465603 h 167"/>
                  <a:gd name="T4" fmla="*/ 337628 w 168"/>
                  <a:gd name="T5" fmla="*/ 337938 h 167"/>
                  <a:gd name="T6" fmla="*/ 292611 w 168"/>
                  <a:gd name="T7" fmla="*/ 337938 h 167"/>
                  <a:gd name="T8" fmla="*/ 255096 w 168"/>
                  <a:gd name="T9" fmla="*/ 465603 h 167"/>
                  <a:gd name="T10" fmla="*/ 210079 w 168"/>
                  <a:gd name="T11" fmla="*/ 465603 h 167"/>
                  <a:gd name="T12" fmla="*/ 176317 w 168"/>
                  <a:gd name="T13" fmla="*/ 337938 h 167"/>
                  <a:gd name="T14" fmla="*/ 146305 w 168"/>
                  <a:gd name="T15" fmla="*/ 337938 h 167"/>
                  <a:gd name="T16" fmla="*/ 146305 w 168"/>
                  <a:gd name="T17" fmla="*/ 304144 h 167"/>
                  <a:gd name="T18" fmla="*/ 165062 w 168"/>
                  <a:gd name="T19" fmla="*/ 304144 h 167"/>
                  <a:gd name="T20" fmla="*/ 131300 w 168"/>
                  <a:gd name="T21" fmla="*/ 183988 h 167"/>
                  <a:gd name="T22" fmla="*/ 187571 w 168"/>
                  <a:gd name="T23" fmla="*/ 183988 h 167"/>
                  <a:gd name="T24" fmla="*/ 217582 w 168"/>
                  <a:gd name="T25" fmla="*/ 304144 h 167"/>
                  <a:gd name="T26" fmla="*/ 258848 w 168"/>
                  <a:gd name="T27" fmla="*/ 304144 h 167"/>
                  <a:gd name="T28" fmla="*/ 296362 w 168"/>
                  <a:gd name="T29" fmla="*/ 183988 h 167"/>
                  <a:gd name="T30" fmla="*/ 337628 w 168"/>
                  <a:gd name="T31" fmla="*/ 183988 h 167"/>
                  <a:gd name="T32" fmla="*/ 371390 w 168"/>
                  <a:gd name="T33" fmla="*/ 304144 h 167"/>
                  <a:gd name="T34" fmla="*/ 412656 w 168"/>
                  <a:gd name="T35" fmla="*/ 304144 h 167"/>
                  <a:gd name="T36" fmla="*/ 446419 w 168"/>
                  <a:gd name="T37" fmla="*/ 183988 h 167"/>
                  <a:gd name="T38" fmla="*/ 502690 w 168"/>
                  <a:gd name="T39" fmla="*/ 183988 h 167"/>
                  <a:gd name="T40" fmla="*/ 465176 w 168"/>
                  <a:gd name="T41" fmla="*/ 304144 h 167"/>
                  <a:gd name="T42" fmla="*/ 483933 w 168"/>
                  <a:gd name="T43" fmla="*/ 304144 h 167"/>
                  <a:gd name="T44" fmla="*/ 483933 w 168"/>
                  <a:gd name="T45" fmla="*/ 337938 h 167"/>
                  <a:gd name="T46" fmla="*/ 457673 w 168"/>
                  <a:gd name="T47" fmla="*/ 337938 h 167"/>
                  <a:gd name="T48" fmla="*/ 423910 w 168"/>
                  <a:gd name="T49" fmla="*/ 450583 h 167"/>
                  <a:gd name="T50" fmla="*/ 630238 w 168"/>
                  <a:gd name="T51" fmla="*/ 341692 h 167"/>
                  <a:gd name="T52" fmla="*/ 630238 w 168"/>
                  <a:gd name="T53" fmla="*/ 315408 h 167"/>
                  <a:gd name="T54" fmla="*/ 315119 w 168"/>
                  <a:gd name="T55" fmla="*/ 0 h 167"/>
                  <a:gd name="T56" fmla="*/ 0 w 168"/>
                  <a:gd name="T57" fmla="*/ 315408 h 167"/>
                  <a:gd name="T58" fmla="*/ 296362 w 168"/>
                  <a:gd name="T59" fmla="*/ 627062 h 167"/>
                  <a:gd name="T60" fmla="*/ 408904 w 168"/>
                  <a:gd name="T61" fmla="*/ 465603 h 16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167"/>
                  <a:gd name="T95" fmla="*/ 168 w 168"/>
                  <a:gd name="T96" fmla="*/ 167 h 16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167">
                    <a:moveTo>
                      <a:pt x="109" y="124"/>
                    </a:moveTo>
                    <a:cubicBezTo>
                      <a:pt x="100" y="124"/>
                      <a:pt x="100" y="124"/>
                      <a:pt x="100" y="124"/>
                    </a:cubicBezTo>
                    <a:cubicBezTo>
                      <a:pt x="90" y="90"/>
                      <a:pt x="90" y="90"/>
                      <a:pt x="90" y="90"/>
                    </a:cubicBezTo>
                    <a:cubicBezTo>
                      <a:pt x="78" y="90"/>
                      <a:pt x="78" y="90"/>
                      <a:pt x="78" y="90"/>
                    </a:cubicBezTo>
                    <a:cubicBezTo>
                      <a:pt x="68" y="124"/>
                      <a:pt x="68" y="124"/>
                      <a:pt x="68" y="124"/>
                    </a:cubicBezTo>
                    <a:cubicBezTo>
                      <a:pt x="56" y="124"/>
                      <a:pt x="56" y="124"/>
                      <a:pt x="56" y="124"/>
                    </a:cubicBezTo>
                    <a:cubicBezTo>
                      <a:pt x="47" y="90"/>
                      <a:pt x="47" y="90"/>
                      <a:pt x="47" y="90"/>
                    </a:cubicBezTo>
                    <a:cubicBezTo>
                      <a:pt x="39" y="90"/>
                      <a:pt x="39" y="90"/>
                      <a:pt x="39" y="90"/>
                    </a:cubicBezTo>
                    <a:cubicBezTo>
                      <a:pt x="39" y="81"/>
                      <a:pt x="39" y="81"/>
                      <a:pt x="39" y="81"/>
                    </a:cubicBezTo>
                    <a:cubicBezTo>
                      <a:pt x="44" y="81"/>
                      <a:pt x="44" y="81"/>
                      <a:pt x="44" y="81"/>
                    </a:cubicBezTo>
                    <a:cubicBezTo>
                      <a:pt x="35" y="49"/>
                      <a:pt x="35" y="49"/>
                      <a:pt x="35" y="49"/>
                    </a:cubicBezTo>
                    <a:cubicBezTo>
                      <a:pt x="50" y="49"/>
                      <a:pt x="50" y="49"/>
                      <a:pt x="50" y="49"/>
                    </a:cubicBezTo>
                    <a:cubicBezTo>
                      <a:pt x="58" y="81"/>
                      <a:pt x="58" y="81"/>
                      <a:pt x="58" y="81"/>
                    </a:cubicBezTo>
                    <a:cubicBezTo>
                      <a:pt x="69" y="81"/>
                      <a:pt x="69" y="81"/>
                      <a:pt x="69" y="81"/>
                    </a:cubicBezTo>
                    <a:cubicBezTo>
                      <a:pt x="79" y="49"/>
                      <a:pt x="79" y="49"/>
                      <a:pt x="79" y="49"/>
                    </a:cubicBezTo>
                    <a:cubicBezTo>
                      <a:pt x="90" y="49"/>
                      <a:pt x="90" y="49"/>
                      <a:pt x="90" y="49"/>
                    </a:cubicBezTo>
                    <a:cubicBezTo>
                      <a:pt x="99" y="81"/>
                      <a:pt x="99" y="81"/>
                      <a:pt x="99" y="81"/>
                    </a:cubicBezTo>
                    <a:cubicBezTo>
                      <a:pt x="110" y="81"/>
                      <a:pt x="110" y="81"/>
                      <a:pt x="110" y="81"/>
                    </a:cubicBezTo>
                    <a:cubicBezTo>
                      <a:pt x="119" y="49"/>
                      <a:pt x="119" y="49"/>
                      <a:pt x="119" y="49"/>
                    </a:cubicBezTo>
                    <a:cubicBezTo>
                      <a:pt x="134" y="49"/>
                      <a:pt x="134" y="49"/>
                      <a:pt x="134" y="49"/>
                    </a:cubicBezTo>
                    <a:cubicBezTo>
                      <a:pt x="124" y="81"/>
                      <a:pt x="124" y="81"/>
                      <a:pt x="124" y="81"/>
                    </a:cubicBezTo>
                    <a:cubicBezTo>
                      <a:pt x="129" y="81"/>
                      <a:pt x="129" y="81"/>
                      <a:pt x="129" y="81"/>
                    </a:cubicBezTo>
                    <a:cubicBezTo>
                      <a:pt x="129" y="90"/>
                      <a:pt x="129" y="90"/>
                      <a:pt x="129" y="90"/>
                    </a:cubicBezTo>
                    <a:cubicBezTo>
                      <a:pt x="122" y="90"/>
                      <a:pt x="122" y="90"/>
                      <a:pt x="122" y="90"/>
                    </a:cubicBezTo>
                    <a:cubicBezTo>
                      <a:pt x="113" y="120"/>
                      <a:pt x="113" y="120"/>
                      <a:pt x="113" y="120"/>
                    </a:cubicBezTo>
                    <a:cubicBezTo>
                      <a:pt x="129" y="106"/>
                      <a:pt x="147" y="96"/>
                      <a:pt x="168" y="91"/>
                    </a:cubicBezTo>
                    <a:cubicBezTo>
                      <a:pt x="168" y="88"/>
                      <a:pt x="168" y="86"/>
                      <a:pt x="168" y="84"/>
                    </a:cubicBezTo>
                    <a:cubicBezTo>
                      <a:pt x="168" y="38"/>
                      <a:pt x="130" y="0"/>
                      <a:pt x="84" y="0"/>
                    </a:cubicBezTo>
                    <a:cubicBezTo>
                      <a:pt x="38" y="0"/>
                      <a:pt x="0" y="38"/>
                      <a:pt x="0" y="84"/>
                    </a:cubicBezTo>
                    <a:cubicBezTo>
                      <a:pt x="0" y="128"/>
                      <a:pt x="35" y="164"/>
                      <a:pt x="79" y="167"/>
                    </a:cubicBezTo>
                    <a:cubicBezTo>
                      <a:pt x="86" y="151"/>
                      <a:pt x="96" y="136"/>
                      <a:pt x="109" y="124"/>
                    </a:cubicBezTo>
                    <a:close/>
                  </a:path>
                </a:pathLst>
              </a:custGeom>
              <a:solidFill>
                <a:srgbClr val="1DAE9E"/>
              </a:solidFill>
              <a:ln w="9525" cmpd="sng">
                <a:noFill/>
                <a:bevel/>
              </a:ln>
            </p:spPr>
            <p:txBody>
              <a:bodyPr/>
              <a:lstStyle/>
              <a:p>
                <a:endParaRPr lang="zh-CN" altLang="en-US"/>
              </a:p>
            </p:txBody>
          </p:sp>
          <p:sp>
            <p:nvSpPr>
              <p:cNvPr id="31789" name="Freeform 15"/>
              <p:cNvSpPr>
                <a:spLocks noChangeArrowheads="1"/>
              </p:cNvSpPr>
              <p:nvPr/>
            </p:nvSpPr>
            <p:spPr bwMode="auto">
              <a:xfrm>
                <a:off x="442913" y="511175"/>
                <a:ext cx="863600" cy="865187"/>
              </a:xfrm>
              <a:custGeom>
                <a:avLst/>
                <a:gdLst>
                  <a:gd name="T0" fmla="*/ 431800 w 230"/>
                  <a:gd name="T1" fmla="*/ 71472 h 230"/>
                  <a:gd name="T2" fmla="*/ 792259 w 230"/>
                  <a:gd name="T3" fmla="*/ 432594 h 230"/>
                  <a:gd name="T4" fmla="*/ 431800 w 230"/>
                  <a:gd name="T5" fmla="*/ 797477 h 230"/>
                  <a:gd name="T6" fmla="*/ 67586 w 230"/>
                  <a:gd name="T7" fmla="*/ 432594 h 230"/>
                  <a:gd name="T8" fmla="*/ 78850 w 230"/>
                  <a:gd name="T9" fmla="*/ 342313 h 230"/>
                  <a:gd name="T10" fmla="*/ 7510 w 230"/>
                  <a:gd name="T11" fmla="*/ 353598 h 230"/>
                  <a:gd name="T12" fmla="*/ 0 w 230"/>
                  <a:gd name="T13" fmla="*/ 432594 h 230"/>
                  <a:gd name="T14" fmla="*/ 431800 w 230"/>
                  <a:gd name="T15" fmla="*/ 865187 h 230"/>
                  <a:gd name="T16" fmla="*/ 863600 w 230"/>
                  <a:gd name="T17" fmla="*/ 432594 h 230"/>
                  <a:gd name="T18" fmla="*/ 431800 w 230"/>
                  <a:gd name="T19" fmla="*/ 0 h 230"/>
                  <a:gd name="T20" fmla="*/ 413026 w 230"/>
                  <a:gd name="T21" fmla="*/ 0 h 230"/>
                  <a:gd name="T22" fmla="*/ 394252 w 230"/>
                  <a:gd name="T23" fmla="*/ 71472 h 230"/>
                  <a:gd name="T24" fmla="*/ 431800 w 230"/>
                  <a:gd name="T25" fmla="*/ 71472 h 2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0"/>
                  <a:gd name="T40" fmla="*/ 0 h 230"/>
                  <a:gd name="T41" fmla="*/ 230 w 230"/>
                  <a:gd name="T42" fmla="*/ 230 h 23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0" h="230">
                    <a:moveTo>
                      <a:pt x="115" y="19"/>
                    </a:moveTo>
                    <a:cubicBezTo>
                      <a:pt x="168" y="19"/>
                      <a:pt x="211" y="62"/>
                      <a:pt x="211" y="115"/>
                    </a:cubicBezTo>
                    <a:cubicBezTo>
                      <a:pt x="211" y="168"/>
                      <a:pt x="168" y="212"/>
                      <a:pt x="115" y="212"/>
                    </a:cubicBezTo>
                    <a:cubicBezTo>
                      <a:pt x="62" y="212"/>
                      <a:pt x="18" y="168"/>
                      <a:pt x="18" y="115"/>
                    </a:cubicBezTo>
                    <a:cubicBezTo>
                      <a:pt x="18" y="107"/>
                      <a:pt x="19" y="99"/>
                      <a:pt x="21" y="91"/>
                    </a:cubicBezTo>
                    <a:cubicBezTo>
                      <a:pt x="15" y="93"/>
                      <a:pt x="9" y="93"/>
                      <a:pt x="2" y="94"/>
                    </a:cubicBezTo>
                    <a:cubicBezTo>
                      <a:pt x="1" y="101"/>
                      <a:pt x="0" y="108"/>
                      <a:pt x="0" y="115"/>
                    </a:cubicBezTo>
                    <a:cubicBezTo>
                      <a:pt x="0" y="179"/>
                      <a:pt x="51" y="230"/>
                      <a:pt x="115" y="230"/>
                    </a:cubicBezTo>
                    <a:cubicBezTo>
                      <a:pt x="178" y="230"/>
                      <a:pt x="230" y="179"/>
                      <a:pt x="230" y="115"/>
                    </a:cubicBezTo>
                    <a:cubicBezTo>
                      <a:pt x="230" y="52"/>
                      <a:pt x="178" y="0"/>
                      <a:pt x="115" y="0"/>
                    </a:cubicBezTo>
                    <a:cubicBezTo>
                      <a:pt x="113" y="0"/>
                      <a:pt x="112" y="0"/>
                      <a:pt x="110" y="0"/>
                    </a:cubicBezTo>
                    <a:cubicBezTo>
                      <a:pt x="109" y="7"/>
                      <a:pt x="107" y="13"/>
                      <a:pt x="105" y="19"/>
                    </a:cubicBezTo>
                    <a:cubicBezTo>
                      <a:pt x="108" y="19"/>
                      <a:pt x="111" y="19"/>
                      <a:pt x="115" y="19"/>
                    </a:cubicBezTo>
                    <a:close/>
                  </a:path>
                </a:pathLst>
              </a:custGeom>
              <a:solidFill>
                <a:srgbClr val="1DAE9E"/>
              </a:solidFill>
              <a:ln w="9525" cmpd="sng">
                <a:noFill/>
                <a:bevel/>
              </a:ln>
            </p:spPr>
            <p:txBody>
              <a:bodyPr/>
              <a:lstStyle/>
              <a:p>
                <a:endParaRPr lang="zh-CN" altLang="en-US"/>
              </a:p>
            </p:txBody>
          </p:sp>
          <p:sp>
            <p:nvSpPr>
              <p:cNvPr id="31790" name="Freeform 16"/>
              <p:cNvSpPr>
                <a:spLocks noChangeArrowheads="1"/>
              </p:cNvSpPr>
              <p:nvPr/>
            </p:nvSpPr>
            <p:spPr bwMode="auto">
              <a:xfrm>
                <a:off x="492125" y="538162"/>
                <a:ext cx="236538" cy="203200"/>
              </a:xfrm>
              <a:custGeom>
                <a:avLst/>
                <a:gdLst>
                  <a:gd name="T0" fmla="*/ 0 w 63"/>
                  <a:gd name="T1" fmla="*/ 203200 h 54"/>
                  <a:gd name="T2" fmla="*/ 236538 w 63"/>
                  <a:gd name="T3" fmla="*/ 0 h 54"/>
                  <a:gd name="T4" fmla="*/ 0 w 63"/>
                  <a:gd name="T5" fmla="*/ 203200 h 54"/>
                  <a:gd name="T6" fmla="*/ 0 60000 65536"/>
                  <a:gd name="T7" fmla="*/ 0 60000 65536"/>
                  <a:gd name="T8" fmla="*/ 0 60000 65536"/>
                  <a:gd name="T9" fmla="*/ 0 w 63"/>
                  <a:gd name="T10" fmla="*/ 0 h 54"/>
                  <a:gd name="T11" fmla="*/ 63 w 63"/>
                  <a:gd name="T12" fmla="*/ 54 h 54"/>
                </a:gdLst>
                <a:ahLst/>
                <a:cxnLst>
                  <a:cxn ang="T6">
                    <a:pos x="T0" y="T1"/>
                  </a:cxn>
                  <a:cxn ang="T7">
                    <a:pos x="T2" y="T3"/>
                  </a:cxn>
                  <a:cxn ang="T8">
                    <a:pos x="T4" y="T5"/>
                  </a:cxn>
                </a:cxnLst>
                <a:rect l="T9" t="T10" r="T11" b="T12"/>
                <a:pathLst>
                  <a:path w="63" h="54">
                    <a:moveTo>
                      <a:pt x="0" y="54"/>
                    </a:moveTo>
                    <a:cubicBezTo>
                      <a:pt x="29" y="48"/>
                      <a:pt x="53" y="27"/>
                      <a:pt x="63" y="0"/>
                    </a:cubicBezTo>
                    <a:cubicBezTo>
                      <a:pt x="36" y="10"/>
                      <a:pt x="14" y="29"/>
                      <a:pt x="0" y="54"/>
                    </a:cubicBezTo>
                    <a:close/>
                  </a:path>
                </a:pathLst>
              </a:custGeom>
              <a:solidFill>
                <a:srgbClr val="1DAE9E"/>
              </a:solidFill>
              <a:ln w="9525" cmpd="sng">
                <a:noFill/>
                <a:bevel/>
              </a:ln>
            </p:spPr>
            <p:txBody>
              <a:bodyPr/>
              <a:lstStyle/>
              <a:p>
                <a:endParaRPr lang="zh-CN" altLang="en-US"/>
              </a:p>
            </p:txBody>
          </p:sp>
          <p:sp>
            <p:nvSpPr>
              <p:cNvPr id="31791" name="Freeform 17"/>
              <p:cNvSpPr>
                <a:spLocks noChangeArrowheads="1"/>
              </p:cNvSpPr>
              <p:nvPr/>
            </p:nvSpPr>
            <p:spPr bwMode="auto">
              <a:xfrm>
                <a:off x="450850" y="771525"/>
                <a:ext cx="104775" cy="93662"/>
              </a:xfrm>
              <a:custGeom>
                <a:avLst/>
                <a:gdLst>
                  <a:gd name="T0" fmla="*/ 104775 w 28"/>
                  <a:gd name="T1" fmla="*/ 0 h 25"/>
                  <a:gd name="T2" fmla="*/ 18710 w 28"/>
                  <a:gd name="T3" fmla="*/ 22479 h 25"/>
                  <a:gd name="T4" fmla="*/ 0 w 28"/>
                  <a:gd name="T5" fmla="*/ 93662 h 25"/>
                  <a:gd name="T6" fmla="*/ 71097 w 28"/>
                  <a:gd name="T7" fmla="*/ 82423 h 25"/>
                  <a:gd name="T8" fmla="*/ 104775 w 28"/>
                  <a:gd name="T9" fmla="*/ 0 h 25"/>
                  <a:gd name="T10" fmla="*/ 0 60000 65536"/>
                  <a:gd name="T11" fmla="*/ 0 60000 65536"/>
                  <a:gd name="T12" fmla="*/ 0 60000 65536"/>
                  <a:gd name="T13" fmla="*/ 0 60000 65536"/>
                  <a:gd name="T14" fmla="*/ 0 60000 65536"/>
                  <a:gd name="T15" fmla="*/ 0 w 28"/>
                  <a:gd name="T16" fmla="*/ 0 h 25"/>
                  <a:gd name="T17" fmla="*/ 28 w 28"/>
                  <a:gd name="T18" fmla="*/ 25 h 25"/>
                </a:gdLst>
                <a:ahLst/>
                <a:cxnLst>
                  <a:cxn ang="T10">
                    <a:pos x="T0" y="T1"/>
                  </a:cxn>
                  <a:cxn ang="T11">
                    <a:pos x="T2" y="T3"/>
                  </a:cxn>
                  <a:cxn ang="T12">
                    <a:pos x="T4" y="T5"/>
                  </a:cxn>
                  <a:cxn ang="T13">
                    <a:pos x="T6" y="T7"/>
                  </a:cxn>
                  <a:cxn ang="T14">
                    <a:pos x="T8" y="T9"/>
                  </a:cxn>
                </a:cxnLst>
                <a:rect l="T15" t="T16" r="T17" b="T18"/>
                <a:pathLst>
                  <a:path w="28" h="25">
                    <a:moveTo>
                      <a:pt x="28" y="0"/>
                    </a:moveTo>
                    <a:cubicBezTo>
                      <a:pt x="21" y="3"/>
                      <a:pt x="13" y="5"/>
                      <a:pt x="5" y="6"/>
                    </a:cubicBezTo>
                    <a:cubicBezTo>
                      <a:pt x="3" y="12"/>
                      <a:pt x="1" y="18"/>
                      <a:pt x="0" y="25"/>
                    </a:cubicBezTo>
                    <a:cubicBezTo>
                      <a:pt x="7" y="24"/>
                      <a:pt x="13" y="24"/>
                      <a:pt x="19" y="22"/>
                    </a:cubicBezTo>
                    <a:cubicBezTo>
                      <a:pt x="21" y="15"/>
                      <a:pt x="24" y="7"/>
                      <a:pt x="28" y="0"/>
                    </a:cubicBezTo>
                    <a:close/>
                  </a:path>
                </a:pathLst>
              </a:custGeom>
              <a:solidFill>
                <a:srgbClr val="1DAE9E"/>
              </a:solidFill>
              <a:ln w="9525" cmpd="sng">
                <a:noFill/>
                <a:bevel/>
              </a:ln>
            </p:spPr>
            <p:txBody>
              <a:bodyPr/>
              <a:lstStyle/>
              <a:p>
                <a:endParaRPr lang="zh-CN" altLang="en-US"/>
              </a:p>
            </p:txBody>
          </p:sp>
          <p:sp>
            <p:nvSpPr>
              <p:cNvPr id="31792" name="Freeform 18"/>
              <p:cNvSpPr>
                <a:spLocks noChangeArrowheads="1"/>
              </p:cNvSpPr>
              <p:nvPr/>
            </p:nvSpPr>
            <p:spPr bwMode="auto">
              <a:xfrm>
                <a:off x="468313" y="522287"/>
                <a:ext cx="315913" cy="271462"/>
              </a:xfrm>
              <a:custGeom>
                <a:avLst/>
                <a:gdLst>
                  <a:gd name="T0" fmla="*/ 282065 w 84"/>
                  <a:gd name="T1" fmla="*/ 82947 h 72"/>
                  <a:gd name="T2" fmla="*/ 315913 w 84"/>
                  <a:gd name="T3" fmla="*/ 0 h 72"/>
                  <a:gd name="T4" fmla="*/ 259500 w 84"/>
                  <a:gd name="T5" fmla="*/ 15081 h 72"/>
                  <a:gd name="T6" fmla="*/ 22565 w 84"/>
                  <a:gd name="T7" fmla="*/ 218678 h 72"/>
                  <a:gd name="T8" fmla="*/ 0 w 84"/>
                  <a:gd name="T9" fmla="*/ 271462 h 72"/>
                  <a:gd name="T10" fmla="*/ 86500 w 84"/>
                  <a:gd name="T11" fmla="*/ 248840 h 72"/>
                  <a:gd name="T12" fmla="*/ 282065 w 84"/>
                  <a:gd name="T13" fmla="*/ 82947 h 72"/>
                  <a:gd name="T14" fmla="*/ 0 60000 65536"/>
                  <a:gd name="T15" fmla="*/ 0 60000 65536"/>
                  <a:gd name="T16" fmla="*/ 0 60000 65536"/>
                  <a:gd name="T17" fmla="*/ 0 60000 65536"/>
                  <a:gd name="T18" fmla="*/ 0 60000 65536"/>
                  <a:gd name="T19" fmla="*/ 0 60000 65536"/>
                  <a:gd name="T20" fmla="*/ 0 60000 65536"/>
                  <a:gd name="T21" fmla="*/ 0 w 84"/>
                  <a:gd name="T22" fmla="*/ 0 h 72"/>
                  <a:gd name="T23" fmla="*/ 84 w 84"/>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4" h="72">
                    <a:moveTo>
                      <a:pt x="75" y="22"/>
                    </a:moveTo>
                    <a:cubicBezTo>
                      <a:pt x="79" y="15"/>
                      <a:pt x="82" y="7"/>
                      <a:pt x="84" y="0"/>
                    </a:cubicBezTo>
                    <a:cubicBezTo>
                      <a:pt x="79" y="1"/>
                      <a:pt x="74" y="2"/>
                      <a:pt x="69" y="4"/>
                    </a:cubicBezTo>
                    <a:cubicBezTo>
                      <a:pt x="59" y="31"/>
                      <a:pt x="35" y="52"/>
                      <a:pt x="6" y="58"/>
                    </a:cubicBezTo>
                    <a:cubicBezTo>
                      <a:pt x="4" y="62"/>
                      <a:pt x="2" y="67"/>
                      <a:pt x="0" y="72"/>
                    </a:cubicBezTo>
                    <a:cubicBezTo>
                      <a:pt x="8" y="71"/>
                      <a:pt x="16" y="69"/>
                      <a:pt x="23" y="66"/>
                    </a:cubicBezTo>
                    <a:cubicBezTo>
                      <a:pt x="34" y="46"/>
                      <a:pt x="53" y="30"/>
                      <a:pt x="75" y="22"/>
                    </a:cubicBezTo>
                    <a:close/>
                  </a:path>
                </a:pathLst>
              </a:custGeom>
              <a:solidFill>
                <a:srgbClr val="1DAE9E"/>
              </a:solidFill>
              <a:ln w="9525" cmpd="sng">
                <a:noFill/>
                <a:bevel/>
              </a:ln>
            </p:spPr>
            <p:txBody>
              <a:bodyPr/>
              <a:lstStyle/>
              <a:p>
                <a:endParaRPr lang="zh-CN" altLang="en-US"/>
              </a:p>
            </p:txBody>
          </p:sp>
          <p:sp>
            <p:nvSpPr>
              <p:cNvPr id="31793" name="Freeform 19"/>
              <p:cNvSpPr>
                <a:spLocks noChangeArrowheads="1"/>
              </p:cNvSpPr>
              <p:nvPr/>
            </p:nvSpPr>
            <p:spPr bwMode="auto">
              <a:xfrm>
                <a:off x="863600" y="898525"/>
                <a:ext cx="22225" cy="38100"/>
              </a:xfrm>
              <a:custGeom>
                <a:avLst/>
                <a:gdLst>
                  <a:gd name="T0" fmla="*/ 11113 w 14"/>
                  <a:gd name="T1" fmla="*/ 0 h 24"/>
                  <a:gd name="T2" fmla="*/ 0 w 14"/>
                  <a:gd name="T3" fmla="*/ 38100 h 24"/>
                  <a:gd name="T4" fmla="*/ 22225 w 14"/>
                  <a:gd name="T5" fmla="*/ 38100 h 24"/>
                  <a:gd name="T6" fmla="*/ 11113 w 14"/>
                  <a:gd name="T7" fmla="*/ 0 h 24"/>
                  <a:gd name="T8" fmla="*/ 0 60000 65536"/>
                  <a:gd name="T9" fmla="*/ 0 60000 65536"/>
                  <a:gd name="T10" fmla="*/ 0 60000 65536"/>
                  <a:gd name="T11" fmla="*/ 0 60000 65536"/>
                  <a:gd name="T12" fmla="*/ 0 w 14"/>
                  <a:gd name="T13" fmla="*/ 0 h 24"/>
                  <a:gd name="T14" fmla="*/ 14 w 14"/>
                  <a:gd name="T15" fmla="*/ 24 h 24"/>
                </a:gdLst>
                <a:ahLst/>
                <a:cxnLst>
                  <a:cxn ang="T8">
                    <a:pos x="T0" y="T1"/>
                  </a:cxn>
                  <a:cxn ang="T9">
                    <a:pos x="T2" y="T3"/>
                  </a:cxn>
                  <a:cxn ang="T10">
                    <a:pos x="T4" y="T5"/>
                  </a:cxn>
                  <a:cxn ang="T11">
                    <a:pos x="T6" y="T7"/>
                  </a:cxn>
                </a:cxnLst>
                <a:rect l="T12" t="T13" r="T14" b="T15"/>
                <a:pathLst>
                  <a:path w="14" h="24">
                    <a:moveTo>
                      <a:pt x="7" y="0"/>
                    </a:moveTo>
                    <a:lnTo>
                      <a:pt x="0" y="24"/>
                    </a:lnTo>
                    <a:lnTo>
                      <a:pt x="14" y="24"/>
                    </a:lnTo>
                    <a:lnTo>
                      <a:pt x="7" y="0"/>
                    </a:lnTo>
                    <a:close/>
                  </a:path>
                </a:pathLst>
              </a:custGeom>
              <a:solidFill>
                <a:srgbClr val="1DAE9E"/>
              </a:solidFill>
              <a:ln w="9525" cmpd="sng">
                <a:noFill/>
                <a:bevel/>
              </a:ln>
            </p:spPr>
            <p:txBody>
              <a:bodyPr/>
              <a:lstStyle/>
              <a:p>
                <a:endParaRPr lang="zh-CN" altLang="en-US"/>
              </a:p>
            </p:txBody>
          </p:sp>
          <p:sp>
            <p:nvSpPr>
              <p:cNvPr id="31794" name="Freeform 20"/>
              <p:cNvSpPr>
                <a:spLocks noEditPoints="1" noChangeArrowheads="1"/>
              </p:cNvSpPr>
              <p:nvPr/>
            </p:nvSpPr>
            <p:spPr bwMode="auto">
              <a:xfrm>
                <a:off x="558800" y="631825"/>
                <a:ext cx="630238" cy="627062"/>
              </a:xfrm>
              <a:custGeom>
                <a:avLst/>
                <a:gdLst>
                  <a:gd name="T0" fmla="*/ 315119 w 168"/>
                  <a:gd name="T1" fmla="*/ 627062 h 167"/>
                  <a:gd name="T2" fmla="*/ 630238 w 168"/>
                  <a:gd name="T3" fmla="*/ 311654 h 167"/>
                  <a:gd name="T4" fmla="*/ 315119 w 168"/>
                  <a:gd name="T5" fmla="*/ 0 h 167"/>
                  <a:gd name="T6" fmla="*/ 255096 w 168"/>
                  <a:gd name="T7" fmla="*/ 3755 h 167"/>
                  <a:gd name="T8" fmla="*/ 18757 w 168"/>
                  <a:gd name="T9" fmla="*/ 206517 h 167"/>
                  <a:gd name="T10" fmla="*/ 0 w 168"/>
                  <a:gd name="T11" fmla="*/ 311654 h 167"/>
                  <a:gd name="T12" fmla="*/ 315119 w 168"/>
                  <a:gd name="T13" fmla="*/ 627062 h 167"/>
                  <a:gd name="T14" fmla="*/ 183819 w 168"/>
                  <a:gd name="T15" fmla="*/ 180233 h 167"/>
                  <a:gd name="T16" fmla="*/ 213831 w 168"/>
                  <a:gd name="T17" fmla="*/ 304144 h 167"/>
                  <a:gd name="T18" fmla="*/ 258848 w 168"/>
                  <a:gd name="T19" fmla="*/ 304144 h 167"/>
                  <a:gd name="T20" fmla="*/ 292611 w 168"/>
                  <a:gd name="T21" fmla="*/ 180233 h 167"/>
                  <a:gd name="T22" fmla="*/ 333876 w 168"/>
                  <a:gd name="T23" fmla="*/ 180233 h 167"/>
                  <a:gd name="T24" fmla="*/ 371390 w 168"/>
                  <a:gd name="T25" fmla="*/ 304144 h 167"/>
                  <a:gd name="T26" fmla="*/ 412656 w 168"/>
                  <a:gd name="T27" fmla="*/ 304144 h 167"/>
                  <a:gd name="T28" fmla="*/ 442667 w 168"/>
                  <a:gd name="T29" fmla="*/ 180233 h 167"/>
                  <a:gd name="T30" fmla="*/ 498938 w 168"/>
                  <a:gd name="T31" fmla="*/ 180233 h 167"/>
                  <a:gd name="T32" fmla="*/ 465176 w 168"/>
                  <a:gd name="T33" fmla="*/ 304144 h 167"/>
                  <a:gd name="T34" fmla="*/ 483933 w 168"/>
                  <a:gd name="T35" fmla="*/ 304144 h 167"/>
                  <a:gd name="T36" fmla="*/ 483933 w 168"/>
                  <a:gd name="T37" fmla="*/ 334183 h 167"/>
                  <a:gd name="T38" fmla="*/ 453921 w 168"/>
                  <a:gd name="T39" fmla="*/ 334183 h 167"/>
                  <a:gd name="T40" fmla="*/ 420159 w 168"/>
                  <a:gd name="T41" fmla="*/ 461848 h 167"/>
                  <a:gd name="T42" fmla="*/ 375142 w 168"/>
                  <a:gd name="T43" fmla="*/ 461848 h 167"/>
                  <a:gd name="T44" fmla="*/ 333876 w 168"/>
                  <a:gd name="T45" fmla="*/ 334183 h 167"/>
                  <a:gd name="T46" fmla="*/ 292611 w 168"/>
                  <a:gd name="T47" fmla="*/ 334183 h 167"/>
                  <a:gd name="T48" fmla="*/ 255096 w 168"/>
                  <a:gd name="T49" fmla="*/ 461848 h 167"/>
                  <a:gd name="T50" fmla="*/ 210079 w 168"/>
                  <a:gd name="T51" fmla="*/ 461848 h 167"/>
                  <a:gd name="T52" fmla="*/ 172565 w 168"/>
                  <a:gd name="T53" fmla="*/ 334183 h 167"/>
                  <a:gd name="T54" fmla="*/ 146305 w 168"/>
                  <a:gd name="T55" fmla="*/ 334183 h 167"/>
                  <a:gd name="T56" fmla="*/ 146305 w 168"/>
                  <a:gd name="T57" fmla="*/ 304144 h 167"/>
                  <a:gd name="T58" fmla="*/ 165062 w 168"/>
                  <a:gd name="T59" fmla="*/ 304144 h 167"/>
                  <a:gd name="T60" fmla="*/ 127548 w 168"/>
                  <a:gd name="T61" fmla="*/ 180233 h 167"/>
                  <a:gd name="T62" fmla="*/ 183819 w 168"/>
                  <a:gd name="T63" fmla="*/ 180233 h 1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8"/>
                  <a:gd name="T97" fmla="*/ 0 h 167"/>
                  <a:gd name="T98" fmla="*/ 168 w 168"/>
                  <a:gd name="T99" fmla="*/ 167 h 1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8" h="167">
                    <a:moveTo>
                      <a:pt x="84" y="167"/>
                    </a:moveTo>
                    <a:cubicBezTo>
                      <a:pt x="130" y="167"/>
                      <a:pt x="168" y="129"/>
                      <a:pt x="168" y="83"/>
                    </a:cubicBezTo>
                    <a:cubicBezTo>
                      <a:pt x="168" y="37"/>
                      <a:pt x="130" y="0"/>
                      <a:pt x="84" y="0"/>
                    </a:cubicBezTo>
                    <a:cubicBezTo>
                      <a:pt x="78" y="0"/>
                      <a:pt x="73" y="0"/>
                      <a:pt x="68" y="1"/>
                    </a:cubicBezTo>
                    <a:cubicBezTo>
                      <a:pt x="54" y="26"/>
                      <a:pt x="32" y="45"/>
                      <a:pt x="5" y="55"/>
                    </a:cubicBezTo>
                    <a:cubicBezTo>
                      <a:pt x="2" y="64"/>
                      <a:pt x="0" y="73"/>
                      <a:pt x="0" y="83"/>
                    </a:cubicBezTo>
                    <a:cubicBezTo>
                      <a:pt x="0" y="129"/>
                      <a:pt x="38" y="167"/>
                      <a:pt x="84" y="167"/>
                    </a:cubicBezTo>
                    <a:close/>
                    <a:moveTo>
                      <a:pt x="49" y="48"/>
                    </a:moveTo>
                    <a:cubicBezTo>
                      <a:pt x="57" y="81"/>
                      <a:pt x="57" y="81"/>
                      <a:pt x="57" y="81"/>
                    </a:cubicBezTo>
                    <a:cubicBezTo>
                      <a:pt x="69" y="81"/>
                      <a:pt x="69" y="81"/>
                      <a:pt x="69" y="81"/>
                    </a:cubicBezTo>
                    <a:cubicBezTo>
                      <a:pt x="78" y="48"/>
                      <a:pt x="78" y="48"/>
                      <a:pt x="78" y="48"/>
                    </a:cubicBezTo>
                    <a:cubicBezTo>
                      <a:pt x="89" y="48"/>
                      <a:pt x="89" y="48"/>
                      <a:pt x="89" y="48"/>
                    </a:cubicBezTo>
                    <a:cubicBezTo>
                      <a:pt x="99" y="81"/>
                      <a:pt x="99" y="81"/>
                      <a:pt x="99" y="81"/>
                    </a:cubicBezTo>
                    <a:cubicBezTo>
                      <a:pt x="110" y="81"/>
                      <a:pt x="110" y="81"/>
                      <a:pt x="110" y="81"/>
                    </a:cubicBezTo>
                    <a:cubicBezTo>
                      <a:pt x="118" y="48"/>
                      <a:pt x="118" y="48"/>
                      <a:pt x="118" y="48"/>
                    </a:cubicBezTo>
                    <a:cubicBezTo>
                      <a:pt x="133" y="48"/>
                      <a:pt x="133" y="48"/>
                      <a:pt x="133" y="48"/>
                    </a:cubicBezTo>
                    <a:cubicBezTo>
                      <a:pt x="124" y="81"/>
                      <a:pt x="124" y="81"/>
                      <a:pt x="124" y="81"/>
                    </a:cubicBezTo>
                    <a:cubicBezTo>
                      <a:pt x="129" y="81"/>
                      <a:pt x="129" y="81"/>
                      <a:pt x="129" y="81"/>
                    </a:cubicBezTo>
                    <a:cubicBezTo>
                      <a:pt x="129" y="89"/>
                      <a:pt x="129" y="89"/>
                      <a:pt x="129" y="89"/>
                    </a:cubicBezTo>
                    <a:cubicBezTo>
                      <a:pt x="121" y="89"/>
                      <a:pt x="121" y="89"/>
                      <a:pt x="121" y="89"/>
                    </a:cubicBezTo>
                    <a:cubicBezTo>
                      <a:pt x="112" y="123"/>
                      <a:pt x="112" y="123"/>
                      <a:pt x="112" y="123"/>
                    </a:cubicBezTo>
                    <a:cubicBezTo>
                      <a:pt x="100" y="123"/>
                      <a:pt x="100" y="123"/>
                      <a:pt x="100" y="123"/>
                    </a:cubicBezTo>
                    <a:cubicBezTo>
                      <a:pt x="89" y="89"/>
                      <a:pt x="89" y="89"/>
                      <a:pt x="89" y="89"/>
                    </a:cubicBezTo>
                    <a:cubicBezTo>
                      <a:pt x="78" y="89"/>
                      <a:pt x="78" y="89"/>
                      <a:pt x="78" y="89"/>
                    </a:cubicBezTo>
                    <a:cubicBezTo>
                      <a:pt x="68" y="123"/>
                      <a:pt x="68" y="123"/>
                      <a:pt x="68" y="123"/>
                    </a:cubicBezTo>
                    <a:cubicBezTo>
                      <a:pt x="56" y="123"/>
                      <a:pt x="56" y="123"/>
                      <a:pt x="56" y="123"/>
                    </a:cubicBezTo>
                    <a:cubicBezTo>
                      <a:pt x="46" y="89"/>
                      <a:pt x="46" y="89"/>
                      <a:pt x="46" y="89"/>
                    </a:cubicBezTo>
                    <a:cubicBezTo>
                      <a:pt x="39" y="89"/>
                      <a:pt x="39" y="89"/>
                      <a:pt x="39" y="89"/>
                    </a:cubicBezTo>
                    <a:cubicBezTo>
                      <a:pt x="39" y="81"/>
                      <a:pt x="39" y="81"/>
                      <a:pt x="39" y="81"/>
                    </a:cubicBezTo>
                    <a:cubicBezTo>
                      <a:pt x="44" y="81"/>
                      <a:pt x="44" y="81"/>
                      <a:pt x="44" y="81"/>
                    </a:cubicBezTo>
                    <a:cubicBezTo>
                      <a:pt x="34" y="48"/>
                      <a:pt x="34" y="48"/>
                      <a:pt x="34" y="48"/>
                    </a:cubicBezTo>
                    <a:lnTo>
                      <a:pt x="49" y="48"/>
                    </a:lnTo>
                    <a:close/>
                  </a:path>
                </a:pathLst>
              </a:custGeom>
              <a:solidFill>
                <a:srgbClr val="1DAE9E"/>
              </a:solidFill>
              <a:ln w="9525" cmpd="sng">
                <a:noFill/>
                <a:bevel/>
              </a:ln>
            </p:spPr>
            <p:txBody>
              <a:bodyPr/>
              <a:lstStyle/>
              <a:p>
                <a:endParaRPr lang="zh-CN" altLang="en-US"/>
              </a:p>
            </p:txBody>
          </p:sp>
          <p:sp>
            <p:nvSpPr>
              <p:cNvPr id="31795" name="Freeform 21"/>
              <p:cNvSpPr>
                <a:spLocks noChangeArrowheads="1"/>
              </p:cNvSpPr>
              <p:nvPr/>
            </p:nvSpPr>
            <p:spPr bwMode="auto">
              <a:xfrm>
                <a:off x="941388" y="966787"/>
                <a:ext cx="22225" cy="44450"/>
              </a:xfrm>
              <a:custGeom>
                <a:avLst/>
                <a:gdLst>
                  <a:gd name="T0" fmla="*/ 22225 w 14"/>
                  <a:gd name="T1" fmla="*/ 0 h 28"/>
                  <a:gd name="T2" fmla="*/ 0 w 14"/>
                  <a:gd name="T3" fmla="*/ 0 h 28"/>
                  <a:gd name="T4" fmla="*/ 11113 w 14"/>
                  <a:gd name="T5" fmla="*/ 44450 h 28"/>
                  <a:gd name="T6" fmla="*/ 22225 w 14"/>
                  <a:gd name="T7" fmla="*/ 0 h 28"/>
                  <a:gd name="T8" fmla="*/ 0 60000 65536"/>
                  <a:gd name="T9" fmla="*/ 0 60000 65536"/>
                  <a:gd name="T10" fmla="*/ 0 60000 65536"/>
                  <a:gd name="T11" fmla="*/ 0 60000 65536"/>
                  <a:gd name="T12" fmla="*/ 0 w 14"/>
                  <a:gd name="T13" fmla="*/ 0 h 28"/>
                  <a:gd name="T14" fmla="*/ 14 w 14"/>
                  <a:gd name="T15" fmla="*/ 28 h 28"/>
                </a:gdLst>
                <a:ahLst/>
                <a:cxnLst>
                  <a:cxn ang="T8">
                    <a:pos x="T0" y="T1"/>
                  </a:cxn>
                  <a:cxn ang="T9">
                    <a:pos x="T2" y="T3"/>
                  </a:cxn>
                  <a:cxn ang="T10">
                    <a:pos x="T4" y="T5"/>
                  </a:cxn>
                  <a:cxn ang="T11">
                    <a:pos x="T6" y="T7"/>
                  </a:cxn>
                </a:cxnLst>
                <a:rect l="T12" t="T13" r="T14" b="T15"/>
                <a:pathLst>
                  <a:path w="14" h="28">
                    <a:moveTo>
                      <a:pt x="14" y="0"/>
                    </a:moveTo>
                    <a:lnTo>
                      <a:pt x="0" y="0"/>
                    </a:lnTo>
                    <a:lnTo>
                      <a:pt x="7" y="28"/>
                    </a:lnTo>
                    <a:lnTo>
                      <a:pt x="14" y="0"/>
                    </a:lnTo>
                    <a:close/>
                  </a:path>
                </a:pathLst>
              </a:custGeom>
              <a:solidFill>
                <a:srgbClr val="1DAE9E"/>
              </a:solidFill>
              <a:ln w="9525" cmpd="sng">
                <a:noFill/>
                <a:bevel/>
              </a:ln>
            </p:spPr>
            <p:txBody>
              <a:bodyPr/>
              <a:lstStyle/>
              <a:p>
                <a:endParaRPr lang="zh-CN" altLang="en-US"/>
              </a:p>
            </p:txBody>
          </p:sp>
          <p:sp>
            <p:nvSpPr>
              <p:cNvPr id="31796" name="Freeform 22"/>
              <p:cNvSpPr>
                <a:spLocks noChangeArrowheads="1"/>
              </p:cNvSpPr>
              <p:nvPr/>
            </p:nvSpPr>
            <p:spPr bwMode="auto">
              <a:xfrm>
                <a:off x="784225" y="966787"/>
                <a:ext cx="22225" cy="44450"/>
              </a:xfrm>
              <a:custGeom>
                <a:avLst/>
                <a:gdLst>
                  <a:gd name="T0" fmla="*/ 22225 w 14"/>
                  <a:gd name="T1" fmla="*/ 0 h 28"/>
                  <a:gd name="T2" fmla="*/ 0 w 14"/>
                  <a:gd name="T3" fmla="*/ 0 h 28"/>
                  <a:gd name="T4" fmla="*/ 7938 w 14"/>
                  <a:gd name="T5" fmla="*/ 44450 h 28"/>
                  <a:gd name="T6" fmla="*/ 22225 w 14"/>
                  <a:gd name="T7" fmla="*/ 0 h 28"/>
                  <a:gd name="T8" fmla="*/ 0 60000 65536"/>
                  <a:gd name="T9" fmla="*/ 0 60000 65536"/>
                  <a:gd name="T10" fmla="*/ 0 60000 65536"/>
                  <a:gd name="T11" fmla="*/ 0 60000 65536"/>
                  <a:gd name="T12" fmla="*/ 0 w 14"/>
                  <a:gd name="T13" fmla="*/ 0 h 28"/>
                  <a:gd name="T14" fmla="*/ 14 w 14"/>
                  <a:gd name="T15" fmla="*/ 28 h 28"/>
                </a:gdLst>
                <a:ahLst/>
                <a:cxnLst>
                  <a:cxn ang="T8">
                    <a:pos x="T0" y="T1"/>
                  </a:cxn>
                  <a:cxn ang="T9">
                    <a:pos x="T2" y="T3"/>
                  </a:cxn>
                  <a:cxn ang="T10">
                    <a:pos x="T4" y="T5"/>
                  </a:cxn>
                  <a:cxn ang="T11">
                    <a:pos x="T6" y="T7"/>
                  </a:cxn>
                </a:cxnLst>
                <a:rect l="T12" t="T13" r="T14" b="T15"/>
                <a:pathLst>
                  <a:path w="14" h="28">
                    <a:moveTo>
                      <a:pt x="14" y="0"/>
                    </a:moveTo>
                    <a:lnTo>
                      <a:pt x="0" y="0"/>
                    </a:lnTo>
                    <a:lnTo>
                      <a:pt x="5" y="28"/>
                    </a:lnTo>
                    <a:lnTo>
                      <a:pt x="14" y="0"/>
                    </a:lnTo>
                    <a:close/>
                  </a:path>
                </a:pathLst>
              </a:custGeom>
              <a:solidFill>
                <a:srgbClr val="1DAE9E"/>
              </a:solidFill>
              <a:ln w="9525" cmpd="sng">
                <a:noFill/>
                <a:bevel/>
              </a:ln>
            </p:spPr>
            <p:txBody>
              <a:bodyPr/>
              <a:lstStyle/>
              <a:p>
                <a:endParaRPr lang="zh-CN" altLang="en-US"/>
              </a:p>
            </p:txBody>
          </p:sp>
          <p:sp>
            <p:nvSpPr>
              <p:cNvPr id="31797" name="Freeform 23"/>
              <p:cNvSpPr>
                <a:spLocks noChangeArrowheads="1"/>
              </p:cNvSpPr>
              <p:nvPr/>
            </p:nvSpPr>
            <p:spPr bwMode="auto">
              <a:xfrm>
                <a:off x="577850" y="635000"/>
                <a:ext cx="236538" cy="203200"/>
              </a:xfrm>
              <a:custGeom>
                <a:avLst/>
                <a:gdLst>
                  <a:gd name="T0" fmla="*/ 236538 w 63"/>
                  <a:gd name="T1" fmla="*/ 0 h 54"/>
                  <a:gd name="T2" fmla="*/ 0 w 63"/>
                  <a:gd name="T3" fmla="*/ 203200 h 54"/>
                  <a:gd name="T4" fmla="*/ 236538 w 63"/>
                  <a:gd name="T5" fmla="*/ 0 h 54"/>
                  <a:gd name="T6" fmla="*/ 0 60000 65536"/>
                  <a:gd name="T7" fmla="*/ 0 60000 65536"/>
                  <a:gd name="T8" fmla="*/ 0 60000 65536"/>
                  <a:gd name="T9" fmla="*/ 0 w 63"/>
                  <a:gd name="T10" fmla="*/ 0 h 54"/>
                  <a:gd name="T11" fmla="*/ 63 w 63"/>
                  <a:gd name="T12" fmla="*/ 54 h 54"/>
                </a:gdLst>
                <a:ahLst/>
                <a:cxnLst>
                  <a:cxn ang="T6">
                    <a:pos x="T0" y="T1"/>
                  </a:cxn>
                  <a:cxn ang="T7">
                    <a:pos x="T2" y="T3"/>
                  </a:cxn>
                  <a:cxn ang="T8">
                    <a:pos x="T4" y="T5"/>
                  </a:cxn>
                </a:cxnLst>
                <a:rect l="T9" t="T10" r="T11" b="T12"/>
                <a:pathLst>
                  <a:path w="63" h="54">
                    <a:moveTo>
                      <a:pt x="63" y="0"/>
                    </a:moveTo>
                    <a:cubicBezTo>
                      <a:pt x="34" y="6"/>
                      <a:pt x="10" y="27"/>
                      <a:pt x="0" y="54"/>
                    </a:cubicBezTo>
                    <a:cubicBezTo>
                      <a:pt x="27" y="44"/>
                      <a:pt x="49" y="25"/>
                      <a:pt x="63" y="0"/>
                    </a:cubicBezTo>
                    <a:close/>
                  </a:path>
                </a:pathLst>
              </a:custGeom>
              <a:solidFill>
                <a:srgbClr val="1DAE9E"/>
              </a:solidFill>
              <a:ln w="9525" cmpd="sng">
                <a:noFill/>
                <a:bevel/>
              </a:ln>
            </p:spPr>
            <p:txBody>
              <a:bodyPr/>
              <a:lstStyle/>
              <a:p>
                <a:endParaRPr lang="zh-CN" altLang="en-US"/>
              </a:p>
            </p:txBody>
          </p:sp>
          <p:sp>
            <p:nvSpPr>
              <p:cNvPr id="31798" name="Freeform 24"/>
              <p:cNvSpPr>
                <a:spLocks noChangeArrowheads="1"/>
              </p:cNvSpPr>
              <p:nvPr/>
            </p:nvSpPr>
            <p:spPr bwMode="auto">
              <a:xfrm>
                <a:off x="750888" y="511175"/>
                <a:ext cx="104775" cy="93662"/>
              </a:xfrm>
              <a:custGeom>
                <a:avLst/>
                <a:gdLst>
                  <a:gd name="T0" fmla="*/ 0 w 28"/>
                  <a:gd name="T1" fmla="*/ 93662 h 25"/>
                  <a:gd name="T2" fmla="*/ 86065 w 28"/>
                  <a:gd name="T3" fmla="*/ 71183 h 25"/>
                  <a:gd name="T4" fmla="*/ 104775 w 28"/>
                  <a:gd name="T5" fmla="*/ 0 h 25"/>
                  <a:gd name="T6" fmla="*/ 33678 w 28"/>
                  <a:gd name="T7" fmla="*/ 11239 h 25"/>
                  <a:gd name="T8" fmla="*/ 0 w 28"/>
                  <a:gd name="T9" fmla="*/ 93662 h 25"/>
                  <a:gd name="T10" fmla="*/ 0 60000 65536"/>
                  <a:gd name="T11" fmla="*/ 0 60000 65536"/>
                  <a:gd name="T12" fmla="*/ 0 60000 65536"/>
                  <a:gd name="T13" fmla="*/ 0 60000 65536"/>
                  <a:gd name="T14" fmla="*/ 0 60000 65536"/>
                  <a:gd name="T15" fmla="*/ 0 w 28"/>
                  <a:gd name="T16" fmla="*/ 0 h 25"/>
                  <a:gd name="T17" fmla="*/ 28 w 28"/>
                  <a:gd name="T18" fmla="*/ 25 h 25"/>
                </a:gdLst>
                <a:ahLst/>
                <a:cxnLst>
                  <a:cxn ang="T10">
                    <a:pos x="T0" y="T1"/>
                  </a:cxn>
                  <a:cxn ang="T11">
                    <a:pos x="T2" y="T3"/>
                  </a:cxn>
                  <a:cxn ang="T12">
                    <a:pos x="T4" y="T5"/>
                  </a:cxn>
                  <a:cxn ang="T13">
                    <a:pos x="T6" y="T7"/>
                  </a:cxn>
                  <a:cxn ang="T14">
                    <a:pos x="T8" y="T9"/>
                  </a:cxn>
                </a:cxnLst>
                <a:rect l="T15" t="T16" r="T17" b="T18"/>
                <a:pathLst>
                  <a:path w="28" h="25">
                    <a:moveTo>
                      <a:pt x="0" y="25"/>
                    </a:moveTo>
                    <a:cubicBezTo>
                      <a:pt x="7" y="22"/>
                      <a:pt x="15" y="20"/>
                      <a:pt x="23" y="19"/>
                    </a:cubicBezTo>
                    <a:cubicBezTo>
                      <a:pt x="25" y="13"/>
                      <a:pt x="27" y="7"/>
                      <a:pt x="28" y="0"/>
                    </a:cubicBezTo>
                    <a:cubicBezTo>
                      <a:pt x="21" y="1"/>
                      <a:pt x="15" y="1"/>
                      <a:pt x="9" y="3"/>
                    </a:cubicBezTo>
                    <a:cubicBezTo>
                      <a:pt x="7" y="10"/>
                      <a:pt x="4" y="18"/>
                      <a:pt x="0" y="25"/>
                    </a:cubicBezTo>
                    <a:close/>
                  </a:path>
                </a:pathLst>
              </a:custGeom>
              <a:solidFill>
                <a:srgbClr val="1DAE9E"/>
              </a:solidFill>
              <a:ln w="9525" cmpd="sng">
                <a:noFill/>
                <a:bevel/>
              </a:ln>
            </p:spPr>
            <p:txBody>
              <a:bodyPr/>
              <a:lstStyle/>
              <a:p>
                <a:endParaRPr lang="zh-CN" altLang="en-US"/>
              </a:p>
            </p:txBody>
          </p:sp>
        </p:grpSp>
        <p:sp>
          <p:nvSpPr>
            <p:cNvPr id="31782" name="文本框 80"/>
            <p:cNvSpPr>
              <a:spLocks noChangeArrowheads="1"/>
            </p:cNvSpPr>
            <p:nvPr/>
          </p:nvSpPr>
          <p:spPr bwMode="auto">
            <a:xfrm>
              <a:off x="1887537" y="0"/>
              <a:ext cx="2269627"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1DAE9E"/>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b="1">
                <a:solidFill>
                  <a:srgbClr val="1DAE9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783" name="文本框 81"/>
            <p:cNvSpPr>
              <a:spLocks noChangeArrowheads="1"/>
            </p:cNvSpPr>
            <p:nvPr/>
          </p:nvSpPr>
          <p:spPr bwMode="auto">
            <a:xfrm>
              <a:off x="1892882" y="308605"/>
              <a:ext cx="2790060" cy="156966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590" name="Group 38"/>
          <p:cNvGrpSpPr/>
          <p:nvPr/>
        </p:nvGrpSpPr>
        <p:grpSpPr bwMode="auto">
          <a:xfrm>
            <a:off x="985838" y="3881438"/>
            <a:ext cx="4541837" cy="1878012"/>
            <a:chOff x="0" y="0"/>
            <a:chExt cx="4542659" cy="1878265"/>
          </a:xfrm>
        </p:grpSpPr>
        <p:grpSp>
          <p:nvGrpSpPr>
            <p:cNvPr id="31774" name="Group 39"/>
            <p:cNvGrpSpPr/>
            <p:nvPr/>
          </p:nvGrpSpPr>
          <p:grpSpPr bwMode="auto">
            <a:xfrm>
              <a:off x="0" y="30792"/>
              <a:ext cx="1111250" cy="1116012"/>
              <a:chOff x="0" y="0"/>
              <a:chExt cx="1111250" cy="1116012"/>
            </a:xfrm>
          </p:grpSpPr>
          <p:sp>
            <p:nvSpPr>
              <p:cNvPr id="31777" name="Freeform 25"/>
              <p:cNvSpPr>
                <a:spLocks noChangeArrowheads="1"/>
              </p:cNvSpPr>
              <p:nvPr/>
            </p:nvSpPr>
            <p:spPr bwMode="auto">
              <a:xfrm>
                <a:off x="131762" y="184150"/>
                <a:ext cx="566738" cy="571500"/>
              </a:xfrm>
              <a:custGeom>
                <a:avLst/>
                <a:gdLst>
                  <a:gd name="T0" fmla="*/ 566738 w 357"/>
                  <a:gd name="T1" fmla="*/ 104775 h 360"/>
                  <a:gd name="T2" fmla="*/ 566738 w 357"/>
                  <a:gd name="T3" fmla="*/ 101600 h 360"/>
                  <a:gd name="T4" fmla="*/ 487363 w 357"/>
                  <a:gd name="T5" fmla="*/ 22225 h 360"/>
                  <a:gd name="T6" fmla="*/ 465138 w 357"/>
                  <a:gd name="T7" fmla="*/ 0 h 360"/>
                  <a:gd name="T8" fmla="*/ 0 w 357"/>
                  <a:gd name="T9" fmla="*/ 465138 h 360"/>
                  <a:gd name="T10" fmla="*/ 101600 w 357"/>
                  <a:gd name="T11" fmla="*/ 571500 h 360"/>
                  <a:gd name="T12" fmla="*/ 566738 w 357"/>
                  <a:gd name="T13" fmla="*/ 104775 h 360"/>
                  <a:gd name="T14" fmla="*/ 0 60000 65536"/>
                  <a:gd name="T15" fmla="*/ 0 60000 65536"/>
                  <a:gd name="T16" fmla="*/ 0 60000 65536"/>
                  <a:gd name="T17" fmla="*/ 0 60000 65536"/>
                  <a:gd name="T18" fmla="*/ 0 60000 65536"/>
                  <a:gd name="T19" fmla="*/ 0 60000 65536"/>
                  <a:gd name="T20" fmla="*/ 0 60000 65536"/>
                  <a:gd name="T21" fmla="*/ 0 w 357"/>
                  <a:gd name="T22" fmla="*/ 0 h 360"/>
                  <a:gd name="T23" fmla="*/ 357 w 357"/>
                  <a:gd name="T24" fmla="*/ 360 h 3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7" h="360">
                    <a:moveTo>
                      <a:pt x="357" y="66"/>
                    </a:moveTo>
                    <a:lnTo>
                      <a:pt x="357" y="64"/>
                    </a:lnTo>
                    <a:lnTo>
                      <a:pt x="307" y="14"/>
                    </a:lnTo>
                    <a:lnTo>
                      <a:pt x="293" y="0"/>
                    </a:lnTo>
                    <a:lnTo>
                      <a:pt x="0" y="293"/>
                    </a:lnTo>
                    <a:lnTo>
                      <a:pt x="64" y="360"/>
                    </a:lnTo>
                    <a:lnTo>
                      <a:pt x="357" y="66"/>
                    </a:lnTo>
                    <a:close/>
                  </a:path>
                </a:pathLst>
              </a:custGeom>
              <a:solidFill>
                <a:srgbClr val="FFC000"/>
              </a:solidFill>
              <a:ln w="9525" cmpd="sng">
                <a:noFill/>
                <a:bevel/>
              </a:ln>
            </p:spPr>
            <p:txBody>
              <a:bodyPr/>
              <a:lstStyle/>
              <a:p>
                <a:endParaRPr lang="zh-CN" altLang="en-US"/>
              </a:p>
            </p:txBody>
          </p:sp>
          <p:sp>
            <p:nvSpPr>
              <p:cNvPr id="31778" name="Freeform 26"/>
              <p:cNvSpPr>
                <a:spLocks noChangeArrowheads="1"/>
              </p:cNvSpPr>
              <p:nvPr/>
            </p:nvSpPr>
            <p:spPr bwMode="auto">
              <a:xfrm>
                <a:off x="360362" y="412750"/>
                <a:ext cx="569913" cy="571500"/>
              </a:xfrm>
              <a:custGeom>
                <a:avLst/>
                <a:gdLst>
                  <a:gd name="T0" fmla="*/ 465138 w 359"/>
                  <a:gd name="T1" fmla="*/ 0 h 360"/>
                  <a:gd name="T2" fmla="*/ 465138 w 359"/>
                  <a:gd name="T3" fmla="*/ 4763 h 360"/>
                  <a:gd name="T4" fmla="*/ 0 w 359"/>
                  <a:gd name="T5" fmla="*/ 466725 h 360"/>
                  <a:gd name="T6" fmla="*/ 101600 w 359"/>
                  <a:gd name="T7" fmla="*/ 571500 h 360"/>
                  <a:gd name="T8" fmla="*/ 569913 w 359"/>
                  <a:gd name="T9" fmla="*/ 104775 h 360"/>
                  <a:gd name="T10" fmla="*/ 544513 w 359"/>
                  <a:gd name="T11" fmla="*/ 79375 h 360"/>
                  <a:gd name="T12" fmla="*/ 465138 w 359"/>
                  <a:gd name="T13" fmla="*/ 0 h 360"/>
                  <a:gd name="T14" fmla="*/ 0 60000 65536"/>
                  <a:gd name="T15" fmla="*/ 0 60000 65536"/>
                  <a:gd name="T16" fmla="*/ 0 60000 65536"/>
                  <a:gd name="T17" fmla="*/ 0 60000 65536"/>
                  <a:gd name="T18" fmla="*/ 0 60000 65536"/>
                  <a:gd name="T19" fmla="*/ 0 60000 65536"/>
                  <a:gd name="T20" fmla="*/ 0 60000 65536"/>
                  <a:gd name="T21" fmla="*/ 0 w 359"/>
                  <a:gd name="T22" fmla="*/ 0 h 360"/>
                  <a:gd name="T23" fmla="*/ 359 w 359"/>
                  <a:gd name="T24" fmla="*/ 360 h 3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9" h="360">
                    <a:moveTo>
                      <a:pt x="293" y="0"/>
                    </a:moveTo>
                    <a:lnTo>
                      <a:pt x="293" y="3"/>
                    </a:lnTo>
                    <a:lnTo>
                      <a:pt x="0" y="294"/>
                    </a:lnTo>
                    <a:lnTo>
                      <a:pt x="64" y="360"/>
                    </a:lnTo>
                    <a:lnTo>
                      <a:pt x="359" y="66"/>
                    </a:lnTo>
                    <a:lnTo>
                      <a:pt x="343" y="50"/>
                    </a:lnTo>
                    <a:lnTo>
                      <a:pt x="293" y="0"/>
                    </a:lnTo>
                    <a:close/>
                  </a:path>
                </a:pathLst>
              </a:custGeom>
              <a:solidFill>
                <a:srgbClr val="FFC000"/>
              </a:solidFill>
              <a:ln w="9525" cmpd="sng">
                <a:noFill/>
                <a:bevel/>
              </a:ln>
            </p:spPr>
            <p:txBody>
              <a:bodyPr/>
              <a:lstStyle/>
              <a:p>
                <a:endParaRPr lang="zh-CN" altLang="en-US"/>
              </a:p>
            </p:txBody>
          </p:sp>
          <p:sp>
            <p:nvSpPr>
              <p:cNvPr id="31779" name="Freeform 27"/>
              <p:cNvSpPr>
                <a:spLocks noChangeArrowheads="1"/>
              </p:cNvSpPr>
              <p:nvPr/>
            </p:nvSpPr>
            <p:spPr bwMode="auto">
              <a:xfrm>
                <a:off x="0" y="879475"/>
                <a:ext cx="233363" cy="236537"/>
              </a:xfrm>
              <a:custGeom>
                <a:avLst/>
                <a:gdLst>
                  <a:gd name="T0" fmla="*/ 0 w 147"/>
                  <a:gd name="T1" fmla="*/ 236537 h 149"/>
                  <a:gd name="T2" fmla="*/ 233363 w 147"/>
                  <a:gd name="T3" fmla="*/ 168275 h 149"/>
                  <a:gd name="T4" fmla="*/ 63500 w 147"/>
                  <a:gd name="T5" fmla="*/ 0 h 149"/>
                  <a:gd name="T6" fmla="*/ 0 w 147"/>
                  <a:gd name="T7" fmla="*/ 236537 h 149"/>
                  <a:gd name="T8" fmla="*/ 0 60000 65536"/>
                  <a:gd name="T9" fmla="*/ 0 60000 65536"/>
                  <a:gd name="T10" fmla="*/ 0 60000 65536"/>
                  <a:gd name="T11" fmla="*/ 0 60000 65536"/>
                  <a:gd name="T12" fmla="*/ 0 w 147"/>
                  <a:gd name="T13" fmla="*/ 0 h 149"/>
                  <a:gd name="T14" fmla="*/ 147 w 147"/>
                  <a:gd name="T15" fmla="*/ 149 h 149"/>
                </a:gdLst>
                <a:ahLst/>
                <a:cxnLst>
                  <a:cxn ang="T8">
                    <a:pos x="T0" y="T1"/>
                  </a:cxn>
                  <a:cxn ang="T9">
                    <a:pos x="T2" y="T3"/>
                  </a:cxn>
                  <a:cxn ang="T10">
                    <a:pos x="T4" y="T5"/>
                  </a:cxn>
                  <a:cxn ang="T11">
                    <a:pos x="T6" y="T7"/>
                  </a:cxn>
                </a:cxnLst>
                <a:rect l="T12" t="T13" r="T14" b="T15"/>
                <a:pathLst>
                  <a:path w="147" h="149">
                    <a:moveTo>
                      <a:pt x="0" y="149"/>
                    </a:moveTo>
                    <a:lnTo>
                      <a:pt x="147" y="106"/>
                    </a:lnTo>
                    <a:lnTo>
                      <a:pt x="40" y="0"/>
                    </a:lnTo>
                    <a:lnTo>
                      <a:pt x="0" y="149"/>
                    </a:lnTo>
                    <a:close/>
                  </a:path>
                </a:pathLst>
              </a:custGeom>
              <a:solidFill>
                <a:srgbClr val="FFC000"/>
              </a:solidFill>
              <a:ln w="9525" cmpd="sng">
                <a:noFill/>
                <a:bevel/>
              </a:ln>
            </p:spPr>
            <p:txBody>
              <a:bodyPr/>
              <a:lstStyle/>
              <a:p>
                <a:endParaRPr lang="zh-CN" altLang="en-US"/>
              </a:p>
            </p:txBody>
          </p:sp>
          <p:sp>
            <p:nvSpPr>
              <p:cNvPr id="31780" name="Freeform 28"/>
              <p:cNvSpPr>
                <a:spLocks noChangeArrowheads="1"/>
              </p:cNvSpPr>
              <p:nvPr/>
            </p:nvSpPr>
            <p:spPr bwMode="auto">
              <a:xfrm>
                <a:off x="630237" y="0"/>
                <a:ext cx="481013" cy="481012"/>
              </a:xfrm>
              <a:custGeom>
                <a:avLst/>
                <a:gdLst>
                  <a:gd name="T0" fmla="*/ 462223 w 128"/>
                  <a:gd name="T1" fmla="*/ 281843 h 128"/>
                  <a:gd name="T2" fmla="*/ 199169 w 128"/>
                  <a:gd name="T3" fmla="*/ 18790 h 128"/>
                  <a:gd name="T4" fmla="*/ 127769 w 128"/>
                  <a:gd name="T5" fmla="*/ 18790 h 128"/>
                  <a:gd name="T6" fmla="*/ 0 w 128"/>
                  <a:gd name="T7" fmla="*/ 146558 h 128"/>
                  <a:gd name="T8" fmla="*/ 334454 w 128"/>
                  <a:gd name="T9" fmla="*/ 481012 h 128"/>
                  <a:gd name="T10" fmla="*/ 462223 w 128"/>
                  <a:gd name="T11" fmla="*/ 353243 h 128"/>
                  <a:gd name="T12" fmla="*/ 462223 w 128"/>
                  <a:gd name="T13" fmla="*/ 281843 h 128"/>
                  <a:gd name="T14" fmla="*/ 0 60000 65536"/>
                  <a:gd name="T15" fmla="*/ 0 60000 65536"/>
                  <a:gd name="T16" fmla="*/ 0 60000 65536"/>
                  <a:gd name="T17" fmla="*/ 0 60000 65536"/>
                  <a:gd name="T18" fmla="*/ 0 60000 65536"/>
                  <a:gd name="T19" fmla="*/ 0 60000 65536"/>
                  <a:gd name="T20" fmla="*/ 0 60000 65536"/>
                  <a:gd name="T21" fmla="*/ 0 w 128"/>
                  <a:gd name="T22" fmla="*/ 0 h 128"/>
                  <a:gd name="T23" fmla="*/ 128 w 128"/>
                  <a:gd name="T24" fmla="*/ 128 h 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8" h="128">
                    <a:moveTo>
                      <a:pt x="123" y="75"/>
                    </a:moveTo>
                    <a:cubicBezTo>
                      <a:pt x="53" y="5"/>
                      <a:pt x="53" y="5"/>
                      <a:pt x="53" y="5"/>
                    </a:cubicBezTo>
                    <a:cubicBezTo>
                      <a:pt x="48" y="0"/>
                      <a:pt x="39" y="0"/>
                      <a:pt x="34" y="5"/>
                    </a:cubicBezTo>
                    <a:cubicBezTo>
                      <a:pt x="0" y="39"/>
                      <a:pt x="0" y="39"/>
                      <a:pt x="0" y="39"/>
                    </a:cubicBezTo>
                    <a:cubicBezTo>
                      <a:pt x="89" y="128"/>
                      <a:pt x="89" y="128"/>
                      <a:pt x="89" y="128"/>
                    </a:cubicBezTo>
                    <a:cubicBezTo>
                      <a:pt x="123" y="94"/>
                      <a:pt x="123" y="94"/>
                      <a:pt x="123" y="94"/>
                    </a:cubicBezTo>
                    <a:cubicBezTo>
                      <a:pt x="128" y="89"/>
                      <a:pt x="128" y="81"/>
                      <a:pt x="123" y="75"/>
                    </a:cubicBezTo>
                    <a:close/>
                  </a:path>
                </a:pathLst>
              </a:custGeom>
              <a:solidFill>
                <a:srgbClr val="FFC000"/>
              </a:solidFill>
              <a:ln w="9525" cmpd="sng">
                <a:noFill/>
                <a:bevel/>
              </a:ln>
            </p:spPr>
            <p:txBody>
              <a:bodyPr/>
              <a:lstStyle/>
              <a:p>
                <a:endParaRPr lang="zh-CN" altLang="en-US"/>
              </a:p>
            </p:txBody>
          </p:sp>
        </p:grpSp>
        <p:sp>
          <p:nvSpPr>
            <p:cNvPr id="31775" name="文本框 82"/>
            <p:cNvSpPr>
              <a:spLocks noChangeArrowheads="1"/>
            </p:cNvSpPr>
            <p:nvPr/>
          </p:nvSpPr>
          <p:spPr bwMode="auto">
            <a:xfrm>
              <a:off x="1747254" y="0"/>
              <a:ext cx="2269627"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FFC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a:p>
          </p:txBody>
        </p:sp>
        <p:sp>
          <p:nvSpPr>
            <p:cNvPr id="31776" name="文本框 83"/>
            <p:cNvSpPr>
              <a:spLocks noChangeArrowheads="1"/>
            </p:cNvSpPr>
            <p:nvPr/>
          </p:nvSpPr>
          <p:spPr bwMode="auto">
            <a:xfrm>
              <a:off x="1752599" y="308605"/>
              <a:ext cx="2790060" cy="156966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598" name="Group 46"/>
          <p:cNvGrpSpPr/>
          <p:nvPr/>
        </p:nvGrpSpPr>
        <p:grpSpPr bwMode="auto">
          <a:xfrm>
            <a:off x="6354763" y="1597025"/>
            <a:ext cx="4706937" cy="1878013"/>
            <a:chOff x="0" y="0"/>
            <a:chExt cx="4707028" cy="1878265"/>
          </a:xfrm>
        </p:grpSpPr>
        <p:sp>
          <p:nvSpPr>
            <p:cNvPr id="31770" name="Freeform 35"/>
            <p:cNvSpPr>
              <a:spLocks noEditPoints="1" noChangeArrowheads="1"/>
            </p:cNvSpPr>
            <p:nvPr/>
          </p:nvSpPr>
          <p:spPr bwMode="auto">
            <a:xfrm>
              <a:off x="0" y="297026"/>
              <a:ext cx="1411288" cy="1209675"/>
            </a:xfrm>
            <a:custGeom>
              <a:avLst/>
              <a:gdLst>
                <a:gd name="T0" fmla="*/ 915836 w 376"/>
                <a:gd name="T1" fmla="*/ 612351 h 322"/>
                <a:gd name="T2" fmla="*/ 915836 w 376"/>
                <a:gd name="T3" fmla="*/ 428270 h 322"/>
                <a:gd name="T4" fmla="*/ 720658 w 376"/>
                <a:gd name="T5" fmla="*/ 229162 h 322"/>
                <a:gd name="T6" fmla="*/ 720658 w 376"/>
                <a:gd name="T7" fmla="*/ 150270 h 322"/>
                <a:gd name="T8" fmla="*/ 867041 w 376"/>
                <a:gd name="T9" fmla="*/ 82649 h 322"/>
                <a:gd name="T10" fmla="*/ 720658 w 376"/>
                <a:gd name="T11" fmla="*/ 15027 h 322"/>
                <a:gd name="T12" fmla="*/ 720658 w 376"/>
                <a:gd name="T13" fmla="*/ 0 h 322"/>
                <a:gd name="T14" fmla="*/ 690630 w 376"/>
                <a:gd name="T15" fmla="*/ 0 h 322"/>
                <a:gd name="T16" fmla="*/ 690630 w 376"/>
                <a:gd name="T17" fmla="*/ 229162 h 322"/>
                <a:gd name="T18" fmla="*/ 495452 w 376"/>
                <a:gd name="T19" fmla="*/ 428270 h 322"/>
                <a:gd name="T20" fmla="*/ 495452 w 376"/>
                <a:gd name="T21" fmla="*/ 612351 h 322"/>
                <a:gd name="T22" fmla="*/ 0 w 376"/>
                <a:gd name="T23" fmla="*/ 612351 h 322"/>
                <a:gd name="T24" fmla="*/ 0 w 376"/>
                <a:gd name="T25" fmla="*/ 1209675 h 322"/>
                <a:gd name="T26" fmla="*/ 1411288 w 376"/>
                <a:gd name="T27" fmla="*/ 1209675 h 322"/>
                <a:gd name="T28" fmla="*/ 1411288 w 376"/>
                <a:gd name="T29" fmla="*/ 612351 h 322"/>
                <a:gd name="T30" fmla="*/ 915836 w 376"/>
                <a:gd name="T31" fmla="*/ 612351 h 322"/>
                <a:gd name="T32" fmla="*/ 596795 w 376"/>
                <a:gd name="T33" fmla="*/ 503405 h 322"/>
                <a:gd name="T34" fmla="*/ 705644 w 376"/>
                <a:gd name="T35" fmla="*/ 394459 h 322"/>
                <a:gd name="T36" fmla="*/ 814493 w 376"/>
                <a:gd name="T37" fmla="*/ 503405 h 322"/>
                <a:gd name="T38" fmla="*/ 716904 w 376"/>
                <a:gd name="T39" fmla="*/ 612351 h 322"/>
                <a:gd name="T40" fmla="*/ 694384 w 376"/>
                <a:gd name="T41" fmla="*/ 612351 h 322"/>
                <a:gd name="T42" fmla="*/ 596795 w 376"/>
                <a:gd name="T43" fmla="*/ 503405 h 3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76"/>
                <a:gd name="T67" fmla="*/ 0 h 322"/>
                <a:gd name="T68" fmla="*/ 376 w 376"/>
                <a:gd name="T69" fmla="*/ 322 h 32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76" h="322">
                  <a:moveTo>
                    <a:pt x="244" y="163"/>
                  </a:moveTo>
                  <a:cubicBezTo>
                    <a:pt x="244" y="114"/>
                    <a:pt x="244" y="114"/>
                    <a:pt x="244" y="114"/>
                  </a:cubicBezTo>
                  <a:cubicBezTo>
                    <a:pt x="192" y="61"/>
                    <a:pt x="192" y="61"/>
                    <a:pt x="192" y="61"/>
                  </a:cubicBezTo>
                  <a:cubicBezTo>
                    <a:pt x="192" y="40"/>
                    <a:pt x="192" y="40"/>
                    <a:pt x="192" y="40"/>
                  </a:cubicBezTo>
                  <a:cubicBezTo>
                    <a:pt x="231" y="22"/>
                    <a:pt x="231" y="22"/>
                    <a:pt x="231" y="22"/>
                  </a:cubicBezTo>
                  <a:cubicBezTo>
                    <a:pt x="192" y="4"/>
                    <a:pt x="192" y="4"/>
                    <a:pt x="192" y="4"/>
                  </a:cubicBezTo>
                  <a:cubicBezTo>
                    <a:pt x="192" y="0"/>
                    <a:pt x="192" y="0"/>
                    <a:pt x="192" y="0"/>
                  </a:cubicBezTo>
                  <a:cubicBezTo>
                    <a:pt x="184" y="0"/>
                    <a:pt x="184" y="0"/>
                    <a:pt x="184" y="0"/>
                  </a:cubicBezTo>
                  <a:cubicBezTo>
                    <a:pt x="184" y="61"/>
                    <a:pt x="184" y="61"/>
                    <a:pt x="184" y="61"/>
                  </a:cubicBezTo>
                  <a:cubicBezTo>
                    <a:pt x="132" y="114"/>
                    <a:pt x="132" y="114"/>
                    <a:pt x="132" y="114"/>
                  </a:cubicBezTo>
                  <a:cubicBezTo>
                    <a:pt x="132" y="163"/>
                    <a:pt x="132" y="163"/>
                    <a:pt x="132" y="163"/>
                  </a:cubicBezTo>
                  <a:cubicBezTo>
                    <a:pt x="0" y="163"/>
                    <a:pt x="0" y="163"/>
                    <a:pt x="0" y="163"/>
                  </a:cubicBezTo>
                  <a:cubicBezTo>
                    <a:pt x="0" y="322"/>
                    <a:pt x="0" y="322"/>
                    <a:pt x="0" y="322"/>
                  </a:cubicBezTo>
                  <a:cubicBezTo>
                    <a:pt x="376" y="322"/>
                    <a:pt x="376" y="322"/>
                    <a:pt x="376" y="322"/>
                  </a:cubicBezTo>
                  <a:cubicBezTo>
                    <a:pt x="376" y="163"/>
                    <a:pt x="376" y="163"/>
                    <a:pt x="376" y="163"/>
                  </a:cubicBezTo>
                  <a:lnTo>
                    <a:pt x="244" y="163"/>
                  </a:lnTo>
                  <a:close/>
                  <a:moveTo>
                    <a:pt x="159" y="134"/>
                  </a:moveTo>
                  <a:cubicBezTo>
                    <a:pt x="159" y="118"/>
                    <a:pt x="172" y="105"/>
                    <a:pt x="188" y="105"/>
                  </a:cubicBezTo>
                  <a:cubicBezTo>
                    <a:pt x="204" y="105"/>
                    <a:pt x="217" y="118"/>
                    <a:pt x="217" y="134"/>
                  </a:cubicBezTo>
                  <a:cubicBezTo>
                    <a:pt x="217" y="150"/>
                    <a:pt x="206" y="162"/>
                    <a:pt x="191" y="163"/>
                  </a:cubicBezTo>
                  <a:cubicBezTo>
                    <a:pt x="185" y="163"/>
                    <a:pt x="185" y="163"/>
                    <a:pt x="185" y="163"/>
                  </a:cubicBezTo>
                  <a:cubicBezTo>
                    <a:pt x="170" y="162"/>
                    <a:pt x="159" y="150"/>
                    <a:pt x="159" y="134"/>
                  </a:cubicBezTo>
                  <a:close/>
                </a:path>
              </a:pathLst>
            </a:custGeom>
            <a:solidFill>
              <a:srgbClr val="FF7450"/>
            </a:solidFill>
            <a:ln w="9525" cmpd="sng">
              <a:noFill/>
              <a:bevel/>
            </a:ln>
          </p:spPr>
          <p:txBody>
            <a:bodyPr/>
            <a:lstStyle/>
            <a:p>
              <a:endParaRPr lang="zh-CN" altLang="en-US"/>
            </a:p>
          </p:txBody>
        </p:sp>
        <p:sp>
          <p:nvSpPr>
            <p:cNvPr id="31771" name="Freeform 36"/>
            <p:cNvSpPr>
              <a:spLocks noChangeArrowheads="1"/>
            </p:cNvSpPr>
            <p:nvPr/>
          </p:nvSpPr>
          <p:spPr bwMode="auto">
            <a:xfrm>
              <a:off x="690562" y="722476"/>
              <a:ext cx="77788" cy="149225"/>
            </a:xfrm>
            <a:custGeom>
              <a:avLst/>
              <a:gdLst>
                <a:gd name="T0" fmla="*/ 62971 w 21"/>
                <a:gd name="T1" fmla="*/ 149225 h 40"/>
                <a:gd name="T2" fmla="*/ 74084 w 21"/>
                <a:gd name="T3" fmla="*/ 145494 h 40"/>
                <a:gd name="T4" fmla="*/ 74084 w 21"/>
                <a:gd name="T5" fmla="*/ 126841 h 40"/>
                <a:gd name="T6" fmla="*/ 29634 w 21"/>
                <a:gd name="T7" fmla="*/ 78343 h 40"/>
                <a:gd name="T8" fmla="*/ 29634 w 21"/>
                <a:gd name="T9" fmla="*/ 14923 h 40"/>
                <a:gd name="T10" fmla="*/ 14817 w 21"/>
                <a:gd name="T11" fmla="*/ 0 h 40"/>
                <a:gd name="T12" fmla="*/ 0 w 21"/>
                <a:gd name="T13" fmla="*/ 14923 h 40"/>
                <a:gd name="T14" fmla="*/ 0 w 21"/>
                <a:gd name="T15" fmla="*/ 85804 h 40"/>
                <a:gd name="T16" fmla="*/ 3704 w 21"/>
                <a:gd name="T17" fmla="*/ 93266 h 40"/>
                <a:gd name="T18" fmla="*/ 51859 w 21"/>
                <a:gd name="T19" fmla="*/ 145494 h 40"/>
                <a:gd name="T20" fmla="*/ 62971 w 21"/>
                <a:gd name="T21" fmla="*/ 149225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
                <a:gd name="T34" fmla="*/ 0 h 40"/>
                <a:gd name="T35" fmla="*/ 21 w 21"/>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 h="40">
                  <a:moveTo>
                    <a:pt x="17" y="40"/>
                  </a:moveTo>
                  <a:cubicBezTo>
                    <a:pt x="18" y="40"/>
                    <a:pt x="19" y="40"/>
                    <a:pt x="20" y="39"/>
                  </a:cubicBezTo>
                  <a:cubicBezTo>
                    <a:pt x="21" y="38"/>
                    <a:pt x="21" y="35"/>
                    <a:pt x="20" y="34"/>
                  </a:cubicBezTo>
                  <a:cubicBezTo>
                    <a:pt x="8" y="21"/>
                    <a:pt x="8" y="21"/>
                    <a:pt x="8" y="21"/>
                  </a:cubicBezTo>
                  <a:cubicBezTo>
                    <a:pt x="8" y="4"/>
                    <a:pt x="8" y="4"/>
                    <a:pt x="8" y="4"/>
                  </a:cubicBezTo>
                  <a:cubicBezTo>
                    <a:pt x="8" y="2"/>
                    <a:pt x="6" y="0"/>
                    <a:pt x="4" y="0"/>
                  </a:cubicBezTo>
                  <a:cubicBezTo>
                    <a:pt x="2" y="0"/>
                    <a:pt x="0" y="2"/>
                    <a:pt x="0" y="4"/>
                  </a:cubicBezTo>
                  <a:cubicBezTo>
                    <a:pt x="0" y="23"/>
                    <a:pt x="0" y="23"/>
                    <a:pt x="0" y="23"/>
                  </a:cubicBezTo>
                  <a:cubicBezTo>
                    <a:pt x="0" y="24"/>
                    <a:pt x="1" y="25"/>
                    <a:pt x="1" y="25"/>
                  </a:cubicBezTo>
                  <a:cubicBezTo>
                    <a:pt x="14" y="39"/>
                    <a:pt x="14" y="39"/>
                    <a:pt x="14" y="39"/>
                  </a:cubicBezTo>
                  <a:cubicBezTo>
                    <a:pt x="15" y="40"/>
                    <a:pt x="16" y="40"/>
                    <a:pt x="17" y="40"/>
                  </a:cubicBezTo>
                  <a:close/>
                </a:path>
              </a:pathLst>
            </a:custGeom>
            <a:solidFill>
              <a:srgbClr val="EA2900"/>
            </a:solidFill>
            <a:ln w="9525" cmpd="sng">
              <a:noFill/>
              <a:bevel/>
            </a:ln>
          </p:spPr>
          <p:txBody>
            <a:bodyPr/>
            <a:lstStyle/>
            <a:p>
              <a:endParaRPr lang="zh-CN" altLang="en-US"/>
            </a:p>
          </p:txBody>
        </p:sp>
        <p:sp>
          <p:nvSpPr>
            <p:cNvPr id="31772" name="文本框 84"/>
            <p:cNvSpPr>
              <a:spLocks noChangeArrowheads="1"/>
            </p:cNvSpPr>
            <p:nvPr/>
          </p:nvSpPr>
          <p:spPr bwMode="auto">
            <a:xfrm>
              <a:off x="1911623" y="0"/>
              <a:ext cx="2269627"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FF745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a:p>
          </p:txBody>
        </p:sp>
        <p:sp>
          <p:nvSpPr>
            <p:cNvPr id="31773" name="文本框 85"/>
            <p:cNvSpPr>
              <a:spLocks noChangeArrowheads="1"/>
            </p:cNvSpPr>
            <p:nvPr/>
          </p:nvSpPr>
          <p:spPr bwMode="auto">
            <a:xfrm>
              <a:off x="1916968" y="308605"/>
              <a:ext cx="2790060" cy="156966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603" name="Group 51"/>
          <p:cNvGrpSpPr/>
          <p:nvPr/>
        </p:nvGrpSpPr>
        <p:grpSpPr bwMode="auto">
          <a:xfrm>
            <a:off x="6491288" y="3881438"/>
            <a:ext cx="4570412" cy="2062162"/>
            <a:chOff x="0" y="0"/>
            <a:chExt cx="4570353" cy="2062931"/>
          </a:xfrm>
        </p:grpSpPr>
        <p:sp>
          <p:nvSpPr>
            <p:cNvPr id="31761" name="Oval 30"/>
            <p:cNvSpPr>
              <a:spLocks noChangeArrowheads="1"/>
            </p:cNvSpPr>
            <p:nvPr/>
          </p:nvSpPr>
          <p:spPr bwMode="auto">
            <a:xfrm>
              <a:off x="574675" y="108580"/>
              <a:ext cx="198438" cy="200025"/>
            </a:xfrm>
            <a:prstGeom prst="ellipse">
              <a:avLst/>
            </a:prstGeom>
            <a:solidFill>
              <a:srgbClr val="92D050"/>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grpSp>
          <p:nvGrpSpPr>
            <p:cNvPr id="31762" name="Group 53"/>
            <p:cNvGrpSpPr/>
            <p:nvPr/>
          </p:nvGrpSpPr>
          <p:grpSpPr bwMode="auto">
            <a:xfrm>
              <a:off x="0" y="357817"/>
              <a:ext cx="1336675" cy="995363"/>
              <a:chOff x="0" y="0"/>
              <a:chExt cx="1336675" cy="995363"/>
            </a:xfrm>
          </p:grpSpPr>
          <p:sp>
            <p:nvSpPr>
              <p:cNvPr id="31765" name="Freeform 29"/>
              <p:cNvSpPr>
                <a:spLocks noChangeArrowheads="1"/>
              </p:cNvSpPr>
              <p:nvPr/>
            </p:nvSpPr>
            <p:spPr bwMode="auto">
              <a:xfrm>
                <a:off x="409575" y="0"/>
                <a:ext cx="528638" cy="995362"/>
              </a:xfrm>
              <a:custGeom>
                <a:avLst/>
                <a:gdLst>
                  <a:gd name="T0" fmla="*/ 446155 w 141"/>
                  <a:gd name="T1" fmla="*/ 0 h 265"/>
                  <a:gd name="T2" fmla="*/ 284940 w 141"/>
                  <a:gd name="T3" fmla="*/ 0 h 265"/>
                  <a:gd name="T4" fmla="*/ 307435 w 141"/>
                  <a:gd name="T5" fmla="*/ 285462 h 265"/>
                  <a:gd name="T6" fmla="*/ 266194 w 141"/>
                  <a:gd name="T7" fmla="*/ 323023 h 265"/>
                  <a:gd name="T8" fmla="*/ 224952 w 141"/>
                  <a:gd name="T9" fmla="*/ 285462 h 265"/>
                  <a:gd name="T10" fmla="*/ 247448 w 141"/>
                  <a:gd name="T11" fmla="*/ 0 h 265"/>
                  <a:gd name="T12" fmla="*/ 82483 w 141"/>
                  <a:gd name="T13" fmla="*/ 0 h 265"/>
                  <a:gd name="T14" fmla="*/ 14997 w 141"/>
                  <a:gd name="T15" fmla="*/ 90146 h 265"/>
                  <a:gd name="T16" fmla="*/ 116225 w 141"/>
                  <a:gd name="T17" fmla="*/ 484535 h 265"/>
                  <a:gd name="T18" fmla="*/ 116225 w 141"/>
                  <a:gd name="T19" fmla="*/ 484535 h 265"/>
                  <a:gd name="T20" fmla="*/ 138721 w 141"/>
                  <a:gd name="T21" fmla="*/ 574681 h 265"/>
                  <a:gd name="T22" fmla="*/ 179962 w 141"/>
                  <a:gd name="T23" fmla="*/ 574681 h 265"/>
                  <a:gd name="T24" fmla="*/ 217454 w 141"/>
                  <a:gd name="T25" fmla="*/ 995362 h 265"/>
                  <a:gd name="T26" fmla="*/ 314933 w 141"/>
                  <a:gd name="T27" fmla="*/ 995362 h 265"/>
                  <a:gd name="T28" fmla="*/ 352425 w 141"/>
                  <a:gd name="T29" fmla="*/ 574681 h 265"/>
                  <a:gd name="T30" fmla="*/ 389917 w 141"/>
                  <a:gd name="T31" fmla="*/ 574681 h 265"/>
                  <a:gd name="T32" fmla="*/ 412413 w 141"/>
                  <a:gd name="T33" fmla="*/ 488291 h 265"/>
                  <a:gd name="T34" fmla="*/ 416162 w 141"/>
                  <a:gd name="T35" fmla="*/ 484535 h 265"/>
                  <a:gd name="T36" fmla="*/ 517390 w 141"/>
                  <a:gd name="T37" fmla="*/ 90146 h 265"/>
                  <a:gd name="T38" fmla="*/ 446155 w 141"/>
                  <a:gd name="T39" fmla="*/ 0 h 2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1"/>
                  <a:gd name="T61" fmla="*/ 0 h 265"/>
                  <a:gd name="T62" fmla="*/ 141 w 141"/>
                  <a:gd name="T63" fmla="*/ 265 h 2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1" h="265">
                    <a:moveTo>
                      <a:pt x="119" y="0"/>
                    </a:moveTo>
                    <a:cubicBezTo>
                      <a:pt x="76" y="0"/>
                      <a:pt x="76" y="0"/>
                      <a:pt x="76" y="0"/>
                    </a:cubicBezTo>
                    <a:cubicBezTo>
                      <a:pt x="82" y="76"/>
                      <a:pt x="82" y="76"/>
                      <a:pt x="82" y="76"/>
                    </a:cubicBezTo>
                    <a:cubicBezTo>
                      <a:pt x="71" y="86"/>
                      <a:pt x="71" y="86"/>
                      <a:pt x="71" y="86"/>
                    </a:cubicBezTo>
                    <a:cubicBezTo>
                      <a:pt x="60" y="76"/>
                      <a:pt x="60" y="76"/>
                      <a:pt x="60" y="76"/>
                    </a:cubicBezTo>
                    <a:cubicBezTo>
                      <a:pt x="66" y="0"/>
                      <a:pt x="66" y="0"/>
                      <a:pt x="66" y="0"/>
                    </a:cubicBezTo>
                    <a:cubicBezTo>
                      <a:pt x="22" y="0"/>
                      <a:pt x="22" y="0"/>
                      <a:pt x="22" y="0"/>
                    </a:cubicBezTo>
                    <a:cubicBezTo>
                      <a:pt x="9" y="0"/>
                      <a:pt x="0" y="11"/>
                      <a:pt x="4" y="24"/>
                    </a:cubicBezTo>
                    <a:cubicBezTo>
                      <a:pt x="31" y="129"/>
                      <a:pt x="31" y="129"/>
                      <a:pt x="31" y="129"/>
                    </a:cubicBezTo>
                    <a:cubicBezTo>
                      <a:pt x="31" y="129"/>
                      <a:pt x="31" y="129"/>
                      <a:pt x="31" y="129"/>
                    </a:cubicBezTo>
                    <a:cubicBezTo>
                      <a:pt x="37" y="153"/>
                      <a:pt x="37" y="153"/>
                      <a:pt x="37" y="153"/>
                    </a:cubicBezTo>
                    <a:cubicBezTo>
                      <a:pt x="48" y="153"/>
                      <a:pt x="48" y="153"/>
                      <a:pt x="48" y="153"/>
                    </a:cubicBezTo>
                    <a:cubicBezTo>
                      <a:pt x="58" y="265"/>
                      <a:pt x="58" y="265"/>
                      <a:pt x="58" y="265"/>
                    </a:cubicBezTo>
                    <a:cubicBezTo>
                      <a:pt x="84" y="265"/>
                      <a:pt x="84" y="265"/>
                      <a:pt x="84" y="265"/>
                    </a:cubicBezTo>
                    <a:cubicBezTo>
                      <a:pt x="94" y="153"/>
                      <a:pt x="94" y="153"/>
                      <a:pt x="94" y="153"/>
                    </a:cubicBezTo>
                    <a:cubicBezTo>
                      <a:pt x="104" y="153"/>
                      <a:pt x="104" y="153"/>
                      <a:pt x="104" y="153"/>
                    </a:cubicBezTo>
                    <a:cubicBezTo>
                      <a:pt x="105" y="149"/>
                      <a:pt x="108" y="140"/>
                      <a:pt x="110" y="130"/>
                    </a:cubicBezTo>
                    <a:cubicBezTo>
                      <a:pt x="110" y="130"/>
                      <a:pt x="111" y="129"/>
                      <a:pt x="111" y="129"/>
                    </a:cubicBezTo>
                    <a:cubicBezTo>
                      <a:pt x="138" y="24"/>
                      <a:pt x="138" y="24"/>
                      <a:pt x="138" y="24"/>
                    </a:cubicBezTo>
                    <a:cubicBezTo>
                      <a:pt x="141" y="11"/>
                      <a:pt x="133" y="0"/>
                      <a:pt x="119" y="0"/>
                    </a:cubicBezTo>
                    <a:close/>
                  </a:path>
                </a:pathLst>
              </a:custGeom>
              <a:solidFill>
                <a:srgbClr val="92D050"/>
              </a:solidFill>
              <a:ln w="9525" cmpd="sng">
                <a:noFill/>
                <a:bevel/>
              </a:ln>
            </p:spPr>
            <p:txBody>
              <a:bodyPr/>
              <a:lstStyle/>
              <a:p>
                <a:endParaRPr lang="zh-CN" altLang="en-US"/>
              </a:p>
            </p:txBody>
          </p:sp>
          <p:sp>
            <p:nvSpPr>
              <p:cNvPr id="31766" name="Freeform 31"/>
              <p:cNvSpPr>
                <a:spLocks noChangeArrowheads="1"/>
              </p:cNvSpPr>
              <p:nvPr/>
            </p:nvSpPr>
            <p:spPr bwMode="auto">
              <a:xfrm>
                <a:off x="0" y="280988"/>
                <a:ext cx="379413" cy="714375"/>
              </a:xfrm>
              <a:custGeom>
                <a:avLst/>
                <a:gdLst>
                  <a:gd name="T0" fmla="*/ 319308 w 101"/>
                  <a:gd name="T1" fmla="*/ 0 h 190"/>
                  <a:gd name="T2" fmla="*/ 202854 w 101"/>
                  <a:gd name="T3" fmla="*/ 0 h 190"/>
                  <a:gd name="T4" fmla="*/ 217881 w 101"/>
                  <a:gd name="T5" fmla="*/ 203033 h 190"/>
                  <a:gd name="T6" fmla="*/ 187828 w 101"/>
                  <a:gd name="T7" fmla="*/ 229352 h 190"/>
                  <a:gd name="T8" fmla="*/ 157776 w 101"/>
                  <a:gd name="T9" fmla="*/ 203033 h 190"/>
                  <a:gd name="T10" fmla="*/ 176559 w 101"/>
                  <a:gd name="T11" fmla="*/ 0 h 190"/>
                  <a:gd name="T12" fmla="*/ 56348 w 101"/>
                  <a:gd name="T13" fmla="*/ 0 h 190"/>
                  <a:gd name="T14" fmla="*/ 7513 w 101"/>
                  <a:gd name="T15" fmla="*/ 63918 h 190"/>
                  <a:gd name="T16" fmla="*/ 82644 w 101"/>
                  <a:gd name="T17" fmla="*/ 345908 h 190"/>
                  <a:gd name="T18" fmla="*/ 82644 w 101"/>
                  <a:gd name="T19" fmla="*/ 345908 h 190"/>
                  <a:gd name="T20" fmla="*/ 97671 w 101"/>
                  <a:gd name="T21" fmla="*/ 409826 h 190"/>
                  <a:gd name="T22" fmla="*/ 127723 w 101"/>
                  <a:gd name="T23" fmla="*/ 409826 h 190"/>
                  <a:gd name="T24" fmla="*/ 154019 w 101"/>
                  <a:gd name="T25" fmla="*/ 714375 h 190"/>
                  <a:gd name="T26" fmla="*/ 225394 w 101"/>
                  <a:gd name="T27" fmla="*/ 714375 h 190"/>
                  <a:gd name="T28" fmla="*/ 251690 w 101"/>
                  <a:gd name="T29" fmla="*/ 409826 h 190"/>
                  <a:gd name="T30" fmla="*/ 277986 w 101"/>
                  <a:gd name="T31" fmla="*/ 409826 h 190"/>
                  <a:gd name="T32" fmla="*/ 296769 w 101"/>
                  <a:gd name="T33" fmla="*/ 349668 h 190"/>
                  <a:gd name="T34" fmla="*/ 296769 w 101"/>
                  <a:gd name="T35" fmla="*/ 345908 h 190"/>
                  <a:gd name="T36" fmla="*/ 368143 w 101"/>
                  <a:gd name="T37" fmla="*/ 63918 h 190"/>
                  <a:gd name="T38" fmla="*/ 319308 w 101"/>
                  <a:gd name="T39" fmla="*/ 0 h 1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1"/>
                  <a:gd name="T61" fmla="*/ 0 h 190"/>
                  <a:gd name="T62" fmla="*/ 101 w 101"/>
                  <a:gd name="T63" fmla="*/ 190 h 1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1" h="190">
                    <a:moveTo>
                      <a:pt x="85" y="0"/>
                    </a:moveTo>
                    <a:cubicBezTo>
                      <a:pt x="54" y="0"/>
                      <a:pt x="54" y="0"/>
                      <a:pt x="54" y="0"/>
                    </a:cubicBezTo>
                    <a:cubicBezTo>
                      <a:pt x="58" y="54"/>
                      <a:pt x="58" y="54"/>
                      <a:pt x="58" y="54"/>
                    </a:cubicBezTo>
                    <a:cubicBezTo>
                      <a:pt x="50" y="61"/>
                      <a:pt x="50" y="61"/>
                      <a:pt x="50" y="61"/>
                    </a:cubicBezTo>
                    <a:cubicBezTo>
                      <a:pt x="42" y="54"/>
                      <a:pt x="42" y="54"/>
                      <a:pt x="42" y="54"/>
                    </a:cubicBezTo>
                    <a:cubicBezTo>
                      <a:pt x="47" y="0"/>
                      <a:pt x="47" y="0"/>
                      <a:pt x="47" y="0"/>
                    </a:cubicBezTo>
                    <a:cubicBezTo>
                      <a:pt x="15" y="0"/>
                      <a:pt x="15" y="0"/>
                      <a:pt x="15" y="0"/>
                    </a:cubicBezTo>
                    <a:cubicBezTo>
                      <a:pt x="6" y="0"/>
                      <a:pt x="0" y="7"/>
                      <a:pt x="2" y="17"/>
                    </a:cubicBezTo>
                    <a:cubicBezTo>
                      <a:pt x="22" y="92"/>
                      <a:pt x="22" y="92"/>
                      <a:pt x="22" y="92"/>
                    </a:cubicBezTo>
                    <a:cubicBezTo>
                      <a:pt x="22" y="92"/>
                      <a:pt x="22" y="92"/>
                      <a:pt x="22" y="92"/>
                    </a:cubicBezTo>
                    <a:cubicBezTo>
                      <a:pt x="26" y="109"/>
                      <a:pt x="26" y="109"/>
                      <a:pt x="26" y="109"/>
                    </a:cubicBezTo>
                    <a:cubicBezTo>
                      <a:pt x="34" y="109"/>
                      <a:pt x="34" y="109"/>
                      <a:pt x="34" y="109"/>
                    </a:cubicBezTo>
                    <a:cubicBezTo>
                      <a:pt x="41" y="190"/>
                      <a:pt x="41" y="190"/>
                      <a:pt x="41" y="190"/>
                    </a:cubicBezTo>
                    <a:cubicBezTo>
                      <a:pt x="60" y="190"/>
                      <a:pt x="60" y="190"/>
                      <a:pt x="60" y="190"/>
                    </a:cubicBezTo>
                    <a:cubicBezTo>
                      <a:pt x="67" y="109"/>
                      <a:pt x="67" y="109"/>
                      <a:pt x="67" y="109"/>
                    </a:cubicBezTo>
                    <a:cubicBezTo>
                      <a:pt x="74" y="109"/>
                      <a:pt x="74" y="109"/>
                      <a:pt x="74" y="109"/>
                    </a:cubicBezTo>
                    <a:cubicBezTo>
                      <a:pt x="75" y="106"/>
                      <a:pt x="77" y="100"/>
                      <a:pt x="79" y="93"/>
                    </a:cubicBezTo>
                    <a:cubicBezTo>
                      <a:pt x="79" y="93"/>
                      <a:pt x="79" y="92"/>
                      <a:pt x="79" y="92"/>
                    </a:cubicBezTo>
                    <a:cubicBezTo>
                      <a:pt x="98" y="17"/>
                      <a:pt x="98" y="17"/>
                      <a:pt x="98" y="17"/>
                    </a:cubicBezTo>
                    <a:cubicBezTo>
                      <a:pt x="101" y="7"/>
                      <a:pt x="95" y="0"/>
                      <a:pt x="85" y="0"/>
                    </a:cubicBezTo>
                    <a:close/>
                  </a:path>
                </a:pathLst>
              </a:custGeom>
              <a:solidFill>
                <a:srgbClr val="92D050"/>
              </a:solidFill>
              <a:ln w="9525" cmpd="sng">
                <a:noFill/>
                <a:bevel/>
              </a:ln>
            </p:spPr>
            <p:txBody>
              <a:bodyPr/>
              <a:lstStyle/>
              <a:p>
                <a:endParaRPr lang="zh-CN" altLang="en-US"/>
              </a:p>
            </p:txBody>
          </p:sp>
          <p:sp>
            <p:nvSpPr>
              <p:cNvPr id="31767" name="Oval 32"/>
              <p:cNvSpPr>
                <a:spLocks noChangeArrowheads="1"/>
              </p:cNvSpPr>
              <p:nvPr/>
            </p:nvSpPr>
            <p:spPr bwMode="auto">
              <a:xfrm>
                <a:off x="117475" y="101600"/>
                <a:ext cx="142875" cy="142875"/>
              </a:xfrm>
              <a:prstGeom prst="ellipse">
                <a:avLst/>
              </a:prstGeom>
              <a:solidFill>
                <a:srgbClr val="92D050"/>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31768" name="Freeform 33"/>
              <p:cNvSpPr>
                <a:spLocks noChangeArrowheads="1"/>
              </p:cNvSpPr>
              <p:nvPr/>
            </p:nvSpPr>
            <p:spPr bwMode="auto">
              <a:xfrm>
                <a:off x="957262" y="280988"/>
                <a:ext cx="379413" cy="714375"/>
              </a:xfrm>
              <a:custGeom>
                <a:avLst/>
                <a:gdLst>
                  <a:gd name="T0" fmla="*/ 319308 w 101"/>
                  <a:gd name="T1" fmla="*/ 0 h 190"/>
                  <a:gd name="T2" fmla="*/ 202854 w 101"/>
                  <a:gd name="T3" fmla="*/ 0 h 190"/>
                  <a:gd name="T4" fmla="*/ 217881 w 101"/>
                  <a:gd name="T5" fmla="*/ 203033 h 190"/>
                  <a:gd name="T6" fmla="*/ 187828 w 101"/>
                  <a:gd name="T7" fmla="*/ 229352 h 190"/>
                  <a:gd name="T8" fmla="*/ 161532 w 101"/>
                  <a:gd name="T9" fmla="*/ 203033 h 190"/>
                  <a:gd name="T10" fmla="*/ 176559 w 101"/>
                  <a:gd name="T11" fmla="*/ 0 h 190"/>
                  <a:gd name="T12" fmla="*/ 56348 w 101"/>
                  <a:gd name="T13" fmla="*/ 0 h 190"/>
                  <a:gd name="T14" fmla="*/ 7513 w 101"/>
                  <a:gd name="T15" fmla="*/ 63918 h 190"/>
                  <a:gd name="T16" fmla="*/ 82644 w 101"/>
                  <a:gd name="T17" fmla="*/ 345908 h 190"/>
                  <a:gd name="T18" fmla="*/ 82644 w 101"/>
                  <a:gd name="T19" fmla="*/ 345908 h 190"/>
                  <a:gd name="T20" fmla="*/ 97671 w 101"/>
                  <a:gd name="T21" fmla="*/ 409826 h 190"/>
                  <a:gd name="T22" fmla="*/ 127723 w 101"/>
                  <a:gd name="T23" fmla="*/ 409826 h 190"/>
                  <a:gd name="T24" fmla="*/ 154019 w 101"/>
                  <a:gd name="T25" fmla="*/ 714375 h 190"/>
                  <a:gd name="T26" fmla="*/ 225394 w 101"/>
                  <a:gd name="T27" fmla="*/ 714375 h 190"/>
                  <a:gd name="T28" fmla="*/ 251690 w 101"/>
                  <a:gd name="T29" fmla="*/ 409826 h 190"/>
                  <a:gd name="T30" fmla="*/ 281742 w 101"/>
                  <a:gd name="T31" fmla="*/ 409826 h 190"/>
                  <a:gd name="T32" fmla="*/ 296769 w 101"/>
                  <a:gd name="T33" fmla="*/ 349668 h 190"/>
                  <a:gd name="T34" fmla="*/ 296769 w 101"/>
                  <a:gd name="T35" fmla="*/ 345908 h 190"/>
                  <a:gd name="T36" fmla="*/ 368143 w 101"/>
                  <a:gd name="T37" fmla="*/ 63918 h 190"/>
                  <a:gd name="T38" fmla="*/ 319308 w 101"/>
                  <a:gd name="T39" fmla="*/ 0 h 1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01"/>
                  <a:gd name="T61" fmla="*/ 0 h 190"/>
                  <a:gd name="T62" fmla="*/ 101 w 101"/>
                  <a:gd name="T63" fmla="*/ 190 h 1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01" h="190">
                    <a:moveTo>
                      <a:pt x="85" y="0"/>
                    </a:moveTo>
                    <a:cubicBezTo>
                      <a:pt x="54" y="0"/>
                      <a:pt x="54" y="0"/>
                      <a:pt x="54" y="0"/>
                    </a:cubicBezTo>
                    <a:cubicBezTo>
                      <a:pt x="58" y="54"/>
                      <a:pt x="58" y="54"/>
                      <a:pt x="58" y="54"/>
                    </a:cubicBezTo>
                    <a:cubicBezTo>
                      <a:pt x="50" y="61"/>
                      <a:pt x="50" y="61"/>
                      <a:pt x="50" y="61"/>
                    </a:cubicBezTo>
                    <a:cubicBezTo>
                      <a:pt x="43" y="54"/>
                      <a:pt x="43" y="54"/>
                      <a:pt x="43" y="54"/>
                    </a:cubicBezTo>
                    <a:cubicBezTo>
                      <a:pt x="47" y="0"/>
                      <a:pt x="47" y="0"/>
                      <a:pt x="47" y="0"/>
                    </a:cubicBezTo>
                    <a:cubicBezTo>
                      <a:pt x="15" y="0"/>
                      <a:pt x="15" y="0"/>
                      <a:pt x="15" y="0"/>
                    </a:cubicBezTo>
                    <a:cubicBezTo>
                      <a:pt x="6" y="0"/>
                      <a:pt x="0" y="7"/>
                      <a:pt x="2" y="17"/>
                    </a:cubicBezTo>
                    <a:cubicBezTo>
                      <a:pt x="22" y="92"/>
                      <a:pt x="22" y="92"/>
                      <a:pt x="22" y="92"/>
                    </a:cubicBezTo>
                    <a:cubicBezTo>
                      <a:pt x="22" y="92"/>
                      <a:pt x="22" y="92"/>
                      <a:pt x="22" y="92"/>
                    </a:cubicBezTo>
                    <a:cubicBezTo>
                      <a:pt x="26" y="109"/>
                      <a:pt x="26" y="109"/>
                      <a:pt x="26" y="109"/>
                    </a:cubicBezTo>
                    <a:cubicBezTo>
                      <a:pt x="34" y="109"/>
                      <a:pt x="34" y="109"/>
                      <a:pt x="34" y="109"/>
                    </a:cubicBezTo>
                    <a:cubicBezTo>
                      <a:pt x="41" y="190"/>
                      <a:pt x="41" y="190"/>
                      <a:pt x="41" y="190"/>
                    </a:cubicBezTo>
                    <a:cubicBezTo>
                      <a:pt x="60" y="190"/>
                      <a:pt x="60" y="190"/>
                      <a:pt x="60" y="190"/>
                    </a:cubicBezTo>
                    <a:cubicBezTo>
                      <a:pt x="67" y="109"/>
                      <a:pt x="67" y="109"/>
                      <a:pt x="67" y="109"/>
                    </a:cubicBezTo>
                    <a:cubicBezTo>
                      <a:pt x="75" y="109"/>
                      <a:pt x="75" y="109"/>
                      <a:pt x="75" y="109"/>
                    </a:cubicBezTo>
                    <a:cubicBezTo>
                      <a:pt x="75" y="106"/>
                      <a:pt x="77" y="100"/>
                      <a:pt x="79" y="93"/>
                    </a:cubicBezTo>
                    <a:cubicBezTo>
                      <a:pt x="79" y="93"/>
                      <a:pt x="79" y="92"/>
                      <a:pt x="79" y="92"/>
                    </a:cubicBezTo>
                    <a:cubicBezTo>
                      <a:pt x="98" y="17"/>
                      <a:pt x="98" y="17"/>
                      <a:pt x="98" y="17"/>
                    </a:cubicBezTo>
                    <a:cubicBezTo>
                      <a:pt x="101" y="7"/>
                      <a:pt x="95" y="0"/>
                      <a:pt x="85" y="0"/>
                    </a:cubicBezTo>
                    <a:close/>
                  </a:path>
                </a:pathLst>
              </a:custGeom>
              <a:solidFill>
                <a:srgbClr val="92D050"/>
              </a:solidFill>
              <a:ln w="9525" cmpd="sng">
                <a:noFill/>
                <a:bevel/>
              </a:ln>
            </p:spPr>
            <p:txBody>
              <a:bodyPr/>
              <a:lstStyle/>
              <a:p>
                <a:endParaRPr lang="zh-CN" altLang="en-US"/>
              </a:p>
            </p:txBody>
          </p:sp>
          <p:sp>
            <p:nvSpPr>
              <p:cNvPr id="31769" name="Oval 34"/>
              <p:cNvSpPr>
                <a:spLocks noChangeArrowheads="1"/>
              </p:cNvSpPr>
              <p:nvPr/>
            </p:nvSpPr>
            <p:spPr bwMode="auto">
              <a:xfrm>
                <a:off x="1074737" y="101600"/>
                <a:ext cx="141288" cy="142875"/>
              </a:xfrm>
              <a:prstGeom prst="ellipse">
                <a:avLst/>
              </a:prstGeom>
              <a:solidFill>
                <a:srgbClr val="92D050"/>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grpSp>
        <p:sp>
          <p:nvSpPr>
            <p:cNvPr id="31763" name="文本框 86"/>
            <p:cNvSpPr>
              <a:spLocks noChangeArrowheads="1"/>
            </p:cNvSpPr>
            <p:nvPr/>
          </p:nvSpPr>
          <p:spPr bwMode="auto">
            <a:xfrm>
              <a:off x="1774948" y="0"/>
              <a:ext cx="2269627"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92D05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a:p>
          </p:txBody>
        </p:sp>
        <p:sp>
          <p:nvSpPr>
            <p:cNvPr id="31764" name="文本框 87"/>
            <p:cNvSpPr>
              <a:spLocks noChangeArrowheads="1"/>
            </p:cNvSpPr>
            <p:nvPr/>
          </p:nvSpPr>
          <p:spPr bwMode="auto">
            <a:xfrm>
              <a:off x="1780293" y="308605"/>
              <a:ext cx="2790060" cy="1754326"/>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3569"/>
                                        </p:tgtEl>
                                        <p:attrNameLst>
                                          <p:attrName>style.visibility</p:attrName>
                                        </p:attrNameLst>
                                      </p:cBhvr>
                                      <p:to>
                                        <p:strVal val="visible"/>
                                      </p:to>
                                    </p:set>
                                    <p:animEffect>
                                      <p:cBhvr>
                                        <p:cTn id="7" dur="500"/>
                                        <p:tgtEl>
                                          <p:spTgt spid="2356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3570"/>
                                        </p:tgtEl>
                                        <p:attrNameLst>
                                          <p:attrName>style.visibility</p:attrName>
                                        </p:attrNameLst>
                                      </p:cBhvr>
                                      <p:to>
                                        <p:strVal val="visible"/>
                                      </p:to>
                                    </p:set>
                                    <p:animEffect>
                                      <p:cBhvr>
                                        <p:cTn id="10" dur="300"/>
                                        <p:tgtEl>
                                          <p:spTgt spid="23570"/>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3571"/>
                                        </p:tgtEl>
                                        <p:attrNameLst>
                                          <p:attrName>style.visibility</p:attrName>
                                        </p:attrNameLst>
                                      </p:cBhvr>
                                      <p:to>
                                        <p:strVal val="visible"/>
                                      </p:to>
                                    </p:set>
                                    <p:animEffect>
                                      <p:cBhvr>
                                        <p:cTn id="14" dur="400"/>
                                        <p:tgtEl>
                                          <p:spTgt spid="23571"/>
                                        </p:tgtEl>
                                      </p:cBhvr>
                                    </p:animEffect>
                                    <p:anim calcmode="lin" valueType="num">
                                      <p:cBhvr>
                                        <p:cTn id="15" dur="400" fill="hold"/>
                                        <p:tgtEl>
                                          <p:spTgt spid="23571"/>
                                        </p:tgtEl>
                                        <p:attrNameLst>
                                          <p:attrName>ppt_x</p:attrName>
                                        </p:attrNameLst>
                                      </p:cBhvr>
                                      <p:tavLst>
                                        <p:tav tm="0">
                                          <p:val>
                                            <p:strVal val="#ppt_x"/>
                                          </p:val>
                                        </p:tav>
                                        <p:tav tm="100000">
                                          <p:val>
                                            <p:strVal val="#ppt_x"/>
                                          </p:val>
                                        </p:tav>
                                      </p:tavLst>
                                    </p:anim>
                                    <p:anim calcmode="lin" valueType="num">
                                      <p:cBhvr>
                                        <p:cTn id="16" dur="400" fill="hold"/>
                                        <p:tgtEl>
                                          <p:spTgt spid="23571"/>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3598"/>
                                        </p:tgtEl>
                                        <p:attrNameLst>
                                          <p:attrName>style.visibility</p:attrName>
                                        </p:attrNameLst>
                                      </p:cBhvr>
                                      <p:to>
                                        <p:strVal val="visible"/>
                                      </p:to>
                                    </p:set>
                                    <p:animEffect>
                                      <p:cBhvr>
                                        <p:cTn id="20" dur="400"/>
                                        <p:tgtEl>
                                          <p:spTgt spid="23598"/>
                                        </p:tgtEl>
                                      </p:cBhvr>
                                    </p:animEffect>
                                    <p:anim calcmode="lin" valueType="num">
                                      <p:cBhvr>
                                        <p:cTn id="21" dur="400" fill="hold"/>
                                        <p:tgtEl>
                                          <p:spTgt spid="23598"/>
                                        </p:tgtEl>
                                        <p:attrNameLst>
                                          <p:attrName>ppt_x</p:attrName>
                                        </p:attrNameLst>
                                      </p:cBhvr>
                                      <p:tavLst>
                                        <p:tav tm="0">
                                          <p:val>
                                            <p:strVal val="#ppt_x"/>
                                          </p:val>
                                        </p:tav>
                                        <p:tav tm="100000">
                                          <p:val>
                                            <p:strVal val="#ppt_x"/>
                                          </p:val>
                                        </p:tav>
                                      </p:tavLst>
                                    </p:anim>
                                    <p:anim calcmode="lin" valueType="num">
                                      <p:cBhvr>
                                        <p:cTn id="22" dur="400" fill="hold"/>
                                        <p:tgtEl>
                                          <p:spTgt spid="23598"/>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23590"/>
                                        </p:tgtEl>
                                        <p:attrNameLst>
                                          <p:attrName>style.visibility</p:attrName>
                                        </p:attrNameLst>
                                      </p:cBhvr>
                                      <p:to>
                                        <p:strVal val="visible"/>
                                      </p:to>
                                    </p:set>
                                    <p:animEffect>
                                      <p:cBhvr>
                                        <p:cTn id="26" dur="400"/>
                                        <p:tgtEl>
                                          <p:spTgt spid="23590"/>
                                        </p:tgtEl>
                                      </p:cBhvr>
                                    </p:animEffect>
                                    <p:anim calcmode="lin" valueType="num">
                                      <p:cBhvr>
                                        <p:cTn id="27" dur="400" fill="hold"/>
                                        <p:tgtEl>
                                          <p:spTgt spid="23590"/>
                                        </p:tgtEl>
                                        <p:attrNameLst>
                                          <p:attrName>ppt_x</p:attrName>
                                        </p:attrNameLst>
                                      </p:cBhvr>
                                      <p:tavLst>
                                        <p:tav tm="0">
                                          <p:val>
                                            <p:strVal val="#ppt_x"/>
                                          </p:val>
                                        </p:tav>
                                        <p:tav tm="100000">
                                          <p:val>
                                            <p:strVal val="#ppt_x"/>
                                          </p:val>
                                        </p:tav>
                                      </p:tavLst>
                                    </p:anim>
                                    <p:anim calcmode="lin" valueType="num">
                                      <p:cBhvr>
                                        <p:cTn id="28" dur="400" fill="hold"/>
                                        <p:tgtEl>
                                          <p:spTgt spid="23590"/>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42" presetClass="entr" presetSubtype="0" fill="hold" nodeType="afterEffect">
                                  <p:stCondLst>
                                    <p:cond delay="0"/>
                                  </p:stCondLst>
                                  <p:childTnLst>
                                    <p:set>
                                      <p:cBhvr>
                                        <p:cTn id="31" dur="1" fill="hold">
                                          <p:stCondLst>
                                            <p:cond delay="0"/>
                                          </p:stCondLst>
                                        </p:cTn>
                                        <p:tgtEl>
                                          <p:spTgt spid="23603"/>
                                        </p:tgtEl>
                                        <p:attrNameLst>
                                          <p:attrName>style.visibility</p:attrName>
                                        </p:attrNameLst>
                                      </p:cBhvr>
                                      <p:to>
                                        <p:strVal val="visible"/>
                                      </p:to>
                                    </p:set>
                                    <p:animEffect>
                                      <p:cBhvr>
                                        <p:cTn id="32" dur="400"/>
                                        <p:tgtEl>
                                          <p:spTgt spid="23603"/>
                                        </p:tgtEl>
                                      </p:cBhvr>
                                    </p:animEffect>
                                    <p:anim calcmode="lin" valueType="num">
                                      <p:cBhvr>
                                        <p:cTn id="33" dur="400" fill="hold"/>
                                        <p:tgtEl>
                                          <p:spTgt spid="23603"/>
                                        </p:tgtEl>
                                        <p:attrNameLst>
                                          <p:attrName>ppt_x</p:attrName>
                                        </p:attrNameLst>
                                      </p:cBhvr>
                                      <p:tavLst>
                                        <p:tav tm="0">
                                          <p:val>
                                            <p:strVal val="#ppt_x"/>
                                          </p:val>
                                        </p:tav>
                                        <p:tav tm="100000">
                                          <p:val>
                                            <p:strVal val="#ppt_x"/>
                                          </p:val>
                                        </p:tav>
                                      </p:tavLst>
                                    </p:anim>
                                    <p:anim calcmode="lin" valueType="num">
                                      <p:cBhvr>
                                        <p:cTn id="34" dur="400" fill="hold"/>
                                        <p:tgtEl>
                                          <p:spTgt spid="236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9" grpId="0" animBg="1"/>
      <p:bldP spid="23570"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33794"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33795" name="Group 3"/>
          <p:cNvGrpSpPr/>
          <p:nvPr/>
        </p:nvGrpSpPr>
        <p:grpSpPr bwMode="auto">
          <a:xfrm>
            <a:off x="0" y="6400800"/>
            <a:ext cx="12192000" cy="457200"/>
            <a:chOff x="0" y="0"/>
            <a:chExt cx="12192000" cy="1545465"/>
          </a:xfrm>
        </p:grpSpPr>
        <p:sp>
          <p:nvSpPr>
            <p:cNvPr id="33828"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3829"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3830"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3831"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3832"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3833"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33796"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3797"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3798"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3799"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3800"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3801"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3802"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593" name="矩形 7"/>
          <p:cNvSpPr>
            <a:spLocks noChangeArrowheads="1"/>
          </p:cNvSpPr>
          <p:nvPr/>
        </p:nvSpPr>
        <p:spPr bwMode="auto">
          <a:xfrm>
            <a:off x="1731963" y="2524125"/>
            <a:ext cx="1150937" cy="1152525"/>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4594" name="文本框 29"/>
          <p:cNvSpPr>
            <a:spLocks noChangeArrowheads="1"/>
          </p:cNvSpPr>
          <p:nvPr/>
        </p:nvSpPr>
        <p:spPr bwMode="auto">
          <a:xfrm>
            <a:off x="1739900" y="2808288"/>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595" name="矩形 9"/>
          <p:cNvSpPr>
            <a:spLocks noChangeArrowheads="1"/>
          </p:cNvSpPr>
          <p:nvPr/>
        </p:nvSpPr>
        <p:spPr bwMode="auto">
          <a:xfrm>
            <a:off x="4840288" y="2524125"/>
            <a:ext cx="1150937" cy="1152525"/>
          </a:xfrm>
          <a:prstGeom prst="rect">
            <a:avLst/>
          </a:prstGeom>
          <a:solidFill>
            <a:srgbClr val="7F7F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4596" name="矩形 10"/>
          <p:cNvSpPr>
            <a:spLocks noChangeArrowheads="1"/>
          </p:cNvSpPr>
          <p:nvPr/>
        </p:nvSpPr>
        <p:spPr bwMode="auto">
          <a:xfrm>
            <a:off x="4251325" y="4778375"/>
            <a:ext cx="1608138" cy="698500"/>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4597" name="矩形 11"/>
          <p:cNvSpPr>
            <a:spLocks noChangeArrowheads="1"/>
          </p:cNvSpPr>
          <p:nvPr/>
        </p:nvSpPr>
        <p:spPr bwMode="auto">
          <a:xfrm>
            <a:off x="5991225" y="2524125"/>
            <a:ext cx="1152525" cy="1152525"/>
          </a:xfrm>
          <a:prstGeom prst="rect">
            <a:avLst/>
          </a:prstGeom>
          <a:solidFill>
            <a:srgbClr val="BFBFB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4598" name="矩形 12"/>
          <p:cNvSpPr>
            <a:spLocks noChangeArrowheads="1"/>
          </p:cNvSpPr>
          <p:nvPr/>
        </p:nvSpPr>
        <p:spPr bwMode="auto">
          <a:xfrm>
            <a:off x="6527800" y="1373188"/>
            <a:ext cx="1660525" cy="1152525"/>
          </a:xfrm>
          <a:prstGeom prst="rect">
            <a:avLst/>
          </a:prstGeom>
          <a:solidFill>
            <a:srgbClr val="ED8E7A"/>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4599" name="矩形 13"/>
          <p:cNvSpPr>
            <a:spLocks noChangeArrowheads="1"/>
          </p:cNvSpPr>
          <p:nvPr/>
        </p:nvSpPr>
        <p:spPr bwMode="auto">
          <a:xfrm>
            <a:off x="8639175" y="2525713"/>
            <a:ext cx="1150938" cy="1152525"/>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4600" name="Rectangle 6"/>
          <p:cNvSpPr>
            <a:spLocks noChangeArrowheads="1"/>
          </p:cNvSpPr>
          <p:nvPr/>
        </p:nvSpPr>
        <p:spPr bwMode="auto">
          <a:xfrm>
            <a:off x="1703388" y="3233738"/>
            <a:ext cx="1957387"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24601" name="图片 16"/>
          <p:cNvPicPr>
            <a:picLocks noChangeAspect="1" noChangeArrowheads="1"/>
          </p:cNvPicPr>
          <p:nvPr/>
        </p:nvPicPr>
        <p:blipFill>
          <a:blip r:embed="rId3"/>
          <a:srcRect/>
          <a:stretch>
            <a:fillRect/>
          </a:stretch>
        </p:blipFill>
        <p:spPr bwMode="auto">
          <a:xfrm>
            <a:off x="2886075" y="2524125"/>
            <a:ext cx="1954213" cy="1152525"/>
          </a:xfrm>
          <a:prstGeom prst="rect">
            <a:avLst/>
          </a:prstGeom>
          <a:noFill/>
          <a:ln w="9525">
            <a:noFill/>
            <a:miter lim="800000"/>
            <a:headEnd/>
            <a:tailEnd/>
          </a:ln>
        </p:spPr>
      </p:pic>
      <p:pic>
        <p:nvPicPr>
          <p:cNvPr id="24602" name="图片 17"/>
          <p:cNvPicPr>
            <a:picLocks noChangeAspect="1" noChangeArrowheads="1"/>
          </p:cNvPicPr>
          <p:nvPr/>
        </p:nvPicPr>
        <p:blipFill>
          <a:blip r:embed="rId4"/>
          <a:srcRect t="12985" r="14142"/>
          <a:stretch>
            <a:fillRect/>
          </a:stretch>
        </p:blipFill>
        <p:spPr bwMode="auto">
          <a:xfrm>
            <a:off x="4838700" y="1381125"/>
            <a:ext cx="1693863" cy="1143000"/>
          </a:xfrm>
          <a:prstGeom prst="rect">
            <a:avLst/>
          </a:prstGeom>
          <a:noFill/>
          <a:ln w="9525">
            <a:noFill/>
            <a:miter lim="800000"/>
            <a:headEnd/>
            <a:tailEnd/>
          </a:ln>
        </p:spPr>
      </p:pic>
      <p:sp>
        <p:nvSpPr>
          <p:cNvPr id="24603" name="文本框 15"/>
          <p:cNvSpPr>
            <a:spLocks noChangeArrowheads="1"/>
          </p:cNvSpPr>
          <p:nvPr/>
        </p:nvSpPr>
        <p:spPr bwMode="auto">
          <a:xfrm>
            <a:off x="6538913" y="1665288"/>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04" name="Rectangle 6"/>
          <p:cNvSpPr>
            <a:spLocks noChangeArrowheads="1"/>
          </p:cNvSpPr>
          <p:nvPr/>
        </p:nvSpPr>
        <p:spPr bwMode="auto">
          <a:xfrm>
            <a:off x="6527800" y="2046288"/>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4605" name="图片 25"/>
          <p:cNvPicPr>
            <a:picLocks noChangeAspect="1" noChangeArrowheads="1"/>
          </p:cNvPicPr>
          <p:nvPr/>
        </p:nvPicPr>
        <p:blipFill>
          <a:blip r:embed="rId5"/>
          <a:srcRect t="10094" r="12201"/>
          <a:stretch>
            <a:fillRect/>
          </a:stretch>
        </p:blipFill>
        <p:spPr bwMode="auto">
          <a:xfrm>
            <a:off x="4254500" y="3668713"/>
            <a:ext cx="1604963" cy="1120775"/>
          </a:xfrm>
          <a:prstGeom prst="rect">
            <a:avLst/>
          </a:prstGeom>
          <a:noFill/>
          <a:ln w="9525">
            <a:noFill/>
            <a:miter lim="800000"/>
            <a:headEnd/>
            <a:tailEnd/>
          </a:ln>
        </p:spPr>
      </p:pic>
      <p:sp>
        <p:nvSpPr>
          <p:cNvPr id="24606" name="文本框 18"/>
          <p:cNvSpPr>
            <a:spLocks noChangeArrowheads="1"/>
          </p:cNvSpPr>
          <p:nvPr/>
        </p:nvSpPr>
        <p:spPr bwMode="auto">
          <a:xfrm>
            <a:off x="4287838" y="4779963"/>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05</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07" name="Rectangle 6"/>
          <p:cNvSpPr>
            <a:spLocks noChangeArrowheads="1"/>
          </p:cNvSpPr>
          <p:nvPr/>
        </p:nvSpPr>
        <p:spPr bwMode="auto">
          <a:xfrm>
            <a:off x="4327525" y="5118100"/>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24608" name="图片 28"/>
          <p:cNvPicPr>
            <a:picLocks noChangeAspect="1" noChangeArrowheads="1"/>
          </p:cNvPicPr>
          <p:nvPr/>
        </p:nvPicPr>
        <p:blipFill>
          <a:blip r:embed="rId6"/>
          <a:srcRect t="12161"/>
          <a:stretch>
            <a:fillRect/>
          </a:stretch>
        </p:blipFill>
        <p:spPr bwMode="auto">
          <a:xfrm>
            <a:off x="7143750" y="2522538"/>
            <a:ext cx="1495425" cy="1162050"/>
          </a:xfrm>
          <a:prstGeom prst="rect">
            <a:avLst/>
          </a:prstGeom>
          <a:noFill/>
          <a:ln w="9525">
            <a:noFill/>
            <a:miter lim="800000"/>
            <a:headEnd/>
            <a:tailEnd/>
          </a:ln>
        </p:spPr>
      </p:pic>
      <p:sp>
        <p:nvSpPr>
          <p:cNvPr id="24609" name="文本框 21"/>
          <p:cNvSpPr>
            <a:spLocks noChangeArrowheads="1"/>
          </p:cNvSpPr>
          <p:nvPr/>
        </p:nvSpPr>
        <p:spPr bwMode="auto">
          <a:xfrm>
            <a:off x="8639175" y="2894013"/>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10" name="Rectangle 6"/>
          <p:cNvSpPr>
            <a:spLocks noChangeArrowheads="1"/>
          </p:cNvSpPr>
          <p:nvPr/>
        </p:nvSpPr>
        <p:spPr bwMode="auto">
          <a:xfrm>
            <a:off x="8639175" y="3230563"/>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24611" name="图片 31"/>
          <p:cNvPicPr>
            <a:picLocks noChangeAspect="1" noChangeArrowheads="1"/>
          </p:cNvPicPr>
          <p:nvPr/>
        </p:nvPicPr>
        <p:blipFill>
          <a:blip r:embed="rId7"/>
          <a:srcRect l="34123" t="10837" r="19382"/>
          <a:stretch>
            <a:fillRect/>
          </a:stretch>
        </p:blipFill>
        <p:spPr bwMode="auto">
          <a:xfrm>
            <a:off x="5849938" y="3676650"/>
            <a:ext cx="1649412" cy="1800225"/>
          </a:xfrm>
          <a:prstGeom prst="rect">
            <a:avLst/>
          </a:prstGeom>
          <a:noFill/>
          <a:ln w="9525">
            <a:noFill/>
            <a:miter lim="800000"/>
            <a:headEnd/>
            <a:tailEnd/>
          </a:ln>
        </p:spPr>
      </p:pic>
      <p:pic>
        <p:nvPicPr>
          <p:cNvPr id="24612" name="图片 32"/>
          <p:cNvPicPr>
            <a:picLocks noChangeAspect="1" noChangeArrowheads="1"/>
          </p:cNvPicPr>
          <p:nvPr/>
        </p:nvPicPr>
        <p:blipFill>
          <a:blip r:embed="rId8"/>
          <a:srcRect t="13913" b="8046"/>
          <a:stretch>
            <a:fillRect/>
          </a:stretch>
        </p:blipFill>
        <p:spPr bwMode="auto">
          <a:xfrm>
            <a:off x="7497763" y="3684588"/>
            <a:ext cx="2292350" cy="1150937"/>
          </a:xfrm>
          <a:prstGeom prst="rect">
            <a:avLst/>
          </a:prstGeom>
          <a:noFill/>
          <a:ln w="9525">
            <a:noFill/>
            <a:miter lim="800000"/>
            <a:headEnd/>
            <a:tailEnd/>
          </a:ln>
        </p:spPr>
      </p:pic>
      <p:sp>
        <p:nvSpPr>
          <p:cNvPr id="24613" name="矩形 33"/>
          <p:cNvSpPr>
            <a:spLocks noChangeArrowheads="1"/>
          </p:cNvSpPr>
          <p:nvPr/>
        </p:nvSpPr>
        <p:spPr bwMode="auto">
          <a:xfrm>
            <a:off x="7497763" y="4835525"/>
            <a:ext cx="2292350" cy="638175"/>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4614" name="文本框 26"/>
          <p:cNvSpPr>
            <a:spLocks noChangeArrowheads="1"/>
          </p:cNvSpPr>
          <p:nvPr/>
        </p:nvSpPr>
        <p:spPr bwMode="auto">
          <a:xfrm>
            <a:off x="8332788" y="4860925"/>
            <a:ext cx="708025" cy="4603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15" name="Rectangle 6"/>
          <p:cNvSpPr>
            <a:spLocks noChangeArrowheads="1"/>
          </p:cNvSpPr>
          <p:nvPr/>
        </p:nvSpPr>
        <p:spPr bwMode="auto">
          <a:xfrm>
            <a:off x="8350250" y="5194300"/>
            <a:ext cx="1957388"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sp>
        <p:nvSpPr>
          <p:cNvPr id="24616" name="文本框 3"/>
          <p:cNvSpPr>
            <a:spLocks noChangeArrowheads="1"/>
          </p:cNvSpPr>
          <p:nvPr/>
        </p:nvSpPr>
        <p:spPr bwMode="auto">
          <a:xfrm>
            <a:off x="1716088" y="1300163"/>
            <a:ext cx="2509837" cy="5238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800" b="1">
                <a:solidFill>
                  <a:srgbClr val="7F7F7F"/>
                </a:solidFill>
                <a:latin typeface="微软雅黑" panose="020B0503020204020204" pitchFamily="34" charset="-122"/>
                <a:ea typeface="微软雅黑" panose="020B0503020204020204" pitchFamily="34" charset="-122"/>
                <a:sym typeface="微软雅黑" panose="020B0503020204020204" pitchFamily="34" charset="-122"/>
              </a:rPr>
              <a:t>CONTENTS</a:t>
            </a:r>
            <a:endParaRPr lang="zh-CN" altLang="en-US" sz="2800" b="1">
              <a:solidFill>
                <a:srgbClr val="7F7F7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17" name="文本框 4"/>
          <p:cNvSpPr>
            <a:spLocks noChangeArrowheads="1"/>
          </p:cNvSpPr>
          <p:nvPr/>
        </p:nvSpPr>
        <p:spPr bwMode="auto">
          <a:xfrm>
            <a:off x="2811463" y="1665288"/>
            <a:ext cx="1162050" cy="64611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600" b="1">
                <a:solidFill>
                  <a:srgbClr val="711E3C"/>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4617"/>
                                        </p:tgtEl>
                                        <p:attrNameLst>
                                          <p:attrName>style.visibility</p:attrName>
                                        </p:attrNameLst>
                                      </p:cBhvr>
                                      <p:to>
                                        <p:strVal val="visible"/>
                                      </p:to>
                                    </p:set>
                                    <p:set>
                                      <p:cBhvr>
                                        <p:cTn id="7" dur="227" fill="hold">
                                          <p:stCondLst>
                                            <p:cond delay="0"/>
                                          </p:stCondLst>
                                        </p:cTn>
                                        <p:tgtEl>
                                          <p:spTgt spid="24617"/>
                                        </p:tgtEl>
                                        <p:attrNameLst>
                                          <p:attrName>style.rotation</p:attrName>
                                        </p:attrNameLst>
                                      </p:cBhvr>
                                      <p:to>
                                        <p:strVal val="-45.0"/>
                                      </p:to>
                                    </p:set>
                                    <p:anim calcmode="lin" valueType="num">
                                      <p:cBhvr>
                                        <p:cTn id="8" dur="227" fill="hold">
                                          <p:stCondLst>
                                            <p:cond delay="227"/>
                                          </p:stCondLst>
                                        </p:cTn>
                                        <p:tgtEl>
                                          <p:spTgt spid="24617"/>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24617"/>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24617"/>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24617"/>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750"/>
                            </p:stCondLst>
                            <p:childTnLst>
                              <p:par>
                                <p:cTn id="13" presetID="38" presetClass="entr" presetSubtype="0" accel="50000" fill="hold" grpId="0" nodeType="afterEffect">
                                  <p:stCondLst>
                                    <p:cond delay="0"/>
                                  </p:stCondLst>
                                  <p:iterate type="lt">
                                    <p:tmPct val="50000"/>
                                  </p:iterate>
                                  <p:childTnLst>
                                    <p:set>
                                      <p:cBhvr>
                                        <p:cTn id="14" dur="1" fill="hold">
                                          <p:stCondLst>
                                            <p:cond delay="0"/>
                                          </p:stCondLst>
                                        </p:cTn>
                                        <p:tgtEl>
                                          <p:spTgt spid="24616"/>
                                        </p:tgtEl>
                                        <p:attrNameLst>
                                          <p:attrName>style.visibility</p:attrName>
                                        </p:attrNameLst>
                                      </p:cBhvr>
                                      <p:to>
                                        <p:strVal val="visible"/>
                                      </p:to>
                                    </p:set>
                                    <p:set>
                                      <p:cBhvr>
                                        <p:cTn id="15" dur="227" fill="hold">
                                          <p:stCondLst>
                                            <p:cond delay="0"/>
                                          </p:stCondLst>
                                        </p:cTn>
                                        <p:tgtEl>
                                          <p:spTgt spid="24616"/>
                                        </p:tgtEl>
                                        <p:attrNameLst>
                                          <p:attrName>style.rotation</p:attrName>
                                        </p:attrNameLst>
                                      </p:cBhvr>
                                      <p:to>
                                        <p:strVal val="-45.0"/>
                                      </p:to>
                                    </p:set>
                                    <p:anim calcmode="lin" valueType="num">
                                      <p:cBhvr>
                                        <p:cTn id="16" dur="227" fill="hold">
                                          <p:stCondLst>
                                            <p:cond delay="227"/>
                                          </p:stCondLst>
                                        </p:cTn>
                                        <p:tgtEl>
                                          <p:spTgt spid="24616"/>
                                        </p:tgtEl>
                                        <p:attrNameLst>
                                          <p:attrName>style.rotation</p:attrName>
                                        </p:attrNameLst>
                                      </p:cBhvr>
                                      <p:tavLst>
                                        <p:tav tm="0">
                                          <p:val>
                                            <p:fltVal val="-45"/>
                                          </p:val>
                                        </p:tav>
                                        <p:tav tm="69900">
                                          <p:val>
                                            <p:fltVal val="45"/>
                                          </p:val>
                                        </p:tav>
                                        <p:tav tm="100000">
                                          <p:val>
                                            <p:fltVal val="0"/>
                                          </p:val>
                                        </p:tav>
                                      </p:tavLst>
                                    </p:anim>
                                    <p:anim calcmode="lin" valueType="num">
                                      <p:cBhvr>
                                        <p:cTn id="17" dur="227" fill="hold">
                                          <p:stCondLst>
                                            <p:cond delay="0"/>
                                          </p:stCondLst>
                                        </p:cTn>
                                        <p:tgtEl>
                                          <p:spTgt spid="24616"/>
                                        </p:tgtEl>
                                        <p:attrNameLst>
                                          <p:attrName>ppt_y</p:attrName>
                                        </p:attrNameLst>
                                      </p:cBhvr>
                                      <p:tavLst>
                                        <p:tav tm="0">
                                          <p:val>
                                            <p:strVal val="#ppt_y-1"/>
                                          </p:val>
                                        </p:tav>
                                        <p:tav tm="100000">
                                          <p:val>
                                            <p:strVal val="#ppt_y-(0.354*#ppt_w-0.172*#ppt_h)"/>
                                          </p:val>
                                        </p:tav>
                                      </p:tavLst>
                                    </p:anim>
                                    <p:anim calcmode="lin" valueType="num">
                                      <p:cBhvr>
                                        <p:cTn id="18" dur="78" decel="50000" autoRev="1" fill="hold">
                                          <p:stCondLst>
                                            <p:cond delay="227"/>
                                          </p:stCondLst>
                                        </p:cTn>
                                        <p:tgtEl>
                                          <p:spTgt spid="24616"/>
                                        </p:tgtEl>
                                        <p:attrNameLst>
                                          <p:attrName>ppt_y</p:attrName>
                                        </p:attrNameLst>
                                      </p:cBhvr>
                                      <p:tavLst>
                                        <p:tav tm="0">
                                          <p:val>
                                            <p:strVal val="#ppt_y-(0.354*#ppt_w-0.172*#ppt_h)"/>
                                          </p:val>
                                        </p:tav>
                                        <p:tav tm="100000">
                                          <p:val>
                                            <p:strVal val="#ppt_y-(0.354*#ppt_w-0.172*#ppt_h)-#ppt_h/2"/>
                                          </p:val>
                                        </p:tav>
                                      </p:tavLst>
                                    </p:anim>
                                    <p:anim calcmode="lin" valueType="num">
                                      <p:cBhvr>
                                        <p:cTn id="19" dur="68" fill="hold">
                                          <p:stCondLst>
                                            <p:cond delay="432"/>
                                          </p:stCondLst>
                                        </p:cTn>
                                        <p:tgtEl>
                                          <p:spTgt spid="24616"/>
                                        </p:tgtEl>
                                        <p:attrNameLst>
                                          <p:attrName>ppt_y</p:attrName>
                                        </p:attrNameLst>
                                      </p:cBhvr>
                                      <p:tavLst>
                                        <p:tav tm="0">
                                          <p:val>
                                            <p:strVal val="#ppt_y-(0.354*#ppt_w-0.172*#ppt_h)"/>
                                          </p:val>
                                        </p:tav>
                                        <p:tav tm="100000">
                                          <p:val>
                                            <p:strVal val="#ppt_y"/>
                                          </p:val>
                                        </p:tav>
                                      </p:tavLst>
                                    </p:anim>
                                  </p:childTnLst>
                                </p:cTn>
                              </p:par>
                            </p:childTnLst>
                          </p:cTn>
                        </p:par>
                        <p:par>
                          <p:cTn id="20" fill="hold">
                            <p:stCondLst>
                              <p:cond delay="3000"/>
                            </p:stCondLst>
                            <p:childTnLst>
                              <p:par>
                                <p:cTn id="21" presetID="10" presetClass="entr" presetSubtype="0" repeatCount="2000" fill="hold" nodeType="afterEffect">
                                  <p:stCondLst>
                                    <p:cond delay="0"/>
                                  </p:stCondLst>
                                  <p:childTnLst>
                                    <p:set>
                                      <p:cBhvr>
                                        <p:cTn id="22" dur="1" fill="hold">
                                          <p:stCondLst>
                                            <p:cond delay="0"/>
                                          </p:stCondLst>
                                        </p:cTn>
                                        <p:tgtEl>
                                          <p:spTgt spid="24602"/>
                                        </p:tgtEl>
                                        <p:attrNameLst>
                                          <p:attrName>style.visibility</p:attrName>
                                        </p:attrNameLst>
                                      </p:cBhvr>
                                      <p:to>
                                        <p:strVal val="visible"/>
                                      </p:to>
                                    </p:set>
                                    <p:animEffect>
                                      <p:cBhvr>
                                        <p:cTn id="23" dur="300"/>
                                        <p:tgtEl>
                                          <p:spTgt spid="24602"/>
                                        </p:tgtEl>
                                      </p:cBhvr>
                                    </p:animEffect>
                                  </p:childTnLst>
                                </p:cTn>
                              </p:par>
                            </p:childTnLst>
                          </p:cTn>
                        </p:par>
                        <p:par>
                          <p:cTn id="24" fill="hold">
                            <p:stCondLst>
                              <p:cond delay="3500"/>
                            </p:stCondLst>
                            <p:childTnLst>
                              <p:par>
                                <p:cTn id="25" presetID="10" presetClass="entr" presetSubtype="0" repeatCount="2000" fill="hold" grpId="0" nodeType="afterEffect">
                                  <p:stCondLst>
                                    <p:cond delay="0"/>
                                  </p:stCondLst>
                                  <p:childTnLst>
                                    <p:set>
                                      <p:cBhvr>
                                        <p:cTn id="26" dur="1" fill="hold">
                                          <p:stCondLst>
                                            <p:cond delay="0"/>
                                          </p:stCondLst>
                                        </p:cTn>
                                        <p:tgtEl>
                                          <p:spTgt spid="24598"/>
                                        </p:tgtEl>
                                        <p:attrNameLst>
                                          <p:attrName>style.visibility</p:attrName>
                                        </p:attrNameLst>
                                      </p:cBhvr>
                                      <p:to>
                                        <p:strVal val="visible"/>
                                      </p:to>
                                    </p:set>
                                    <p:animEffect>
                                      <p:cBhvr>
                                        <p:cTn id="27" dur="300"/>
                                        <p:tgtEl>
                                          <p:spTgt spid="24598"/>
                                        </p:tgtEl>
                                      </p:cBhvr>
                                    </p:animEffect>
                                  </p:childTnLst>
                                </p:cTn>
                              </p:par>
                            </p:childTnLst>
                          </p:cTn>
                        </p:par>
                        <p:par>
                          <p:cTn id="28" fill="hold">
                            <p:stCondLst>
                              <p:cond delay="4000"/>
                            </p:stCondLst>
                            <p:childTnLst>
                              <p:par>
                                <p:cTn id="29" presetID="10" presetClass="entr" presetSubtype="0" repeatCount="2000" fill="hold" grpId="0" nodeType="afterEffect">
                                  <p:stCondLst>
                                    <p:cond delay="0"/>
                                  </p:stCondLst>
                                  <p:childTnLst>
                                    <p:set>
                                      <p:cBhvr>
                                        <p:cTn id="30" dur="1" fill="hold">
                                          <p:stCondLst>
                                            <p:cond delay="0"/>
                                          </p:stCondLst>
                                        </p:cTn>
                                        <p:tgtEl>
                                          <p:spTgt spid="24593"/>
                                        </p:tgtEl>
                                        <p:attrNameLst>
                                          <p:attrName>style.visibility</p:attrName>
                                        </p:attrNameLst>
                                      </p:cBhvr>
                                      <p:to>
                                        <p:strVal val="visible"/>
                                      </p:to>
                                    </p:set>
                                    <p:animEffect>
                                      <p:cBhvr>
                                        <p:cTn id="31" dur="300"/>
                                        <p:tgtEl>
                                          <p:spTgt spid="24593"/>
                                        </p:tgtEl>
                                      </p:cBhvr>
                                    </p:animEffect>
                                  </p:childTnLst>
                                </p:cTn>
                              </p:par>
                            </p:childTnLst>
                          </p:cTn>
                        </p:par>
                        <p:par>
                          <p:cTn id="32" fill="hold">
                            <p:stCondLst>
                              <p:cond delay="4500"/>
                            </p:stCondLst>
                            <p:childTnLst>
                              <p:par>
                                <p:cTn id="33" presetID="10" presetClass="entr" presetSubtype="0" repeatCount="2000" fill="hold" nodeType="afterEffect">
                                  <p:stCondLst>
                                    <p:cond delay="0"/>
                                  </p:stCondLst>
                                  <p:childTnLst>
                                    <p:set>
                                      <p:cBhvr>
                                        <p:cTn id="34" dur="1" fill="hold">
                                          <p:stCondLst>
                                            <p:cond delay="0"/>
                                          </p:stCondLst>
                                        </p:cTn>
                                        <p:tgtEl>
                                          <p:spTgt spid="24601"/>
                                        </p:tgtEl>
                                        <p:attrNameLst>
                                          <p:attrName>style.visibility</p:attrName>
                                        </p:attrNameLst>
                                      </p:cBhvr>
                                      <p:to>
                                        <p:strVal val="visible"/>
                                      </p:to>
                                    </p:set>
                                    <p:animEffect>
                                      <p:cBhvr>
                                        <p:cTn id="35" dur="300"/>
                                        <p:tgtEl>
                                          <p:spTgt spid="24601"/>
                                        </p:tgtEl>
                                      </p:cBhvr>
                                    </p:animEffect>
                                  </p:childTnLst>
                                </p:cTn>
                              </p:par>
                            </p:childTnLst>
                          </p:cTn>
                        </p:par>
                        <p:par>
                          <p:cTn id="36" fill="hold">
                            <p:stCondLst>
                              <p:cond delay="5000"/>
                            </p:stCondLst>
                            <p:childTnLst>
                              <p:par>
                                <p:cTn id="37" presetID="10" presetClass="entr" presetSubtype="0" repeatCount="2000" fill="hold" grpId="0" nodeType="afterEffect">
                                  <p:stCondLst>
                                    <p:cond delay="0"/>
                                  </p:stCondLst>
                                  <p:childTnLst>
                                    <p:set>
                                      <p:cBhvr>
                                        <p:cTn id="38" dur="1" fill="hold">
                                          <p:stCondLst>
                                            <p:cond delay="0"/>
                                          </p:stCondLst>
                                        </p:cTn>
                                        <p:tgtEl>
                                          <p:spTgt spid="24595"/>
                                        </p:tgtEl>
                                        <p:attrNameLst>
                                          <p:attrName>style.visibility</p:attrName>
                                        </p:attrNameLst>
                                      </p:cBhvr>
                                      <p:to>
                                        <p:strVal val="visible"/>
                                      </p:to>
                                    </p:set>
                                    <p:animEffect>
                                      <p:cBhvr>
                                        <p:cTn id="39" dur="300"/>
                                        <p:tgtEl>
                                          <p:spTgt spid="24595"/>
                                        </p:tgtEl>
                                      </p:cBhvr>
                                    </p:animEffect>
                                  </p:childTnLst>
                                </p:cTn>
                              </p:par>
                            </p:childTnLst>
                          </p:cTn>
                        </p:par>
                        <p:par>
                          <p:cTn id="40" fill="hold">
                            <p:stCondLst>
                              <p:cond delay="5500"/>
                            </p:stCondLst>
                            <p:childTnLst>
                              <p:par>
                                <p:cTn id="41" presetID="10" presetClass="entr" presetSubtype="0" repeatCount="2000" fill="hold" grpId="0" nodeType="afterEffect">
                                  <p:stCondLst>
                                    <p:cond delay="0"/>
                                  </p:stCondLst>
                                  <p:childTnLst>
                                    <p:set>
                                      <p:cBhvr>
                                        <p:cTn id="42" dur="1" fill="hold">
                                          <p:stCondLst>
                                            <p:cond delay="0"/>
                                          </p:stCondLst>
                                        </p:cTn>
                                        <p:tgtEl>
                                          <p:spTgt spid="24597"/>
                                        </p:tgtEl>
                                        <p:attrNameLst>
                                          <p:attrName>style.visibility</p:attrName>
                                        </p:attrNameLst>
                                      </p:cBhvr>
                                      <p:to>
                                        <p:strVal val="visible"/>
                                      </p:to>
                                    </p:set>
                                    <p:animEffect>
                                      <p:cBhvr>
                                        <p:cTn id="43" dur="300"/>
                                        <p:tgtEl>
                                          <p:spTgt spid="24597"/>
                                        </p:tgtEl>
                                      </p:cBhvr>
                                    </p:animEffect>
                                  </p:childTnLst>
                                </p:cTn>
                              </p:par>
                            </p:childTnLst>
                          </p:cTn>
                        </p:par>
                        <p:par>
                          <p:cTn id="44" fill="hold">
                            <p:stCondLst>
                              <p:cond delay="6000"/>
                            </p:stCondLst>
                            <p:childTnLst>
                              <p:par>
                                <p:cTn id="45" presetID="10" presetClass="entr" presetSubtype="0" repeatCount="2000" fill="hold" nodeType="afterEffect">
                                  <p:stCondLst>
                                    <p:cond delay="0"/>
                                  </p:stCondLst>
                                  <p:childTnLst>
                                    <p:set>
                                      <p:cBhvr>
                                        <p:cTn id="46" dur="1" fill="hold">
                                          <p:stCondLst>
                                            <p:cond delay="0"/>
                                          </p:stCondLst>
                                        </p:cTn>
                                        <p:tgtEl>
                                          <p:spTgt spid="24608"/>
                                        </p:tgtEl>
                                        <p:attrNameLst>
                                          <p:attrName>style.visibility</p:attrName>
                                        </p:attrNameLst>
                                      </p:cBhvr>
                                      <p:to>
                                        <p:strVal val="visible"/>
                                      </p:to>
                                    </p:set>
                                    <p:animEffect>
                                      <p:cBhvr>
                                        <p:cTn id="47" dur="300"/>
                                        <p:tgtEl>
                                          <p:spTgt spid="24608"/>
                                        </p:tgtEl>
                                      </p:cBhvr>
                                    </p:animEffect>
                                  </p:childTnLst>
                                </p:cTn>
                              </p:par>
                            </p:childTnLst>
                          </p:cTn>
                        </p:par>
                        <p:par>
                          <p:cTn id="48" fill="hold">
                            <p:stCondLst>
                              <p:cond delay="6500"/>
                            </p:stCondLst>
                            <p:childTnLst>
                              <p:par>
                                <p:cTn id="49" presetID="10" presetClass="entr" presetSubtype="0" repeatCount="2000" fill="hold" grpId="0" nodeType="afterEffect">
                                  <p:stCondLst>
                                    <p:cond delay="0"/>
                                  </p:stCondLst>
                                  <p:childTnLst>
                                    <p:set>
                                      <p:cBhvr>
                                        <p:cTn id="50" dur="1" fill="hold">
                                          <p:stCondLst>
                                            <p:cond delay="0"/>
                                          </p:stCondLst>
                                        </p:cTn>
                                        <p:tgtEl>
                                          <p:spTgt spid="24599"/>
                                        </p:tgtEl>
                                        <p:attrNameLst>
                                          <p:attrName>style.visibility</p:attrName>
                                        </p:attrNameLst>
                                      </p:cBhvr>
                                      <p:to>
                                        <p:strVal val="visible"/>
                                      </p:to>
                                    </p:set>
                                    <p:animEffect>
                                      <p:cBhvr>
                                        <p:cTn id="51" dur="300"/>
                                        <p:tgtEl>
                                          <p:spTgt spid="24599"/>
                                        </p:tgtEl>
                                      </p:cBhvr>
                                    </p:animEffect>
                                  </p:childTnLst>
                                </p:cTn>
                              </p:par>
                            </p:childTnLst>
                          </p:cTn>
                        </p:par>
                        <p:par>
                          <p:cTn id="52" fill="hold">
                            <p:stCondLst>
                              <p:cond delay="7000"/>
                            </p:stCondLst>
                            <p:childTnLst>
                              <p:par>
                                <p:cTn id="53" presetID="10" presetClass="entr" presetSubtype="0" repeatCount="2000" fill="hold" nodeType="afterEffect">
                                  <p:stCondLst>
                                    <p:cond delay="0"/>
                                  </p:stCondLst>
                                  <p:childTnLst>
                                    <p:set>
                                      <p:cBhvr>
                                        <p:cTn id="54" dur="1" fill="hold">
                                          <p:stCondLst>
                                            <p:cond delay="0"/>
                                          </p:stCondLst>
                                        </p:cTn>
                                        <p:tgtEl>
                                          <p:spTgt spid="24605"/>
                                        </p:tgtEl>
                                        <p:attrNameLst>
                                          <p:attrName>style.visibility</p:attrName>
                                        </p:attrNameLst>
                                      </p:cBhvr>
                                      <p:to>
                                        <p:strVal val="visible"/>
                                      </p:to>
                                    </p:set>
                                    <p:animEffect>
                                      <p:cBhvr>
                                        <p:cTn id="55" dur="300"/>
                                        <p:tgtEl>
                                          <p:spTgt spid="24605"/>
                                        </p:tgtEl>
                                      </p:cBhvr>
                                    </p:animEffect>
                                  </p:childTnLst>
                                </p:cTn>
                              </p:par>
                            </p:childTnLst>
                          </p:cTn>
                        </p:par>
                        <p:par>
                          <p:cTn id="56" fill="hold">
                            <p:stCondLst>
                              <p:cond delay="7500"/>
                            </p:stCondLst>
                            <p:childTnLst>
                              <p:par>
                                <p:cTn id="57" presetID="10" presetClass="entr" presetSubtype="0" repeatCount="2000" fill="hold" grpId="0" nodeType="afterEffect">
                                  <p:stCondLst>
                                    <p:cond delay="0"/>
                                  </p:stCondLst>
                                  <p:childTnLst>
                                    <p:set>
                                      <p:cBhvr>
                                        <p:cTn id="58" dur="1" fill="hold">
                                          <p:stCondLst>
                                            <p:cond delay="0"/>
                                          </p:stCondLst>
                                        </p:cTn>
                                        <p:tgtEl>
                                          <p:spTgt spid="24596"/>
                                        </p:tgtEl>
                                        <p:attrNameLst>
                                          <p:attrName>style.visibility</p:attrName>
                                        </p:attrNameLst>
                                      </p:cBhvr>
                                      <p:to>
                                        <p:strVal val="visible"/>
                                      </p:to>
                                    </p:set>
                                    <p:animEffect>
                                      <p:cBhvr>
                                        <p:cTn id="59" dur="300"/>
                                        <p:tgtEl>
                                          <p:spTgt spid="24596"/>
                                        </p:tgtEl>
                                      </p:cBhvr>
                                    </p:animEffect>
                                  </p:childTnLst>
                                </p:cTn>
                              </p:par>
                            </p:childTnLst>
                          </p:cTn>
                        </p:par>
                        <p:par>
                          <p:cTn id="60" fill="hold">
                            <p:stCondLst>
                              <p:cond delay="8000"/>
                            </p:stCondLst>
                            <p:childTnLst>
                              <p:par>
                                <p:cTn id="61" presetID="10" presetClass="entr" presetSubtype="0" repeatCount="2000" fill="hold" nodeType="afterEffect">
                                  <p:stCondLst>
                                    <p:cond delay="0"/>
                                  </p:stCondLst>
                                  <p:childTnLst>
                                    <p:set>
                                      <p:cBhvr>
                                        <p:cTn id="62" dur="1" fill="hold">
                                          <p:stCondLst>
                                            <p:cond delay="0"/>
                                          </p:stCondLst>
                                        </p:cTn>
                                        <p:tgtEl>
                                          <p:spTgt spid="24611"/>
                                        </p:tgtEl>
                                        <p:attrNameLst>
                                          <p:attrName>style.visibility</p:attrName>
                                        </p:attrNameLst>
                                      </p:cBhvr>
                                      <p:to>
                                        <p:strVal val="visible"/>
                                      </p:to>
                                    </p:set>
                                    <p:animEffect>
                                      <p:cBhvr>
                                        <p:cTn id="63" dur="300"/>
                                        <p:tgtEl>
                                          <p:spTgt spid="24611"/>
                                        </p:tgtEl>
                                      </p:cBhvr>
                                    </p:animEffect>
                                  </p:childTnLst>
                                </p:cTn>
                              </p:par>
                            </p:childTnLst>
                          </p:cTn>
                        </p:par>
                        <p:par>
                          <p:cTn id="64" fill="hold">
                            <p:stCondLst>
                              <p:cond delay="8500"/>
                            </p:stCondLst>
                            <p:childTnLst>
                              <p:par>
                                <p:cTn id="65" presetID="10" presetClass="entr" presetSubtype="0" repeatCount="2000" fill="hold" nodeType="afterEffect">
                                  <p:stCondLst>
                                    <p:cond delay="0"/>
                                  </p:stCondLst>
                                  <p:childTnLst>
                                    <p:set>
                                      <p:cBhvr>
                                        <p:cTn id="66" dur="1" fill="hold">
                                          <p:stCondLst>
                                            <p:cond delay="0"/>
                                          </p:stCondLst>
                                        </p:cTn>
                                        <p:tgtEl>
                                          <p:spTgt spid="24612"/>
                                        </p:tgtEl>
                                        <p:attrNameLst>
                                          <p:attrName>style.visibility</p:attrName>
                                        </p:attrNameLst>
                                      </p:cBhvr>
                                      <p:to>
                                        <p:strVal val="visible"/>
                                      </p:to>
                                    </p:set>
                                    <p:animEffect>
                                      <p:cBhvr>
                                        <p:cTn id="67" dur="300"/>
                                        <p:tgtEl>
                                          <p:spTgt spid="24612"/>
                                        </p:tgtEl>
                                      </p:cBhvr>
                                    </p:animEffect>
                                  </p:childTnLst>
                                </p:cTn>
                              </p:par>
                            </p:childTnLst>
                          </p:cTn>
                        </p:par>
                        <p:par>
                          <p:cTn id="68" fill="hold">
                            <p:stCondLst>
                              <p:cond delay="9000"/>
                            </p:stCondLst>
                            <p:childTnLst>
                              <p:par>
                                <p:cTn id="69" presetID="10" presetClass="entr" presetSubtype="0" repeatCount="2000" fill="hold" grpId="0" nodeType="afterEffect">
                                  <p:stCondLst>
                                    <p:cond delay="0"/>
                                  </p:stCondLst>
                                  <p:childTnLst>
                                    <p:set>
                                      <p:cBhvr>
                                        <p:cTn id="70" dur="1" fill="hold">
                                          <p:stCondLst>
                                            <p:cond delay="0"/>
                                          </p:stCondLst>
                                        </p:cTn>
                                        <p:tgtEl>
                                          <p:spTgt spid="24613"/>
                                        </p:tgtEl>
                                        <p:attrNameLst>
                                          <p:attrName>style.visibility</p:attrName>
                                        </p:attrNameLst>
                                      </p:cBhvr>
                                      <p:to>
                                        <p:strVal val="visible"/>
                                      </p:to>
                                    </p:set>
                                    <p:animEffect>
                                      <p:cBhvr>
                                        <p:cTn id="71" dur="300"/>
                                        <p:tgtEl>
                                          <p:spTgt spid="24613"/>
                                        </p:tgtEl>
                                      </p:cBhvr>
                                    </p:animEffect>
                                  </p:childTnLst>
                                </p:cTn>
                              </p:par>
                            </p:childTnLst>
                          </p:cTn>
                        </p:par>
                        <p:par>
                          <p:cTn id="72" fill="hold">
                            <p:stCondLst>
                              <p:cond delay="9500"/>
                            </p:stCondLst>
                            <p:childTnLst>
                              <p:par>
                                <p:cTn id="73" presetID="10" presetClass="entr" presetSubtype="0" fill="hold" grpId="0" nodeType="afterEffect">
                                  <p:stCondLst>
                                    <p:cond delay="0"/>
                                  </p:stCondLst>
                                  <p:childTnLst>
                                    <p:set>
                                      <p:cBhvr>
                                        <p:cTn id="74" dur="1" fill="hold">
                                          <p:stCondLst>
                                            <p:cond delay="0"/>
                                          </p:stCondLst>
                                        </p:cTn>
                                        <p:tgtEl>
                                          <p:spTgt spid="24594"/>
                                        </p:tgtEl>
                                        <p:attrNameLst>
                                          <p:attrName>style.visibility</p:attrName>
                                        </p:attrNameLst>
                                      </p:cBhvr>
                                      <p:to>
                                        <p:strVal val="visible"/>
                                      </p:to>
                                    </p:set>
                                    <p:animEffect>
                                      <p:cBhvr>
                                        <p:cTn id="75" dur="500"/>
                                        <p:tgtEl>
                                          <p:spTgt spid="24594"/>
                                        </p:tgtEl>
                                      </p:cBhvr>
                                    </p:animEffect>
                                  </p:childTnLst>
                                </p:cTn>
                              </p:par>
                              <p:par>
                                <p:cTn id="76" presetID="26" presetClass="emph" presetSubtype="0" fill="hold" grpId="1" nodeType="withEffect">
                                  <p:stCondLst>
                                    <p:cond delay="500"/>
                                  </p:stCondLst>
                                  <p:childTnLst>
                                    <p:animEffect>
                                      <p:cBhvr>
                                        <p:cTn id="77" dur="500" tmFilter="0, 0; .2, .5; .8, .5; 1, 0"/>
                                        <p:tgtEl>
                                          <p:spTgt spid="24594"/>
                                        </p:tgtEl>
                                      </p:cBhvr>
                                    </p:animEffect>
                                    <p:animScale>
                                      <p:cBhvr>
                                        <p:cTn id="78" dur="250" autoRev="1" fill="hold"/>
                                        <p:tgtEl>
                                          <p:spTgt spid="24594"/>
                                        </p:tgtEl>
                                      </p:cBhvr>
                                      <p:by x="105000" y="105000"/>
                                    </p:animScale>
                                  </p:childTnLst>
                                </p:cTn>
                              </p:par>
                            </p:childTnLst>
                          </p:cTn>
                        </p:par>
                        <p:par>
                          <p:cTn id="79" fill="hold">
                            <p:stCondLst>
                              <p:cond delay="10000"/>
                            </p:stCondLst>
                            <p:childTnLst>
                              <p:par>
                                <p:cTn id="80" presetID="12" presetClass="entr" presetSubtype="4" fill="hold" grpId="0" nodeType="afterEffect">
                                  <p:stCondLst>
                                    <p:cond delay="0"/>
                                  </p:stCondLst>
                                  <p:childTnLst>
                                    <p:set>
                                      <p:cBhvr>
                                        <p:cTn id="81" dur="1" fill="hold">
                                          <p:stCondLst>
                                            <p:cond delay="0"/>
                                          </p:stCondLst>
                                        </p:cTn>
                                        <p:tgtEl>
                                          <p:spTgt spid="24600"/>
                                        </p:tgtEl>
                                        <p:attrNameLst>
                                          <p:attrName>style.visibility</p:attrName>
                                        </p:attrNameLst>
                                      </p:cBhvr>
                                      <p:to>
                                        <p:strVal val="visible"/>
                                      </p:to>
                                    </p:set>
                                    <p:anim calcmode="lin" valueType="num">
                                      <p:cBhvr>
                                        <p:cTn id="82" dur="500"/>
                                        <p:tgtEl>
                                          <p:spTgt spid="24600"/>
                                        </p:tgtEl>
                                        <p:attrNameLst>
                                          <p:attrName>ppt_y</p:attrName>
                                        </p:attrNameLst>
                                      </p:cBhvr>
                                      <p:tavLst>
                                        <p:tav tm="0">
                                          <p:val>
                                            <p:strVal val="#ppt_y+#ppt_h*1.125000"/>
                                          </p:val>
                                        </p:tav>
                                        <p:tav tm="100000">
                                          <p:val>
                                            <p:strVal val="#ppt_y"/>
                                          </p:val>
                                        </p:tav>
                                      </p:tavLst>
                                    </p:anim>
                                    <p:animEffect>
                                      <p:cBhvr>
                                        <p:cTn id="83" dur="500"/>
                                        <p:tgtEl>
                                          <p:spTgt spid="24600"/>
                                        </p:tgtEl>
                                      </p:cBhvr>
                                    </p:animEffect>
                                  </p:childTnLst>
                                </p:cTn>
                              </p:par>
                            </p:childTnLst>
                          </p:cTn>
                        </p:par>
                        <p:par>
                          <p:cTn id="84" fill="hold">
                            <p:stCondLst>
                              <p:cond delay="10500"/>
                            </p:stCondLst>
                            <p:childTnLst>
                              <p:par>
                                <p:cTn id="85" presetID="10" presetClass="entr" presetSubtype="0" fill="hold" grpId="0" nodeType="afterEffect">
                                  <p:stCondLst>
                                    <p:cond delay="0"/>
                                  </p:stCondLst>
                                  <p:childTnLst>
                                    <p:set>
                                      <p:cBhvr>
                                        <p:cTn id="86" dur="1" fill="hold">
                                          <p:stCondLst>
                                            <p:cond delay="0"/>
                                          </p:stCondLst>
                                        </p:cTn>
                                        <p:tgtEl>
                                          <p:spTgt spid="24603"/>
                                        </p:tgtEl>
                                        <p:attrNameLst>
                                          <p:attrName>style.visibility</p:attrName>
                                        </p:attrNameLst>
                                      </p:cBhvr>
                                      <p:to>
                                        <p:strVal val="visible"/>
                                      </p:to>
                                    </p:set>
                                    <p:animEffect>
                                      <p:cBhvr>
                                        <p:cTn id="87" dur="500"/>
                                        <p:tgtEl>
                                          <p:spTgt spid="24603"/>
                                        </p:tgtEl>
                                      </p:cBhvr>
                                    </p:animEffect>
                                  </p:childTnLst>
                                </p:cTn>
                              </p:par>
                              <p:par>
                                <p:cTn id="88" presetID="26" presetClass="emph" presetSubtype="0" fill="hold" grpId="1" nodeType="withEffect">
                                  <p:stCondLst>
                                    <p:cond delay="500"/>
                                  </p:stCondLst>
                                  <p:childTnLst>
                                    <p:animEffect>
                                      <p:cBhvr>
                                        <p:cTn id="89" dur="500" tmFilter="0, 0; .2, .5; .8, .5; 1, 0"/>
                                        <p:tgtEl>
                                          <p:spTgt spid="24603"/>
                                        </p:tgtEl>
                                      </p:cBhvr>
                                    </p:animEffect>
                                    <p:animScale>
                                      <p:cBhvr>
                                        <p:cTn id="90" dur="250" autoRev="1" fill="hold"/>
                                        <p:tgtEl>
                                          <p:spTgt spid="24603"/>
                                        </p:tgtEl>
                                      </p:cBhvr>
                                      <p:by x="105000" y="105000"/>
                                    </p:animScale>
                                  </p:childTnLst>
                                </p:cTn>
                              </p:par>
                            </p:childTnLst>
                          </p:cTn>
                        </p:par>
                        <p:par>
                          <p:cTn id="91" fill="hold">
                            <p:stCondLst>
                              <p:cond delay="11000"/>
                            </p:stCondLst>
                            <p:childTnLst>
                              <p:par>
                                <p:cTn id="92" presetID="12" presetClass="entr" presetSubtype="4" fill="hold" grpId="0" nodeType="afterEffect">
                                  <p:stCondLst>
                                    <p:cond delay="0"/>
                                  </p:stCondLst>
                                  <p:childTnLst>
                                    <p:set>
                                      <p:cBhvr>
                                        <p:cTn id="93" dur="1" fill="hold">
                                          <p:stCondLst>
                                            <p:cond delay="0"/>
                                          </p:stCondLst>
                                        </p:cTn>
                                        <p:tgtEl>
                                          <p:spTgt spid="24604"/>
                                        </p:tgtEl>
                                        <p:attrNameLst>
                                          <p:attrName>style.visibility</p:attrName>
                                        </p:attrNameLst>
                                      </p:cBhvr>
                                      <p:to>
                                        <p:strVal val="visible"/>
                                      </p:to>
                                    </p:set>
                                    <p:anim calcmode="lin" valueType="num">
                                      <p:cBhvr>
                                        <p:cTn id="94" dur="500"/>
                                        <p:tgtEl>
                                          <p:spTgt spid="24604"/>
                                        </p:tgtEl>
                                        <p:attrNameLst>
                                          <p:attrName>ppt_y</p:attrName>
                                        </p:attrNameLst>
                                      </p:cBhvr>
                                      <p:tavLst>
                                        <p:tav tm="0">
                                          <p:val>
                                            <p:strVal val="#ppt_y+#ppt_h*1.125000"/>
                                          </p:val>
                                        </p:tav>
                                        <p:tav tm="100000">
                                          <p:val>
                                            <p:strVal val="#ppt_y"/>
                                          </p:val>
                                        </p:tav>
                                      </p:tavLst>
                                    </p:anim>
                                    <p:animEffect>
                                      <p:cBhvr>
                                        <p:cTn id="95" dur="500"/>
                                        <p:tgtEl>
                                          <p:spTgt spid="24604"/>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24609"/>
                                        </p:tgtEl>
                                        <p:attrNameLst>
                                          <p:attrName>style.visibility</p:attrName>
                                        </p:attrNameLst>
                                      </p:cBhvr>
                                      <p:to>
                                        <p:strVal val="visible"/>
                                      </p:to>
                                    </p:set>
                                    <p:animEffect>
                                      <p:cBhvr>
                                        <p:cTn id="99" dur="500"/>
                                        <p:tgtEl>
                                          <p:spTgt spid="24609"/>
                                        </p:tgtEl>
                                      </p:cBhvr>
                                    </p:animEffect>
                                  </p:childTnLst>
                                </p:cTn>
                              </p:par>
                              <p:par>
                                <p:cTn id="100" presetID="26" presetClass="emph" presetSubtype="0" fill="hold" grpId="1" nodeType="withEffect">
                                  <p:stCondLst>
                                    <p:cond delay="500"/>
                                  </p:stCondLst>
                                  <p:childTnLst>
                                    <p:animEffect>
                                      <p:cBhvr>
                                        <p:cTn id="101" dur="500" tmFilter="0, 0; .2, .5; .8, .5; 1, 0"/>
                                        <p:tgtEl>
                                          <p:spTgt spid="24609"/>
                                        </p:tgtEl>
                                      </p:cBhvr>
                                    </p:animEffect>
                                    <p:animScale>
                                      <p:cBhvr>
                                        <p:cTn id="102" dur="250" autoRev="1" fill="hold"/>
                                        <p:tgtEl>
                                          <p:spTgt spid="24609"/>
                                        </p:tgtEl>
                                      </p:cBhvr>
                                      <p:by x="105000" y="105000"/>
                                    </p:animScale>
                                  </p:childTnLst>
                                </p:cTn>
                              </p:par>
                            </p:childTnLst>
                          </p:cTn>
                        </p:par>
                        <p:par>
                          <p:cTn id="103" fill="hold">
                            <p:stCondLst>
                              <p:cond delay="12000"/>
                            </p:stCondLst>
                            <p:childTnLst>
                              <p:par>
                                <p:cTn id="104" presetID="12" presetClass="entr" presetSubtype="4" fill="hold" grpId="0" nodeType="afterEffect">
                                  <p:stCondLst>
                                    <p:cond delay="0"/>
                                  </p:stCondLst>
                                  <p:childTnLst>
                                    <p:set>
                                      <p:cBhvr>
                                        <p:cTn id="105" dur="1" fill="hold">
                                          <p:stCondLst>
                                            <p:cond delay="0"/>
                                          </p:stCondLst>
                                        </p:cTn>
                                        <p:tgtEl>
                                          <p:spTgt spid="24610"/>
                                        </p:tgtEl>
                                        <p:attrNameLst>
                                          <p:attrName>style.visibility</p:attrName>
                                        </p:attrNameLst>
                                      </p:cBhvr>
                                      <p:to>
                                        <p:strVal val="visible"/>
                                      </p:to>
                                    </p:set>
                                    <p:anim calcmode="lin" valueType="num">
                                      <p:cBhvr>
                                        <p:cTn id="106" dur="500"/>
                                        <p:tgtEl>
                                          <p:spTgt spid="24610"/>
                                        </p:tgtEl>
                                        <p:attrNameLst>
                                          <p:attrName>ppt_y</p:attrName>
                                        </p:attrNameLst>
                                      </p:cBhvr>
                                      <p:tavLst>
                                        <p:tav tm="0">
                                          <p:val>
                                            <p:strVal val="#ppt_y+#ppt_h*1.125000"/>
                                          </p:val>
                                        </p:tav>
                                        <p:tav tm="100000">
                                          <p:val>
                                            <p:strVal val="#ppt_y"/>
                                          </p:val>
                                        </p:tav>
                                      </p:tavLst>
                                    </p:anim>
                                    <p:animEffect>
                                      <p:cBhvr>
                                        <p:cTn id="107" dur="500"/>
                                        <p:tgtEl>
                                          <p:spTgt spid="24610"/>
                                        </p:tgtEl>
                                      </p:cBhvr>
                                    </p:animEffect>
                                  </p:childTnLst>
                                </p:cTn>
                              </p:par>
                            </p:childTnLst>
                          </p:cTn>
                        </p:par>
                        <p:par>
                          <p:cTn id="108" fill="hold">
                            <p:stCondLst>
                              <p:cond delay="12500"/>
                            </p:stCondLst>
                            <p:childTnLst>
                              <p:par>
                                <p:cTn id="109" presetID="10" presetClass="entr" presetSubtype="0" fill="hold" grpId="0" nodeType="afterEffect">
                                  <p:stCondLst>
                                    <p:cond delay="0"/>
                                  </p:stCondLst>
                                  <p:childTnLst>
                                    <p:set>
                                      <p:cBhvr>
                                        <p:cTn id="110" dur="1" fill="hold">
                                          <p:stCondLst>
                                            <p:cond delay="0"/>
                                          </p:stCondLst>
                                        </p:cTn>
                                        <p:tgtEl>
                                          <p:spTgt spid="24614"/>
                                        </p:tgtEl>
                                        <p:attrNameLst>
                                          <p:attrName>style.visibility</p:attrName>
                                        </p:attrNameLst>
                                      </p:cBhvr>
                                      <p:to>
                                        <p:strVal val="visible"/>
                                      </p:to>
                                    </p:set>
                                    <p:animEffect>
                                      <p:cBhvr>
                                        <p:cTn id="111" dur="500"/>
                                        <p:tgtEl>
                                          <p:spTgt spid="24614"/>
                                        </p:tgtEl>
                                      </p:cBhvr>
                                    </p:animEffect>
                                  </p:childTnLst>
                                </p:cTn>
                              </p:par>
                              <p:par>
                                <p:cTn id="112" presetID="26" presetClass="emph" presetSubtype="0" fill="hold" grpId="1" nodeType="withEffect">
                                  <p:stCondLst>
                                    <p:cond delay="500"/>
                                  </p:stCondLst>
                                  <p:childTnLst>
                                    <p:animEffect>
                                      <p:cBhvr>
                                        <p:cTn id="113" dur="500" tmFilter="0, 0; .2, .5; .8, .5; 1, 0"/>
                                        <p:tgtEl>
                                          <p:spTgt spid="24614"/>
                                        </p:tgtEl>
                                      </p:cBhvr>
                                    </p:animEffect>
                                    <p:animScale>
                                      <p:cBhvr>
                                        <p:cTn id="114" dur="250" autoRev="1" fill="hold"/>
                                        <p:tgtEl>
                                          <p:spTgt spid="24614"/>
                                        </p:tgtEl>
                                      </p:cBhvr>
                                      <p:by x="105000" y="105000"/>
                                    </p:animScale>
                                  </p:childTnLst>
                                </p:cTn>
                              </p:par>
                            </p:childTnLst>
                          </p:cTn>
                        </p:par>
                        <p:par>
                          <p:cTn id="115" fill="hold">
                            <p:stCondLst>
                              <p:cond delay="13000"/>
                            </p:stCondLst>
                            <p:childTnLst>
                              <p:par>
                                <p:cTn id="116" presetID="12" presetClass="entr" presetSubtype="4" fill="hold" grpId="0" nodeType="afterEffect">
                                  <p:stCondLst>
                                    <p:cond delay="0"/>
                                  </p:stCondLst>
                                  <p:childTnLst>
                                    <p:set>
                                      <p:cBhvr>
                                        <p:cTn id="117" dur="1" fill="hold">
                                          <p:stCondLst>
                                            <p:cond delay="0"/>
                                          </p:stCondLst>
                                        </p:cTn>
                                        <p:tgtEl>
                                          <p:spTgt spid="24615"/>
                                        </p:tgtEl>
                                        <p:attrNameLst>
                                          <p:attrName>style.visibility</p:attrName>
                                        </p:attrNameLst>
                                      </p:cBhvr>
                                      <p:to>
                                        <p:strVal val="visible"/>
                                      </p:to>
                                    </p:set>
                                    <p:anim calcmode="lin" valueType="num">
                                      <p:cBhvr>
                                        <p:cTn id="118" dur="500"/>
                                        <p:tgtEl>
                                          <p:spTgt spid="24615"/>
                                        </p:tgtEl>
                                        <p:attrNameLst>
                                          <p:attrName>ppt_y</p:attrName>
                                        </p:attrNameLst>
                                      </p:cBhvr>
                                      <p:tavLst>
                                        <p:tav tm="0">
                                          <p:val>
                                            <p:strVal val="#ppt_y+#ppt_h*1.125000"/>
                                          </p:val>
                                        </p:tav>
                                        <p:tav tm="100000">
                                          <p:val>
                                            <p:strVal val="#ppt_y"/>
                                          </p:val>
                                        </p:tav>
                                      </p:tavLst>
                                    </p:anim>
                                    <p:animEffect>
                                      <p:cBhvr>
                                        <p:cTn id="119" dur="500"/>
                                        <p:tgtEl>
                                          <p:spTgt spid="24615"/>
                                        </p:tgtEl>
                                      </p:cBhvr>
                                    </p:animEffect>
                                  </p:childTnLst>
                                </p:cTn>
                              </p:par>
                            </p:childTnLst>
                          </p:cTn>
                        </p:par>
                        <p:par>
                          <p:cTn id="120" fill="hold">
                            <p:stCondLst>
                              <p:cond delay="13500"/>
                            </p:stCondLst>
                            <p:childTnLst>
                              <p:par>
                                <p:cTn id="121" presetID="10" presetClass="entr" presetSubtype="0" fill="hold" grpId="0" nodeType="afterEffect">
                                  <p:stCondLst>
                                    <p:cond delay="0"/>
                                  </p:stCondLst>
                                  <p:childTnLst>
                                    <p:set>
                                      <p:cBhvr>
                                        <p:cTn id="122" dur="1" fill="hold">
                                          <p:stCondLst>
                                            <p:cond delay="0"/>
                                          </p:stCondLst>
                                        </p:cTn>
                                        <p:tgtEl>
                                          <p:spTgt spid="24606"/>
                                        </p:tgtEl>
                                        <p:attrNameLst>
                                          <p:attrName>style.visibility</p:attrName>
                                        </p:attrNameLst>
                                      </p:cBhvr>
                                      <p:to>
                                        <p:strVal val="visible"/>
                                      </p:to>
                                    </p:set>
                                    <p:animEffect>
                                      <p:cBhvr>
                                        <p:cTn id="123" dur="500"/>
                                        <p:tgtEl>
                                          <p:spTgt spid="24606"/>
                                        </p:tgtEl>
                                      </p:cBhvr>
                                    </p:animEffect>
                                  </p:childTnLst>
                                </p:cTn>
                              </p:par>
                              <p:par>
                                <p:cTn id="124" presetID="26" presetClass="emph" presetSubtype="0" fill="hold" grpId="1" nodeType="withEffect">
                                  <p:stCondLst>
                                    <p:cond delay="500"/>
                                  </p:stCondLst>
                                  <p:childTnLst>
                                    <p:animEffect>
                                      <p:cBhvr>
                                        <p:cTn id="125" dur="500" tmFilter="0, 0; .2, .5; .8, .5; 1, 0"/>
                                        <p:tgtEl>
                                          <p:spTgt spid="24606"/>
                                        </p:tgtEl>
                                      </p:cBhvr>
                                    </p:animEffect>
                                    <p:animScale>
                                      <p:cBhvr>
                                        <p:cTn id="126" dur="250" autoRev="1" fill="hold"/>
                                        <p:tgtEl>
                                          <p:spTgt spid="24606"/>
                                        </p:tgtEl>
                                      </p:cBhvr>
                                      <p:by x="105000" y="105000"/>
                                    </p:animScale>
                                  </p:childTnLst>
                                </p:cTn>
                              </p:par>
                            </p:childTnLst>
                          </p:cTn>
                        </p:par>
                        <p:par>
                          <p:cTn id="127" fill="hold">
                            <p:stCondLst>
                              <p:cond delay="14000"/>
                            </p:stCondLst>
                            <p:childTnLst>
                              <p:par>
                                <p:cTn id="128" presetID="12" presetClass="entr" presetSubtype="4" fill="hold" grpId="0" nodeType="afterEffect">
                                  <p:stCondLst>
                                    <p:cond delay="0"/>
                                  </p:stCondLst>
                                  <p:childTnLst>
                                    <p:set>
                                      <p:cBhvr>
                                        <p:cTn id="129" dur="1" fill="hold">
                                          <p:stCondLst>
                                            <p:cond delay="0"/>
                                          </p:stCondLst>
                                        </p:cTn>
                                        <p:tgtEl>
                                          <p:spTgt spid="24607"/>
                                        </p:tgtEl>
                                        <p:attrNameLst>
                                          <p:attrName>style.visibility</p:attrName>
                                        </p:attrNameLst>
                                      </p:cBhvr>
                                      <p:to>
                                        <p:strVal val="visible"/>
                                      </p:to>
                                    </p:set>
                                    <p:anim calcmode="lin" valueType="num">
                                      <p:cBhvr>
                                        <p:cTn id="130" dur="500"/>
                                        <p:tgtEl>
                                          <p:spTgt spid="24607"/>
                                        </p:tgtEl>
                                        <p:attrNameLst>
                                          <p:attrName>ppt_y</p:attrName>
                                        </p:attrNameLst>
                                      </p:cBhvr>
                                      <p:tavLst>
                                        <p:tav tm="0">
                                          <p:val>
                                            <p:strVal val="#ppt_y+#ppt_h*1.125000"/>
                                          </p:val>
                                        </p:tav>
                                        <p:tav tm="100000">
                                          <p:val>
                                            <p:strVal val="#ppt_y"/>
                                          </p:val>
                                        </p:tav>
                                      </p:tavLst>
                                    </p:anim>
                                    <p:animEffect>
                                      <p:cBhvr>
                                        <p:cTn id="131" dur="500"/>
                                        <p:tgtEl>
                                          <p:spTgt spid="24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3" grpId="0" bldLvl="0" animBg="1" autoUpdateAnimBg="0"/>
      <p:bldP spid="24594" grpId="0" bldLvl="0" autoUpdateAnimBg="0"/>
      <p:bldP spid="24594" grpId="1" bldLvl="0" autoUpdateAnimBg="0"/>
      <p:bldP spid="24595" grpId="0" bldLvl="0" animBg="1" autoUpdateAnimBg="0"/>
      <p:bldP spid="24596" grpId="0" bldLvl="0" animBg="1" autoUpdateAnimBg="0"/>
      <p:bldP spid="24597" grpId="0" bldLvl="0" animBg="1" autoUpdateAnimBg="0"/>
      <p:bldP spid="24598" grpId="0" bldLvl="0" animBg="1" autoUpdateAnimBg="0"/>
      <p:bldP spid="24599" grpId="0" bldLvl="0" animBg="1" autoUpdateAnimBg="0"/>
      <p:bldP spid="24600" grpId="0" bldLvl="0" autoUpdateAnimBg="0"/>
      <p:bldP spid="24603" grpId="0" bldLvl="0" autoUpdateAnimBg="0"/>
      <p:bldP spid="24603" grpId="1" bldLvl="0" autoUpdateAnimBg="0"/>
      <p:bldP spid="24604" grpId="0" bldLvl="0" autoUpdateAnimBg="0"/>
      <p:bldP spid="24606" grpId="0" bldLvl="0" autoUpdateAnimBg="0"/>
      <p:bldP spid="24606" grpId="1" bldLvl="0" autoUpdateAnimBg="0"/>
      <p:bldP spid="24607" grpId="0" bldLvl="0" autoUpdateAnimBg="0"/>
      <p:bldP spid="24609" grpId="0" bldLvl="0" autoUpdateAnimBg="0"/>
      <p:bldP spid="24609" grpId="1" bldLvl="0" autoUpdateAnimBg="0"/>
      <p:bldP spid="24610" grpId="0" bldLvl="0" autoUpdateAnimBg="0"/>
      <p:bldP spid="24613" grpId="0" bldLvl="0" animBg="1" autoUpdateAnimBg="0"/>
      <p:bldP spid="24614" grpId="0" bldLvl="0" autoUpdateAnimBg="0"/>
      <p:bldP spid="24614" grpId="1" bldLvl="0" autoUpdateAnimBg="0"/>
      <p:bldP spid="24615" grpId="0" bldLvl="0" autoUpdateAnimBg="0"/>
      <p:bldP spid="24616" grpId="0" bldLvl="0" autoUpdateAnimBg="0"/>
      <p:bldP spid="24617"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35842"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35843" name="Group 3"/>
          <p:cNvGrpSpPr/>
          <p:nvPr/>
        </p:nvGrpSpPr>
        <p:grpSpPr bwMode="auto">
          <a:xfrm>
            <a:off x="0" y="6400800"/>
            <a:ext cx="12192000" cy="457200"/>
            <a:chOff x="0" y="0"/>
            <a:chExt cx="12192000" cy="1545465"/>
          </a:xfrm>
        </p:grpSpPr>
        <p:sp>
          <p:nvSpPr>
            <p:cNvPr id="35882"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5883"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5884"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5885"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5886"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5887"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35844"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5845"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5846"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5847"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5848"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5849"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5850"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17" name="任意多边形 7"/>
          <p:cNvSpPr>
            <a:spLocks noChangeArrowheads="1"/>
          </p:cNvSpPr>
          <p:nvPr/>
        </p:nvSpPr>
        <p:spPr bwMode="auto">
          <a:xfrm rot="-4132474">
            <a:off x="1758156" y="1664495"/>
            <a:ext cx="2441575" cy="1827212"/>
          </a:xfrm>
          <a:custGeom>
            <a:avLst/>
            <a:gdLst>
              <a:gd name="T0" fmla="*/ 1430130 w 2211688"/>
              <a:gd name="T1" fmla="*/ 5968 h 1695217"/>
              <a:gd name="T2" fmla="*/ 2434579 w 2211688"/>
              <a:gd name="T3" fmla="*/ 814716 h 1695217"/>
              <a:gd name="T4" fmla="*/ 1743379 w 2211688"/>
              <a:gd name="T5" fmla="*/ 1815749 h 1695217"/>
              <a:gd name="T6" fmla="*/ 1675504 w 2211688"/>
              <a:gd name="T7" fmla="*/ 1827212 h 1695217"/>
              <a:gd name="T8" fmla="*/ 1709466 w 2211688"/>
              <a:gd name="T9" fmla="*/ 1739125 h 1695217"/>
              <a:gd name="T10" fmla="*/ 1736355 w 2211688"/>
              <a:gd name="T11" fmla="*/ 1375761 h 1695217"/>
              <a:gd name="T12" fmla="*/ 914176 w 2211688"/>
              <a:gd name="T13" fmla="*/ 564633 h 1695217"/>
              <a:gd name="T14" fmla="*/ 900707 w 2211688"/>
              <a:gd name="T15" fmla="*/ 564108 h 1695217"/>
              <a:gd name="T16" fmla="*/ 787504 w 2211688"/>
              <a:gd name="T17" fmla="*/ 568640 h 1695217"/>
              <a:gd name="T18" fmla="*/ 86249 w 2211688"/>
              <a:gd name="T19" fmla="*/ 833071 h 1695217"/>
              <a:gd name="T20" fmla="*/ 0 w 2211688"/>
              <a:gd name="T21" fmla="*/ 915935 h 1695217"/>
              <a:gd name="T22" fmla="*/ 7713 w 2211688"/>
              <a:gd name="T23" fmla="*/ 886646 h 1695217"/>
              <a:gd name="T24" fmla="*/ 906043 w 2211688"/>
              <a:gd name="T25" fmla="*/ 241351 h 1695217"/>
              <a:gd name="T26" fmla="*/ 925464 w 2211688"/>
              <a:gd name="T27" fmla="*/ 242905 h 1695217"/>
              <a:gd name="T28" fmla="*/ 933593 w 2211688"/>
              <a:gd name="T29" fmla="*/ 234422 h 1695217"/>
              <a:gd name="T30" fmla="*/ 1430130 w 2211688"/>
              <a:gd name="T31" fmla="*/ 5968 h 16952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1688"/>
              <a:gd name="T49" fmla="*/ 0 h 1695217"/>
              <a:gd name="T50" fmla="*/ 2211688 w 2211688"/>
              <a:gd name="T51" fmla="*/ 1695217 h 16952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solidFill>
            <a:srgbClr val="E6A7B1"/>
          </a:solidFill>
          <a:ln w="12700" cap="flat" cmpd="sng">
            <a:noFill/>
            <a:bevel/>
          </a:ln>
        </p:spPr>
        <p:txBody>
          <a:bodyPr anchor="ctr"/>
          <a:lstStyle/>
          <a:p>
            <a:endParaRPr lang="zh-CN" altLang="en-US"/>
          </a:p>
        </p:txBody>
      </p:sp>
      <p:sp>
        <p:nvSpPr>
          <p:cNvPr id="35852" name="文本框 2"/>
          <p:cNvSpPr>
            <a:spLocks noChangeArrowheads="1"/>
          </p:cNvSpPr>
          <p:nvPr/>
        </p:nvSpPr>
        <p:spPr bwMode="auto">
          <a:xfrm>
            <a:off x="2698750" y="1506538"/>
            <a:ext cx="812800" cy="64611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619" name="Group 19"/>
          <p:cNvGrpSpPr/>
          <p:nvPr/>
        </p:nvGrpSpPr>
        <p:grpSpPr bwMode="auto">
          <a:xfrm>
            <a:off x="2917825" y="2257425"/>
            <a:ext cx="2481263" cy="1825625"/>
            <a:chOff x="0" y="0"/>
            <a:chExt cx="2480371" cy="1826285"/>
          </a:xfrm>
        </p:grpSpPr>
        <p:sp>
          <p:nvSpPr>
            <p:cNvPr id="35880" name="任意多边形 10"/>
            <p:cNvSpPr>
              <a:spLocks noChangeArrowheads="1"/>
            </p:cNvSpPr>
            <p:nvPr/>
          </p:nvSpPr>
          <p:spPr bwMode="auto">
            <a:xfrm rot="407279">
              <a:off x="0" y="0"/>
              <a:ext cx="2441778" cy="1826285"/>
            </a:xfrm>
            <a:custGeom>
              <a:avLst/>
              <a:gdLst>
                <a:gd name="T0" fmla="*/ 1430249 w 2211688"/>
                <a:gd name="T1" fmla="*/ 5965 h 1695217"/>
                <a:gd name="T2" fmla="*/ 2434782 w 2211688"/>
                <a:gd name="T3" fmla="*/ 814302 h 1695217"/>
                <a:gd name="T4" fmla="*/ 1743524 w 2211688"/>
                <a:gd name="T5" fmla="*/ 1814828 h 1695217"/>
                <a:gd name="T6" fmla="*/ 1675644 w 2211688"/>
                <a:gd name="T7" fmla="*/ 1826285 h 1695217"/>
                <a:gd name="T8" fmla="*/ 1709608 w 2211688"/>
                <a:gd name="T9" fmla="*/ 1738242 h 1695217"/>
                <a:gd name="T10" fmla="*/ 1736499 w 2211688"/>
                <a:gd name="T11" fmla="*/ 1375063 h 1695217"/>
                <a:gd name="T12" fmla="*/ 914252 w 2211688"/>
                <a:gd name="T13" fmla="*/ 564347 h 1695217"/>
                <a:gd name="T14" fmla="*/ 900782 w 2211688"/>
                <a:gd name="T15" fmla="*/ 563822 h 1695217"/>
                <a:gd name="T16" fmla="*/ 787569 w 2211688"/>
                <a:gd name="T17" fmla="*/ 568351 h 1695217"/>
                <a:gd name="T18" fmla="*/ 86256 w 2211688"/>
                <a:gd name="T19" fmla="*/ 832648 h 1695217"/>
                <a:gd name="T20" fmla="*/ 0 w 2211688"/>
                <a:gd name="T21" fmla="*/ 915470 h 1695217"/>
                <a:gd name="T22" fmla="*/ 7714 w 2211688"/>
                <a:gd name="T23" fmla="*/ 886196 h 1695217"/>
                <a:gd name="T24" fmla="*/ 906118 w 2211688"/>
                <a:gd name="T25" fmla="*/ 241228 h 1695217"/>
                <a:gd name="T26" fmla="*/ 925541 w 2211688"/>
                <a:gd name="T27" fmla="*/ 242782 h 1695217"/>
                <a:gd name="T28" fmla="*/ 933670 w 2211688"/>
                <a:gd name="T29" fmla="*/ 234303 h 1695217"/>
                <a:gd name="T30" fmla="*/ 1430249 w 2211688"/>
                <a:gd name="T31" fmla="*/ 5965 h 16952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1688"/>
                <a:gd name="T49" fmla="*/ 0 h 1695217"/>
                <a:gd name="T50" fmla="*/ 2211688 w 2211688"/>
                <a:gd name="T51" fmla="*/ 1695217 h 16952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solidFill>
              <a:srgbClr val="ED8E7A"/>
            </a:solidFill>
            <a:ln w="12700" cap="flat" cmpd="sng">
              <a:noFill/>
              <a:bevel/>
            </a:ln>
          </p:spPr>
          <p:txBody>
            <a:bodyPr anchor="ctr"/>
            <a:lstStyle/>
            <a:p>
              <a:endParaRPr lang="zh-CN" altLang="en-US"/>
            </a:p>
          </p:txBody>
        </p:sp>
        <p:sp>
          <p:nvSpPr>
            <p:cNvPr id="35881" name="文本框 15"/>
            <p:cNvSpPr>
              <a:spLocks noChangeArrowheads="1"/>
            </p:cNvSpPr>
            <p:nvPr/>
          </p:nvSpPr>
          <p:spPr bwMode="auto">
            <a:xfrm>
              <a:off x="1666435" y="572514"/>
              <a:ext cx="813936" cy="646331"/>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622" name="Group 22"/>
          <p:cNvGrpSpPr/>
          <p:nvPr/>
        </p:nvGrpSpPr>
        <p:grpSpPr bwMode="auto">
          <a:xfrm>
            <a:off x="2995613" y="3246438"/>
            <a:ext cx="1825625" cy="2441575"/>
            <a:chOff x="0" y="0"/>
            <a:chExt cx="1826285" cy="2441777"/>
          </a:xfrm>
        </p:grpSpPr>
        <p:sp>
          <p:nvSpPr>
            <p:cNvPr id="35878" name="任意多边形 13"/>
            <p:cNvSpPr>
              <a:spLocks noChangeArrowheads="1"/>
            </p:cNvSpPr>
            <p:nvPr/>
          </p:nvSpPr>
          <p:spPr bwMode="auto">
            <a:xfrm rot="5015132">
              <a:off x="-307746" y="307746"/>
              <a:ext cx="2441777" cy="1826285"/>
            </a:xfrm>
            <a:custGeom>
              <a:avLst/>
              <a:gdLst>
                <a:gd name="T0" fmla="*/ 1430249 w 2211688"/>
                <a:gd name="T1" fmla="*/ 5965 h 1695217"/>
                <a:gd name="T2" fmla="*/ 2434781 w 2211688"/>
                <a:gd name="T3" fmla="*/ 814302 h 1695217"/>
                <a:gd name="T4" fmla="*/ 1743523 w 2211688"/>
                <a:gd name="T5" fmla="*/ 1814828 h 1695217"/>
                <a:gd name="T6" fmla="*/ 1675643 w 2211688"/>
                <a:gd name="T7" fmla="*/ 1826285 h 1695217"/>
                <a:gd name="T8" fmla="*/ 1709608 w 2211688"/>
                <a:gd name="T9" fmla="*/ 1738242 h 1695217"/>
                <a:gd name="T10" fmla="*/ 1736499 w 2211688"/>
                <a:gd name="T11" fmla="*/ 1375063 h 1695217"/>
                <a:gd name="T12" fmla="*/ 914252 w 2211688"/>
                <a:gd name="T13" fmla="*/ 564347 h 1695217"/>
                <a:gd name="T14" fmla="*/ 900782 w 2211688"/>
                <a:gd name="T15" fmla="*/ 563822 h 1695217"/>
                <a:gd name="T16" fmla="*/ 787569 w 2211688"/>
                <a:gd name="T17" fmla="*/ 568351 h 1695217"/>
                <a:gd name="T18" fmla="*/ 86256 w 2211688"/>
                <a:gd name="T19" fmla="*/ 832648 h 1695217"/>
                <a:gd name="T20" fmla="*/ 0 w 2211688"/>
                <a:gd name="T21" fmla="*/ 915470 h 1695217"/>
                <a:gd name="T22" fmla="*/ 7714 w 2211688"/>
                <a:gd name="T23" fmla="*/ 886196 h 1695217"/>
                <a:gd name="T24" fmla="*/ 906118 w 2211688"/>
                <a:gd name="T25" fmla="*/ 241228 h 1695217"/>
                <a:gd name="T26" fmla="*/ 925541 w 2211688"/>
                <a:gd name="T27" fmla="*/ 242782 h 1695217"/>
                <a:gd name="T28" fmla="*/ 933670 w 2211688"/>
                <a:gd name="T29" fmla="*/ 234303 h 1695217"/>
                <a:gd name="T30" fmla="*/ 1430249 w 2211688"/>
                <a:gd name="T31" fmla="*/ 5965 h 16952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1688"/>
                <a:gd name="T49" fmla="*/ 0 h 1695217"/>
                <a:gd name="T50" fmla="*/ 2211688 w 2211688"/>
                <a:gd name="T51" fmla="*/ 1695217 h 16952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solidFill>
              <a:srgbClr val="EEC37F"/>
            </a:solidFill>
            <a:ln w="12700" cap="flat" cmpd="sng">
              <a:noFill/>
              <a:bevel/>
            </a:ln>
          </p:spPr>
          <p:txBody>
            <a:bodyPr anchor="ctr"/>
            <a:lstStyle/>
            <a:p>
              <a:endParaRPr lang="zh-CN" altLang="en-US"/>
            </a:p>
          </p:txBody>
        </p:sp>
        <p:sp>
          <p:nvSpPr>
            <p:cNvPr id="35879" name="文本框 17"/>
            <p:cNvSpPr>
              <a:spLocks noChangeArrowheads="1"/>
            </p:cNvSpPr>
            <p:nvPr/>
          </p:nvSpPr>
          <p:spPr bwMode="auto">
            <a:xfrm>
              <a:off x="802955" y="1677239"/>
              <a:ext cx="813936" cy="646331"/>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625" name="Group 25"/>
          <p:cNvGrpSpPr/>
          <p:nvPr/>
        </p:nvGrpSpPr>
        <p:grpSpPr bwMode="auto">
          <a:xfrm>
            <a:off x="1400175" y="3749675"/>
            <a:ext cx="2441575" cy="1827213"/>
            <a:chOff x="0" y="0"/>
            <a:chExt cx="2441778" cy="1826285"/>
          </a:xfrm>
        </p:grpSpPr>
        <p:sp>
          <p:nvSpPr>
            <p:cNvPr id="35876" name="任意多边形 16"/>
            <p:cNvSpPr>
              <a:spLocks noChangeArrowheads="1"/>
            </p:cNvSpPr>
            <p:nvPr/>
          </p:nvSpPr>
          <p:spPr bwMode="auto">
            <a:xfrm rot="8929173">
              <a:off x="0" y="0"/>
              <a:ext cx="2441778" cy="1826285"/>
            </a:xfrm>
            <a:custGeom>
              <a:avLst/>
              <a:gdLst>
                <a:gd name="T0" fmla="*/ 1430249 w 2211688"/>
                <a:gd name="T1" fmla="*/ 5965 h 1695217"/>
                <a:gd name="T2" fmla="*/ 2434782 w 2211688"/>
                <a:gd name="T3" fmla="*/ 814302 h 1695217"/>
                <a:gd name="T4" fmla="*/ 1743524 w 2211688"/>
                <a:gd name="T5" fmla="*/ 1814828 h 1695217"/>
                <a:gd name="T6" fmla="*/ 1675644 w 2211688"/>
                <a:gd name="T7" fmla="*/ 1826285 h 1695217"/>
                <a:gd name="T8" fmla="*/ 1709608 w 2211688"/>
                <a:gd name="T9" fmla="*/ 1738242 h 1695217"/>
                <a:gd name="T10" fmla="*/ 1736499 w 2211688"/>
                <a:gd name="T11" fmla="*/ 1375063 h 1695217"/>
                <a:gd name="T12" fmla="*/ 914252 w 2211688"/>
                <a:gd name="T13" fmla="*/ 564347 h 1695217"/>
                <a:gd name="T14" fmla="*/ 900782 w 2211688"/>
                <a:gd name="T15" fmla="*/ 563822 h 1695217"/>
                <a:gd name="T16" fmla="*/ 787569 w 2211688"/>
                <a:gd name="T17" fmla="*/ 568351 h 1695217"/>
                <a:gd name="T18" fmla="*/ 86256 w 2211688"/>
                <a:gd name="T19" fmla="*/ 832648 h 1695217"/>
                <a:gd name="T20" fmla="*/ 0 w 2211688"/>
                <a:gd name="T21" fmla="*/ 915470 h 1695217"/>
                <a:gd name="T22" fmla="*/ 7714 w 2211688"/>
                <a:gd name="T23" fmla="*/ 886196 h 1695217"/>
                <a:gd name="T24" fmla="*/ 906118 w 2211688"/>
                <a:gd name="T25" fmla="*/ 241228 h 1695217"/>
                <a:gd name="T26" fmla="*/ 925541 w 2211688"/>
                <a:gd name="T27" fmla="*/ 242782 h 1695217"/>
                <a:gd name="T28" fmla="*/ 933670 w 2211688"/>
                <a:gd name="T29" fmla="*/ 234303 h 1695217"/>
                <a:gd name="T30" fmla="*/ 1430249 w 2211688"/>
                <a:gd name="T31" fmla="*/ 5965 h 16952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1688"/>
                <a:gd name="T49" fmla="*/ 0 h 1695217"/>
                <a:gd name="T50" fmla="*/ 2211688 w 2211688"/>
                <a:gd name="T51" fmla="*/ 1695217 h 16952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solidFill>
              <a:srgbClr val="2CACA6"/>
            </a:solidFill>
            <a:ln w="12700" cap="flat" cmpd="sng">
              <a:noFill/>
              <a:bevel/>
            </a:ln>
          </p:spPr>
          <p:txBody>
            <a:bodyPr anchor="ctr"/>
            <a:lstStyle/>
            <a:p>
              <a:endParaRPr lang="zh-CN" altLang="en-US"/>
            </a:p>
          </p:txBody>
        </p:sp>
        <p:sp>
          <p:nvSpPr>
            <p:cNvPr id="35877" name="文本框 18"/>
            <p:cNvSpPr>
              <a:spLocks noChangeArrowheads="1"/>
            </p:cNvSpPr>
            <p:nvPr/>
          </p:nvSpPr>
          <p:spPr bwMode="auto">
            <a:xfrm>
              <a:off x="448041" y="1173929"/>
              <a:ext cx="813936" cy="646331"/>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628" name="Group 28"/>
          <p:cNvGrpSpPr/>
          <p:nvPr/>
        </p:nvGrpSpPr>
        <p:grpSpPr bwMode="auto">
          <a:xfrm>
            <a:off x="822325" y="2579688"/>
            <a:ext cx="2441575" cy="1825625"/>
            <a:chOff x="0" y="0"/>
            <a:chExt cx="2441778" cy="1826285"/>
          </a:xfrm>
        </p:grpSpPr>
        <p:sp>
          <p:nvSpPr>
            <p:cNvPr id="35874" name="任意多边形 19"/>
            <p:cNvSpPr>
              <a:spLocks noChangeArrowheads="1"/>
            </p:cNvSpPr>
            <p:nvPr/>
          </p:nvSpPr>
          <p:spPr bwMode="auto">
            <a:xfrm rot="-8529679">
              <a:off x="0" y="0"/>
              <a:ext cx="2441778" cy="1826285"/>
            </a:xfrm>
            <a:custGeom>
              <a:avLst/>
              <a:gdLst>
                <a:gd name="T0" fmla="*/ 1430249 w 2211688"/>
                <a:gd name="T1" fmla="*/ 5965 h 1695217"/>
                <a:gd name="T2" fmla="*/ 2434782 w 2211688"/>
                <a:gd name="T3" fmla="*/ 814302 h 1695217"/>
                <a:gd name="T4" fmla="*/ 1743524 w 2211688"/>
                <a:gd name="T5" fmla="*/ 1814828 h 1695217"/>
                <a:gd name="T6" fmla="*/ 1675644 w 2211688"/>
                <a:gd name="T7" fmla="*/ 1826285 h 1695217"/>
                <a:gd name="T8" fmla="*/ 1709608 w 2211688"/>
                <a:gd name="T9" fmla="*/ 1738242 h 1695217"/>
                <a:gd name="T10" fmla="*/ 1736499 w 2211688"/>
                <a:gd name="T11" fmla="*/ 1375063 h 1695217"/>
                <a:gd name="T12" fmla="*/ 914252 w 2211688"/>
                <a:gd name="T13" fmla="*/ 564347 h 1695217"/>
                <a:gd name="T14" fmla="*/ 900782 w 2211688"/>
                <a:gd name="T15" fmla="*/ 563822 h 1695217"/>
                <a:gd name="T16" fmla="*/ 787569 w 2211688"/>
                <a:gd name="T17" fmla="*/ 568351 h 1695217"/>
                <a:gd name="T18" fmla="*/ 86256 w 2211688"/>
                <a:gd name="T19" fmla="*/ 832648 h 1695217"/>
                <a:gd name="T20" fmla="*/ 0 w 2211688"/>
                <a:gd name="T21" fmla="*/ 915470 h 1695217"/>
                <a:gd name="T22" fmla="*/ 7714 w 2211688"/>
                <a:gd name="T23" fmla="*/ 886196 h 1695217"/>
                <a:gd name="T24" fmla="*/ 906118 w 2211688"/>
                <a:gd name="T25" fmla="*/ 241228 h 1695217"/>
                <a:gd name="T26" fmla="*/ 925541 w 2211688"/>
                <a:gd name="T27" fmla="*/ 242782 h 1695217"/>
                <a:gd name="T28" fmla="*/ 933670 w 2211688"/>
                <a:gd name="T29" fmla="*/ 234303 h 1695217"/>
                <a:gd name="T30" fmla="*/ 1430249 w 2211688"/>
                <a:gd name="T31" fmla="*/ 5965 h 16952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1688"/>
                <a:gd name="T49" fmla="*/ 0 h 1695217"/>
                <a:gd name="T50" fmla="*/ 2211688 w 2211688"/>
                <a:gd name="T51" fmla="*/ 1695217 h 16952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solidFill>
              <a:srgbClr val="578052"/>
            </a:solidFill>
            <a:ln w="12700" cap="flat" cmpd="sng">
              <a:noFill/>
              <a:bevel/>
            </a:ln>
          </p:spPr>
          <p:txBody>
            <a:bodyPr anchor="ctr"/>
            <a:lstStyle/>
            <a:p>
              <a:endParaRPr lang="zh-CN" altLang="en-US"/>
            </a:p>
          </p:txBody>
        </p:sp>
        <p:sp>
          <p:nvSpPr>
            <p:cNvPr id="35875" name="文本框 19"/>
            <p:cNvSpPr>
              <a:spLocks noChangeArrowheads="1"/>
            </p:cNvSpPr>
            <p:nvPr/>
          </p:nvSpPr>
          <p:spPr bwMode="auto">
            <a:xfrm>
              <a:off x="154267" y="429247"/>
              <a:ext cx="813936" cy="646331"/>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05</a:t>
              </a:r>
              <a:endParaRPr lang="zh-CN" altLang="en-US" sz="3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631" name="文本框 3"/>
          <p:cNvSpPr>
            <a:spLocks noChangeArrowheads="1"/>
          </p:cNvSpPr>
          <p:nvPr/>
        </p:nvSpPr>
        <p:spPr bwMode="auto">
          <a:xfrm>
            <a:off x="2632075" y="3282950"/>
            <a:ext cx="1458913" cy="646113"/>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zh-CN" altLang="en-US" sz="3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632" name="Group 32"/>
          <p:cNvGrpSpPr/>
          <p:nvPr/>
        </p:nvGrpSpPr>
        <p:grpSpPr bwMode="auto">
          <a:xfrm>
            <a:off x="6488113" y="3616325"/>
            <a:ext cx="4375150" cy="714375"/>
            <a:chOff x="0" y="0"/>
            <a:chExt cx="4374719" cy="714291"/>
          </a:xfrm>
        </p:grpSpPr>
        <p:sp>
          <p:nvSpPr>
            <p:cNvPr id="35872" name="文本框 28"/>
            <p:cNvSpPr>
              <a:spLocks noChangeArrowheads="1"/>
            </p:cNvSpPr>
            <p:nvPr/>
          </p:nvSpPr>
          <p:spPr bwMode="auto">
            <a:xfrm>
              <a:off x="0" y="0"/>
              <a:ext cx="1674891" cy="307777"/>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400" b="1">
                  <a:solidFill>
                    <a:srgbClr val="2CACA6"/>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400" b="1">
                <a:solidFill>
                  <a:srgbClr val="2CAC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873" name="矩形 24"/>
            <p:cNvSpPr>
              <a:spLocks noChangeArrowheads="1"/>
            </p:cNvSpPr>
            <p:nvPr/>
          </p:nvSpPr>
          <p:spPr bwMode="auto">
            <a:xfrm>
              <a:off x="0" y="283404"/>
              <a:ext cx="4374719" cy="430887"/>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635" name="Group 35"/>
          <p:cNvGrpSpPr/>
          <p:nvPr/>
        </p:nvGrpSpPr>
        <p:grpSpPr bwMode="auto">
          <a:xfrm>
            <a:off x="6489700" y="4405313"/>
            <a:ext cx="4375150" cy="714375"/>
            <a:chOff x="0" y="0"/>
            <a:chExt cx="4374719" cy="714291"/>
          </a:xfrm>
        </p:grpSpPr>
        <p:sp>
          <p:nvSpPr>
            <p:cNvPr id="35870" name="文本框 31"/>
            <p:cNvSpPr>
              <a:spLocks noChangeArrowheads="1"/>
            </p:cNvSpPr>
            <p:nvPr/>
          </p:nvSpPr>
          <p:spPr bwMode="auto">
            <a:xfrm>
              <a:off x="0" y="0"/>
              <a:ext cx="1674891" cy="307777"/>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400" b="1">
                  <a:solidFill>
                    <a:srgbClr val="2CACA6"/>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400" b="1">
                <a:solidFill>
                  <a:srgbClr val="2CAC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871" name="矩形 27"/>
            <p:cNvSpPr>
              <a:spLocks noChangeArrowheads="1"/>
            </p:cNvSpPr>
            <p:nvPr/>
          </p:nvSpPr>
          <p:spPr bwMode="auto">
            <a:xfrm>
              <a:off x="0" y="283404"/>
              <a:ext cx="4374719" cy="430887"/>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638" name="Group 38"/>
          <p:cNvGrpSpPr/>
          <p:nvPr/>
        </p:nvGrpSpPr>
        <p:grpSpPr bwMode="auto">
          <a:xfrm>
            <a:off x="6488113" y="5213350"/>
            <a:ext cx="4373562" cy="714375"/>
            <a:chOff x="0" y="0"/>
            <a:chExt cx="4374719" cy="714291"/>
          </a:xfrm>
        </p:grpSpPr>
        <p:sp>
          <p:nvSpPr>
            <p:cNvPr id="35868" name="文本框 34"/>
            <p:cNvSpPr>
              <a:spLocks noChangeArrowheads="1"/>
            </p:cNvSpPr>
            <p:nvPr/>
          </p:nvSpPr>
          <p:spPr bwMode="auto">
            <a:xfrm>
              <a:off x="0" y="0"/>
              <a:ext cx="1674891" cy="307777"/>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400" b="1">
                  <a:solidFill>
                    <a:srgbClr val="2CACA6"/>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400" b="1">
                <a:solidFill>
                  <a:srgbClr val="2CAC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869" name="矩形 30"/>
            <p:cNvSpPr>
              <a:spLocks noChangeArrowheads="1"/>
            </p:cNvSpPr>
            <p:nvPr/>
          </p:nvSpPr>
          <p:spPr bwMode="auto">
            <a:xfrm>
              <a:off x="0" y="283404"/>
              <a:ext cx="4374719" cy="430887"/>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641" name="Group 41"/>
          <p:cNvGrpSpPr/>
          <p:nvPr/>
        </p:nvGrpSpPr>
        <p:grpSpPr bwMode="auto">
          <a:xfrm>
            <a:off x="6488113" y="2035175"/>
            <a:ext cx="4373562" cy="714375"/>
            <a:chOff x="0" y="0"/>
            <a:chExt cx="4374719" cy="714291"/>
          </a:xfrm>
        </p:grpSpPr>
        <p:sp>
          <p:nvSpPr>
            <p:cNvPr id="35866" name="文本框 37"/>
            <p:cNvSpPr>
              <a:spLocks noChangeArrowheads="1"/>
            </p:cNvSpPr>
            <p:nvPr/>
          </p:nvSpPr>
          <p:spPr bwMode="auto">
            <a:xfrm>
              <a:off x="0" y="0"/>
              <a:ext cx="1674891" cy="307777"/>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400" b="1">
                  <a:solidFill>
                    <a:srgbClr val="2CACA6"/>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400" b="1">
                <a:solidFill>
                  <a:srgbClr val="2CAC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867" name="矩形 33"/>
            <p:cNvSpPr>
              <a:spLocks noChangeArrowheads="1"/>
            </p:cNvSpPr>
            <p:nvPr/>
          </p:nvSpPr>
          <p:spPr bwMode="auto">
            <a:xfrm>
              <a:off x="0" y="283404"/>
              <a:ext cx="4374719" cy="430887"/>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644" name="Group 44"/>
          <p:cNvGrpSpPr/>
          <p:nvPr/>
        </p:nvGrpSpPr>
        <p:grpSpPr bwMode="auto">
          <a:xfrm>
            <a:off x="6488113" y="2849563"/>
            <a:ext cx="4375150" cy="714375"/>
            <a:chOff x="0" y="0"/>
            <a:chExt cx="4374719" cy="714291"/>
          </a:xfrm>
        </p:grpSpPr>
        <p:sp>
          <p:nvSpPr>
            <p:cNvPr id="35864" name="文本框 40"/>
            <p:cNvSpPr>
              <a:spLocks noChangeArrowheads="1"/>
            </p:cNvSpPr>
            <p:nvPr/>
          </p:nvSpPr>
          <p:spPr bwMode="auto">
            <a:xfrm>
              <a:off x="0" y="0"/>
              <a:ext cx="1674891" cy="307777"/>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400" b="1">
                  <a:solidFill>
                    <a:srgbClr val="2CACA6"/>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400" b="1">
                <a:solidFill>
                  <a:srgbClr val="2CAC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865" name="矩形 36"/>
            <p:cNvSpPr>
              <a:spLocks noChangeArrowheads="1"/>
            </p:cNvSpPr>
            <p:nvPr/>
          </p:nvSpPr>
          <p:spPr bwMode="auto">
            <a:xfrm>
              <a:off x="0" y="283404"/>
              <a:ext cx="4374719" cy="430887"/>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11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647" name="文本框 42"/>
          <p:cNvSpPr>
            <a:spLocks noChangeArrowheads="1"/>
          </p:cNvSpPr>
          <p:nvPr/>
        </p:nvSpPr>
        <p:spPr bwMode="auto">
          <a:xfrm>
            <a:off x="7747000" y="1323975"/>
            <a:ext cx="3114675" cy="40005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2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5617"/>
                                        </p:tgtEl>
                                        <p:attrNameLst>
                                          <p:attrName>style.visibility</p:attrName>
                                        </p:attrNameLst>
                                      </p:cBhvr>
                                      <p:to>
                                        <p:strVal val="visible"/>
                                      </p:to>
                                    </p:set>
                                    <p:animEffect>
                                      <p:cBhvr>
                                        <p:cTn id="7" dur="500"/>
                                        <p:tgtEl>
                                          <p:spTgt spid="2561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619"/>
                                        </p:tgtEl>
                                        <p:attrNameLst>
                                          <p:attrName>style.visibility</p:attrName>
                                        </p:attrNameLst>
                                      </p:cBhvr>
                                      <p:to>
                                        <p:strVal val="visible"/>
                                      </p:to>
                                    </p:set>
                                    <p:animEffect>
                                      <p:cBhvr>
                                        <p:cTn id="11" dur="500"/>
                                        <p:tgtEl>
                                          <p:spTgt spid="2561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5622"/>
                                        </p:tgtEl>
                                        <p:attrNameLst>
                                          <p:attrName>style.visibility</p:attrName>
                                        </p:attrNameLst>
                                      </p:cBhvr>
                                      <p:to>
                                        <p:strVal val="visible"/>
                                      </p:to>
                                    </p:set>
                                    <p:animEffect>
                                      <p:cBhvr>
                                        <p:cTn id="15" dur="500"/>
                                        <p:tgtEl>
                                          <p:spTgt spid="2562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5625"/>
                                        </p:tgtEl>
                                        <p:attrNameLst>
                                          <p:attrName>style.visibility</p:attrName>
                                        </p:attrNameLst>
                                      </p:cBhvr>
                                      <p:to>
                                        <p:strVal val="visible"/>
                                      </p:to>
                                    </p:set>
                                    <p:animEffect>
                                      <p:cBhvr>
                                        <p:cTn id="19" dur="500"/>
                                        <p:tgtEl>
                                          <p:spTgt spid="25625"/>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5628"/>
                                        </p:tgtEl>
                                        <p:attrNameLst>
                                          <p:attrName>style.visibility</p:attrName>
                                        </p:attrNameLst>
                                      </p:cBhvr>
                                      <p:to>
                                        <p:strVal val="visible"/>
                                      </p:to>
                                    </p:set>
                                    <p:animEffect>
                                      <p:cBhvr>
                                        <p:cTn id="23" dur="500"/>
                                        <p:tgtEl>
                                          <p:spTgt spid="25628"/>
                                        </p:tgtEl>
                                      </p:cBhvr>
                                    </p:animEffect>
                                  </p:childTnLst>
                                </p:cTn>
                              </p:par>
                            </p:childTnLst>
                          </p:cTn>
                        </p:par>
                        <p:par>
                          <p:cTn id="24" fill="hold">
                            <p:stCondLst>
                              <p:cond delay="2500"/>
                            </p:stCondLst>
                            <p:childTnLst>
                              <p:par>
                                <p:cTn id="25" presetID="23" presetClass="entr" presetSubtype="32" fill="hold" grpId="0" nodeType="afterEffect">
                                  <p:stCondLst>
                                    <p:cond delay="0"/>
                                  </p:stCondLst>
                                  <p:childTnLst>
                                    <p:set>
                                      <p:cBhvr>
                                        <p:cTn id="26" dur="1" fill="hold">
                                          <p:stCondLst>
                                            <p:cond delay="0"/>
                                          </p:stCondLst>
                                        </p:cTn>
                                        <p:tgtEl>
                                          <p:spTgt spid="25631"/>
                                        </p:tgtEl>
                                        <p:attrNameLst>
                                          <p:attrName>style.visibility</p:attrName>
                                        </p:attrNameLst>
                                      </p:cBhvr>
                                      <p:to>
                                        <p:strVal val="visible"/>
                                      </p:to>
                                    </p:set>
                                    <p:anim calcmode="lin" valueType="num">
                                      <p:cBhvr>
                                        <p:cTn id="27" dur="500" fill="hold"/>
                                        <p:tgtEl>
                                          <p:spTgt spid="25631"/>
                                        </p:tgtEl>
                                        <p:attrNameLst>
                                          <p:attrName>ppt_w</p:attrName>
                                        </p:attrNameLst>
                                      </p:cBhvr>
                                      <p:tavLst>
                                        <p:tav tm="0">
                                          <p:val>
                                            <p:strVal val="4*#ppt_w"/>
                                          </p:val>
                                        </p:tav>
                                        <p:tav tm="100000">
                                          <p:val>
                                            <p:strVal val="#ppt_w"/>
                                          </p:val>
                                        </p:tav>
                                      </p:tavLst>
                                    </p:anim>
                                    <p:anim calcmode="lin" valueType="num">
                                      <p:cBhvr>
                                        <p:cTn id="28" dur="500" fill="hold"/>
                                        <p:tgtEl>
                                          <p:spTgt spid="25631"/>
                                        </p:tgtEl>
                                        <p:attrNameLst>
                                          <p:attrName>ppt_h</p:attrName>
                                        </p:attrNameLst>
                                      </p:cBhvr>
                                      <p:tavLst>
                                        <p:tav tm="0">
                                          <p:val>
                                            <p:strVal val="4*#ppt_h"/>
                                          </p:val>
                                        </p:tav>
                                        <p:tav tm="100000">
                                          <p:val>
                                            <p:strVal val="#ppt_h"/>
                                          </p:val>
                                        </p:tav>
                                      </p:tavLst>
                                    </p:anim>
                                  </p:childTnLst>
                                </p:cTn>
                              </p:par>
                            </p:childTnLst>
                          </p:cTn>
                        </p:par>
                        <p:par>
                          <p:cTn id="29" fill="hold">
                            <p:stCondLst>
                              <p:cond delay="30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25647"/>
                                        </p:tgtEl>
                                        <p:attrNameLst>
                                          <p:attrName>style.visibility</p:attrName>
                                        </p:attrNameLst>
                                      </p:cBhvr>
                                      <p:to>
                                        <p:strVal val="visible"/>
                                      </p:to>
                                    </p:set>
                                    <p:anim by="(-#ppt_w*2)" calcmode="lin" valueType="num">
                                      <p:cBhvr rctx="PPT">
                                        <p:cTn id="32" dur="250" autoRev="1" fill="hold">
                                          <p:stCondLst>
                                            <p:cond delay="0"/>
                                          </p:stCondLst>
                                        </p:cTn>
                                        <p:tgtEl>
                                          <p:spTgt spid="25647"/>
                                        </p:tgtEl>
                                        <p:attrNameLst>
                                          <p:attrName>ppt_w</p:attrName>
                                        </p:attrNameLst>
                                      </p:cBhvr>
                                    </p:anim>
                                    <p:anim by="(#ppt_w*0.50)" calcmode="lin" valueType="num">
                                      <p:cBhvr>
                                        <p:cTn id="33" dur="250" decel="50000" autoRev="1" fill="hold">
                                          <p:stCondLst>
                                            <p:cond delay="0"/>
                                          </p:stCondLst>
                                        </p:cTn>
                                        <p:tgtEl>
                                          <p:spTgt spid="25647"/>
                                        </p:tgtEl>
                                        <p:attrNameLst>
                                          <p:attrName>ppt_x</p:attrName>
                                        </p:attrNameLst>
                                      </p:cBhvr>
                                    </p:anim>
                                    <p:anim to="(#ppt_y)" calcmode="lin" valueType="num">
                                      <p:cBhvr>
                                        <p:cTn id="34" dur="500" fill="hold">
                                          <p:stCondLst>
                                            <p:cond delay="0"/>
                                          </p:stCondLst>
                                        </p:cTn>
                                        <p:tgtEl>
                                          <p:spTgt spid="25647"/>
                                        </p:tgtEl>
                                        <p:attrNameLst>
                                          <p:attrName>ppt_y</p:attrName>
                                        </p:attrNameLst>
                                      </p:cBhvr>
                                    </p:anim>
                                    <p:animRot by="21600000">
                                      <p:cBhvr>
                                        <p:cTn id="35" dur="500" fill="hold">
                                          <p:stCondLst>
                                            <p:cond delay="0"/>
                                          </p:stCondLst>
                                        </p:cTn>
                                        <p:tgtEl>
                                          <p:spTgt spid="25647"/>
                                        </p:tgtEl>
                                        <p:attrNameLst>
                                          <p:attrName>r</p:attrName>
                                        </p:attrNameLst>
                                      </p:cBhvr>
                                    </p:animRot>
                                  </p:childTnLst>
                                </p:cTn>
                              </p:par>
                            </p:childTnLst>
                          </p:cTn>
                        </p:par>
                        <p:par>
                          <p:cTn id="36" fill="hold">
                            <p:stCondLst>
                              <p:cond delay="3849"/>
                            </p:stCondLst>
                            <p:childTnLst>
                              <p:par>
                                <p:cTn id="37" presetID="2" presetClass="entr" presetSubtype="2" fill="hold" nodeType="afterEffect">
                                  <p:stCondLst>
                                    <p:cond delay="0"/>
                                  </p:stCondLst>
                                  <p:childTnLst>
                                    <p:set>
                                      <p:cBhvr>
                                        <p:cTn id="38" dur="1" fill="hold">
                                          <p:stCondLst>
                                            <p:cond delay="0"/>
                                          </p:stCondLst>
                                        </p:cTn>
                                        <p:tgtEl>
                                          <p:spTgt spid="25641"/>
                                        </p:tgtEl>
                                        <p:attrNameLst>
                                          <p:attrName>style.visibility</p:attrName>
                                        </p:attrNameLst>
                                      </p:cBhvr>
                                      <p:to>
                                        <p:strVal val="visible"/>
                                      </p:to>
                                    </p:set>
                                    <p:anim calcmode="lin" valueType="num">
                                      <p:cBhvr>
                                        <p:cTn id="39" dur="500" fill="hold"/>
                                        <p:tgtEl>
                                          <p:spTgt spid="25641"/>
                                        </p:tgtEl>
                                        <p:attrNameLst>
                                          <p:attrName>ppt_x</p:attrName>
                                        </p:attrNameLst>
                                      </p:cBhvr>
                                      <p:tavLst>
                                        <p:tav tm="0">
                                          <p:val>
                                            <p:strVal val="1+#ppt_w/2"/>
                                          </p:val>
                                        </p:tav>
                                        <p:tav tm="100000">
                                          <p:val>
                                            <p:strVal val="#ppt_x"/>
                                          </p:val>
                                        </p:tav>
                                      </p:tavLst>
                                    </p:anim>
                                    <p:anim calcmode="lin" valueType="num">
                                      <p:cBhvr>
                                        <p:cTn id="40" dur="500" fill="hold"/>
                                        <p:tgtEl>
                                          <p:spTgt spid="25641"/>
                                        </p:tgtEl>
                                        <p:attrNameLst>
                                          <p:attrName>ppt_y</p:attrName>
                                        </p:attrNameLst>
                                      </p:cBhvr>
                                      <p:tavLst>
                                        <p:tav tm="0">
                                          <p:val>
                                            <p:strVal val="#ppt_y"/>
                                          </p:val>
                                        </p:tav>
                                        <p:tav tm="100000">
                                          <p:val>
                                            <p:strVal val="#ppt_y"/>
                                          </p:val>
                                        </p:tav>
                                      </p:tavLst>
                                    </p:anim>
                                  </p:childTnLst>
                                </p:cTn>
                              </p:par>
                            </p:childTnLst>
                          </p:cTn>
                        </p:par>
                        <p:par>
                          <p:cTn id="41" fill="hold">
                            <p:stCondLst>
                              <p:cond delay="4349"/>
                            </p:stCondLst>
                            <p:childTnLst>
                              <p:par>
                                <p:cTn id="42" presetID="2" presetClass="entr" presetSubtype="2" fill="hold" nodeType="afterEffect">
                                  <p:stCondLst>
                                    <p:cond delay="0"/>
                                  </p:stCondLst>
                                  <p:childTnLst>
                                    <p:set>
                                      <p:cBhvr>
                                        <p:cTn id="43" dur="1" fill="hold">
                                          <p:stCondLst>
                                            <p:cond delay="0"/>
                                          </p:stCondLst>
                                        </p:cTn>
                                        <p:tgtEl>
                                          <p:spTgt spid="25644"/>
                                        </p:tgtEl>
                                        <p:attrNameLst>
                                          <p:attrName>style.visibility</p:attrName>
                                        </p:attrNameLst>
                                      </p:cBhvr>
                                      <p:to>
                                        <p:strVal val="visible"/>
                                      </p:to>
                                    </p:set>
                                    <p:anim calcmode="lin" valueType="num">
                                      <p:cBhvr>
                                        <p:cTn id="44" dur="500" fill="hold"/>
                                        <p:tgtEl>
                                          <p:spTgt spid="25644"/>
                                        </p:tgtEl>
                                        <p:attrNameLst>
                                          <p:attrName>ppt_x</p:attrName>
                                        </p:attrNameLst>
                                      </p:cBhvr>
                                      <p:tavLst>
                                        <p:tav tm="0">
                                          <p:val>
                                            <p:strVal val="1+#ppt_w/2"/>
                                          </p:val>
                                        </p:tav>
                                        <p:tav tm="100000">
                                          <p:val>
                                            <p:strVal val="#ppt_x"/>
                                          </p:val>
                                        </p:tav>
                                      </p:tavLst>
                                    </p:anim>
                                    <p:anim calcmode="lin" valueType="num">
                                      <p:cBhvr>
                                        <p:cTn id="45" dur="500" fill="hold"/>
                                        <p:tgtEl>
                                          <p:spTgt spid="25644"/>
                                        </p:tgtEl>
                                        <p:attrNameLst>
                                          <p:attrName>ppt_y</p:attrName>
                                        </p:attrNameLst>
                                      </p:cBhvr>
                                      <p:tavLst>
                                        <p:tav tm="0">
                                          <p:val>
                                            <p:strVal val="#ppt_y"/>
                                          </p:val>
                                        </p:tav>
                                        <p:tav tm="100000">
                                          <p:val>
                                            <p:strVal val="#ppt_y"/>
                                          </p:val>
                                        </p:tav>
                                      </p:tavLst>
                                    </p:anim>
                                  </p:childTnLst>
                                </p:cTn>
                              </p:par>
                            </p:childTnLst>
                          </p:cTn>
                        </p:par>
                        <p:par>
                          <p:cTn id="46" fill="hold">
                            <p:stCondLst>
                              <p:cond delay="4849"/>
                            </p:stCondLst>
                            <p:childTnLst>
                              <p:par>
                                <p:cTn id="47" presetID="2" presetClass="entr" presetSubtype="2" fill="hold" nodeType="afterEffect">
                                  <p:stCondLst>
                                    <p:cond delay="0"/>
                                  </p:stCondLst>
                                  <p:childTnLst>
                                    <p:set>
                                      <p:cBhvr>
                                        <p:cTn id="48" dur="1" fill="hold">
                                          <p:stCondLst>
                                            <p:cond delay="0"/>
                                          </p:stCondLst>
                                        </p:cTn>
                                        <p:tgtEl>
                                          <p:spTgt spid="25632"/>
                                        </p:tgtEl>
                                        <p:attrNameLst>
                                          <p:attrName>style.visibility</p:attrName>
                                        </p:attrNameLst>
                                      </p:cBhvr>
                                      <p:to>
                                        <p:strVal val="visible"/>
                                      </p:to>
                                    </p:set>
                                    <p:anim calcmode="lin" valueType="num">
                                      <p:cBhvr>
                                        <p:cTn id="49" dur="500" fill="hold"/>
                                        <p:tgtEl>
                                          <p:spTgt spid="25632"/>
                                        </p:tgtEl>
                                        <p:attrNameLst>
                                          <p:attrName>ppt_x</p:attrName>
                                        </p:attrNameLst>
                                      </p:cBhvr>
                                      <p:tavLst>
                                        <p:tav tm="0">
                                          <p:val>
                                            <p:strVal val="1+#ppt_w/2"/>
                                          </p:val>
                                        </p:tav>
                                        <p:tav tm="100000">
                                          <p:val>
                                            <p:strVal val="#ppt_x"/>
                                          </p:val>
                                        </p:tav>
                                      </p:tavLst>
                                    </p:anim>
                                    <p:anim calcmode="lin" valueType="num">
                                      <p:cBhvr>
                                        <p:cTn id="50" dur="500" fill="hold"/>
                                        <p:tgtEl>
                                          <p:spTgt spid="25632"/>
                                        </p:tgtEl>
                                        <p:attrNameLst>
                                          <p:attrName>ppt_y</p:attrName>
                                        </p:attrNameLst>
                                      </p:cBhvr>
                                      <p:tavLst>
                                        <p:tav tm="0">
                                          <p:val>
                                            <p:strVal val="#ppt_y"/>
                                          </p:val>
                                        </p:tav>
                                        <p:tav tm="100000">
                                          <p:val>
                                            <p:strVal val="#ppt_y"/>
                                          </p:val>
                                        </p:tav>
                                      </p:tavLst>
                                    </p:anim>
                                  </p:childTnLst>
                                </p:cTn>
                              </p:par>
                            </p:childTnLst>
                          </p:cTn>
                        </p:par>
                        <p:par>
                          <p:cTn id="51" fill="hold">
                            <p:stCondLst>
                              <p:cond delay="5349"/>
                            </p:stCondLst>
                            <p:childTnLst>
                              <p:par>
                                <p:cTn id="52" presetID="2" presetClass="entr" presetSubtype="2" fill="hold" nodeType="afterEffect">
                                  <p:stCondLst>
                                    <p:cond delay="0"/>
                                  </p:stCondLst>
                                  <p:childTnLst>
                                    <p:set>
                                      <p:cBhvr>
                                        <p:cTn id="53" dur="1" fill="hold">
                                          <p:stCondLst>
                                            <p:cond delay="0"/>
                                          </p:stCondLst>
                                        </p:cTn>
                                        <p:tgtEl>
                                          <p:spTgt spid="25635"/>
                                        </p:tgtEl>
                                        <p:attrNameLst>
                                          <p:attrName>style.visibility</p:attrName>
                                        </p:attrNameLst>
                                      </p:cBhvr>
                                      <p:to>
                                        <p:strVal val="visible"/>
                                      </p:to>
                                    </p:set>
                                    <p:anim calcmode="lin" valueType="num">
                                      <p:cBhvr>
                                        <p:cTn id="54" dur="500" fill="hold"/>
                                        <p:tgtEl>
                                          <p:spTgt spid="25635"/>
                                        </p:tgtEl>
                                        <p:attrNameLst>
                                          <p:attrName>ppt_x</p:attrName>
                                        </p:attrNameLst>
                                      </p:cBhvr>
                                      <p:tavLst>
                                        <p:tav tm="0">
                                          <p:val>
                                            <p:strVal val="1+#ppt_w/2"/>
                                          </p:val>
                                        </p:tav>
                                        <p:tav tm="100000">
                                          <p:val>
                                            <p:strVal val="#ppt_x"/>
                                          </p:val>
                                        </p:tav>
                                      </p:tavLst>
                                    </p:anim>
                                    <p:anim calcmode="lin" valueType="num">
                                      <p:cBhvr>
                                        <p:cTn id="55" dur="500" fill="hold"/>
                                        <p:tgtEl>
                                          <p:spTgt spid="25635"/>
                                        </p:tgtEl>
                                        <p:attrNameLst>
                                          <p:attrName>ppt_y</p:attrName>
                                        </p:attrNameLst>
                                      </p:cBhvr>
                                      <p:tavLst>
                                        <p:tav tm="0">
                                          <p:val>
                                            <p:strVal val="#ppt_y"/>
                                          </p:val>
                                        </p:tav>
                                        <p:tav tm="100000">
                                          <p:val>
                                            <p:strVal val="#ppt_y"/>
                                          </p:val>
                                        </p:tav>
                                      </p:tavLst>
                                    </p:anim>
                                  </p:childTnLst>
                                </p:cTn>
                              </p:par>
                            </p:childTnLst>
                          </p:cTn>
                        </p:par>
                        <p:par>
                          <p:cTn id="56" fill="hold">
                            <p:stCondLst>
                              <p:cond delay="5849"/>
                            </p:stCondLst>
                            <p:childTnLst>
                              <p:par>
                                <p:cTn id="57" presetID="2" presetClass="entr" presetSubtype="2" fill="hold" nodeType="afterEffect">
                                  <p:stCondLst>
                                    <p:cond delay="0"/>
                                  </p:stCondLst>
                                  <p:childTnLst>
                                    <p:set>
                                      <p:cBhvr>
                                        <p:cTn id="58" dur="1" fill="hold">
                                          <p:stCondLst>
                                            <p:cond delay="0"/>
                                          </p:stCondLst>
                                        </p:cTn>
                                        <p:tgtEl>
                                          <p:spTgt spid="25638"/>
                                        </p:tgtEl>
                                        <p:attrNameLst>
                                          <p:attrName>style.visibility</p:attrName>
                                        </p:attrNameLst>
                                      </p:cBhvr>
                                      <p:to>
                                        <p:strVal val="visible"/>
                                      </p:to>
                                    </p:set>
                                    <p:anim calcmode="lin" valueType="num">
                                      <p:cBhvr>
                                        <p:cTn id="59" dur="500" fill="hold"/>
                                        <p:tgtEl>
                                          <p:spTgt spid="25638"/>
                                        </p:tgtEl>
                                        <p:attrNameLst>
                                          <p:attrName>ppt_x</p:attrName>
                                        </p:attrNameLst>
                                      </p:cBhvr>
                                      <p:tavLst>
                                        <p:tav tm="0">
                                          <p:val>
                                            <p:strVal val="1+#ppt_w/2"/>
                                          </p:val>
                                        </p:tav>
                                        <p:tav tm="100000">
                                          <p:val>
                                            <p:strVal val="#ppt_x"/>
                                          </p:val>
                                        </p:tav>
                                      </p:tavLst>
                                    </p:anim>
                                    <p:anim calcmode="lin" valueType="num">
                                      <p:cBhvr>
                                        <p:cTn id="60" dur="500" fill="hold"/>
                                        <p:tgtEl>
                                          <p:spTgt spid="256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7" grpId="0" animBg="1"/>
      <p:bldP spid="25631" grpId="0" bldLvl="0" autoUpdateAnimBg="0"/>
      <p:bldP spid="25647"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37890"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37891" name="Group 3"/>
          <p:cNvGrpSpPr/>
          <p:nvPr/>
        </p:nvGrpSpPr>
        <p:grpSpPr bwMode="auto">
          <a:xfrm>
            <a:off x="0" y="6400800"/>
            <a:ext cx="12192000" cy="457200"/>
            <a:chOff x="0" y="0"/>
            <a:chExt cx="12192000" cy="1545465"/>
          </a:xfrm>
        </p:grpSpPr>
        <p:sp>
          <p:nvSpPr>
            <p:cNvPr id="37919"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920"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921"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922"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923"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924"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37892"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893"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894"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895"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896"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897"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898"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6641" name="图片 7"/>
          <p:cNvPicPr>
            <a:picLocks noChangeAspect="1" noChangeArrowheads="1"/>
          </p:cNvPicPr>
          <p:nvPr/>
        </p:nvPicPr>
        <p:blipFill>
          <a:blip r:embed="rId3"/>
          <a:srcRect/>
          <a:stretch>
            <a:fillRect/>
          </a:stretch>
        </p:blipFill>
        <p:spPr bwMode="auto">
          <a:xfrm>
            <a:off x="1117600" y="1368425"/>
            <a:ext cx="1687513" cy="1695450"/>
          </a:xfrm>
          <a:prstGeom prst="rect">
            <a:avLst/>
          </a:prstGeom>
          <a:noFill/>
          <a:ln w="9525">
            <a:noFill/>
            <a:miter lim="800000"/>
            <a:headEnd/>
            <a:tailEnd/>
          </a:ln>
        </p:spPr>
      </p:pic>
      <p:pic>
        <p:nvPicPr>
          <p:cNvPr id="26642" name="图片 8"/>
          <p:cNvPicPr>
            <a:picLocks noChangeAspect="1" noChangeArrowheads="1"/>
          </p:cNvPicPr>
          <p:nvPr/>
        </p:nvPicPr>
        <p:blipFill>
          <a:blip r:embed="rId4"/>
          <a:srcRect/>
          <a:stretch>
            <a:fillRect/>
          </a:stretch>
        </p:blipFill>
        <p:spPr bwMode="auto">
          <a:xfrm>
            <a:off x="4092575" y="1379538"/>
            <a:ext cx="1684338" cy="1684337"/>
          </a:xfrm>
          <a:prstGeom prst="rect">
            <a:avLst/>
          </a:prstGeom>
          <a:noFill/>
          <a:ln w="9525">
            <a:noFill/>
            <a:miter lim="800000"/>
            <a:headEnd/>
            <a:tailEnd/>
          </a:ln>
        </p:spPr>
      </p:pic>
      <p:pic>
        <p:nvPicPr>
          <p:cNvPr id="26643" name="图片 9"/>
          <p:cNvPicPr>
            <a:picLocks noChangeAspect="1" noChangeArrowheads="1"/>
          </p:cNvPicPr>
          <p:nvPr/>
        </p:nvPicPr>
        <p:blipFill>
          <a:blip r:embed="rId5"/>
          <a:srcRect/>
          <a:stretch>
            <a:fillRect/>
          </a:stretch>
        </p:blipFill>
        <p:spPr bwMode="auto">
          <a:xfrm>
            <a:off x="6753225" y="1263650"/>
            <a:ext cx="1800225" cy="1800225"/>
          </a:xfrm>
          <a:prstGeom prst="rect">
            <a:avLst/>
          </a:prstGeom>
          <a:noFill/>
          <a:ln w="9525">
            <a:noFill/>
            <a:miter lim="800000"/>
            <a:headEnd/>
            <a:tailEnd/>
          </a:ln>
        </p:spPr>
      </p:pic>
      <p:pic>
        <p:nvPicPr>
          <p:cNvPr id="26644" name="图片 10"/>
          <p:cNvPicPr>
            <a:picLocks noChangeAspect="1" noChangeArrowheads="1"/>
          </p:cNvPicPr>
          <p:nvPr/>
        </p:nvPicPr>
        <p:blipFill>
          <a:blip r:embed="rId6"/>
          <a:srcRect/>
          <a:stretch>
            <a:fillRect/>
          </a:stretch>
        </p:blipFill>
        <p:spPr bwMode="auto">
          <a:xfrm>
            <a:off x="9626600" y="1379538"/>
            <a:ext cx="1677988" cy="1684337"/>
          </a:xfrm>
          <a:prstGeom prst="rect">
            <a:avLst/>
          </a:prstGeom>
          <a:noFill/>
          <a:ln w="9525">
            <a:noFill/>
            <a:miter lim="800000"/>
            <a:headEnd/>
            <a:tailEnd/>
          </a:ln>
        </p:spPr>
      </p:pic>
      <p:sp>
        <p:nvSpPr>
          <p:cNvPr id="26645" name="矩形 1"/>
          <p:cNvSpPr>
            <a:spLocks noChangeArrowheads="1"/>
          </p:cNvSpPr>
          <p:nvPr/>
        </p:nvSpPr>
        <p:spPr bwMode="auto">
          <a:xfrm>
            <a:off x="815975" y="4006850"/>
            <a:ext cx="2384425" cy="1939925"/>
          </a:xfrm>
          <a:prstGeom prst="rect">
            <a:avLst/>
          </a:prstGeom>
          <a:noFill/>
          <a:ln w="9525">
            <a:noFill/>
            <a:bevel/>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646" name="矩形 1"/>
          <p:cNvSpPr>
            <a:spLocks noChangeArrowheads="1"/>
          </p:cNvSpPr>
          <p:nvPr/>
        </p:nvSpPr>
        <p:spPr bwMode="auto">
          <a:xfrm>
            <a:off x="3633788" y="4038600"/>
            <a:ext cx="2338387" cy="1939925"/>
          </a:xfrm>
          <a:prstGeom prst="rect">
            <a:avLst/>
          </a:prstGeom>
          <a:noFill/>
          <a:ln w="9525">
            <a:noFill/>
            <a:bevel/>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647" name="矩形 1"/>
          <p:cNvSpPr>
            <a:spLocks noChangeArrowheads="1"/>
          </p:cNvSpPr>
          <p:nvPr/>
        </p:nvSpPr>
        <p:spPr bwMode="auto">
          <a:xfrm>
            <a:off x="6451600" y="4006850"/>
            <a:ext cx="2333625" cy="1939925"/>
          </a:xfrm>
          <a:prstGeom prst="rect">
            <a:avLst/>
          </a:prstGeom>
          <a:noFill/>
          <a:ln w="9525">
            <a:noFill/>
            <a:bevel/>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648" name="矩形 1"/>
          <p:cNvSpPr>
            <a:spLocks noChangeArrowheads="1"/>
          </p:cNvSpPr>
          <p:nvPr/>
        </p:nvSpPr>
        <p:spPr bwMode="auto">
          <a:xfrm>
            <a:off x="9267825" y="4038600"/>
            <a:ext cx="2328863" cy="1939925"/>
          </a:xfrm>
          <a:prstGeom prst="rect">
            <a:avLst/>
          </a:prstGeom>
          <a:noFill/>
          <a:ln w="9525">
            <a:noFill/>
            <a:bevel/>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6649" name="Group 25"/>
          <p:cNvGrpSpPr/>
          <p:nvPr/>
        </p:nvGrpSpPr>
        <p:grpSpPr bwMode="auto">
          <a:xfrm>
            <a:off x="896938" y="3359150"/>
            <a:ext cx="2263775" cy="431800"/>
            <a:chOff x="0" y="0"/>
            <a:chExt cx="2263737" cy="432048"/>
          </a:xfrm>
        </p:grpSpPr>
        <p:sp>
          <p:nvSpPr>
            <p:cNvPr id="37917" name="矩形 17"/>
            <p:cNvSpPr>
              <a:spLocks noChangeArrowheads="1"/>
            </p:cNvSpPr>
            <p:nvPr/>
          </p:nvSpPr>
          <p:spPr bwMode="auto">
            <a:xfrm>
              <a:off x="0" y="0"/>
              <a:ext cx="2263737" cy="432048"/>
            </a:xfrm>
            <a:prstGeom prst="rect">
              <a:avLst/>
            </a:prstGeom>
            <a:solidFill>
              <a:srgbClr val="92D05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918" name="文本框 235"/>
            <p:cNvSpPr>
              <a:spLocks noChangeArrowheads="1"/>
            </p:cNvSpPr>
            <p:nvPr/>
          </p:nvSpPr>
          <p:spPr bwMode="auto">
            <a:xfrm>
              <a:off x="58003" y="34128"/>
              <a:ext cx="1148173"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主要观点</a:t>
              </a:r>
              <a:endParaRPr lang="zh-CN" altLang="en-US"/>
            </a:p>
          </p:txBody>
        </p:sp>
      </p:grpSp>
      <p:grpSp>
        <p:nvGrpSpPr>
          <p:cNvPr id="26652" name="Group 28"/>
          <p:cNvGrpSpPr/>
          <p:nvPr/>
        </p:nvGrpSpPr>
        <p:grpSpPr bwMode="auto">
          <a:xfrm>
            <a:off x="3709988" y="3352800"/>
            <a:ext cx="2263775" cy="431800"/>
            <a:chOff x="0" y="0"/>
            <a:chExt cx="2263737" cy="432048"/>
          </a:xfrm>
        </p:grpSpPr>
        <p:sp>
          <p:nvSpPr>
            <p:cNvPr id="37915" name="矩形 25"/>
            <p:cNvSpPr>
              <a:spLocks noChangeArrowheads="1"/>
            </p:cNvSpPr>
            <p:nvPr/>
          </p:nvSpPr>
          <p:spPr bwMode="auto">
            <a:xfrm>
              <a:off x="0" y="0"/>
              <a:ext cx="2263737" cy="432048"/>
            </a:xfrm>
            <a:prstGeom prst="rect">
              <a:avLst/>
            </a:prstGeom>
            <a:solidFill>
              <a:srgbClr val="2DB4A6"/>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916" name="文本框 236"/>
            <p:cNvSpPr>
              <a:spLocks noChangeArrowheads="1"/>
            </p:cNvSpPr>
            <p:nvPr/>
          </p:nvSpPr>
          <p:spPr bwMode="auto">
            <a:xfrm>
              <a:off x="63099" y="51206"/>
              <a:ext cx="1148173"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主要观点</a:t>
              </a:r>
              <a:endParaRPr lang="zh-CN" altLang="en-US"/>
            </a:p>
          </p:txBody>
        </p:sp>
      </p:grpSp>
      <p:grpSp>
        <p:nvGrpSpPr>
          <p:cNvPr id="26655" name="Group 31"/>
          <p:cNvGrpSpPr/>
          <p:nvPr/>
        </p:nvGrpSpPr>
        <p:grpSpPr bwMode="auto">
          <a:xfrm>
            <a:off x="6521450" y="3352800"/>
            <a:ext cx="2263775" cy="431800"/>
            <a:chOff x="0" y="0"/>
            <a:chExt cx="2263737" cy="432048"/>
          </a:xfrm>
        </p:grpSpPr>
        <p:sp>
          <p:nvSpPr>
            <p:cNvPr id="37913" name="矩形 28"/>
            <p:cNvSpPr>
              <a:spLocks noChangeArrowheads="1"/>
            </p:cNvSpPr>
            <p:nvPr/>
          </p:nvSpPr>
          <p:spPr bwMode="auto">
            <a:xfrm>
              <a:off x="0" y="0"/>
              <a:ext cx="2263737" cy="432048"/>
            </a:xfrm>
            <a:prstGeom prst="rect">
              <a:avLst/>
            </a:prstGeom>
            <a:solidFill>
              <a:srgbClr val="FF745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914" name="文本框 237"/>
            <p:cNvSpPr>
              <a:spLocks noChangeArrowheads="1"/>
            </p:cNvSpPr>
            <p:nvPr/>
          </p:nvSpPr>
          <p:spPr bwMode="auto">
            <a:xfrm>
              <a:off x="92479" y="40320"/>
              <a:ext cx="1148173"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主要观点</a:t>
              </a:r>
              <a:endParaRPr lang="zh-CN" altLang="en-US"/>
            </a:p>
          </p:txBody>
        </p:sp>
      </p:grpSp>
      <p:grpSp>
        <p:nvGrpSpPr>
          <p:cNvPr id="26658" name="Group 34"/>
          <p:cNvGrpSpPr/>
          <p:nvPr/>
        </p:nvGrpSpPr>
        <p:grpSpPr bwMode="auto">
          <a:xfrm>
            <a:off x="9332913" y="3340100"/>
            <a:ext cx="2263775" cy="431800"/>
            <a:chOff x="0" y="0"/>
            <a:chExt cx="2263737" cy="432048"/>
          </a:xfrm>
        </p:grpSpPr>
        <p:sp>
          <p:nvSpPr>
            <p:cNvPr id="37911" name="矩形 31"/>
            <p:cNvSpPr>
              <a:spLocks noChangeArrowheads="1"/>
            </p:cNvSpPr>
            <p:nvPr/>
          </p:nvSpPr>
          <p:spPr bwMode="auto">
            <a:xfrm>
              <a:off x="0" y="0"/>
              <a:ext cx="2263737" cy="43204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912" name="文本框 238"/>
            <p:cNvSpPr>
              <a:spLocks noChangeArrowheads="1"/>
            </p:cNvSpPr>
            <p:nvPr/>
          </p:nvSpPr>
          <p:spPr bwMode="auto">
            <a:xfrm>
              <a:off x="111171" y="42868"/>
              <a:ext cx="1148173"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主要观点</a:t>
              </a:r>
              <a:endParaRPr lang="zh-CN" altLang="en-US"/>
            </a:p>
          </p:txBody>
        </p:sp>
      </p:gr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641"/>
                                        </p:tgtEl>
                                        <p:attrNameLst>
                                          <p:attrName>style.visibility</p:attrName>
                                        </p:attrNameLst>
                                      </p:cBhvr>
                                      <p:to>
                                        <p:strVal val="visible"/>
                                      </p:to>
                                    </p:set>
                                    <p:animEffect>
                                      <p:cBhvr>
                                        <p:cTn id="7" dur="500"/>
                                        <p:tgtEl>
                                          <p:spTgt spid="26641"/>
                                        </p:tgtEl>
                                      </p:cBhvr>
                                    </p:animEffect>
                                    <p:anim calcmode="lin" valueType="num">
                                      <p:cBhvr>
                                        <p:cTn id="8" dur="500" fill="hold"/>
                                        <p:tgtEl>
                                          <p:spTgt spid="26641"/>
                                        </p:tgtEl>
                                        <p:attrNameLst>
                                          <p:attrName>ppt_x</p:attrName>
                                        </p:attrNameLst>
                                      </p:cBhvr>
                                      <p:tavLst>
                                        <p:tav tm="0">
                                          <p:val>
                                            <p:strVal val="#ppt_x"/>
                                          </p:val>
                                        </p:tav>
                                        <p:tav tm="100000">
                                          <p:val>
                                            <p:strVal val="#ppt_x"/>
                                          </p:val>
                                        </p:tav>
                                      </p:tavLst>
                                    </p:anim>
                                    <p:anim calcmode="lin" valueType="num">
                                      <p:cBhvr>
                                        <p:cTn id="9" dur="500" fill="hold"/>
                                        <p:tgtEl>
                                          <p:spTgt spid="2664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6642"/>
                                        </p:tgtEl>
                                        <p:attrNameLst>
                                          <p:attrName>style.visibility</p:attrName>
                                        </p:attrNameLst>
                                      </p:cBhvr>
                                      <p:to>
                                        <p:strVal val="visible"/>
                                      </p:to>
                                    </p:set>
                                    <p:animEffect>
                                      <p:cBhvr>
                                        <p:cTn id="13" dur="500"/>
                                        <p:tgtEl>
                                          <p:spTgt spid="26642"/>
                                        </p:tgtEl>
                                      </p:cBhvr>
                                    </p:animEffect>
                                    <p:anim calcmode="lin" valueType="num">
                                      <p:cBhvr>
                                        <p:cTn id="14" dur="500" fill="hold"/>
                                        <p:tgtEl>
                                          <p:spTgt spid="26642"/>
                                        </p:tgtEl>
                                        <p:attrNameLst>
                                          <p:attrName>ppt_x</p:attrName>
                                        </p:attrNameLst>
                                      </p:cBhvr>
                                      <p:tavLst>
                                        <p:tav tm="0">
                                          <p:val>
                                            <p:strVal val="#ppt_x"/>
                                          </p:val>
                                        </p:tav>
                                        <p:tav tm="100000">
                                          <p:val>
                                            <p:strVal val="#ppt_x"/>
                                          </p:val>
                                        </p:tav>
                                      </p:tavLst>
                                    </p:anim>
                                    <p:anim calcmode="lin" valueType="num">
                                      <p:cBhvr>
                                        <p:cTn id="15" dur="500" fill="hold"/>
                                        <p:tgtEl>
                                          <p:spTgt spid="2664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6643"/>
                                        </p:tgtEl>
                                        <p:attrNameLst>
                                          <p:attrName>style.visibility</p:attrName>
                                        </p:attrNameLst>
                                      </p:cBhvr>
                                      <p:to>
                                        <p:strVal val="visible"/>
                                      </p:to>
                                    </p:set>
                                    <p:animEffect>
                                      <p:cBhvr>
                                        <p:cTn id="19" dur="500"/>
                                        <p:tgtEl>
                                          <p:spTgt spid="26643"/>
                                        </p:tgtEl>
                                      </p:cBhvr>
                                    </p:animEffect>
                                    <p:anim calcmode="lin" valueType="num">
                                      <p:cBhvr>
                                        <p:cTn id="20" dur="500" fill="hold"/>
                                        <p:tgtEl>
                                          <p:spTgt spid="26643"/>
                                        </p:tgtEl>
                                        <p:attrNameLst>
                                          <p:attrName>ppt_x</p:attrName>
                                        </p:attrNameLst>
                                      </p:cBhvr>
                                      <p:tavLst>
                                        <p:tav tm="0">
                                          <p:val>
                                            <p:strVal val="#ppt_x"/>
                                          </p:val>
                                        </p:tav>
                                        <p:tav tm="100000">
                                          <p:val>
                                            <p:strVal val="#ppt_x"/>
                                          </p:val>
                                        </p:tav>
                                      </p:tavLst>
                                    </p:anim>
                                    <p:anim calcmode="lin" valueType="num">
                                      <p:cBhvr>
                                        <p:cTn id="21" dur="500" fill="hold"/>
                                        <p:tgtEl>
                                          <p:spTgt spid="26643"/>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26644"/>
                                        </p:tgtEl>
                                        <p:attrNameLst>
                                          <p:attrName>style.visibility</p:attrName>
                                        </p:attrNameLst>
                                      </p:cBhvr>
                                      <p:to>
                                        <p:strVal val="visible"/>
                                      </p:to>
                                    </p:set>
                                    <p:animEffect>
                                      <p:cBhvr>
                                        <p:cTn id="25" dur="500"/>
                                        <p:tgtEl>
                                          <p:spTgt spid="26644"/>
                                        </p:tgtEl>
                                      </p:cBhvr>
                                    </p:animEffect>
                                    <p:anim calcmode="lin" valueType="num">
                                      <p:cBhvr>
                                        <p:cTn id="26" dur="500" fill="hold"/>
                                        <p:tgtEl>
                                          <p:spTgt spid="26644"/>
                                        </p:tgtEl>
                                        <p:attrNameLst>
                                          <p:attrName>ppt_x</p:attrName>
                                        </p:attrNameLst>
                                      </p:cBhvr>
                                      <p:tavLst>
                                        <p:tav tm="0">
                                          <p:val>
                                            <p:strVal val="#ppt_x"/>
                                          </p:val>
                                        </p:tav>
                                        <p:tav tm="100000">
                                          <p:val>
                                            <p:strVal val="#ppt_x"/>
                                          </p:val>
                                        </p:tav>
                                      </p:tavLst>
                                    </p:anim>
                                    <p:anim calcmode="lin" valueType="num">
                                      <p:cBhvr>
                                        <p:cTn id="27" dur="500" fill="hold"/>
                                        <p:tgtEl>
                                          <p:spTgt spid="2664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26649"/>
                                        </p:tgtEl>
                                        <p:attrNameLst>
                                          <p:attrName>style.visibility</p:attrName>
                                        </p:attrNameLst>
                                      </p:cBhvr>
                                      <p:to>
                                        <p:strVal val="visible"/>
                                      </p:to>
                                    </p:set>
                                    <p:animEffect>
                                      <p:cBhvr>
                                        <p:cTn id="31" dur="300"/>
                                        <p:tgtEl>
                                          <p:spTgt spid="26649"/>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26652"/>
                                        </p:tgtEl>
                                        <p:attrNameLst>
                                          <p:attrName>style.visibility</p:attrName>
                                        </p:attrNameLst>
                                      </p:cBhvr>
                                      <p:to>
                                        <p:strVal val="visible"/>
                                      </p:to>
                                    </p:set>
                                    <p:animEffect>
                                      <p:cBhvr>
                                        <p:cTn id="35" dur="300"/>
                                        <p:tgtEl>
                                          <p:spTgt spid="26652"/>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26655"/>
                                        </p:tgtEl>
                                        <p:attrNameLst>
                                          <p:attrName>style.visibility</p:attrName>
                                        </p:attrNameLst>
                                      </p:cBhvr>
                                      <p:to>
                                        <p:strVal val="visible"/>
                                      </p:to>
                                    </p:set>
                                    <p:animEffect>
                                      <p:cBhvr>
                                        <p:cTn id="39" dur="300"/>
                                        <p:tgtEl>
                                          <p:spTgt spid="26655"/>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6658"/>
                                        </p:tgtEl>
                                        <p:attrNameLst>
                                          <p:attrName>style.visibility</p:attrName>
                                        </p:attrNameLst>
                                      </p:cBhvr>
                                      <p:to>
                                        <p:strVal val="visible"/>
                                      </p:to>
                                    </p:set>
                                    <p:animEffect>
                                      <p:cBhvr>
                                        <p:cTn id="43" dur="300"/>
                                        <p:tgtEl>
                                          <p:spTgt spid="26658"/>
                                        </p:tgtEl>
                                      </p:cBhvr>
                                    </p:animEffect>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26645"/>
                                        </p:tgtEl>
                                        <p:attrNameLst>
                                          <p:attrName>style.visibility</p:attrName>
                                        </p:attrNameLst>
                                      </p:cBhvr>
                                      <p:to>
                                        <p:strVal val="visible"/>
                                      </p:to>
                                    </p:set>
                                    <p:animEffect>
                                      <p:cBhvr>
                                        <p:cTn id="47" dur="300"/>
                                        <p:tgtEl>
                                          <p:spTgt spid="26645"/>
                                        </p:tgtEl>
                                      </p:cBhvr>
                                    </p:animEffect>
                                    <p:anim calcmode="lin" valueType="num">
                                      <p:cBhvr>
                                        <p:cTn id="48" dur="300" fill="hold"/>
                                        <p:tgtEl>
                                          <p:spTgt spid="26645"/>
                                        </p:tgtEl>
                                        <p:attrNameLst>
                                          <p:attrName>ppt_x</p:attrName>
                                        </p:attrNameLst>
                                      </p:cBhvr>
                                      <p:tavLst>
                                        <p:tav tm="0">
                                          <p:val>
                                            <p:strVal val="#ppt_x"/>
                                          </p:val>
                                        </p:tav>
                                        <p:tav tm="100000">
                                          <p:val>
                                            <p:strVal val="#ppt_x"/>
                                          </p:val>
                                        </p:tav>
                                      </p:tavLst>
                                    </p:anim>
                                    <p:anim calcmode="lin" valueType="num">
                                      <p:cBhvr>
                                        <p:cTn id="49" dur="300" fill="hold"/>
                                        <p:tgtEl>
                                          <p:spTgt spid="26645"/>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26646"/>
                                        </p:tgtEl>
                                        <p:attrNameLst>
                                          <p:attrName>style.visibility</p:attrName>
                                        </p:attrNameLst>
                                      </p:cBhvr>
                                      <p:to>
                                        <p:strVal val="visible"/>
                                      </p:to>
                                    </p:set>
                                    <p:animEffect>
                                      <p:cBhvr>
                                        <p:cTn id="53" dur="300"/>
                                        <p:tgtEl>
                                          <p:spTgt spid="26646"/>
                                        </p:tgtEl>
                                      </p:cBhvr>
                                    </p:animEffect>
                                    <p:anim calcmode="lin" valueType="num">
                                      <p:cBhvr>
                                        <p:cTn id="54" dur="300" fill="hold"/>
                                        <p:tgtEl>
                                          <p:spTgt spid="26646"/>
                                        </p:tgtEl>
                                        <p:attrNameLst>
                                          <p:attrName>ppt_x</p:attrName>
                                        </p:attrNameLst>
                                      </p:cBhvr>
                                      <p:tavLst>
                                        <p:tav tm="0">
                                          <p:val>
                                            <p:strVal val="#ppt_x"/>
                                          </p:val>
                                        </p:tav>
                                        <p:tav tm="100000">
                                          <p:val>
                                            <p:strVal val="#ppt_x"/>
                                          </p:val>
                                        </p:tav>
                                      </p:tavLst>
                                    </p:anim>
                                    <p:anim calcmode="lin" valueType="num">
                                      <p:cBhvr>
                                        <p:cTn id="55" dur="300" fill="hold"/>
                                        <p:tgtEl>
                                          <p:spTgt spid="26646"/>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26647"/>
                                        </p:tgtEl>
                                        <p:attrNameLst>
                                          <p:attrName>style.visibility</p:attrName>
                                        </p:attrNameLst>
                                      </p:cBhvr>
                                      <p:to>
                                        <p:strVal val="visible"/>
                                      </p:to>
                                    </p:set>
                                    <p:animEffect>
                                      <p:cBhvr>
                                        <p:cTn id="59" dur="300"/>
                                        <p:tgtEl>
                                          <p:spTgt spid="26647"/>
                                        </p:tgtEl>
                                      </p:cBhvr>
                                    </p:animEffect>
                                    <p:anim calcmode="lin" valueType="num">
                                      <p:cBhvr>
                                        <p:cTn id="60" dur="300" fill="hold"/>
                                        <p:tgtEl>
                                          <p:spTgt spid="26647"/>
                                        </p:tgtEl>
                                        <p:attrNameLst>
                                          <p:attrName>ppt_x</p:attrName>
                                        </p:attrNameLst>
                                      </p:cBhvr>
                                      <p:tavLst>
                                        <p:tav tm="0">
                                          <p:val>
                                            <p:strVal val="#ppt_x"/>
                                          </p:val>
                                        </p:tav>
                                        <p:tav tm="100000">
                                          <p:val>
                                            <p:strVal val="#ppt_x"/>
                                          </p:val>
                                        </p:tav>
                                      </p:tavLst>
                                    </p:anim>
                                    <p:anim calcmode="lin" valueType="num">
                                      <p:cBhvr>
                                        <p:cTn id="61" dur="300" fill="hold"/>
                                        <p:tgtEl>
                                          <p:spTgt spid="26647"/>
                                        </p:tgtEl>
                                        <p:attrNameLst>
                                          <p:attrName>ppt_y</p:attrName>
                                        </p:attrNameLst>
                                      </p:cBhvr>
                                      <p:tavLst>
                                        <p:tav tm="0">
                                          <p:val>
                                            <p:strVal val="#ppt_y+.1"/>
                                          </p:val>
                                        </p:tav>
                                        <p:tav tm="100000">
                                          <p:val>
                                            <p:strVal val="#ppt_y"/>
                                          </p:val>
                                        </p:tav>
                                      </p:tavLst>
                                    </p:anim>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26648"/>
                                        </p:tgtEl>
                                        <p:attrNameLst>
                                          <p:attrName>style.visibility</p:attrName>
                                        </p:attrNameLst>
                                      </p:cBhvr>
                                      <p:to>
                                        <p:strVal val="visible"/>
                                      </p:to>
                                    </p:set>
                                    <p:animEffect>
                                      <p:cBhvr>
                                        <p:cTn id="65" dur="300"/>
                                        <p:tgtEl>
                                          <p:spTgt spid="26648"/>
                                        </p:tgtEl>
                                      </p:cBhvr>
                                    </p:animEffect>
                                    <p:anim calcmode="lin" valueType="num">
                                      <p:cBhvr>
                                        <p:cTn id="66" dur="300" fill="hold"/>
                                        <p:tgtEl>
                                          <p:spTgt spid="26648"/>
                                        </p:tgtEl>
                                        <p:attrNameLst>
                                          <p:attrName>ppt_x</p:attrName>
                                        </p:attrNameLst>
                                      </p:cBhvr>
                                      <p:tavLst>
                                        <p:tav tm="0">
                                          <p:val>
                                            <p:strVal val="#ppt_x"/>
                                          </p:val>
                                        </p:tav>
                                        <p:tav tm="100000">
                                          <p:val>
                                            <p:strVal val="#ppt_x"/>
                                          </p:val>
                                        </p:tav>
                                      </p:tavLst>
                                    </p:anim>
                                    <p:anim calcmode="lin" valueType="num">
                                      <p:cBhvr>
                                        <p:cTn id="67" dur="300" fill="hold"/>
                                        <p:tgtEl>
                                          <p:spTgt spid="266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45" grpId="0" bldLvl="0" autoUpdateAnimBg="0"/>
      <p:bldP spid="26646" grpId="0" bldLvl="0" autoUpdateAnimBg="0"/>
      <p:bldP spid="26647" grpId="0" bldLvl="0" autoUpdateAnimBg="0"/>
      <p:bldP spid="26648"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39938"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39939" name="Group 3"/>
          <p:cNvGrpSpPr/>
          <p:nvPr/>
        </p:nvGrpSpPr>
        <p:grpSpPr bwMode="auto">
          <a:xfrm>
            <a:off x="0" y="6400800"/>
            <a:ext cx="12192000" cy="457200"/>
            <a:chOff x="0" y="0"/>
            <a:chExt cx="12192000" cy="1545465"/>
          </a:xfrm>
        </p:grpSpPr>
        <p:sp>
          <p:nvSpPr>
            <p:cNvPr id="40027"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0028"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0029"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0030"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0031"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0032"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39940"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9941"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9942"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9943"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9944"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9945"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9946"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7665" name="图片 7"/>
          <p:cNvPicPr>
            <a:picLocks noChangeAspect="1" noChangeArrowheads="1"/>
          </p:cNvPicPr>
          <p:nvPr/>
        </p:nvPicPr>
        <p:blipFill>
          <a:blip r:embed="rId3"/>
          <a:srcRect/>
          <a:stretch>
            <a:fillRect/>
          </a:stretch>
        </p:blipFill>
        <p:spPr bwMode="auto">
          <a:xfrm>
            <a:off x="1022350" y="4000500"/>
            <a:ext cx="1625600" cy="1625600"/>
          </a:xfrm>
          <a:prstGeom prst="rect">
            <a:avLst/>
          </a:prstGeom>
          <a:noFill/>
          <a:ln w="9525">
            <a:noFill/>
            <a:miter lim="800000"/>
            <a:headEnd/>
            <a:tailEnd/>
          </a:ln>
        </p:spPr>
      </p:pic>
      <p:grpSp>
        <p:nvGrpSpPr>
          <p:cNvPr id="27666" name="Group 18"/>
          <p:cNvGrpSpPr/>
          <p:nvPr/>
        </p:nvGrpSpPr>
        <p:grpSpPr bwMode="auto">
          <a:xfrm>
            <a:off x="555625" y="1743075"/>
            <a:ext cx="4084638" cy="312738"/>
            <a:chOff x="0" y="0"/>
            <a:chExt cx="4084637" cy="312738"/>
          </a:xfrm>
        </p:grpSpPr>
        <p:sp>
          <p:nvSpPr>
            <p:cNvPr id="40017" name="Freeform 916"/>
            <p:cNvSpPr>
              <a:spLocks noChangeArrowheads="1"/>
            </p:cNvSpPr>
            <p:nvPr/>
          </p:nvSpPr>
          <p:spPr bwMode="auto">
            <a:xfrm>
              <a:off x="0"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6926 w 197"/>
                <a:gd name="T9" fmla="*/ 312738 h 115"/>
                <a:gd name="T10" fmla="*/ 266926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F83003"/>
            </a:solidFill>
            <a:ln w="9525" cmpd="sng">
              <a:noFill/>
              <a:bevel/>
            </a:ln>
          </p:spPr>
          <p:txBody>
            <a:bodyPr/>
            <a:lstStyle/>
            <a:p>
              <a:endParaRPr lang="zh-CN" altLang="en-US"/>
            </a:p>
          </p:txBody>
        </p:sp>
        <p:sp>
          <p:nvSpPr>
            <p:cNvPr id="40018" name="Freeform 917"/>
            <p:cNvSpPr>
              <a:spLocks noChangeArrowheads="1"/>
            </p:cNvSpPr>
            <p:nvPr/>
          </p:nvSpPr>
          <p:spPr bwMode="auto">
            <a:xfrm>
              <a:off x="393700"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6926 w 197"/>
                <a:gd name="T9" fmla="*/ 312738 h 115"/>
                <a:gd name="T10" fmla="*/ 266926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F83003"/>
            </a:solidFill>
            <a:ln w="9525" cmpd="sng">
              <a:noFill/>
              <a:bevel/>
            </a:ln>
          </p:spPr>
          <p:txBody>
            <a:bodyPr/>
            <a:lstStyle/>
            <a:p>
              <a:endParaRPr lang="zh-CN" altLang="en-US"/>
            </a:p>
          </p:txBody>
        </p:sp>
        <p:sp>
          <p:nvSpPr>
            <p:cNvPr id="40019" name="Freeform 918"/>
            <p:cNvSpPr>
              <a:spLocks noChangeArrowheads="1"/>
            </p:cNvSpPr>
            <p:nvPr/>
          </p:nvSpPr>
          <p:spPr bwMode="auto">
            <a:xfrm>
              <a:off x="785812" y="0"/>
              <a:ext cx="539750" cy="312738"/>
            </a:xfrm>
            <a:custGeom>
              <a:avLst/>
              <a:gdLst>
                <a:gd name="T0" fmla="*/ 269875 w 198"/>
                <a:gd name="T1" fmla="*/ 122376 h 115"/>
                <a:gd name="T2" fmla="*/ 269875 w 198"/>
                <a:gd name="T3" fmla="*/ 310019 h 115"/>
                <a:gd name="T4" fmla="*/ 269875 w 198"/>
                <a:gd name="T5" fmla="*/ 312738 h 115"/>
                <a:gd name="T6" fmla="*/ 269875 w 198"/>
                <a:gd name="T7" fmla="*/ 312738 h 115"/>
                <a:gd name="T8" fmla="*/ 269875 w 198"/>
                <a:gd name="T9" fmla="*/ 312738 h 115"/>
                <a:gd name="T10" fmla="*/ 269875 w 198"/>
                <a:gd name="T11" fmla="*/ 310019 h 115"/>
                <a:gd name="T12" fmla="*/ 269875 w 198"/>
                <a:gd name="T13" fmla="*/ 122376 h 115"/>
                <a:gd name="T14" fmla="*/ 0 60000 65536"/>
                <a:gd name="T15" fmla="*/ 0 60000 65536"/>
                <a:gd name="T16" fmla="*/ 0 60000 65536"/>
                <a:gd name="T17" fmla="*/ 0 60000 65536"/>
                <a:gd name="T18" fmla="*/ 0 60000 65536"/>
                <a:gd name="T19" fmla="*/ 0 60000 65536"/>
                <a:gd name="T20" fmla="*/ 0 60000 65536"/>
                <a:gd name="T21" fmla="*/ 0 w 198"/>
                <a:gd name="T22" fmla="*/ 0 h 115"/>
                <a:gd name="T23" fmla="*/ 198 w 19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5">
                  <a:moveTo>
                    <a:pt x="99" y="45"/>
                  </a:moveTo>
                  <a:cubicBezTo>
                    <a:pt x="70"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9" y="0"/>
                    <a:pt x="99" y="45"/>
                  </a:cubicBezTo>
                  <a:close/>
                </a:path>
              </a:pathLst>
            </a:custGeom>
            <a:solidFill>
              <a:srgbClr val="F83003"/>
            </a:solidFill>
            <a:ln w="9525" cmpd="sng">
              <a:noFill/>
              <a:bevel/>
            </a:ln>
          </p:spPr>
          <p:txBody>
            <a:bodyPr/>
            <a:lstStyle/>
            <a:p>
              <a:endParaRPr lang="zh-CN" altLang="en-US"/>
            </a:p>
          </p:txBody>
        </p:sp>
        <p:sp>
          <p:nvSpPr>
            <p:cNvPr id="40020" name="Freeform 919"/>
            <p:cNvSpPr>
              <a:spLocks noChangeArrowheads="1"/>
            </p:cNvSpPr>
            <p:nvPr/>
          </p:nvSpPr>
          <p:spPr bwMode="auto">
            <a:xfrm>
              <a:off x="1181100" y="0"/>
              <a:ext cx="538163" cy="312738"/>
            </a:xfrm>
            <a:custGeom>
              <a:avLst/>
              <a:gdLst>
                <a:gd name="T0" fmla="*/ 269082 w 198"/>
                <a:gd name="T1" fmla="*/ 122376 h 115"/>
                <a:gd name="T2" fmla="*/ 269082 w 198"/>
                <a:gd name="T3" fmla="*/ 310019 h 115"/>
                <a:gd name="T4" fmla="*/ 269082 w 198"/>
                <a:gd name="T5" fmla="*/ 312738 h 115"/>
                <a:gd name="T6" fmla="*/ 269082 w 198"/>
                <a:gd name="T7" fmla="*/ 312738 h 115"/>
                <a:gd name="T8" fmla="*/ 269082 w 198"/>
                <a:gd name="T9" fmla="*/ 312738 h 115"/>
                <a:gd name="T10" fmla="*/ 269082 w 198"/>
                <a:gd name="T11" fmla="*/ 310019 h 115"/>
                <a:gd name="T12" fmla="*/ 269082 w 198"/>
                <a:gd name="T13" fmla="*/ 122376 h 115"/>
                <a:gd name="T14" fmla="*/ 0 60000 65536"/>
                <a:gd name="T15" fmla="*/ 0 60000 65536"/>
                <a:gd name="T16" fmla="*/ 0 60000 65536"/>
                <a:gd name="T17" fmla="*/ 0 60000 65536"/>
                <a:gd name="T18" fmla="*/ 0 60000 65536"/>
                <a:gd name="T19" fmla="*/ 0 60000 65536"/>
                <a:gd name="T20" fmla="*/ 0 60000 65536"/>
                <a:gd name="T21" fmla="*/ 0 w 198"/>
                <a:gd name="T22" fmla="*/ 0 h 115"/>
                <a:gd name="T23" fmla="*/ 198 w 19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5">
                  <a:moveTo>
                    <a:pt x="99" y="45"/>
                  </a:moveTo>
                  <a:cubicBezTo>
                    <a:pt x="70"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8" y="0"/>
                    <a:pt x="99" y="45"/>
                  </a:cubicBezTo>
                  <a:close/>
                </a:path>
              </a:pathLst>
            </a:custGeom>
            <a:solidFill>
              <a:srgbClr val="F83003"/>
            </a:solidFill>
            <a:ln w="9525" cmpd="sng">
              <a:noFill/>
              <a:bevel/>
            </a:ln>
          </p:spPr>
          <p:txBody>
            <a:bodyPr/>
            <a:lstStyle/>
            <a:p>
              <a:endParaRPr lang="zh-CN" altLang="en-US"/>
            </a:p>
          </p:txBody>
        </p:sp>
        <p:sp>
          <p:nvSpPr>
            <p:cNvPr id="40021" name="Freeform 920"/>
            <p:cNvSpPr>
              <a:spLocks noChangeArrowheads="1"/>
            </p:cNvSpPr>
            <p:nvPr/>
          </p:nvSpPr>
          <p:spPr bwMode="auto">
            <a:xfrm>
              <a:off x="1574800" y="0"/>
              <a:ext cx="539750" cy="312738"/>
            </a:xfrm>
            <a:custGeom>
              <a:avLst/>
              <a:gdLst>
                <a:gd name="T0" fmla="*/ 269875 w 198"/>
                <a:gd name="T1" fmla="*/ 122376 h 115"/>
                <a:gd name="T2" fmla="*/ 269875 w 198"/>
                <a:gd name="T3" fmla="*/ 310019 h 115"/>
                <a:gd name="T4" fmla="*/ 269875 w 198"/>
                <a:gd name="T5" fmla="*/ 312738 h 115"/>
                <a:gd name="T6" fmla="*/ 269875 w 198"/>
                <a:gd name="T7" fmla="*/ 312738 h 115"/>
                <a:gd name="T8" fmla="*/ 269875 w 198"/>
                <a:gd name="T9" fmla="*/ 312738 h 115"/>
                <a:gd name="T10" fmla="*/ 269875 w 198"/>
                <a:gd name="T11" fmla="*/ 310019 h 115"/>
                <a:gd name="T12" fmla="*/ 269875 w 198"/>
                <a:gd name="T13" fmla="*/ 122376 h 115"/>
                <a:gd name="T14" fmla="*/ 0 60000 65536"/>
                <a:gd name="T15" fmla="*/ 0 60000 65536"/>
                <a:gd name="T16" fmla="*/ 0 60000 65536"/>
                <a:gd name="T17" fmla="*/ 0 60000 65536"/>
                <a:gd name="T18" fmla="*/ 0 60000 65536"/>
                <a:gd name="T19" fmla="*/ 0 60000 65536"/>
                <a:gd name="T20" fmla="*/ 0 60000 65536"/>
                <a:gd name="T21" fmla="*/ 0 w 198"/>
                <a:gd name="T22" fmla="*/ 0 h 115"/>
                <a:gd name="T23" fmla="*/ 198 w 19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8" y="0"/>
                    <a:pt x="99" y="45"/>
                  </a:cubicBezTo>
                  <a:close/>
                </a:path>
              </a:pathLst>
            </a:custGeom>
            <a:solidFill>
              <a:srgbClr val="F83003"/>
            </a:solidFill>
            <a:ln w="9525" cmpd="sng">
              <a:noFill/>
              <a:bevel/>
            </a:ln>
          </p:spPr>
          <p:txBody>
            <a:bodyPr/>
            <a:lstStyle/>
            <a:p>
              <a:endParaRPr lang="zh-CN" altLang="en-US"/>
            </a:p>
          </p:txBody>
        </p:sp>
        <p:sp>
          <p:nvSpPr>
            <p:cNvPr id="40022" name="Freeform 921"/>
            <p:cNvSpPr>
              <a:spLocks noChangeArrowheads="1"/>
            </p:cNvSpPr>
            <p:nvPr/>
          </p:nvSpPr>
          <p:spPr bwMode="auto">
            <a:xfrm>
              <a:off x="1970087" y="0"/>
              <a:ext cx="536575" cy="312738"/>
            </a:xfrm>
            <a:custGeom>
              <a:avLst/>
              <a:gdLst>
                <a:gd name="T0" fmla="*/ 269649 w 197"/>
                <a:gd name="T1" fmla="*/ 122376 h 115"/>
                <a:gd name="T2" fmla="*/ 269649 w 197"/>
                <a:gd name="T3" fmla="*/ 310019 h 115"/>
                <a:gd name="T4" fmla="*/ 269649 w 197"/>
                <a:gd name="T5" fmla="*/ 312738 h 115"/>
                <a:gd name="T6" fmla="*/ 269649 w 197"/>
                <a:gd name="T7" fmla="*/ 312738 h 115"/>
                <a:gd name="T8" fmla="*/ 269649 w 197"/>
                <a:gd name="T9" fmla="*/ 312738 h 115"/>
                <a:gd name="T10" fmla="*/ 269649 w 197"/>
                <a:gd name="T11" fmla="*/ 310019 h 115"/>
                <a:gd name="T12" fmla="*/ 269649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7" y="67"/>
                    <a:pt x="128" y="0"/>
                    <a:pt x="99" y="45"/>
                  </a:cubicBezTo>
                  <a:close/>
                </a:path>
              </a:pathLst>
            </a:custGeom>
            <a:solidFill>
              <a:srgbClr val="F83003"/>
            </a:solidFill>
            <a:ln w="9525" cmpd="sng">
              <a:noFill/>
              <a:bevel/>
            </a:ln>
          </p:spPr>
          <p:txBody>
            <a:bodyPr/>
            <a:lstStyle/>
            <a:p>
              <a:endParaRPr lang="zh-CN" altLang="en-US"/>
            </a:p>
          </p:txBody>
        </p:sp>
        <p:sp>
          <p:nvSpPr>
            <p:cNvPr id="40023" name="Freeform 922"/>
            <p:cNvSpPr>
              <a:spLocks noChangeArrowheads="1"/>
            </p:cNvSpPr>
            <p:nvPr/>
          </p:nvSpPr>
          <p:spPr bwMode="auto">
            <a:xfrm>
              <a:off x="2365375" y="0"/>
              <a:ext cx="534988" cy="312738"/>
            </a:xfrm>
            <a:custGeom>
              <a:avLst/>
              <a:gdLst>
                <a:gd name="T0" fmla="*/ 268852 w 197"/>
                <a:gd name="T1" fmla="*/ 122376 h 115"/>
                <a:gd name="T2" fmla="*/ 268852 w 197"/>
                <a:gd name="T3" fmla="*/ 310019 h 115"/>
                <a:gd name="T4" fmla="*/ 268852 w 197"/>
                <a:gd name="T5" fmla="*/ 312738 h 115"/>
                <a:gd name="T6" fmla="*/ 268852 w 197"/>
                <a:gd name="T7" fmla="*/ 312738 h 115"/>
                <a:gd name="T8" fmla="*/ 268852 w 197"/>
                <a:gd name="T9" fmla="*/ 312738 h 115"/>
                <a:gd name="T10" fmla="*/ 268852 w 197"/>
                <a:gd name="T11" fmla="*/ 310019 h 115"/>
                <a:gd name="T12" fmla="*/ 268852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7" y="67"/>
                    <a:pt x="128" y="0"/>
                    <a:pt x="99" y="45"/>
                  </a:cubicBezTo>
                  <a:close/>
                </a:path>
              </a:pathLst>
            </a:custGeom>
            <a:solidFill>
              <a:srgbClr val="F83003"/>
            </a:solidFill>
            <a:ln w="9525" cmpd="sng">
              <a:noFill/>
              <a:bevel/>
            </a:ln>
          </p:spPr>
          <p:txBody>
            <a:bodyPr/>
            <a:lstStyle/>
            <a:p>
              <a:endParaRPr lang="zh-CN" altLang="en-US"/>
            </a:p>
          </p:txBody>
        </p:sp>
        <p:sp>
          <p:nvSpPr>
            <p:cNvPr id="40024" name="Freeform 923"/>
            <p:cNvSpPr>
              <a:spLocks noChangeArrowheads="1"/>
            </p:cNvSpPr>
            <p:nvPr/>
          </p:nvSpPr>
          <p:spPr bwMode="auto">
            <a:xfrm>
              <a:off x="2759075"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9649 w 197"/>
                <a:gd name="T9" fmla="*/ 312738 h 115"/>
                <a:gd name="T10" fmla="*/ 269649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4"/>
                  </a:cubicBezTo>
                  <a:cubicBezTo>
                    <a:pt x="98" y="115"/>
                    <a:pt x="98" y="115"/>
                    <a:pt x="98" y="115"/>
                  </a:cubicBezTo>
                  <a:cubicBezTo>
                    <a:pt x="98" y="115"/>
                    <a:pt x="98" y="115"/>
                    <a:pt x="98" y="115"/>
                  </a:cubicBezTo>
                  <a:cubicBezTo>
                    <a:pt x="99" y="115"/>
                    <a:pt x="99" y="115"/>
                    <a:pt x="99" y="115"/>
                  </a:cubicBezTo>
                  <a:cubicBezTo>
                    <a:pt x="99" y="114"/>
                    <a:pt x="99" y="114"/>
                    <a:pt x="99" y="114"/>
                  </a:cubicBezTo>
                  <a:cubicBezTo>
                    <a:pt x="197" y="67"/>
                    <a:pt x="128" y="0"/>
                    <a:pt x="98" y="45"/>
                  </a:cubicBezTo>
                  <a:close/>
                </a:path>
              </a:pathLst>
            </a:custGeom>
            <a:solidFill>
              <a:srgbClr val="EE333D"/>
            </a:solidFill>
            <a:ln w="9525" cmpd="sng">
              <a:noFill/>
              <a:bevel/>
            </a:ln>
          </p:spPr>
          <p:txBody>
            <a:bodyPr/>
            <a:lstStyle/>
            <a:p>
              <a:endParaRPr lang="zh-CN" altLang="en-US"/>
            </a:p>
          </p:txBody>
        </p:sp>
        <p:sp>
          <p:nvSpPr>
            <p:cNvPr id="40025" name="Freeform 924"/>
            <p:cNvSpPr>
              <a:spLocks noChangeArrowheads="1"/>
            </p:cNvSpPr>
            <p:nvPr/>
          </p:nvSpPr>
          <p:spPr bwMode="auto">
            <a:xfrm>
              <a:off x="3154362" y="0"/>
              <a:ext cx="534988" cy="312738"/>
            </a:xfrm>
            <a:custGeom>
              <a:avLst/>
              <a:gdLst>
                <a:gd name="T0" fmla="*/ 266136 w 197"/>
                <a:gd name="T1" fmla="*/ 122376 h 115"/>
                <a:gd name="T2" fmla="*/ 266136 w 197"/>
                <a:gd name="T3" fmla="*/ 310019 h 115"/>
                <a:gd name="T4" fmla="*/ 266136 w 197"/>
                <a:gd name="T5" fmla="*/ 312738 h 115"/>
                <a:gd name="T6" fmla="*/ 266136 w 197"/>
                <a:gd name="T7" fmla="*/ 312738 h 115"/>
                <a:gd name="T8" fmla="*/ 266136 w 197"/>
                <a:gd name="T9" fmla="*/ 312738 h 115"/>
                <a:gd name="T10" fmla="*/ 266136 w 197"/>
                <a:gd name="T11" fmla="*/ 310019 h 115"/>
                <a:gd name="T12" fmla="*/ 26613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EE333D"/>
            </a:solidFill>
            <a:ln w="9525" cmpd="sng">
              <a:noFill/>
              <a:bevel/>
            </a:ln>
          </p:spPr>
          <p:txBody>
            <a:bodyPr/>
            <a:lstStyle/>
            <a:p>
              <a:endParaRPr lang="zh-CN" altLang="en-US"/>
            </a:p>
          </p:txBody>
        </p:sp>
        <p:sp>
          <p:nvSpPr>
            <p:cNvPr id="40026" name="Freeform 925"/>
            <p:cNvSpPr>
              <a:spLocks noChangeArrowheads="1"/>
            </p:cNvSpPr>
            <p:nvPr/>
          </p:nvSpPr>
          <p:spPr bwMode="auto">
            <a:xfrm>
              <a:off x="3548062"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6926 w 197"/>
                <a:gd name="T9" fmla="*/ 312738 h 115"/>
                <a:gd name="T10" fmla="*/ 266926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EE333D"/>
            </a:solidFill>
            <a:ln w="9525" cmpd="sng">
              <a:noFill/>
              <a:bevel/>
            </a:ln>
          </p:spPr>
          <p:txBody>
            <a:bodyPr/>
            <a:lstStyle/>
            <a:p>
              <a:endParaRPr lang="zh-CN" altLang="en-US"/>
            </a:p>
          </p:txBody>
        </p:sp>
      </p:grpSp>
      <p:grpSp>
        <p:nvGrpSpPr>
          <p:cNvPr id="27677" name="Group 29"/>
          <p:cNvGrpSpPr/>
          <p:nvPr/>
        </p:nvGrpSpPr>
        <p:grpSpPr bwMode="auto">
          <a:xfrm>
            <a:off x="555625" y="2098675"/>
            <a:ext cx="4084638" cy="311150"/>
            <a:chOff x="0" y="0"/>
            <a:chExt cx="4084637" cy="311150"/>
          </a:xfrm>
        </p:grpSpPr>
        <p:sp>
          <p:nvSpPr>
            <p:cNvPr id="40007" name="Freeform 926"/>
            <p:cNvSpPr>
              <a:spLocks noChangeArrowheads="1"/>
            </p:cNvSpPr>
            <p:nvPr/>
          </p:nvSpPr>
          <p:spPr bwMode="auto">
            <a:xfrm>
              <a:off x="0" y="0"/>
              <a:ext cx="536575" cy="311150"/>
            </a:xfrm>
            <a:custGeom>
              <a:avLst/>
              <a:gdLst>
                <a:gd name="T0" fmla="*/ 266926 w 197"/>
                <a:gd name="T1" fmla="*/ 120093 h 114"/>
                <a:gd name="T2" fmla="*/ 266926 w 197"/>
                <a:gd name="T3" fmla="*/ 311150 h 114"/>
                <a:gd name="T4" fmla="*/ 266926 w 197"/>
                <a:gd name="T5" fmla="*/ 311150 h 114"/>
                <a:gd name="T6" fmla="*/ 266926 w 197"/>
                <a:gd name="T7" fmla="*/ 311150 h 114"/>
                <a:gd name="T8" fmla="*/ 266926 w 197"/>
                <a:gd name="T9" fmla="*/ 311150 h 114"/>
                <a:gd name="T10" fmla="*/ 266926 w 197"/>
                <a:gd name="T11" fmla="*/ 311150 h 114"/>
                <a:gd name="T12" fmla="*/ 266926 w 197"/>
                <a:gd name="T13" fmla="*/ 120093 h 114"/>
                <a:gd name="T14" fmla="*/ 0 60000 65536"/>
                <a:gd name="T15" fmla="*/ 0 60000 65536"/>
                <a:gd name="T16" fmla="*/ 0 60000 65536"/>
                <a:gd name="T17" fmla="*/ 0 60000 65536"/>
                <a:gd name="T18" fmla="*/ 0 60000 65536"/>
                <a:gd name="T19" fmla="*/ 0 60000 65536"/>
                <a:gd name="T20" fmla="*/ 0 60000 65536"/>
                <a:gd name="T21" fmla="*/ 0 w 197"/>
                <a:gd name="T22" fmla="*/ 0 h 114"/>
                <a:gd name="T23" fmla="*/ 197 w 19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EBAC07"/>
            </a:solidFill>
            <a:ln w="9525" cmpd="sng">
              <a:noFill/>
              <a:bevel/>
            </a:ln>
          </p:spPr>
          <p:txBody>
            <a:bodyPr/>
            <a:lstStyle/>
            <a:p>
              <a:endParaRPr lang="zh-CN" altLang="en-US"/>
            </a:p>
          </p:txBody>
        </p:sp>
        <p:sp>
          <p:nvSpPr>
            <p:cNvPr id="40008" name="Freeform 927"/>
            <p:cNvSpPr>
              <a:spLocks noChangeArrowheads="1"/>
            </p:cNvSpPr>
            <p:nvPr/>
          </p:nvSpPr>
          <p:spPr bwMode="auto">
            <a:xfrm>
              <a:off x="393700" y="0"/>
              <a:ext cx="536575" cy="311150"/>
            </a:xfrm>
            <a:custGeom>
              <a:avLst/>
              <a:gdLst>
                <a:gd name="T0" fmla="*/ 266926 w 197"/>
                <a:gd name="T1" fmla="*/ 120093 h 114"/>
                <a:gd name="T2" fmla="*/ 266926 w 197"/>
                <a:gd name="T3" fmla="*/ 311150 h 114"/>
                <a:gd name="T4" fmla="*/ 266926 w 197"/>
                <a:gd name="T5" fmla="*/ 311150 h 114"/>
                <a:gd name="T6" fmla="*/ 266926 w 197"/>
                <a:gd name="T7" fmla="*/ 311150 h 114"/>
                <a:gd name="T8" fmla="*/ 266926 w 197"/>
                <a:gd name="T9" fmla="*/ 311150 h 114"/>
                <a:gd name="T10" fmla="*/ 266926 w 197"/>
                <a:gd name="T11" fmla="*/ 311150 h 114"/>
                <a:gd name="T12" fmla="*/ 266926 w 197"/>
                <a:gd name="T13" fmla="*/ 120093 h 114"/>
                <a:gd name="T14" fmla="*/ 0 60000 65536"/>
                <a:gd name="T15" fmla="*/ 0 60000 65536"/>
                <a:gd name="T16" fmla="*/ 0 60000 65536"/>
                <a:gd name="T17" fmla="*/ 0 60000 65536"/>
                <a:gd name="T18" fmla="*/ 0 60000 65536"/>
                <a:gd name="T19" fmla="*/ 0 60000 65536"/>
                <a:gd name="T20" fmla="*/ 0 60000 65536"/>
                <a:gd name="T21" fmla="*/ 0 w 197"/>
                <a:gd name="T22" fmla="*/ 0 h 114"/>
                <a:gd name="T23" fmla="*/ 197 w 19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EBAC07"/>
            </a:solidFill>
            <a:ln w="9525" cmpd="sng">
              <a:noFill/>
              <a:bevel/>
            </a:ln>
          </p:spPr>
          <p:txBody>
            <a:bodyPr/>
            <a:lstStyle/>
            <a:p>
              <a:endParaRPr lang="zh-CN" altLang="en-US"/>
            </a:p>
          </p:txBody>
        </p:sp>
        <p:sp>
          <p:nvSpPr>
            <p:cNvPr id="40009" name="Freeform 928"/>
            <p:cNvSpPr>
              <a:spLocks noChangeArrowheads="1"/>
            </p:cNvSpPr>
            <p:nvPr/>
          </p:nvSpPr>
          <p:spPr bwMode="auto">
            <a:xfrm>
              <a:off x="785812" y="0"/>
              <a:ext cx="539750" cy="311150"/>
            </a:xfrm>
            <a:custGeom>
              <a:avLst/>
              <a:gdLst>
                <a:gd name="T0" fmla="*/ 269875 w 198"/>
                <a:gd name="T1" fmla="*/ 120093 h 114"/>
                <a:gd name="T2" fmla="*/ 269875 w 198"/>
                <a:gd name="T3" fmla="*/ 311150 h 114"/>
                <a:gd name="T4" fmla="*/ 269875 w 198"/>
                <a:gd name="T5" fmla="*/ 311150 h 114"/>
                <a:gd name="T6" fmla="*/ 269875 w 198"/>
                <a:gd name="T7" fmla="*/ 311150 h 114"/>
                <a:gd name="T8" fmla="*/ 269875 w 198"/>
                <a:gd name="T9" fmla="*/ 311150 h 114"/>
                <a:gd name="T10" fmla="*/ 269875 w 198"/>
                <a:gd name="T11" fmla="*/ 311150 h 114"/>
                <a:gd name="T12" fmla="*/ 269875 w 198"/>
                <a:gd name="T13" fmla="*/ 120093 h 114"/>
                <a:gd name="T14" fmla="*/ 0 60000 65536"/>
                <a:gd name="T15" fmla="*/ 0 60000 65536"/>
                <a:gd name="T16" fmla="*/ 0 60000 65536"/>
                <a:gd name="T17" fmla="*/ 0 60000 65536"/>
                <a:gd name="T18" fmla="*/ 0 60000 65536"/>
                <a:gd name="T19" fmla="*/ 0 60000 65536"/>
                <a:gd name="T20" fmla="*/ 0 60000 65536"/>
                <a:gd name="T21" fmla="*/ 0 w 198"/>
                <a:gd name="T22" fmla="*/ 0 h 114"/>
                <a:gd name="T23" fmla="*/ 198 w 198"/>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4">
                  <a:moveTo>
                    <a:pt x="99" y="44"/>
                  </a:moveTo>
                  <a:cubicBezTo>
                    <a:pt x="70"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9" y="0"/>
                    <a:pt x="99" y="44"/>
                  </a:cubicBezTo>
                  <a:close/>
                </a:path>
              </a:pathLst>
            </a:custGeom>
            <a:solidFill>
              <a:srgbClr val="EBAC07"/>
            </a:solidFill>
            <a:ln w="9525" cmpd="sng">
              <a:noFill/>
              <a:bevel/>
            </a:ln>
          </p:spPr>
          <p:txBody>
            <a:bodyPr/>
            <a:lstStyle/>
            <a:p>
              <a:endParaRPr lang="zh-CN" altLang="en-US"/>
            </a:p>
          </p:txBody>
        </p:sp>
        <p:sp>
          <p:nvSpPr>
            <p:cNvPr id="40010" name="Freeform 929"/>
            <p:cNvSpPr>
              <a:spLocks noChangeArrowheads="1"/>
            </p:cNvSpPr>
            <p:nvPr/>
          </p:nvSpPr>
          <p:spPr bwMode="auto">
            <a:xfrm>
              <a:off x="1181100" y="0"/>
              <a:ext cx="538163" cy="311150"/>
            </a:xfrm>
            <a:custGeom>
              <a:avLst/>
              <a:gdLst>
                <a:gd name="T0" fmla="*/ 269082 w 198"/>
                <a:gd name="T1" fmla="*/ 120093 h 114"/>
                <a:gd name="T2" fmla="*/ 269082 w 198"/>
                <a:gd name="T3" fmla="*/ 311150 h 114"/>
                <a:gd name="T4" fmla="*/ 269082 w 198"/>
                <a:gd name="T5" fmla="*/ 311150 h 114"/>
                <a:gd name="T6" fmla="*/ 269082 w 198"/>
                <a:gd name="T7" fmla="*/ 311150 h 114"/>
                <a:gd name="T8" fmla="*/ 269082 w 198"/>
                <a:gd name="T9" fmla="*/ 311150 h 114"/>
                <a:gd name="T10" fmla="*/ 269082 w 198"/>
                <a:gd name="T11" fmla="*/ 311150 h 114"/>
                <a:gd name="T12" fmla="*/ 269082 w 198"/>
                <a:gd name="T13" fmla="*/ 120093 h 114"/>
                <a:gd name="T14" fmla="*/ 0 60000 65536"/>
                <a:gd name="T15" fmla="*/ 0 60000 65536"/>
                <a:gd name="T16" fmla="*/ 0 60000 65536"/>
                <a:gd name="T17" fmla="*/ 0 60000 65536"/>
                <a:gd name="T18" fmla="*/ 0 60000 65536"/>
                <a:gd name="T19" fmla="*/ 0 60000 65536"/>
                <a:gd name="T20" fmla="*/ 0 60000 65536"/>
                <a:gd name="T21" fmla="*/ 0 w 198"/>
                <a:gd name="T22" fmla="*/ 0 h 114"/>
                <a:gd name="T23" fmla="*/ 198 w 198"/>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4">
                  <a:moveTo>
                    <a:pt x="99" y="44"/>
                  </a:moveTo>
                  <a:cubicBezTo>
                    <a:pt x="70"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8" y="0"/>
                    <a:pt x="99" y="44"/>
                  </a:cubicBezTo>
                  <a:close/>
                </a:path>
              </a:pathLst>
            </a:custGeom>
            <a:solidFill>
              <a:srgbClr val="EBAC07"/>
            </a:solidFill>
            <a:ln w="9525" cmpd="sng">
              <a:noFill/>
              <a:bevel/>
            </a:ln>
          </p:spPr>
          <p:txBody>
            <a:bodyPr/>
            <a:lstStyle/>
            <a:p>
              <a:endParaRPr lang="zh-CN" altLang="en-US"/>
            </a:p>
          </p:txBody>
        </p:sp>
        <p:sp>
          <p:nvSpPr>
            <p:cNvPr id="40011" name="Freeform 930"/>
            <p:cNvSpPr>
              <a:spLocks noChangeArrowheads="1"/>
            </p:cNvSpPr>
            <p:nvPr/>
          </p:nvSpPr>
          <p:spPr bwMode="auto">
            <a:xfrm>
              <a:off x="1574800" y="0"/>
              <a:ext cx="539750" cy="311150"/>
            </a:xfrm>
            <a:custGeom>
              <a:avLst/>
              <a:gdLst>
                <a:gd name="T0" fmla="*/ 269875 w 198"/>
                <a:gd name="T1" fmla="*/ 120093 h 114"/>
                <a:gd name="T2" fmla="*/ 269875 w 198"/>
                <a:gd name="T3" fmla="*/ 311150 h 114"/>
                <a:gd name="T4" fmla="*/ 269875 w 198"/>
                <a:gd name="T5" fmla="*/ 311150 h 114"/>
                <a:gd name="T6" fmla="*/ 269875 w 198"/>
                <a:gd name="T7" fmla="*/ 311150 h 114"/>
                <a:gd name="T8" fmla="*/ 269875 w 198"/>
                <a:gd name="T9" fmla="*/ 311150 h 114"/>
                <a:gd name="T10" fmla="*/ 269875 w 198"/>
                <a:gd name="T11" fmla="*/ 311150 h 114"/>
                <a:gd name="T12" fmla="*/ 269875 w 198"/>
                <a:gd name="T13" fmla="*/ 120093 h 114"/>
                <a:gd name="T14" fmla="*/ 0 60000 65536"/>
                <a:gd name="T15" fmla="*/ 0 60000 65536"/>
                <a:gd name="T16" fmla="*/ 0 60000 65536"/>
                <a:gd name="T17" fmla="*/ 0 60000 65536"/>
                <a:gd name="T18" fmla="*/ 0 60000 65536"/>
                <a:gd name="T19" fmla="*/ 0 60000 65536"/>
                <a:gd name="T20" fmla="*/ 0 60000 65536"/>
                <a:gd name="T21" fmla="*/ 0 w 198"/>
                <a:gd name="T22" fmla="*/ 0 h 114"/>
                <a:gd name="T23" fmla="*/ 198 w 198"/>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8" y="0"/>
                    <a:pt x="99" y="44"/>
                  </a:cubicBezTo>
                  <a:close/>
                </a:path>
              </a:pathLst>
            </a:custGeom>
            <a:solidFill>
              <a:srgbClr val="EBAC07"/>
            </a:solidFill>
            <a:ln w="9525" cmpd="sng">
              <a:noFill/>
              <a:bevel/>
            </a:ln>
          </p:spPr>
          <p:txBody>
            <a:bodyPr/>
            <a:lstStyle/>
            <a:p>
              <a:endParaRPr lang="zh-CN" altLang="en-US"/>
            </a:p>
          </p:txBody>
        </p:sp>
        <p:sp>
          <p:nvSpPr>
            <p:cNvPr id="40012" name="Freeform 931"/>
            <p:cNvSpPr>
              <a:spLocks noChangeArrowheads="1"/>
            </p:cNvSpPr>
            <p:nvPr/>
          </p:nvSpPr>
          <p:spPr bwMode="auto">
            <a:xfrm>
              <a:off x="1970087" y="0"/>
              <a:ext cx="536575" cy="311150"/>
            </a:xfrm>
            <a:custGeom>
              <a:avLst/>
              <a:gdLst>
                <a:gd name="T0" fmla="*/ 269649 w 197"/>
                <a:gd name="T1" fmla="*/ 120093 h 114"/>
                <a:gd name="T2" fmla="*/ 269649 w 197"/>
                <a:gd name="T3" fmla="*/ 311150 h 114"/>
                <a:gd name="T4" fmla="*/ 269649 w 197"/>
                <a:gd name="T5" fmla="*/ 311150 h 114"/>
                <a:gd name="T6" fmla="*/ 269649 w 197"/>
                <a:gd name="T7" fmla="*/ 311150 h 114"/>
                <a:gd name="T8" fmla="*/ 269649 w 197"/>
                <a:gd name="T9" fmla="*/ 311150 h 114"/>
                <a:gd name="T10" fmla="*/ 269649 w 197"/>
                <a:gd name="T11" fmla="*/ 311150 h 114"/>
                <a:gd name="T12" fmla="*/ 269649 w 197"/>
                <a:gd name="T13" fmla="*/ 120093 h 114"/>
                <a:gd name="T14" fmla="*/ 0 60000 65536"/>
                <a:gd name="T15" fmla="*/ 0 60000 65536"/>
                <a:gd name="T16" fmla="*/ 0 60000 65536"/>
                <a:gd name="T17" fmla="*/ 0 60000 65536"/>
                <a:gd name="T18" fmla="*/ 0 60000 65536"/>
                <a:gd name="T19" fmla="*/ 0 60000 65536"/>
                <a:gd name="T20" fmla="*/ 0 60000 65536"/>
                <a:gd name="T21" fmla="*/ 0 w 197"/>
                <a:gd name="T22" fmla="*/ 0 h 114"/>
                <a:gd name="T23" fmla="*/ 197 w 19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7" y="66"/>
                    <a:pt x="128" y="0"/>
                    <a:pt x="99" y="44"/>
                  </a:cubicBezTo>
                  <a:close/>
                </a:path>
              </a:pathLst>
            </a:custGeom>
            <a:solidFill>
              <a:srgbClr val="EBAC07"/>
            </a:solidFill>
            <a:ln w="9525" cmpd="sng">
              <a:noFill/>
              <a:bevel/>
            </a:ln>
          </p:spPr>
          <p:txBody>
            <a:bodyPr/>
            <a:lstStyle/>
            <a:p>
              <a:endParaRPr lang="zh-CN" altLang="en-US"/>
            </a:p>
          </p:txBody>
        </p:sp>
        <p:sp>
          <p:nvSpPr>
            <p:cNvPr id="40013" name="Freeform 932"/>
            <p:cNvSpPr>
              <a:spLocks noChangeArrowheads="1"/>
            </p:cNvSpPr>
            <p:nvPr/>
          </p:nvSpPr>
          <p:spPr bwMode="auto">
            <a:xfrm>
              <a:off x="2365375" y="0"/>
              <a:ext cx="534988" cy="311150"/>
            </a:xfrm>
            <a:custGeom>
              <a:avLst/>
              <a:gdLst>
                <a:gd name="T0" fmla="*/ 268852 w 197"/>
                <a:gd name="T1" fmla="*/ 120093 h 114"/>
                <a:gd name="T2" fmla="*/ 268852 w 197"/>
                <a:gd name="T3" fmla="*/ 311150 h 114"/>
                <a:gd name="T4" fmla="*/ 268852 w 197"/>
                <a:gd name="T5" fmla="*/ 311150 h 114"/>
                <a:gd name="T6" fmla="*/ 268852 w 197"/>
                <a:gd name="T7" fmla="*/ 311150 h 114"/>
                <a:gd name="T8" fmla="*/ 268852 w 197"/>
                <a:gd name="T9" fmla="*/ 311150 h 114"/>
                <a:gd name="T10" fmla="*/ 268852 w 197"/>
                <a:gd name="T11" fmla="*/ 311150 h 114"/>
                <a:gd name="T12" fmla="*/ 268852 w 197"/>
                <a:gd name="T13" fmla="*/ 120093 h 114"/>
                <a:gd name="T14" fmla="*/ 0 60000 65536"/>
                <a:gd name="T15" fmla="*/ 0 60000 65536"/>
                <a:gd name="T16" fmla="*/ 0 60000 65536"/>
                <a:gd name="T17" fmla="*/ 0 60000 65536"/>
                <a:gd name="T18" fmla="*/ 0 60000 65536"/>
                <a:gd name="T19" fmla="*/ 0 60000 65536"/>
                <a:gd name="T20" fmla="*/ 0 60000 65536"/>
                <a:gd name="T21" fmla="*/ 0 w 197"/>
                <a:gd name="T22" fmla="*/ 0 h 114"/>
                <a:gd name="T23" fmla="*/ 197 w 19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7" y="66"/>
                    <a:pt x="128" y="0"/>
                    <a:pt x="99" y="44"/>
                  </a:cubicBezTo>
                  <a:close/>
                </a:path>
              </a:pathLst>
            </a:custGeom>
            <a:solidFill>
              <a:srgbClr val="EBAC07"/>
            </a:solidFill>
            <a:ln w="9525" cmpd="sng">
              <a:noFill/>
              <a:bevel/>
            </a:ln>
          </p:spPr>
          <p:txBody>
            <a:bodyPr/>
            <a:lstStyle/>
            <a:p>
              <a:endParaRPr lang="zh-CN" altLang="en-US"/>
            </a:p>
          </p:txBody>
        </p:sp>
        <p:sp>
          <p:nvSpPr>
            <p:cNvPr id="40014" name="Freeform 933"/>
            <p:cNvSpPr>
              <a:spLocks noChangeArrowheads="1"/>
            </p:cNvSpPr>
            <p:nvPr/>
          </p:nvSpPr>
          <p:spPr bwMode="auto">
            <a:xfrm>
              <a:off x="2759075" y="0"/>
              <a:ext cx="536575" cy="311150"/>
            </a:xfrm>
            <a:custGeom>
              <a:avLst/>
              <a:gdLst>
                <a:gd name="T0" fmla="*/ 266926 w 197"/>
                <a:gd name="T1" fmla="*/ 120093 h 114"/>
                <a:gd name="T2" fmla="*/ 266926 w 197"/>
                <a:gd name="T3" fmla="*/ 311150 h 114"/>
                <a:gd name="T4" fmla="*/ 266926 w 197"/>
                <a:gd name="T5" fmla="*/ 311150 h 114"/>
                <a:gd name="T6" fmla="*/ 266926 w 197"/>
                <a:gd name="T7" fmla="*/ 311150 h 114"/>
                <a:gd name="T8" fmla="*/ 269649 w 197"/>
                <a:gd name="T9" fmla="*/ 311150 h 114"/>
                <a:gd name="T10" fmla="*/ 269649 w 197"/>
                <a:gd name="T11" fmla="*/ 311150 h 114"/>
                <a:gd name="T12" fmla="*/ 266926 w 197"/>
                <a:gd name="T13" fmla="*/ 120093 h 114"/>
                <a:gd name="T14" fmla="*/ 0 60000 65536"/>
                <a:gd name="T15" fmla="*/ 0 60000 65536"/>
                <a:gd name="T16" fmla="*/ 0 60000 65536"/>
                <a:gd name="T17" fmla="*/ 0 60000 65536"/>
                <a:gd name="T18" fmla="*/ 0 60000 65536"/>
                <a:gd name="T19" fmla="*/ 0 60000 65536"/>
                <a:gd name="T20" fmla="*/ 0 60000 65536"/>
                <a:gd name="T21" fmla="*/ 0 w 197"/>
                <a:gd name="T22" fmla="*/ 0 h 114"/>
                <a:gd name="T23" fmla="*/ 197 w 19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4">
                  <a:moveTo>
                    <a:pt x="98" y="44"/>
                  </a:moveTo>
                  <a:cubicBezTo>
                    <a:pt x="69" y="0"/>
                    <a:pt x="0" y="66"/>
                    <a:pt x="98" y="114"/>
                  </a:cubicBezTo>
                  <a:cubicBezTo>
                    <a:pt x="98" y="114"/>
                    <a:pt x="98" y="114"/>
                    <a:pt x="98" y="114"/>
                  </a:cubicBezTo>
                  <a:cubicBezTo>
                    <a:pt x="98" y="114"/>
                    <a:pt x="98" y="114"/>
                    <a:pt x="98" y="114"/>
                  </a:cubicBezTo>
                  <a:cubicBezTo>
                    <a:pt x="99" y="114"/>
                    <a:pt x="99" y="114"/>
                    <a:pt x="99" y="114"/>
                  </a:cubicBezTo>
                  <a:cubicBezTo>
                    <a:pt x="99" y="114"/>
                    <a:pt x="99" y="114"/>
                    <a:pt x="99" y="114"/>
                  </a:cubicBezTo>
                  <a:cubicBezTo>
                    <a:pt x="197" y="66"/>
                    <a:pt x="128" y="0"/>
                    <a:pt x="98" y="44"/>
                  </a:cubicBezTo>
                  <a:close/>
                </a:path>
              </a:pathLst>
            </a:custGeom>
            <a:solidFill>
              <a:srgbClr val="EBAC07"/>
            </a:solidFill>
            <a:ln w="9525" cmpd="sng">
              <a:noFill/>
              <a:bevel/>
            </a:ln>
          </p:spPr>
          <p:txBody>
            <a:bodyPr/>
            <a:lstStyle/>
            <a:p>
              <a:endParaRPr lang="zh-CN" altLang="en-US"/>
            </a:p>
          </p:txBody>
        </p:sp>
        <p:sp>
          <p:nvSpPr>
            <p:cNvPr id="40015" name="Freeform 934"/>
            <p:cNvSpPr>
              <a:spLocks noChangeArrowheads="1"/>
            </p:cNvSpPr>
            <p:nvPr/>
          </p:nvSpPr>
          <p:spPr bwMode="auto">
            <a:xfrm>
              <a:off x="3154362" y="0"/>
              <a:ext cx="534988" cy="311150"/>
            </a:xfrm>
            <a:custGeom>
              <a:avLst/>
              <a:gdLst>
                <a:gd name="T0" fmla="*/ 266136 w 197"/>
                <a:gd name="T1" fmla="*/ 120093 h 114"/>
                <a:gd name="T2" fmla="*/ 266136 w 197"/>
                <a:gd name="T3" fmla="*/ 311150 h 114"/>
                <a:gd name="T4" fmla="*/ 266136 w 197"/>
                <a:gd name="T5" fmla="*/ 311150 h 114"/>
                <a:gd name="T6" fmla="*/ 266136 w 197"/>
                <a:gd name="T7" fmla="*/ 311150 h 114"/>
                <a:gd name="T8" fmla="*/ 266136 w 197"/>
                <a:gd name="T9" fmla="*/ 311150 h 114"/>
                <a:gd name="T10" fmla="*/ 266136 w 197"/>
                <a:gd name="T11" fmla="*/ 311150 h 114"/>
                <a:gd name="T12" fmla="*/ 266136 w 197"/>
                <a:gd name="T13" fmla="*/ 120093 h 114"/>
                <a:gd name="T14" fmla="*/ 0 60000 65536"/>
                <a:gd name="T15" fmla="*/ 0 60000 65536"/>
                <a:gd name="T16" fmla="*/ 0 60000 65536"/>
                <a:gd name="T17" fmla="*/ 0 60000 65536"/>
                <a:gd name="T18" fmla="*/ 0 60000 65536"/>
                <a:gd name="T19" fmla="*/ 0 60000 65536"/>
                <a:gd name="T20" fmla="*/ 0 60000 65536"/>
                <a:gd name="T21" fmla="*/ 0 w 197"/>
                <a:gd name="T22" fmla="*/ 0 h 114"/>
                <a:gd name="T23" fmla="*/ 197 w 19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EBAC07"/>
            </a:solidFill>
            <a:ln w="9525" cmpd="sng">
              <a:noFill/>
              <a:bevel/>
            </a:ln>
          </p:spPr>
          <p:txBody>
            <a:bodyPr/>
            <a:lstStyle/>
            <a:p>
              <a:endParaRPr lang="zh-CN" altLang="en-US"/>
            </a:p>
          </p:txBody>
        </p:sp>
        <p:sp>
          <p:nvSpPr>
            <p:cNvPr id="40016" name="Freeform 935"/>
            <p:cNvSpPr>
              <a:spLocks noChangeArrowheads="1"/>
            </p:cNvSpPr>
            <p:nvPr/>
          </p:nvSpPr>
          <p:spPr bwMode="auto">
            <a:xfrm>
              <a:off x="3548062" y="0"/>
              <a:ext cx="536575" cy="311150"/>
            </a:xfrm>
            <a:custGeom>
              <a:avLst/>
              <a:gdLst>
                <a:gd name="T0" fmla="*/ 266926 w 197"/>
                <a:gd name="T1" fmla="*/ 120093 h 114"/>
                <a:gd name="T2" fmla="*/ 266926 w 197"/>
                <a:gd name="T3" fmla="*/ 311150 h 114"/>
                <a:gd name="T4" fmla="*/ 266926 w 197"/>
                <a:gd name="T5" fmla="*/ 311150 h 114"/>
                <a:gd name="T6" fmla="*/ 266926 w 197"/>
                <a:gd name="T7" fmla="*/ 311150 h 114"/>
                <a:gd name="T8" fmla="*/ 266926 w 197"/>
                <a:gd name="T9" fmla="*/ 311150 h 114"/>
                <a:gd name="T10" fmla="*/ 266926 w 197"/>
                <a:gd name="T11" fmla="*/ 311150 h 114"/>
                <a:gd name="T12" fmla="*/ 266926 w 197"/>
                <a:gd name="T13" fmla="*/ 120093 h 114"/>
                <a:gd name="T14" fmla="*/ 0 60000 65536"/>
                <a:gd name="T15" fmla="*/ 0 60000 65536"/>
                <a:gd name="T16" fmla="*/ 0 60000 65536"/>
                <a:gd name="T17" fmla="*/ 0 60000 65536"/>
                <a:gd name="T18" fmla="*/ 0 60000 65536"/>
                <a:gd name="T19" fmla="*/ 0 60000 65536"/>
                <a:gd name="T20" fmla="*/ 0 60000 65536"/>
                <a:gd name="T21" fmla="*/ 0 w 197"/>
                <a:gd name="T22" fmla="*/ 0 h 114"/>
                <a:gd name="T23" fmla="*/ 197 w 19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EBAC07"/>
            </a:solidFill>
            <a:ln w="9525" cmpd="sng">
              <a:noFill/>
              <a:bevel/>
            </a:ln>
          </p:spPr>
          <p:txBody>
            <a:bodyPr/>
            <a:lstStyle/>
            <a:p>
              <a:endParaRPr lang="zh-CN" altLang="en-US"/>
            </a:p>
          </p:txBody>
        </p:sp>
      </p:grpSp>
      <p:grpSp>
        <p:nvGrpSpPr>
          <p:cNvPr id="27688" name="Group 40"/>
          <p:cNvGrpSpPr/>
          <p:nvPr/>
        </p:nvGrpSpPr>
        <p:grpSpPr bwMode="auto">
          <a:xfrm>
            <a:off x="555625" y="2452688"/>
            <a:ext cx="4084638" cy="312737"/>
            <a:chOff x="0" y="0"/>
            <a:chExt cx="4084637" cy="312738"/>
          </a:xfrm>
        </p:grpSpPr>
        <p:sp>
          <p:nvSpPr>
            <p:cNvPr id="39997" name="Freeform 936"/>
            <p:cNvSpPr>
              <a:spLocks noChangeArrowheads="1"/>
            </p:cNvSpPr>
            <p:nvPr/>
          </p:nvSpPr>
          <p:spPr bwMode="auto">
            <a:xfrm>
              <a:off x="0" y="0"/>
              <a:ext cx="536575" cy="312738"/>
            </a:xfrm>
            <a:custGeom>
              <a:avLst/>
              <a:gdLst>
                <a:gd name="T0" fmla="*/ 266926 w 197"/>
                <a:gd name="T1" fmla="*/ 122376 h 115"/>
                <a:gd name="T2" fmla="*/ 266926 w 197"/>
                <a:gd name="T3" fmla="*/ 312738 h 115"/>
                <a:gd name="T4" fmla="*/ 266926 w 197"/>
                <a:gd name="T5" fmla="*/ 312738 h 115"/>
                <a:gd name="T6" fmla="*/ 266926 w 197"/>
                <a:gd name="T7" fmla="*/ 312738 h 115"/>
                <a:gd name="T8" fmla="*/ 266926 w 197"/>
                <a:gd name="T9" fmla="*/ 312738 h 115"/>
                <a:gd name="T10" fmla="*/ 266926 w 197"/>
                <a:gd name="T11" fmla="*/ 312738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EBAC07"/>
            </a:solidFill>
            <a:ln w="9525" cmpd="sng">
              <a:noFill/>
              <a:bevel/>
            </a:ln>
          </p:spPr>
          <p:txBody>
            <a:bodyPr/>
            <a:lstStyle/>
            <a:p>
              <a:endParaRPr lang="zh-CN" altLang="en-US"/>
            </a:p>
          </p:txBody>
        </p:sp>
        <p:sp>
          <p:nvSpPr>
            <p:cNvPr id="39998" name="Freeform 937"/>
            <p:cNvSpPr>
              <a:spLocks noChangeArrowheads="1"/>
            </p:cNvSpPr>
            <p:nvPr/>
          </p:nvSpPr>
          <p:spPr bwMode="auto">
            <a:xfrm>
              <a:off x="393700" y="0"/>
              <a:ext cx="536575" cy="312738"/>
            </a:xfrm>
            <a:custGeom>
              <a:avLst/>
              <a:gdLst>
                <a:gd name="T0" fmla="*/ 266926 w 197"/>
                <a:gd name="T1" fmla="*/ 122376 h 115"/>
                <a:gd name="T2" fmla="*/ 266926 w 197"/>
                <a:gd name="T3" fmla="*/ 312738 h 115"/>
                <a:gd name="T4" fmla="*/ 266926 w 197"/>
                <a:gd name="T5" fmla="*/ 312738 h 115"/>
                <a:gd name="T6" fmla="*/ 266926 w 197"/>
                <a:gd name="T7" fmla="*/ 312738 h 115"/>
                <a:gd name="T8" fmla="*/ 266926 w 197"/>
                <a:gd name="T9" fmla="*/ 312738 h 115"/>
                <a:gd name="T10" fmla="*/ 266926 w 197"/>
                <a:gd name="T11" fmla="*/ 312738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EBAC07"/>
            </a:solidFill>
            <a:ln w="9525" cmpd="sng">
              <a:noFill/>
              <a:bevel/>
            </a:ln>
          </p:spPr>
          <p:txBody>
            <a:bodyPr/>
            <a:lstStyle/>
            <a:p>
              <a:endParaRPr lang="zh-CN" altLang="en-US"/>
            </a:p>
          </p:txBody>
        </p:sp>
        <p:sp>
          <p:nvSpPr>
            <p:cNvPr id="39999" name="Freeform 938"/>
            <p:cNvSpPr>
              <a:spLocks noChangeArrowheads="1"/>
            </p:cNvSpPr>
            <p:nvPr/>
          </p:nvSpPr>
          <p:spPr bwMode="auto">
            <a:xfrm>
              <a:off x="785812" y="0"/>
              <a:ext cx="539750" cy="312738"/>
            </a:xfrm>
            <a:custGeom>
              <a:avLst/>
              <a:gdLst>
                <a:gd name="T0" fmla="*/ 269875 w 198"/>
                <a:gd name="T1" fmla="*/ 122376 h 115"/>
                <a:gd name="T2" fmla="*/ 269875 w 198"/>
                <a:gd name="T3" fmla="*/ 312738 h 115"/>
                <a:gd name="T4" fmla="*/ 269875 w 198"/>
                <a:gd name="T5" fmla="*/ 312738 h 115"/>
                <a:gd name="T6" fmla="*/ 269875 w 198"/>
                <a:gd name="T7" fmla="*/ 312738 h 115"/>
                <a:gd name="T8" fmla="*/ 269875 w 198"/>
                <a:gd name="T9" fmla="*/ 312738 h 115"/>
                <a:gd name="T10" fmla="*/ 269875 w 198"/>
                <a:gd name="T11" fmla="*/ 312738 h 115"/>
                <a:gd name="T12" fmla="*/ 269875 w 198"/>
                <a:gd name="T13" fmla="*/ 122376 h 115"/>
                <a:gd name="T14" fmla="*/ 0 60000 65536"/>
                <a:gd name="T15" fmla="*/ 0 60000 65536"/>
                <a:gd name="T16" fmla="*/ 0 60000 65536"/>
                <a:gd name="T17" fmla="*/ 0 60000 65536"/>
                <a:gd name="T18" fmla="*/ 0 60000 65536"/>
                <a:gd name="T19" fmla="*/ 0 60000 65536"/>
                <a:gd name="T20" fmla="*/ 0 60000 65536"/>
                <a:gd name="T21" fmla="*/ 0 w 198"/>
                <a:gd name="T22" fmla="*/ 0 h 115"/>
                <a:gd name="T23" fmla="*/ 198 w 19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5">
                  <a:moveTo>
                    <a:pt x="99" y="45"/>
                  </a:moveTo>
                  <a:cubicBezTo>
                    <a:pt x="70"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9" y="0"/>
                    <a:pt x="99" y="45"/>
                  </a:cubicBezTo>
                  <a:close/>
                </a:path>
              </a:pathLst>
            </a:custGeom>
            <a:solidFill>
              <a:srgbClr val="A2B932"/>
            </a:solidFill>
            <a:ln w="9525" cmpd="sng">
              <a:noFill/>
              <a:bevel/>
            </a:ln>
          </p:spPr>
          <p:txBody>
            <a:bodyPr/>
            <a:lstStyle/>
            <a:p>
              <a:endParaRPr lang="zh-CN" altLang="en-US"/>
            </a:p>
          </p:txBody>
        </p:sp>
        <p:sp>
          <p:nvSpPr>
            <p:cNvPr id="40000" name="Freeform 939"/>
            <p:cNvSpPr>
              <a:spLocks noChangeArrowheads="1"/>
            </p:cNvSpPr>
            <p:nvPr/>
          </p:nvSpPr>
          <p:spPr bwMode="auto">
            <a:xfrm>
              <a:off x="1181100" y="0"/>
              <a:ext cx="538163" cy="312738"/>
            </a:xfrm>
            <a:custGeom>
              <a:avLst/>
              <a:gdLst>
                <a:gd name="T0" fmla="*/ 269082 w 198"/>
                <a:gd name="T1" fmla="*/ 122376 h 115"/>
                <a:gd name="T2" fmla="*/ 269082 w 198"/>
                <a:gd name="T3" fmla="*/ 312738 h 115"/>
                <a:gd name="T4" fmla="*/ 269082 w 198"/>
                <a:gd name="T5" fmla="*/ 312738 h 115"/>
                <a:gd name="T6" fmla="*/ 269082 w 198"/>
                <a:gd name="T7" fmla="*/ 312738 h 115"/>
                <a:gd name="T8" fmla="*/ 269082 w 198"/>
                <a:gd name="T9" fmla="*/ 312738 h 115"/>
                <a:gd name="T10" fmla="*/ 269082 w 198"/>
                <a:gd name="T11" fmla="*/ 312738 h 115"/>
                <a:gd name="T12" fmla="*/ 269082 w 198"/>
                <a:gd name="T13" fmla="*/ 122376 h 115"/>
                <a:gd name="T14" fmla="*/ 0 60000 65536"/>
                <a:gd name="T15" fmla="*/ 0 60000 65536"/>
                <a:gd name="T16" fmla="*/ 0 60000 65536"/>
                <a:gd name="T17" fmla="*/ 0 60000 65536"/>
                <a:gd name="T18" fmla="*/ 0 60000 65536"/>
                <a:gd name="T19" fmla="*/ 0 60000 65536"/>
                <a:gd name="T20" fmla="*/ 0 60000 65536"/>
                <a:gd name="T21" fmla="*/ 0 w 198"/>
                <a:gd name="T22" fmla="*/ 0 h 115"/>
                <a:gd name="T23" fmla="*/ 198 w 19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5">
                  <a:moveTo>
                    <a:pt x="99" y="45"/>
                  </a:moveTo>
                  <a:cubicBezTo>
                    <a:pt x="70"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8" y="0"/>
                    <a:pt x="99" y="45"/>
                  </a:cubicBezTo>
                  <a:close/>
                </a:path>
              </a:pathLst>
            </a:custGeom>
            <a:solidFill>
              <a:srgbClr val="A2B932"/>
            </a:solidFill>
            <a:ln w="9525" cmpd="sng">
              <a:noFill/>
              <a:bevel/>
            </a:ln>
          </p:spPr>
          <p:txBody>
            <a:bodyPr/>
            <a:lstStyle/>
            <a:p>
              <a:endParaRPr lang="zh-CN" altLang="en-US"/>
            </a:p>
          </p:txBody>
        </p:sp>
        <p:sp>
          <p:nvSpPr>
            <p:cNvPr id="40001" name="Freeform 940"/>
            <p:cNvSpPr>
              <a:spLocks noChangeArrowheads="1"/>
            </p:cNvSpPr>
            <p:nvPr/>
          </p:nvSpPr>
          <p:spPr bwMode="auto">
            <a:xfrm>
              <a:off x="1574800" y="0"/>
              <a:ext cx="539750" cy="312738"/>
            </a:xfrm>
            <a:custGeom>
              <a:avLst/>
              <a:gdLst>
                <a:gd name="T0" fmla="*/ 269875 w 198"/>
                <a:gd name="T1" fmla="*/ 122376 h 115"/>
                <a:gd name="T2" fmla="*/ 269875 w 198"/>
                <a:gd name="T3" fmla="*/ 312738 h 115"/>
                <a:gd name="T4" fmla="*/ 269875 w 198"/>
                <a:gd name="T5" fmla="*/ 312738 h 115"/>
                <a:gd name="T6" fmla="*/ 269875 w 198"/>
                <a:gd name="T7" fmla="*/ 312738 h 115"/>
                <a:gd name="T8" fmla="*/ 269875 w 198"/>
                <a:gd name="T9" fmla="*/ 312738 h 115"/>
                <a:gd name="T10" fmla="*/ 269875 w 198"/>
                <a:gd name="T11" fmla="*/ 312738 h 115"/>
                <a:gd name="T12" fmla="*/ 269875 w 198"/>
                <a:gd name="T13" fmla="*/ 122376 h 115"/>
                <a:gd name="T14" fmla="*/ 0 60000 65536"/>
                <a:gd name="T15" fmla="*/ 0 60000 65536"/>
                <a:gd name="T16" fmla="*/ 0 60000 65536"/>
                <a:gd name="T17" fmla="*/ 0 60000 65536"/>
                <a:gd name="T18" fmla="*/ 0 60000 65536"/>
                <a:gd name="T19" fmla="*/ 0 60000 65536"/>
                <a:gd name="T20" fmla="*/ 0 60000 65536"/>
                <a:gd name="T21" fmla="*/ 0 w 198"/>
                <a:gd name="T22" fmla="*/ 0 h 115"/>
                <a:gd name="T23" fmla="*/ 198 w 19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8" y="0"/>
                    <a:pt x="99" y="45"/>
                  </a:cubicBezTo>
                  <a:close/>
                </a:path>
              </a:pathLst>
            </a:custGeom>
            <a:solidFill>
              <a:srgbClr val="A2B932"/>
            </a:solidFill>
            <a:ln w="9525" cmpd="sng">
              <a:noFill/>
              <a:bevel/>
            </a:ln>
          </p:spPr>
          <p:txBody>
            <a:bodyPr/>
            <a:lstStyle/>
            <a:p>
              <a:endParaRPr lang="zh-CN" altLang="en-US"/>
            </a:p>
          </p:txBody>
        </p:sp>
        <p:sp>
          <p:nvSpPr>
            <p:cNvPr id="40002" name="Freeform 941"/>
            <p:cNvSpPr>
              <a:spLocks noChangeArrowheads="1"/>
            </p:cNvSpPr>
            <p:nvPr/>
          </p:nvSpPr>
          <p:spPr bwMode="auto">
            <a:xfrm>
              <a:off x="1970087" y="0"/>
              <a:ext cx="536575" cy="312738"/>
            </a:xfrm>
            <a:custGeom>
              <a:avLst/>
              <a:gdLst>
                <a:gd name="T0" fmla="*/ 269649 w 197"/>
                <a:gd name="T1" fmla="*/ 122376 h 115"/>
                <a:gd name="T2" fmla="*/ 269649 w 197"/>
                <a:gd name="T3" fmla="*/ 312738 h 115"/>
                <a:gd name="T4" fmla="*/ 269649 w 197"/>
                <a:gd name="T5" fmla="*/ 312738 h 115"/>
                <a:gd name="T6" fmla="*/ 269649 w 197"/>
                <a:gd name="T7" fmla="*/ 312738 h 115"/>
                <a:gd name="T8" fmla="*/ 269649 w 197"/>
                <a:gd name="T9" fmla="*/ 312738 h 115"/>
                <a:gd name="T10" fmla="*/ 269649 w 197"/>
                <a:gd name="T11" fmla="*/ 312738 h 115"/>
                <a:gd name="T12" fmla="*/ 269649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7" y="67"/>
                    <a:pt x="128" y="0"/>
                    <a:pt x="99" y="45"/>
                  </a:cubicBezTo>
                  <a:close/>
                </a:path>
              </a:pathLst>
            </a:custGeom>
            <a:solidFill>
              <a:srgbClr val="A2B932"/>
            </a:solidFill>
            <a:ln w="9525" cmpd="sng">
              <a:noFill/>
              <a:bevel/>
            </a:ln>
          </p:spPr>
          <p:txBody>
            <a:bodyPr/>
            <a:lstStyle/>
            <a:p>
              <a:endParaRPr lang="zh-CN" altLang="en-US"/>
            </a:p>
          </p:txBody>
        </p:sp>
        <p:sp>
          <p:nvSpPr>
            <p:cNvPr id="40003" name="Freeform 942"/>
            <p:cNvSpPr>
              <a:spLocks noChangeArrowheads="1"/>
            </p:cNvSpPr>
            <p:nvPr/>
          </p:nvSpPr>
          <p:spPr bwMode="auto">
            <a:xfrm>
              <a:off x="2365375" y="0"/>
              <a:ext cx="534988" cy="312738"/>
            </a:xfrm>
            <a:custGeom>
              <a:avLst/>
              <a:gdLst>
                <a:gd name="T0" fmla="*/ 268852 w 197"/>
                <a:gd name="T1" fmla="*/ 122376 h 115"/>
                <a:gd name="T2" fmla="*/ 268852 w 197"/>
                <a:gd name="T3" fmla="*/ 312738 h 115"/>
                <a:gd name="T4" fmla="*/ 268852 w 197"/>
                <a:gd name="T5" fmla="*/ 312738 h 115"/>
                <a:gd name="T6" fmla="*/ 268852 w 197"/>
                <a:gd name="T7" fmla="*/ 312738 h 115"/>
                <a:gd name="T8" fmla="*/ 268852 w 197"/>
                <a:gd name="T9" fmla="*/ 312738 h 115"/>
                <a:gd name="T10" fmla="*/ 268852 w 197"/>
                <a:gd name="T11" fmla="*/ 312738 h 115"/>
                <a:gd name="T12" fmla="*/ 268852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7" y="67"/>
                    <a:pt x="128" y="0"/>
                    <a:pt x="99" y="45"/>
                  </a:cubicBezTo>
                  <a:close/>
                </a:path>
              </a:pathLst>
            </a:custGeom>
            <a:solidFill>
              <a:srgbClr val="A2B932"/>
            </a:solidFill>
            <a:ln w="9525" cmpd="sng">
              <a:noFill/>
              <a:bevel/>
            </a:ln>
          </p:spPr>
          <p:txBody>
            <a:bodyPr/>
            <a:lstStyle/>
            <a:p>
              <a:endParaRPr lang="zh-CN" altLang="en-US"/>
            </a:p>
          </p:txBody>
        </p:sp>
        <p:sp>
          <p:nvSpPr>
            <p:cNvPr id="40004" name="Freeform 943"/>
            <p:cNvSpPr>
              <a:spLocks noChangeArrowheads="1"/>
            </p:cNvSpPr>
            <p:nvPr/>
          </p:nvSpPr>
          <p:spPr bwMode="auto">
            <a:xfrm>
              <a:off x="2759075" y="0"/>
              <a:ext cx="536575" cy="312738"/>
            </a:xfrm>
            <a:custGeom>
              <a:avLst/>
              <a:gdLst>
                <a:gd name="T0" fmla="*/ 266926 w 197"/>
                <a:gd name="T1" fmla="*/ 122376 h 115"/>
                <a:gd name="T2" fmla="*/ 266926 w 197"/>
                <a:gd name="T3" fmla="*/ 312738 h 115"/>
                <a:gd name="T4" fmla="*/ 266926 w 197"/>
                <a:gd name="T5" fmla="*/ 312738 h 115"/>
                <a:gd name="T6" fmla="*/ 266926 w 197"/>
                <a:gd name="T7" fmla="*/ 312738 h 115"/>
                <a:gd name="T8" fmla="*/ 269649 w 197"/>
                <a:gd name="T9" fmla="*/ 312738 h 115"/>
                <a:gd name="T10" fmla="*/ 269649 w 197"/>
                <a:gd name="T11" fmla="*/ 312738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5"/>
                  </a:cubicBezTo>
                  <a:cubicBezTo>
                    <a:pt x="98" y="115"/>
                    <a:pt x="98" y="115"/>
                    <a:pt x="98" y="115"/>
                  </a:cubicBezTo>
                  <a:cubicBezTo>
                    <a:pt x="98" y="115"/>
                    <a:pt x="98" y="115"/>
                    <a:pt x="98" y="115"/>
                  </a:cubicBezTo>
                  <a:cubicBezTo>
                    <a:pt x="99" y="115"/>
                    <a:pt x="99" y="115"/>
                    <a:pt x="99" y="115"/>
                  </a:cubicBezTo>
                  <a:cubicBezTo>
                    <a:pt x="99" y="115"/>
                    <a:pt x="99" y="115"/>
                    <a:pt x="99" y="115"/>
                  </a:cubicBezTo>
                  <a:cubicBezTo>
                    <a:pt x="197" y="67"/>
                    <a:pt x="128" y="0"/>
                    <a:pt x="98" y="45"/>
                  </a:cubicBezTo>
                  <a:close/>
                </a:path>
              </a:pathLst>
            </a:custGeom>
            <a:solidFill>
              <a:srgbClr val="A2B932"/>
            </a:solidFill>
            <a:ln w="9525" cmpd="sng">
              <a:noFill/>
              <a:bevel/>
            </a:ln>
          </p:spPr>
          <p:txBody>
            <a:bodyPr/>
            <a:lstStyle/>
            <a:p>
              <a:endParaRPr lang="zh-CN" altLang="en-US"/>
            </a:p>
          </p:txBody>
        </p:sp>
        <p:sp>
          <p:nvSpPr>
            <p:cNvPr id="40005" name="Freeform 944"/>
            <p:cNvSpPr>
              <a:spLocks noChangeArrowheads="1"/>
            </p:cNvSpPr>
            <p:nvPr/>
          </p:nvSpPr>
          <p:spPr bwMode="auto">
            <a:xfrm>
              <a:off x="3154362" y="0"/>
              <a:ext cx="534988" cy="312738"/>
            </a:xfrm>
            <a:custGeom>
              <a:avLst/>
              <a:gdLst>
                <a:gd name="T0" fmla="*/ 266136 w 197"/>
                <a:gd name="T1" fmla="*/ 122376 h 115"/>
                <a:gd name="T2" fmla="*/ 266136 w 197"/>
                <a:gd name="T3" fmla="*/ 312738 h 115"/>
                <a:gd name="T4" fmla="*/ 266136 w 197"/>
                <a:gd name="T5" fmla="*/ 312738 h 115"/>
                <a:gd name="T6" fmla="*/ 266136 w 197"/>
                <a:gd name="T7" fmla="*/ 312738 h 115"/>
                <a:gd name="T8" fmla="*/ 266136 w 197"/>
                <a:gd name="T9" fmla="*/ 312738 h 115"/>
                <a:gd name="T10" fmla="*/ 266136 w 197"/>
                <a:gd name="T11" fmla="*/ 312738 h 115"/>
                <a:gd name="T12" fmla="*/ 26613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A2B932"/>
            </a:solidFill>
            <a:ln w="9525" cmpd="sng">
              <a:noFill/>
              <a:bevel/>
            </a:ln>
          </p:spPr>
          <p:txBody>
            <a:bodyPr/>
            <a:lstStyle/>
            <a:p>
              <a:endParaRPr lang="zh-CN" altLang="en-US"/>
            </a:p>
          </p:txBody>
        </p:sp>
        <p:sp>
          <p:nvSpPr>
            <p:cNvPr id="40006" name="Freeform 945"/>
            <p:cNvSpPr>
              <a:spLocks noChangeArrowheads="1"/>
            </p:cNvSpPr>
            <p:nvPr/>
          </p:nvSpPr>
          <p:spPr bwMode="auto">
            <a:xfrm>
              <a:off x="3548062" y="0"/>
              <a:ext cx="536575" cy="312738"/>
            </a:xfrm>
            <a:custGeom>
              <a:avLst/>
              <a:gdLst>
                <a:gd name="T0" fmla="*/ 266926 w 197"/>
                <a:gd name="T1" fmla="*/ 122376 h 115"/>
                <a:gd name="T2" fmla="*/ 266926 w 197"/>
                <a:gd name="T3" fmla="*/ 312738 h 115"/>
                <a:gd name="T4" fmla="*/ 266926 w 197"/>
                <a:gd name="T5" fmla="*/ 312738 h 115"/>
                <a:gd name="T6" fmla="*/ 266926 w 197"/>
                <a:gd name="T7" fmla="*/ 312738 h 115"/>
                <a:gd name="T8" fmla="*/ 266926 w 197"/>
                <a:gd name="T9" fmla="*/ 312738 h 115"/>
                <a:gd name="T10" fmla="*/ 266926 w 197"/>
                <a:gd name="T11" fmla="*/ 312738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A2B932"/>
            </a:solidFill>
            <a:ln w="9525" cmpd="sng">
              <a:noFill/>
              <a:bevel/>
            </a:ln>
          </p:spPr>
          <p:txBody>
            <a:bodyPr/>
            <a:lstStyle/>
            <a:p>
              <a:endParaRPr lang="zh-CN" altLang="en-US"/>
            </a:p>
          </p:txBody>
        </p:sp>
      </p:grpSp>
      <p:grpSp>
        <p:nvGrpSpPr>
          <p:cNvPr id="27699" name="Group 51"/>
          <p:cNvGrpSpPr/>
          <p:nvPr/>
        </p:nvGrpSpPr>
        <p:grpSpPr bwMode="auto">
          <a:xfrm>
            <a:off x="555625" y="2809875"/>
            <a:ext cx="4084638" cy="312738"/>
            <a:chOff x="0" y="0"/>
            <a:chExt cx="4084637" cy="312738"/>
          </a:xfrm>
        </p:grpSpPr>
        <p:sp>
          <p:nvSpPr>
            <p:cNvPr id="39987" name="Freeform 946"/>
            <p:cNvSpPr>
              <a:spLocks noChangeArrowheads="1"/>
            </p:cNvSpPr>
            <p:nvPr/>
          </p:nvSpPr>
          <p:spPr bwMode="auto">
            <a:xfrm>
              <a:off x="0"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6926 w 197"/>
                <a:gd name="T9" fmla="*/ 312738 h 115"/>
                <a:gd name="T10" fmla="*/ 266926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A2B932"/>
            </a:solidFill>
            <a:ln w="9525" cmpd="sng">
              <a:noFill/>
              <a:bevel/>
            </a:ln>
          </p:spPr>
          <p:txBody>
            <a:bodyPr/>
            <a:lstStyle/>
            <a:p>
              <a:endParaRPr lang="zh-CN" altLang="en-US"/>
            </a:p>
          </p:txBody>
        </p:sp>
        <p:sp>
          <p:nvSpPr>
            <p:cNvPr id="39988" name="Freeform 947"/>
            <p:cNvSpPr>
              <a:spLocks noChangeArrowheads="1"/>
            </p:cNvSpPr>
            <p:nvPr/>
          </p:nvSpPr>
          <p:spPr bwMode="auto">
            <a:xfrm>
              <a:off x="393700"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6926 w 197"/>
                <a:gd name="T9" fmla="*/ 312738 h 115"/>
                <a:gd name="T10" fmla="*/ 266926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A2B932"/>
            </a:solidFill>
            <a:ln w="9525" cmpd="sng">
              <a:noFill/>
              <a:bevel/>
            </a:ln>
          </p:spPr>
          <p:txBody>
            <a:bodyPr/>
            <a:lstStyle/>
            <a:p>
              <a:endParaRPr lang="zh-CN" altLang="en-US"/>
            </a:p>
          </p:txBody>
        </p:sp>
        <p:sp>
          <p:nvSpPr>
            <p:cNvPr id="39989" name="Freeform 948"/>
            <p:cNvSpPr>
              <a:spLocks noChangeArrowheads="1"/>
            </p:cNvSpPr>
            <p:nvPr/>
          </p:nvSpPr>
          <p:spPr bwMode="auto">
            <a:xfrm>
              <a:off x="785812" y="0"/>
              <a:ext cx="539750" cy="312738"/>
            </a:xfrm>
            <a:custGeom>
              <a:avLst/>
              <a:gdLst>
                <a:gd name="T0" fmla="*/ 269875 w 198"/>
                <a:gd name="T1" fmla="*/ 122376 h 115"/>
                <a:gd name="T2" fmla="*/ 269875 w 198"/>
                <a:gd name="T3" fmla="*/ 310019 h 115"/>
                <a:gd name="T4" fmla="*/ 269875 w 198"/>
                <a:gd name="T5" fmla="*/ 312738 h 115"/>
                <a:gd name="T6" fmla="*/ 269875 w 198"/>
                <a:gd name="T7" fmla="*/ 312738 h 115"/>
                <a:gd name="T8" fmla="*/ 269875 w 198"/>
                <a:gd name="T9" fmla="*/ 312738 h 115"/>
                <a:gd name="T10" fmla="*/ 269875 w 198"/>
                <a:gd name="T11" fmla="*/ 310019 h 115"/>
                <a:gd name="T12" fmla="*/ 269875 w 198"/>
                <a:gd name="T13" fmla="*/ 122376 h 115"/>
                <a:gd name="T14" fmla="*/ 0 60000 65536"/>
                <a:gd name="T15" fmla="*/ 0 60000 65536"/>
                <a:gd name="T16" fmla="*/ 0 60000 65536"/>
                <a:gd name="T17" fmla="*/ 0 60000 65536"/>
                <a:gd name="T18" fmla="*/ 0 60000 65536"/>
                <a:gd name="T19" fmla="*/ 0 60000 65536"/>
                <a:gd name="T20" fmla="*/ 0 60000 65536"/>
                <a:gd name="T21" fmla="*/ 0 w 198"/>
                <a:gd name="T22" fmla="*/ 0 h 115"/>
                <a:gd name="T23" fmla="*/ 198 w 19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5">
                  <a:moveTo>
                    <a:pt x="99" y="45"/>
                  </a:moveTo>
                  <a:cubicBezTo>
                    <a:pt x="70"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9" y="0"/>
                    <a:pt x="99" y="45"/>
                  </a:cubicBezTo>
                  <a:close/>
                </a:path>
              </a:pathLst>
            </a:custGeom>
            <a:solidFill>
              <a:srgbClr val="A2B932"/>
            </a:solidFill>
            <a:ln w="9525" cmpd="sng">
              <a:noFill/>
              <a:bevel/>
            </a:ln>
          </p:spPr>
          <p:txBody>
            <a:bodyPr/>
            <a:lstStyle/>
            <a:p>
              <a:endParaRPr lang="zh-CN" altLang="en-US"/>
            </a:p>
          </p:txBody>
        </p:sp>
        <p:sp>
          <p:nvSpPr>
            <p:cNvPr id="39990" name="Freeform 949"/>
            <p:cNvSpPr>
              <a:spLocks noChangeArrowheads="1"/>
            </p:cNvSpPr>
            <p:nvPr/>
          </p:nvSpPr>
          <p:spPr bwMode="auto">
            <a:xfrm>
              <a:off x="1181100" y="0"/>
              <a:ext cx="538163" cy="312738"/>
            </a:xfrm>
            <a:custGeom>
              <a:avLst/>
              <a:gdLst>
                <a:gd name="T0" fmla="*/ 269082 w 198"/>
                <a:gd name="T1" fmla="*/ 122376 h 115"/>
                <a:gd name="T2" fmla="*/ 269082 w 198"/>
                <a:gd name="T3" fmla="*/ 310019 h 115"/>
                <a:gd name="T4" fmla="*/ 269082 w 198"/>
                <a:gd name="T5" fmla="*/ 312738 h 115"/>
                <a:gd name="T6" fmla="*/ 269082 w 198"/>
                <a:gd name="T7" fmla="*/ 312738 h 115"/>
                <a:gd name="T8" fmla="*/ 269082 w 198"/>
                <a:gd name="T9" fmla="*/ 312738 h 115"/>
                <a:gd name="T10" fmla="*/ 269082 w 198"/>
                <a:gd name="T11" fmla="*/ 310019 h 115"/>
                <a:gd name="T12" fmla="*/ 269082 w 198"/>
                <a:gd name="T13" fmla="*/ 122376 h 115"/>
                <a:gd name="T14" fmla="*/ 0 60000 65536"/>
                <a:gd name="T15" fmla="*/ 0 60000 65536"/>
                <a:gd name="T16" fmla="*/ 0 60000 65536"/>
                <a:gd name="T17" fmla="*/ 0 60000 65536"/>
                <a:gd name="T18" fmla="*/ 0 60000 65536"/>
                <a:gd name="T19" fmla="*/ 0 60000 65536"/>
                <a:gd name="T20" fmla="*/ 0 60000 65536"/>
                <a:gd name="T21" fmla="*/ 0 w 198"/>
                <a:gd name="T22" fmla="*/ 0 h 115"/>
                <a:gd name="T23" fmla="*/ 198 w 19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5">
                  <a:moveTo>
                    <a:pt x="99" y="45"/>
                  </a:moveTo>
                  <a:cubicBezTo>
                    <a:pt x="70"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8" y="0"/>
                    <a:pt x="99" y="45"/>
                  </a:cubicBezTo>
                  <a:close/>
                </a:path>
              </a:pathLst>
            </a:custGeom>
            <a:solidFill>
              <a:srgbClr val="A2B932"/>
            </a:solidFill>
            <a:ln w="9525" cmpd="sng">
              <a:noFill/>
              <a:bevel/>
            </a:ln>
          </p:spPr>
          <p:txBody>
            <a:bodyPr/>
            <a:lstStyle/>
            <a:p>
              <a:endParaRPr lang="zh-CN" altLang="en-US"/>
            </a:p>
          </p:txBody>
        </p:sp>
        <p:sp>
          <p:nvSpPr>
            <p:cNvPr id="39991" name="Freeform 950"/>
            <p:cNvSpPr>
              <a:spLocks noChangeArrowheads="1"/>
            </p:cNvSpPr>
            <p:nvPr/>
          </p:nvSpPr>
          <p:spPr bwMode="auto">
            <a:xfrm>
              <a:off x="1574800" y="0"/>
              <a:ext cx="539750" cy="312738"/>
            </a:xfrm>
            <a:custGeom>
              <a:avLst/>
              <a:gdLst>
                <a:gd name="T0" fmla="*/ 269875 w 198"/>
                <a:gd name="T1" fmla="*/ 122376 h 115"/>
                <a:gd name="T2" fmla="*/ 269875 w 198"/>
                <a:gd name="T3" fmla="*/ 310019 h 115"/>
                <a:gd name="T4" fmla="*/ 269875 w 198"/>
                <a:gd name="T5" fmla="*/ 312738 h 115"/>
                <a:gd name="T6" fmla="*/ 269875 w 198"/>
                <a:gd name="T7" fmla="*/ 312738 h 115"/>
                <a:gd name="T8" fmla="*/ 269875 w 198"/>
                <a:gd name="T9" fmla="*/ 312738 h 115"/>
                <a:gd name="T10" fmla="*/ 269875 w 198"/>
                <a:gd name="T11" fmla="*/ 310019 h 115"/>
                <a:gd name="T12" fmla="*/ 269875 w 198"/>
                <a:gd name="T13" fmla="*/ 122376 h 115"/>
                <a:gd name="T14" fmla="*/ 0 60000 65536"/>
                <a:gd name="T15" fmla="*/ 0 60000 65536"/>
                <a:gd name="T16" fmla="*/ 0 60000 65536"/>
                <a:gd name="T17" fmla="*/ 0 60000 65536"/>
                <a:gd name="T18" fmla="*/ 0 60000 65536"/>
                <a:gd name="T19" fmla="*/ 0 60000 65536"/>
                <a:gd name="T20" fmla="*/ 0 60000 65536"/>
                <a:gd name="T21" fmla="*/ 0 w 198"/>
                <a:gd name="T22" fmla="*/ 0 h 115"/>
                <a:gd name="T23" fmla="*/ 198 w 19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8" y="67"/>
                    <a:pt x="128" y="0"/>
                    <a:pt x="99" y="45"/>
                  </a:cubicBezTo>
                  <a:close/>
                </a:path>
              </a:pathLst>
            </a:custGeom>
            <a:solidFill>
              <a:srgbClr val="A2B932"/>
            </a:solidFill>
            <a:ln w="9525" cmpd="sng">
              <a:noFill/>
              <a:bevel/>
            </a:ln>
          </p:spPr>
          <p:txBody>
            <a:bodyPr/>
            <a:lstStyle/>
            <a:p>
              <a:endParaRPr lang="zh-CN" altLang="en-US"/>
            </a:p>
          </p:txBody>
        </p:sp>
        <p:sp>
          <p:nvSpPr>
            <p:cNvPr id="39992" name="Freeform 951"/>
            <p:cNvSpPr>
              <a:spLocks noChangeArrowheads="1"/>
            </p:cNvSpPr>
            <p:nvPr/>
          </p:nvSpPr>
          <p:spPr bwMode="auto">
            <a:xfrm>
              <a:off x="1970087" y="0"/>
              <a:ext cx="536575" cy="312738"/>
            </a:xfrm>
            <a:custGeom>
              <a:avLst/>
              <a:gdLst>
                <a:gd name="T0" fmla="*/ 269649 w 197"/>
                <a:gd name="T1" fmla="*/ 122376 h 115"/>
                <a:gd name="T2" fmla="*/ 269649 w 197"/>
                <a:gd name="T3" fmla="*/ 310019 h 115"/>
                <a:gd name="T4" fmla="*/ 269649 w 197"/>
                <a:gd name="T5" fmla="*/ 312738 h 115"/>
                <a:gd name="T6" fmla="*/ 269649 w 197"/>
                <a:gd name="T7" fmla="*/ 312738 h 115"/>
                <a:gd name="T8" fmla="*/ 269649 w 197"/>
                <a:gd name="T9" fmla="*/ 312738 h 115"/>
                <a:gd name="T10" fmla="*/ 269649 w 197"/>
                <a:gd name="T11" fmla="*/ 310019 h 115"/>
                <a:gd name="T12" fmla="*/ 269649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7" y="67"/>
                    <a:pt x="128" y="0"/>
                    <a:pt x="99" y="45"/>
                  </a:cubicBezTo>
                  <a:close/>
                </a:path>
              </a:pathLst>
            </a:custGeom>
            <a:solidFill>
              <a:srgbClr val="A2B932"/>
            </a:solidFill>
            <a:ln w="9525" cmpd="sng">
              <a:noFill/>
              <a:bevel/>
            </a:ln>
          </p:spPr>
          <p:txBody>
            <a:bodyPr/>
            <a:lstStyle/>
            <a:p>
              <a:endParaRPr lang="zh-CN" altLang="en-US"/>
            </a:p>
          </p:txBody>
        </p:sp>
        <p:sp>
          <p:nvSpPr>
            <p:cNvPr id="39993" name="Freeform 952"/>
            <p:cNvSpPr>
              <a:spLocks noChangeArrowheads="1"/>
            </p:cNvSpPr>
            <p:nvPr/>
          </p:nvSpPr>
          <p:spPr bwMode="auto">
            <a:xfrm>
              <a:off x="2365375" y="0"/>
              <a:ext cx="534988" cy="312738"/>
            </a:xfrm>
            <a:custGeom>
              <a:avLst/>
              <a:gdLst>
                <a:gd name="T0" fmla="*/ 268852 w 197"/>
                <a:gd name="T1" fmla="*/ 122376 h 115"/>
                <a:gd name="T2" fmla="*/ 268852 w 197"/>
                <a:gd name="T3" fmla="*/ 310019 h 115"/>
                <a:gd name="T4" fmla="*/ 268852 w 197"/>
                <a:gd name="T5" fmla="*/ 312738 h 115"/>
                <a:gd name="T6" fmla="*/ 268852 w 197"/>
                <a:gd name="T7" fmla="*/ 312738 h 115"/>
                <a:gd name="T8" fmla="*/ 268852 w 197"/>
                <a:gd name="T9" fmla="*/ 312738 h 115"/>
                <a:gd name="T10" fmla="*/ 268852 w 197"/>
                <a:gd name="T11" fmla="*/ 310019 h 115"/>
                <a:gd name="T12" fmla="*/ 268852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9" y="45"/>
                  </a:moveTo>
                  <a:cubicBezTo>
                    <a:pt x="69" y="0"/>
                    <a:pt x="0" y="67"/>
                    <a:pt x="99" y="114"/>
                  </a:cubicBezTo>
                  <a:cubicBezTo>
                    <a:pt x="99" y="115"/>
                    <a:pt x="99" y="115"/>
                    <a:pt x="99" y="115"/>
                  </a:cubicBezTo>
                  <a:cubicBezTo>
                    <a:pt x="99" y="115"/>
                    <a:pt x="99" y="115"/>
                    <a:pt x="99" y="115"/>
                  </a:cubicBezTo>
                  <a:cubicBezTo>
                    <a:pt x="99" y="115"/>
                    <a:pt x="99" y="115"/>
                    <a:pt x="99" y="115"/>
                  </a:cubicBezTo>
                  <a:cubicBezTo>
                    <a:pt x="99" y="114"/>
                    <a:pt x="99" y="114"/>
                    <a:pt x="99" y="114"/>
                  </a:cubicBezTo>
                  <a:cubicBezTo>
                    <a:pt x="197" y="67"/>
                    <a:pt x="128" y="0"/>
                    <a:pt x="99" y="45"/>
                  </a:cubicBezTo>
                  <a:close/>
                </a:path>
              </a:pathLst>
            </a:custGeom>
            <a:solidFill>
              <a:srgbClr val="A2B932"/>
            </a:solidFill>
            <a:ln w="9525" cmpd="sng">
              <a:noFill/>
              <a:bevel/>
            </a:ln>
          </p:spPr>
          <p:txBody>
            <a:bodyPr/>
            <a:lstStyle/>
            <a:p>
              <a:endParaRPr lang="zh-CN" altLang="en-US"/>
            </a:p>
          </p:txBody>
        </p:sp>
        <p:sp>
          <p:nvSpPr>
            <p:cNvPr id="39994" name="Freeform 953"/>
            <p:cNvSpPr>
              <a:spLocks noChangeArrowheads="1"/>
            </p:cNvSpPr>
            <p:nvPr/>
          </p:nvSpPr>
          <p:spPr bwMode="auto">
            <a:xfrm>
              <a:off x="2759075"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9649 w 197"/>
                <a:gd name="T9" fmla="*/ 312738 h 115"/>
                <a:gd name="T10" fmla="*/ 269649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4"/>
                  </a:cubicBezTo>
                  <a:cubicBezTo>
                    <a:pt x="98" y="115"/>
                    <a:pt x="98" y="115"/>
                    <a:pt x="98" y="115"/>
                  </a:cubicBezTo>
                  <a:cubicBezTo>
                    <a:pt x="98" y="115"/>
                    <a:pt x="98" y="115"/>
                    <a:pt x="98" y="115"/>
                  </a:cubicBezTo>
                  <a:cubicBezTo>
                    <a:pt x="99" y="115"/>
                    <a:pt x="99" y="115"/>
                    <a:pt x="99" y="115"/>
                  </a:cubicBezTo>
                  <a:cubicBezTo>
                    <a:pt x="99" y="114"/>
                    <a:pt x="99" y="114"/>
                    <a:pt x="99" y="114"/>
                  </a:cubicBezTo>
                  <a:cubicBezTo>
                    <a:pt x="197" y="67"/>
                    <a:pt x="128" y="0"/>
                    <a:pt x="98" y="45"/>
                  </a:cubicBezTo>
                  <a:close/>
                </a:path>
              </a:pathLst>
            </a:custGeom>
            <a:solidFill>
              <a:srgbClr val="4C6062"/>
            </a:solidFill>
            <a:ln w="9525" cmpd="sng">
              <a:noFill/>
              <a:bevel/>
            </a:ln>
          </p:spPr>
          <p:txBody>
            <a:bodyPr/>
            <a:lstStyle/>
            <a:p>
              <a:endParaRPr lang="zh-CN" altLang="en-US"/>
            </a:p>
          </p:txBody>
        </p:sp>
        <p:sp>
          <p:nvSpPr>
            <p:cNvPr id="39995" name="Freeform 954"/>
            <p:cNvSpPr>
              <a:spLocks noChangeArrowheads="1"/>
            </p:cNvSpPr>
            <p:nvPr/>
          </p:nvSpPr>
          <p:spPr bwMode="auto">
            <a:xfrm>
              <a:off x="3154362" y="0"/>
              <a:ext cx="534988" cy="312738"/>
            </a:xfrm>
            <a:custGeom>
              <a:avLst/>
              <a:gdLst>
                <a:gd name="T0" fmla="*/ 266136 w 197"/>
                <a:gd name="T1" fmla="*/ 122376 h 115"/>
                <a:gd name="T2" fmla="*/ 266136 w 197"/>
                <a:gd name="T3" fmla="*/ 310019 h 115"/>
                <a:gd name="T4" fmla="*/ 266136 w 197"/>
                <a:gd name="T5" fmla="*/ 312738 h 115"/>
                <a:gd name="T6" fmla="*/ 266136 w 197"/>
                <a:gd name="T7" fmla="*/ 312738 h 115"/>
                <a:gd name="T8" fmla="*/ 266136 w 197"/>
                <a:gd name="T9" fmla="*/ 312738 h 115"/>
                <a:gd name="T10" fmla="*/ 266136 w 197"/>
                <a:gd name="T11" fmla="*/ 310019 h 115"/>
                <a:gd name="T12" fmla="*/ 26613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4C6062"/>
            </a:solidFill>
            <a:ln w="9525" cmpd="sng">
              <a:noFill/>
              <a:bevel/>
            </a:ln>
          </p:spPr>
          <p:txBody>
            <a:bodyPr/>
            <a:lstStyle/>
            <a:p>
              <a:endParaRPr lang="zh-CN" altLang="en-US"/>
            </a:p>
          </p:txBody>
        </p:sp>
        <p:sp>
          <p:nvSpPr>
            <p:cNvPr id="39996" name="Freeform 955"/>
            <p:cNvSpPr>
              <a:spLocks noChangeArrowheads="1"/>
            </p:cNvSpPr>
            <p:nvPr/>
          </p:nvSpPr>
          <p:spPr bwMode="auto">
            <a:xfrm>
              <a:off x="3548062" y="0"/>
              <a:ext cx="536575" cy="312738"/>
            </a:xfrm>
            <a:custGeom>
              <a:avLst/>
              <a:gdLst>
                <a:gd name="T0" fmla="*/ 266926 w 197"/>
                <a:gd name="T1" fmla="*/ 122376 h 115"/>
                <a:gd name="T2" fmla="*/ 266926 w 197"/>
                <a:gd name="T3" fmla="*/ 310019 h 115"/>
                <a:gd name="T4" fmla="*/ 266926 w 197"/>
                <a:gd name="T5" fmla="*/ 312738 h 115"/>
                <a:gd name="T6" fmla="*/ 266926 w 197"/>
                <a:gd name="T7" fmla="*/ 312738 h 115"/>
                <a:gd name="T8" fmla="*/ 266926 w 197"/>
                <a:gd name="T9" fmla="*/ 312738 h 115"/>
                <a:gd name="T10" fmla="*/ 266926 w 197"/>
                <a:gd name="T11" fmla="*/ 310019 h 115"/>
                <a:gd name="T12" fmla="*/ 266926 w 197"/>
                <a:gd name="T13" fmla="*/ 122376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4"/>
                  </a:cubicBezTo>
                  <a:cubicBezTo>
                    <a:pt x="98" y="115"/>
                    <a:pt x="98" y="115"/>
                    <a:pt x="98" y="115"/>
                  </a:cubicBezTo>
                  <a:cubicBezTo>
                    <a:pt x="98" y="115"/>
                    <a:pt x="98" y="115"/>
                    <a:pt x="98" y="115"/>
                  </a:cubicBezTo>
                  <a:cubicBezTo>
                    <a:pt x="98" y="115"/>
                    <a:pt x="98" y="115"/>
                    <a:pt x="98" y="115"/>
                  </a:cubicBezTo>
                  <a:cubicBezTo>
                    <a:pt x="98" y="114"/>
                    <a:pt x="98" y="114"/>
                    <a:pt x="98" y="114"/>
                  </a:cubicBezTo>
                  <a:cubicBezTo>
                    <a:pt x="197" y="67"/>
                    <a:pt x="128" y="0"/>
                    <a:pt x="98" y="45"/>
                  </a:cubicBezTo>
                  <a:close/>
                </a:path>
              </a:pathLst>
            </a:custGeom>
            <a:solidFill>
              <a:srgbClr val="4C6062"/>
            </a:solidFill>
            <a:ln w="9525" cmpd="sng">
              <a:noFill/>
              <a:bevel/>
            </a:ln>
          </p:spPr>
          <p:txBody>
            <a:bodyPr/>
            <a:lstStyle/>
            <a:p>
              <a:endParaRPr lang="zh-CN" altLang="en-US"/>
            </a:p>
          </p:txBody>
        </p:sp>
      </p:grpSp>
      <p:grpSp>
        <p:nvGrpSpPr>
          <p:cNvPr id="27710" name="Group 62"/>
          <p:cNvGrpSpPr/>
          <p:nvPr/>
        </p:nvGrpSpPr>
        <p:grpSpPr bwMode="auto">
          <a:xfrm>
            <a:off x="555625" y="3167063"/>
            <a:ext cx="4084638" cy="309562"/>
            <a:chOff x="0" y="0"/>
            <a:chExt cx="4084637" cy="309563"/>
          </a:xfrm>
        </p:grpSpPr>
        <p:sp>
          <p:nvSpPr>
            <p:cNvPr id="39977" name="Freeform 956"/>
            <p:cNvSpPr>
              <a:spLocks noChangeArrowheads="1"/>
            </p:cNvSpPr>
            <p:nvPr/>
          </p:nvSpPr>
          <p:spPr bwMode="auto">
            <a:xfrm>
              <a:off x="0" y="0"/>
              <a:ext cx="536575" cy="309563"/>
            </a:xfrm>
            <a:custGeom>
              <a:avLst/>
              <a:gdLst>
                <a:gd name="T0" fmla="*/ 266926 w 197"/>
                <a:gd name="T1" fmla="*/ 119480 h 114"/>
                <a:gd name="T2" fmla="*/ 266926 w 197"/>
                <a:gd name="T3" fmla="*/ 309563 h 114"/>
                <a:gd name="T4" fmla="*/ 266926 w 197"/>
                <a:gd name="T5" fmla="*/ 309563 h 114"/>
                <a:gd name="T6" fmla="*/ 266926 w 197"/>
                <a:gd name="T7" fmla="*/ 309563 h 114"/>
                <a:gd name="T8" fmla="*/ 266926 w 197"/>
                <a:gd name="T9" fmla="*/ 309563 h 114"/>
                <a:gd name="T10" fmla="*/ 266926 w 197"/>
                <a:gd name="T11" fmla="*/ 309563 h 114"/>
                <a:gd name="T12" fmla="*/ 266926 w 197"/>
                <a:gd name="T13" fmla="*/ 119480 h 114"/>
                <a:gd name="T14" fmla="*/ 0 60000 65536"/>
                <a:gd name="T15" fmla="*/ 0 60000 65536"/>
                <a:gd name="T16" fmla="*/ 0 60000 65536"/>
                <a:gd name="T17" fmla="*/ 0 60000 65536"/>
                <a:gd name="T18" fmla="*/ 0 60000 65536"/>
                <a:gd name="T19" fmla="*/ 0 60000 65536"/>
                <a:gd name="T20" fmla="*/ 0 60000 65536"/>
                <a:gd name="T21" fmla="*/ 0 w 197"/>
                <a:gd name="T22" fmla="*/ 0 h 114"/>
                <a:gd name="T23" fmla="*/ 197 w 19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4C6062"/>
            </a:solidFill>
            <a:ln w="9525" cmpd="sng">
              <a:noFill/>
              <a:bevel/>
            </a:ln>
          </p:spPr>
          <p:txBody>
            <a:bodyPr/>
            <a:lstStyle/>
            <a:p>
              <a:endParaRPr lang="zh-CN" altLang="en-US"/>
            </a:p>
          </p:txBody>
        </p:sp>
        <p:sp>
          <p:nvSpPr>
            <p:cNvPr id="39978" name="Freeform 957"/>
            <p:cNvSpPr>
              <a:spLocks noChangeArrowheads="1"/>
            </p:cNvSpPr>
            <p:nvPr/>
          </p:nvSpPr>
          <p:spPr bwMode="auto">
            <a:xfrm>
              <a:off x="393700" y="0"/>
              <a:ext cx="536575" cy="309563"/>
            </a:xfrm>
            <a:custGeom>
              <a:avLst/>
              <a:gdLst>
                <a:gd name="T0" fmla="*/ 266926 w 197"/>
                <a:gd name="T1" fmla="*/ 119480 h 114"/>
                <a:gd name="T2" fmla="*/ 266926 w 197"/>
                <a:gd name="T3" fmla="*/ 309563 h 114"/>
                <a:gd name="T4" fmla="*/ 266926 w 197"/>
                <a:gd name="T5" fmla="*/ 309563 h 114"/>
                <a:gd name="T6" fmla="*/ 266926 w 197"/>
                <a:gd name="T7" fmla="*/ 309563 h 114"/>
                <a:gd name="T8" fmla="*/ 266926 w 197"/>
                <a:gd name="T9" fmla="*/ 309563 h 114"/>
                <a:gd name="T10" fmla="*/ 266926 w 197"/>
                <a:gd name="T11" fmla="*/ 309563 h 114"/>
                <a:gd name="T12" fmla="*/ 266926 w 197"/>
                <a:gd name="T13" fmla="*/ 119480 h 114"/>
                <a:gd name="T14" fmla="*/ 0 60000 65536"/>
                <a:gd name="T15" fmla="*/ 0 60000 65536"/>
                <a:gd name="T16" fmla="*/ 0 60000 65536"/>
                <a:gd name="T17" fmla="*/ 0 60000 65536"/>
                <a:gd name="T18" fmla="*/ 0 60000 65536"/>
                <a:gd name="T19" fmla="*/ 0 60000 65536"/>
                <a:gd name="T20" fmla="*/ 0 60000 65536"/>
                <a:gd name="T21" fmla="*/ 0 w 197"/>
                <a:gd name="T22" fmla="*/ 0 h 114"/>
                <a:gd name="T23" fmla="*/ 197 w 19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4C6062"/>
            </a:solidFill>
            <a:ln w="9525" cmpd="sng">
              <a:noFill/>
              <a:bevel/>
            </a:ln>
          </p:spPr>
          <p:txBody>
            <a:bodyPr/>
            <a:lstStyle/>
            <a:p>
              <a:endParaRPr lang="zh-CN" altLang="en-US"/>
            </a:p>
          </p:txBody>
        </p:sp>
        <p:sp>
          <p:nvSpPr>
            <p:cNvPr id="39979" name="Freeform 958"/>
            <p:cNvSpPr>
              <a:spLocks noChangeArrowheads="1"/>
            </p:cNvSpPr>
            <p:nvPr/>
          </p:nvSpPr>
          <p:spPr bwMode="auto">
            <a:xfrm>
              <a:off x="785812" y="0"/>
              <a:ext cx="539750" cy="309563"/>
            </a:xfrm>
            <a:custGeom>
              <a:avLst/>
              <a:gdLst>
                <a:gd name="T0" fmla="*/ 269875 w 198"/>
                <a:gd name="T1" fmla="*/ 119480 h 114"/>
                <a:gd name="T2" fmla="*/ 269875 w 198"/>
                <a:gd name="T3" fmla="*/ 309563 h 114"/>
                <a:gd name="T4" fmla="*/ 269875 w 198"/>
                <a:gd name="T5" fmla="*/ 309563 h 114"/>
                <a:gd name="T6" fmla="*/ 269875 w 198"/>
                <a:gd name="T7" fmla="*/ 309563 h 114"/>
                <a:gd name="T8" fmla="*/ 269875 w 198"/>
                <a:gd name="T9" fmla="*/ 309563 h 114"/>
                <a:gd name="T10" fmla="*/ 269875 w 198"/>
                <a:gd name="T11" fmla="*/ 309563 h 114"/>
                <a:gd name="T12" fmla="*/ 269875 w 198"/>
                <a:gd name="T13" fmla="*/ 119480 h 114"/>
                <a:gd name="T14" fmla="*/ 0 60000 65536"/>
                <a:gd name="T15" fmla="*/ 0 60000 65536"/>
                <a:gd name="T16" fmla="*/ 0 60000 65536"/>
                <a:gd name="T17" fmla="*/ 0 60000 65536"/>
                <a:gd name="T18" fmla="*/ 0 60000 65536"/>
                <a:gd name="T19" fmla="*/ 0 60000 65536"/>
                <a:gd name="T20" fmla="*/ 0 60000 65536"/>
                <a:gd name="T21" fmla="*/ 0 w 198"/>
                <a:gd name="T22" fmla="*/ 0 h 114"/>
                <a:gd name="T23" fmla="*/ 198 w 198"/>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4">
                  <a:moveTo>
                    <a:pt x="99" y="44"/>
                  </a:moveTo>
                  <a:cubicBezTo>
                    <a:pt x="70"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9" y="0"/>
                    <a:pt x="99" y="44"/>
                  </a:cubicBezTo>
                  <a:close/>
                </a:path>
              </a:pathLst>
            </a:custGeom>
            <a:solidFill>
              <a:srgbClr val="4C6062"/>
            </a:solidFill>
            <a:ln w="9525" cmpd="sng">
              <a:noFill/>
              <a:bevel/>
            </a:ln>
          </p:spPr>
          <p:txBody>
            <a:bodyPr/>
            <a:lstStyle/>
            <a:p>
              <a:endParaRPr lang="zh-CN" altLang="en-US"/>
            </a:p>
          </p:txBody>
        </p:sp>
        <p:sp>
          <p:nvSpPr>
            <p:cNvPr id="39980" name="Freeform 959"/>
            <p:cNvSpPr>
              <a:spLocks noChangeArrowheads="1"/>
            </p:cNvSpPr>
            <p:nvPr/>
          </p:nvSpPr>
          <p:spPr bwMode="auto">
            <a:xfrm>
              <a:off x="1181100" y="0"/>
              <a:ext cx="538163" cy="309563"/>
            </a:xfrm>
            <a:custGeom>
              <a:avLst/>
              <a:gdLst>
                <a:gd name="T0" fmla="*/ 269082 w 198"/>
                <a:gd name="T1" fmla="*/ 119480 h 114"/>
                <a:gd name="T2" fmla="*/ 269082 w 198"/>
                <a:gd name="T3" fmla="*/ 309563 h 114"/>
                <a:gd name="T4" fmla="*/ 269082 w 198"/>
                <a:gd name="T5" fmla="*/ 309563 h 114"/>
                <a:gd name="T6" fmla="*/ 269082 w 198"/>
                <a:gd name="T7" fmla="*/ 309563 h 114"/>
                <a:gd name="T8" fmla="*/ 269082 w 198"/>
                <a:gd name="T9" fmla="*/ 309563 h 114"/>
                <a:gd name="T10" fmla="*/ 269082 w 198"/>
                <a:gd name="T11" fmla="*/ 309563 h 114"/>
                <a:gd name="T12" fmla="*/ 269082 w 198"/>
                <a:gd name="T13" fmla="*/ 119480 h 114"/>
                <a:gd name="T14" fmla="*/ 0 60000 65536"/>
                <a:gd name="T15" fmla="*/ 0 60000 65536"/>
                <a:gd name="T16" fmla="*/ 0 60000 65536"/>
                <a:gd name="T17" fmla="*/ 0 60000 65536"/>
                <a:gd name="T18" fmla="*/ 0 60000 65536"/>
                <a:gd name="T19" fmla="*/ 0 60000 65536"/>
                <a:gd name="T20" fmla="*/ 0 60000 65536"/>
                <a:gd name="T21" fmla="*/ 0 w 198"/>
                <a:gd name="T22" fmla="*/ 0 h 114"/>
                <a:gd name="T23" fmla="*/ 198 w 198"/>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4">
                  <a:moveTo>
                    <a:pt x="99" y="44"/>
                  </a:moveTo>
                  <a:cubicBezTo>
                    <a:pt x="70"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8" y="0"/>
                    <a:pt x="99" y="44"/>
                  </a:cubicBezTo>
                  <a:close/>
                </a:path>
              </a:pathLst>
            </a:custGeom>
            <a:solidFill>
              <a:srgbClr val="4C6062"/>
            </a:solidFill>
            <a:ln w="9525" cmpd="sng">
              <a:noFill/>
              <a:bevel/>
            </a:ln>
          </p:spPr>
          <p:txBody>
            <a:bodyPr/>
            <a:lstStyle/>
            <a:p>
              <a:endParaRPr lang="zh-CN" altLang="en-US"/>
            </a:p>
          </p:txBody>
        </p:sp>
        <p:sp>
          <p:nvSpPr>
            <p:cNvPr id="39981" name="Freeform 960"/>
            <p:cNvSpPr>
              <a:spLocks noChangeArrowheads="1"/>
            </p:cNvSpPr>
            <p:nvPr/>
          </p:nvSpPr>
          <p:spPr bwMode="auto">
            <a:xfrm>
              <a:off x="1574800" y="0"/>
              <a:ext cx="539750" cy="309563"/>
            </a:xfrm>
            <a:custGeom>
              <a:avLst/>
              <a:gdLst>
                <a:gd name="T0" fmla="*/ 269875 w 198"/>
                <a:gd name="T1" fmla="*/ 119480 h 114"/>
                <a:gd name="T2" fmla="*/ 269875 w 198"/>
                <a:gd name="T3" fmla="*/ 309563 h 114"/>
                <a:gd name="T4" fmla="*/ 269875 w 198"/>
                <a:gd name="T5" fmla="*/ 309563 h 114"/>
                <a:gd name="T6" fmla="*/ 269875 w 198"/>
                <a:gd name="T7" fmla="*/ 309563 h 114"/>
                <a:gd name="T8" fmla="*/ 269875 w 198"/>
                <a:gd name="T9" fmla="*/ 309563 h 114"/>
                <a:gd name="T10" fmla="*/ 269875 w 198"/>
                <a:gd name="T11" fmla="*/ 309563 h 114"/>
                <a:gd name="T12" fmla="*/ 269875 w 198"/>
                <a:gd name="T13" fmla="*/ 119480 h 114"/>
                <a:gd name="T14" fmla="*/ 0 60000 65536"/>
                <a:gd name="T15" fmla="*/ 0 60000 65536"/>
                <a:gd name="T16" fmla="*/ 0 60000 65536"/>
                <a:gd name="T17" fmla="*/ 0 60000 65536"/>
                <a:gd name="T18" fmla="*/ 0 60000 65536"/>
                <a:gd name="T19" fmla="*/ 0 60000 65536"/>
                <a:gd name="T20" fmla="*/ 0 60000 65536"/>
                <a:gd name="T21" fmla="*/ 0 w 198"/>
                <a:gd name="T22" fmla="*/ 0 h 114"/>
                <a:gd name="T23" fmla="*/ 198 w 198"/>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8" y="66"/>
                    <a:pt x="128" y="0"/>
                    <a:pt x="99" y="44"/>
                  </a:cubicBezTo>
                  <a:close/>
                </a:path>
              </a:pathLst>
            </a:custGeom>
            <a:solidFill>
              <a:srgbClr val="4C6062"/>
            </a:solidFill>
            <a:ln w="9525" cmpd="sng">
              <a:noFill/>
              <a:bevel/>
            </a:ln>
          </p:spPr>
          <p:txBody>
            <a:bodyPr/>
            <a:lstStyle/>
            <a:p>
              <a:endParaRPr lang="zh-CN" altLang="en-US"/>
            </a:p>
          </p:txBody>
        </p:sp>
        <p:sp>
          <p:nvSpPr>
            <p:cNvPr id="39982" name="Freeform 961"/>
            <p:cNvSpPr>
              <a:spLocks noChangeArrowheads="1"/>
            </p:cNvSpPr>
            <p:nvPr/>
          </p:nvSpPr>
          <p:spPr bwMode="auto">
            <a:xfrm>
              <a:off x="1970087" y="0"/>
              <a:ext cx="536575" cy="309563"/>
            </a:xfrm>
            <a:custGeom>
              <a:avLst/>
              <a:gdLst>
                <a:gd name="T0" fmla="*/ 269649 w 197"/>
                <a:gd name="T1" fmla="*/ 119480 h 114"/>
                <a:gd name="T2" fmla="*/ 269649 w 197"/>
                <a:gd name="T3" fmla="*/ 309563 h 114"/>
                <a:gd name="T4" fmla="*/ 269649 w 197"/>
                <a:gd name="T5" fmla="*/ 309563 h 114"/>
                <a:gd name="T6" fmla="*/ 269649 w 197"/>
                <a:gd name="T7" fmla="*/ 309563 h 114"/>
                <a:gd name="T8" fmla="*/ 269649 w 197"/>
                <a:gd name="T9" fmla="*/ 309563 h 114"/>
                <a:gd name="T10" fmla="*/ 269649 w 197"/>
                <a:gd name="T11" fmla="*/ 309563 h 114"/>
                <a:gd name="T12" fmla="*/ 269649 w 197"/>
                <a:gd name="T13" fmla="*/ 119480 h 114"/>
                <a:gd name="T14" fmla="*/ 0 60000 65536"/>
                <a:gd name="T15" fmla="*/ 0 60000 65536"/>
                <a:gd name="T16" fmla="*/ 0 60000 65536"/>
                <a:gd name="T17" fmla="*/ 0 60000 65536"/>
                <a:gd name="T18" fmla="*/ 0 60000 65536"/>
                <a:gd name="T19" fmla="*/ 0 60000 65536"/>
                <a:gd name="T20" fmla="*/ 0 60000 65536"/>
                <a:gd name="T21" fmla="*/ 0 w 197"/>
                <a:gd name="T22" fmla="*/ 0 h 114"/>
                <a:gd name="T23" fmla="*/ 197 w 19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7" y="66"/>
                    <a:pt x="128" y="0"/>
                    <a:pt x="99" y="44"/>
                  </a:cubicBezTo>
                  <a:close/>
                </a:path>
              </a:pathLst>
            </a:custGeom>
            <a:solidFill>
              <a:srgbClr val="4C6062"/>
            </a:solidFill>
            <a:ln w="9525" cmpd="sng">
              <a:noFill/>
              <a:bevel/>
            </a:ln>
          </p:spPr>
          <p:txBody>
            <a:bodyPr/>
            <a:lstStyle/>
            <a:p>
              <a:endParaRPr lang="zh-CN" altLang="en-US"/>
            </a:p>
          </p:txBody>
        </p:sp>
        <p:sp>
          <p:nvSpPr>
            <p:cNvPr id="39983" name="Freeform 962"/>
            <p:cNvSpPr>
              <a:spLocks noChangeArrowheads="1"/>
            </p:cNvSpPr>
            <p:nvPr/>
          </p:nvSpPr>
          <p:spPr bwMode="auto">
            <a:xfrm>
              <a:off x="2365375" y="0"/>
              <a:ext cx="534988" cy="309563"/>
            </a:xfrm>
            <a:custGeom>
              <a:avLst/>
              <a:gdLst>
                <a:gd name="T0" fmla="*/ 268852 w 197"/>
                <a:gd name="T1" fmla="*/ 119480 h 114"/>
                <a:gd name="T2" fmla="*/ 268852 w 197"/>
                <a:gd name="T3" fmla="*/ 309563 h 114"/>
                <a:gd name="T4" fmla="*/ 268852 w 197"/>
                <a:gd name="T5" fmla="*/ 309563 h 114"/>
                <a:gd name="T6" fmla="*/ 268852 w 197"/>
                <a:gd name="T7" fmla="*/ 309563 h 114"/>
                <a:gd name="T8" fmla="*/ 268852 w 197"/>
                <a:gd name="T9" fmla="*/ 309563 h 114"/>
                <a:gd name="T10" fmla="*/ 268852 w 197"/>
                <a:gd name="T11" fmla="*/ 309563 h 114"/>
                <a:gd name="T12" fmla="*/ 268852 w 197"/>
                <a:gd name="T13" fmla="*/ 119480 h 114"/>
                <a:gd name="T14" fmla="*/ 0 60000 65536"/>
                <a:gd name="T15" fmla="*/ 0 60000 65536"/>
                <a:gd name="T16" fmla="*/ 0 60000 65536"/>
                <a:gd name="T17" fmla="*/ 0 60000 65536"/>
                <a:gd name="T18" fmla="*/ 0 60000 65536"/>
                <a:gd name="T19" fmla="*/ 0 60000 65536"/>
                <a:gd name="T20" fmla="*/ 0 60000 65536"/>
                <a:gd name="T21" fmla="*/ 0 w 197"/>
                <a:gd name="T22" fmla="*/ 0 h 114"/>
                <a:gd name="T23" fmla="*/ 197 w 19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4">
                  <a:moveTo>
                    <a:pt x="99" y="44"/>
                  </a:moveTo>
                  <a:cubicBezTo>
                    <a:pt x="69" y="0"/>
                    <a:pt x="0" y="66"/>
                    <a:pt x="99" y="114"/>
                  </a:cubicBezTo>
                  <a:cubicBezTo>
                    <a:pt x="99" y="114"/>
                    <a:pt x="99" y="114"/>
                    <a:pt x="99" y="114"/>
                  </a:cubicBezTo>
                  <a:cubicBezTo>
                    <a:pt x="99" y="114"/>
                    <a:pt x="99" y="114"/>
                    <a:pt x="99" y="114"/>
                  </a:cubicBezTo>
                  <a:cubicBezTo>
                    <a:pt x="99" y="114"/>
                    <a:pt x="99" y="114"/>
                    <a:pt x="99" y="114"/>
                  </a:cubicBezTo>
                  <a:cubicBezTo>
                    <a:pt x="99" y="114"/>
                    <a:pt x="99" y="114"/>
                    <a:pt x="99" y="114"/>
                  </a:cubicBezTo>
                  <a:cubicBezTo>
                    <a:pt x="197" y="66"/>
                    <a:pt x="128" y="0"/>
                    <a:pt x="99" y="44"/>
                  </a:cubicBezTo>
                  <a:close/>
                </a:path>
              </a:pathLst>
            </a:custGeom>
            <a:solidFill>
              <a:srgbClr val="4C6062"/>
            </a:solidFill>
            <a:ln w="9525" cmpd="sng">
              <a:noFill/>
              <a:bevel/>
            </a:ln>
          </p:spPr>
          <p:txBody>
            <a:bodyPr/>
            <a:lstStyle/>
            <a:p>
              <a:endParaRPr lang="zh-CN" altLang="en-US"/>
            </a:p>
          </p:txBody>
        </p:sp>
        <p:sp>
          <p:nvSpPr>
            <p:cNvPr id="39984" name="Freeform 963"/>
            <p:cNvSpPr>
              <a:spLocks noChangeArrowheads="1"/>
            </p:cNvSpPr>
            <p:nvPr/>
          </p:nvSpPr>
          <p:spPr bwMode="auto">
            <a:xfrm>
              <a:off x="2759075" y="0"/>
              <a:ext cx="536575" cy="309563"/>
            </a:xfrm>
            <a:custGeom>
              <a:avLst/>
              <a:gdLst>
                <a:gd name="T0" fmla="*/ 266926 w 197"/>
                <a:gd name="T1" fmla="*/ 119480 h 114"/>
                <a:gd name="T2" fmla="*/ 266926 w 197"/>
                <a:gd name="T3" fmla="*/ 309563 h 114"/>
                <a:gd name="T4" fmla="*/ 266926 w 197"/>
                <a:gd name="T5" fmla="*/ 309563 h 114"/>
                <a:gd name="T6" fmla="*/ 266926 w 197"/>
                <a:gd name="T7" fmla="*/ 309563 h 114"/>
                <a:gd name="T8" fmla="*/ 269649 w 197"/>
                <a:gd name="T9" fmla="*/ 309563 h 114"/>
                <a:gd name="T10" fmla="*/ 269649 w 197"/>
                <a:gd name="T11" fmla="*/ 309563 h 114"/>
                <a:gd name="T12" fmla="*/ 266926 w 197"/>
                <a:gd name="T13" fmla="*/ 119480 h 114"/>
                <a:gd name="T14" fmla="*/ 0 60000 65536"/>
                <a:gd name="T15" fmla="*/ 0 60000 65536"/>
                <a:gd name="T16" fmla="*/ 0 60000 65536"/>
                <a:gd name="T17" fmla="*/ 0 60000 65536"/>
                <a:gd name="T18" fmla="*/ 0 60000 65536"/>
                <a:gd name="T19" fmla="*/ 0 60000 65536"/>
                <a:gd name="T20" fmla="*/ 0 60000 65536"/>
                <a:gd name="T21" fmla="*/ 0 w 197"/>
                <a:gd name="T22" fmla="*/ 0 h 114"/>
                <a:gd name="T23" fmla="*/ 197 w 19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4">
                  <a:moveTo>
                    <a:pt x="98" y="44"/>
                  </a:moveTo>
                  <a:cubicBezTo>
                    <a:pt x="69" y="0"/>
                    <a:pt x="0" y="66"/>
                    <a:pt x="98" y="114"/>
                  </a:cubicBezTo>
                  <a:cubicBezTo>
                    <a:pt x="98" y="114"/>
                    <a:pt x="98" y="114"/>
                    <a:pt x="98" y="114"/>
                  </a:cubicBezTo>
                  <a:cubicBezTo>
                    <a:pt x="98" y="114"/>
                    <a:pt x="98" y="114"/>
                    <a:pt x="98" y="114"/>
                  </a:cubicBezTo>
                  <a:cubicBezTo>
                    <a:pt x="99" y="114"/>
                    <a:pt x="99" y="114"/>
                    <a:pt x="99" y="114"/>
                  </a:cubicBezTo>
                  <a:cubicBezTo>
                    <a:pt x="99" y="114"/>
                    <a:pt x="99" y="114"/>
                    <a:pt x="99" y="114"/>
                  </a:cubicBezTo>
                  <a:cubicBezTo>
                    <a:pt x="197" y="66"/>
                    <a:pt x="128" y="0"/>
                    <a:pt x="98" y="44"/>
                  </a:cubicBezTo>
                  <a:close/>
                </a:path>
              </a:pathLst>
            </a:custGeom>
            <a:solidFill>
              <a:srgbClr val="00B0F0"/>
            </a:solidFill>
            <a:ln w="9525" cmpd="sng">
              <a:noFill/>
              <a:bevel/>
            </a:ln>
          </p:spPr>
          <p:txBody>
            <a:bodyPr/>
            <a:lstStyle/>
            <a:p>
              <a:endParaRPr lang="zh-CN" altLang="en-US"/>
            </a:p>
          </p:txBody>
        </p:sp>
        <p:sp>
          <p:nvSpPr>
            <p:cNvPr id="39985" name="Freeform 964"/>
            <p:cNvSpPr>
              <a:spLocks noChangeArrowheads="1"/>
            </p:cNvSpPr>
            <p:nvPr/>
          </p:nvSpPr>
          <p:spPr bwMode="auto">
            <a:xfrm>
              <a:off x="3154362" y="0"/>
              <a:ext cx="534988" cy="309563"/>
            </a:xfrm>
            <a:custGeom>
              <a:avLst/>
              <a:gdLst>
                <a:gd name="T0" fmla="*/ 266136 w 197"/>
                <a:gd name="T1" fmla="*/ 119480 h 114"/>
                <a:gd name="T2" fmla="*/ 266136 w 197"/>
                <a:gd name="T3" fmla="*/ 309563 h 114"/>
                <a:gd name="T4" fmla="*/ 266136 w 197"/>
                <a:gd name="T5" fmla="*/ 309563 h 114"/>
                <a:gd name="T6" fmla="*/ 266136 w 197"/>
                <a:gd name="T7" fmla="*/ 309563 h 114"/>
                <a:gd name="T8" fmla="*/ 266136 w 197"/>
                <a:gd name="T9" fmla="*/ 309563 h 114"/>
                <a:gd name="T10" fmla="*/ 266136 w 197"/>
                <a:gd name="T11" fmla="*/ 309563 h 114"/>
                <a:gd name="T12" fmla="*/ 266136 w 197"/>
                <a:gd name="T13" fmla="*/ 119480 h 114"/>
                <a:gd name="T14" fmla="*/ 0 60000 65536"/>
                <a:gd name="T15" fmla="*/ 0 60000 65536"/>
                <a:gd name="T16" fmla="*/ 0 60000 65536"/>
                <a:gd name="T17" fmla="*/ 0 60000 65536"/>
                <a:gd name="T18" fmla="*/ 0 60000 65536"/>
                <a:gd name="T19" fmla="*/ 0 60000 65536"/>
                <a:gd name="T20" fmla="*/ 0 60000 65536"/>
                <a:gd name="T21" fmla="*/ 0 w 197"/>
                <a:gd name="T22" fmla="*/ 0 h 114"/>
                <a:gd name="T23" fmla="*/ 197 w 19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00B0F0"/>
            </a:solidFill>
            <a:ln w="9525" cmpd="sng">
              <a:noFill/>
              <a:bevel/>
            </a:ln>
          </p:spPr>
          <p:txBody>
            <a:bodyPr/>
            <a:lstStyle/>
            <a:p>
              <a:endParaRPr lang="zh-CN" altLang="en-US"/>
            </a:p>
          </p:txBody>
        </p:sp>
        <p:sp>
          <p:nvSpPr>
            <p:cNvPr id="39986" name="Freeform 965"/>
            <p:cNvSpPr>
              <a:spLocks noChangeArrowheads="1"/>
            </p:cNvSpPr>
            <p:nvPr/>
          </p:nvSpPr>
          <p:spPr bwMode="auto">
            <a:xfrm>
              <a:off x="3548062" y="0"/>
              <a:ext cx="536575" cy="309563"/>
            </a:xfrm>
            <a:custGeom>
              <a:avLst/>
              <a:gdLst>
                <a:gd name="T0" fmla="*/ 266926 w 197"/>
                <a:gd name="T1" fmla="*/ 119480 h 114"/>
                <a:gd name="T2" fmla="*/ 266926 w 197"/>
                <a:gd name="T3" fmla="*/ 309563 h 114"/>
                <a:gd name="T4" fmla="*/ 266926 w 197"/>
                <a:gd name="T5" fmla="*/ 309563 h 114"/>
                <a:gd name="T6" fmla="*/ 266926 w 197"/>
                <a:gd name="T7" fmla="*/ 309563 h 114"/>
                <a:gd name="T8" fmla="*/ 266926 w 197"/>
                <a:gd name="T9" fmla="*/ 309563 h 114"/>
                <a:gd name="T10" fmla="*/ 266926 w 197"/>
                <a:gd name="T11" fmla="*/ 309563 h 114"/>
                <a:gd name="T12" fmla="*/ 266926 w 197"/>
                <a:gd name="T13" fmla="*/ 119480 h 114"/>
                <a:gd name="T14" fmla="*/ 0 60000 65536"/>
                <a:gd name="T15" fmla="*/ 0 60000 65536"/>
                <a:gd name="T16" fmla="*/ 0 60000 65536"/>
                <a:gd name="T17" fmla="*/ 0 60000 65536"/>
                <a:gd name="T18" fmla="*/ 0 60000 65536"/>
                <a:gd name="T19" fmla="*/ 0 60000 65536"/>
                <a:gd name="T20" fmla="*/ 0 60000 65536"/>
                <a:gd name="T21" fmla="*/ 0 w 197"/>
                <a:gd name="T22" fmla="*/ 0 h 114"/>
                <a:gd name="T23" fmla="*/ 197 w 197"/>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4">
                  <a:moveTo>
                    <a:pt x="98" y="44"/>
                  </a:moveTo>
                  <a:cubicBezTo>
                    <a:pt x="69" y="0"/>
                    <a:pt x="0" y="66"/>
                    <a:pt x="98" y="114"/>
                  </a:cubicBezTo>
                  <a:cubicBezTo>
                    <a:pt x="98" y="114"/>
                    <a:pt x="98" y="114"/>
                    <a:pt x="98" y="114"/>
                  </a:cubicBezTo>
                  <a:cubicBezTo>
                    <a:pt x="98" y="114"/>
                    <a:pt x="98" y="114"/>
                    <a:pt x="98" y="114"/>
                  </a:cubicBezTo>
                  <a:cubicBezTo>
                    <a:pt x="98" y="114"/>
                    <a:pt x="98" y="114"/>
                    <a:pt x="98" y="114"/>
                  </a:cubicBezTo>
                  <a:cubicBezTo>
                    <a:pt x="98" y="114"/>
                    <a:pt x="98" y="114"/>
                    <a:pt x="98" y="114"/>
                  </a:cubicBezTo>
                  <a:cubicBezTo>
                    <a:pt x="197" y="66"/>
                    <a:pt x="128" y="0"/>
                    <a:pt x="98" y="44"/>
                  </a:cubicBezTo>
                  <a:close/>
                </a:path>
              </a:pathLst>
            </a:custGeom>
            <a:solidFill>
              <a:srgbClr val="00B0F0"/>
            </a:solidFill>
            <a:ln w="9525" cmpd="sng">
              <a:noFill/>
              <a:bevel/>
            </a:ln>
          </p:spPr>
          <p:txBody>
            <a:bodyPr/>
            <a:lstStyle/>
            <a:p>
              <a:endParaRPr lang="zh-CN" altLang="en-US"/>
            </a:p>
          </p:txBody>
        </p:sp>
      </p:grpSp>
      <p:grpSp>
        <p:nvGrpSpPr>
          <p:cNvPr id="27721" name="Group 73"/>
          <p:cNvGrpSpPr/>
          <p:nvPr/>
        </p:nvGrpSpPr>
        <p:grpSpPr bwMode="auto">
          <a:xfrm>
            <a:off x="555625" y="3519488"/>
            <a:ext cx="4084638" cy="314325"/>
            <a:chOff x="0" y="0"/>
            <a:chExt cx="4084637" cy="314325"/>
          </a:xfrm>
        </p:grpSpPr>
        <p:sp>
          <p:nvSpPr>
            <p:cNvPr id="39967" name="Freeform 966"/>
            <p:cNvSpPr>
              <a:spLocks noChangeArrowheads="1"/>
            </p:cNvSpPr>
            <p:nvPr/>
          </p:nvSpPr>
          <p:spPr bwMode="auto">
            <a:xfrm>
              <a:off x="0" y="0"/>
              <a:ext cx="536575" cy="314325"/>
            </a:xfrm>
            <a:custGeom>
              <a:avLst/>
              <a:gdLst>
                <a:gd name="T0" fmla="*/ 266926 w 197"/>
                <a:gd name="T1" fmla="*/ 122997 h 115"/>
                <a:gd name="T2" fmla="*/ 266926 w 197"/>
                <a:gd name="T3" fmla="*/ 314325 h 115"/>
                <a:gd name="T4" fmla="*/ 266926 w 197"/>
                <a:gd name="T5" fmla="*/ 314325 h 115"/>
                <a:gd name="T6" fmla="*/ 266926 w 197"/>
                <a:gd name="T7" fmla="*/ 314325 h 115"/>
                <a:gd name="T8" fmla="*/ 266926 w 197"/>
                <a:gd name="T9" fmla="*/ 314325 h 115"/>
                <a:gd name="T10" fmla="*/ 266926 w 197"/>
                <a:gd name="T11" fmla="*/ 314325 h 115"/>
                <a:gd name="T12" fmla="*/ 266926 w 197"/>
                <a:gd name="T13" fmla="*/ 122997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00B0F0"/>
            </a:solidFill>
            <a:ln w="9525" cmpd="sng">
              <a:noFill/>
              <a:bevel/>
            </a:ln>
          </p:spPr>
          <p:txBody>
            <a:bodyPr/>
            <a:lstStyle/>
            <a:p>
              <a:endParaRPr lang="zh-CN" altLang="en-US"/>
            </a:p>
          </p:txBody>
        </p:sp>
        <p:sp>
          <p:nvSpPr>
            <p:cNvPr id="39968" name="Freeform 967"/>
            <p:cNvSpPr>
              <a:spLocks noChangeArrowheads="1"/>
            </p:cNvSpPr>
            <p:nvPr/>
          </p:nvSpPr>
          <p:spPr bwMode="auto">
            <a:xfrm>
              <a:off x="393700" y="0"/>
              <a:ext cx="536575" cy="314325"/>
            </a:xfrm>
            <a:custGeom>
              <a:avLst/>
              <a:gdLst>
                <a:gd name="T0" fmla="*/ 266926 w 197"/>
                <a:gd name="T1" fmla="*/ 122997 h 115"/>
                <a:gd name="T2" fmla="*/ 266926 w 197"/>
                <a:gd name="T3" fmla="*/ 314325 h 115"/>
                <a:gd name="T4" fmla="*/ 266926 w 197"/>
                <a:gd name="T5" fmla="*/ 314325 h 115"/>
                <a:gd name="T6" fmla="*/ 266926 w 197"/>
                <a:gd name="T7" fmla="*/ 314325 h 115"/>
                <a:gd name="T8" fmla="*/ 266926 w 197"/>
                <a:gd name="T9" fmla="*/ 314325 h 115"/>
                <a:gd name="T10" fmla="*/ 266926 w 197"/>
                <a:gd name="T11" fmla="*/ 314325 h 115"/>
                <a:gd name="T12" fmla="*/ 266926 w 197"/>
                <a:gd name="T13" fmla="*/ 122997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00B0F0"/>
            </a:solidFill>
            <a:ln w="9525" cmpd="sng">
              <a:noFill/>
              <a:bevel/>
            </a:ln>
          </p:spPr>
          <p:txBody>
            <a:bodyPr/>
            <a:lstStyle/>
            <a:p>
              <a:endParaRPr lang="zh-CN" altLang="en-US"/>
            </a:p>
          </p:txBody>
        </p:sp>
        <p:sp>
          <p:nvSpPr>
            <p:cNvPr id="39969" name="Freeform 968"/>
            <p:cNvSpPr>
              <a:spLocks noChangeArrowheads="1"/>
            </p:cNvSpPr>
            <p:nvPr/>
          </p:nvSpPr>
          <p:spPr bwMode="auto">
            <a:xfrm>
              <a:off x="785812" y="0"/>
              <a:ext cx="539750" cy="314325"/>
            </a:xfrm>
            <a:custGeom>
              <a:avLst/>
              <a:gdLst>
                <a:gd name="T0" fmla="*/ 269875 w 198"/>
                <a:gd name="T1" fmla="*/ 122997 h 115"/>
                <a:gd name="T2" fmla="*/ 269875 w 198"/>
                <a:gd name="T3" fmla="*/ 314325 h 115"/>
                <a:gd name="T4" fmla="*/ 269875 w 198"/>
                <a:gd name="T5" fmla="*/ 314325 h 115"/>
                <a:gd name="T6" fmla="*/ 269875 w 198"/>
                <a:gd name="T7" fmla="*/ 314325 h 115"/>
                <a:gd name="T8" fmla="*/ 269875 w 198"/>
                <a:gd name="T9" fmla="*/ 314325 h 115"/>
                <a:gd name="T10" fmla="*/ 269875 w 198"/>
                <a:gd name="T11" fmla="*/ 314325 h 115"/>
                <a:gd name="T12" fmla="*/ 269875 w 198"/>
                <a:gd name="T13" fmla="*/ 122997 h 115"/>
                <a:gd name="T14" fmla="*/ 0 60000 65536"/>
                <a:gd name="T15" fmla="*/ 0 60000 65536"/>
                <a:gd name="T16" fmla="*/ 0 60000 65536"/>
                <a:gd name="T17" fmla="*/ 0 60000 65536"/>
                <a:gd name="T18" fmla="*/ 0 60000 65536"/>
                <a:gd name="T19" fmla="*/ 0 60000 65536"/>
                <a:gd name="T20" fmla="*/ 0 60000 65536"/>
                <a:gd name="T21" fmla="*/ 0 w 198"/>
                <a:gd name="T22" fmla="*/ 0 h 115"/>
                <a:gd name="T23" fmla="*/ 198 w 19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5">
                  <a:moveTo>
                    <a:pt x="99" y="45"/>
                  </a:moveTo>
                  <a:cubicBezTo>
                    <a:pt x="70"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9" y="0"/>
                    <a:pt x="99" y="45"/>
                  </a:cubicBezTo>
                  <a:close/>
                </a:path>
              </a:pathLst>
            </a:custGeom>
            <a:solidFill>
              <a:srgbClr val="00B0F0"/>
            </a:solidFill>
            <a:ln w="9525" cmpd="sng">
              <a:noFill/>
              <a:bevel/>
            </a:ln>
          </p:spPr>
          <p:txBody>
            <a:bodyPr/>
            <a:lstStyle/>
            <a:p>
              <a:endParaRPr lang="zh-CN" altLang="en-US"/>
            </a:p>
          </p:txBody>
        </p:sp>
        <p:sp>
          <p:nvSpPr>
            <p:cNvPr id="39970" name="Freeform 969"/>
            <p:cNvSpPr>
              <a:spLocks noChangeArrowheads="1"/>
            </p:cNvSpPr>
            <p:nvPr/>
          </p:nvSpPr>
          <p:spPr bwMode="auto">
            <a:xfrm>
              <a:off x="1181100" y="0"/>
              <a:ext cx="538163" cy="314325"/>
            </a:xfrm>
            <a:custGeom>
              <a:avLst/>
              <a:gdLst>
                <a:gd name="T0" fmla="*/ 269082 w 198"/>
                <a:gd name="T1" fmla="*/ 122997 h 115"/>
                <a:gd name="T2" fmla="*/ 269082 w 198"/>
                <a:gd name="T3" fmla="*/ 314325 h 115"/>
                <a:gd name="T4" fmla="*/ 269082 w 198"/>
                <a:gd name="T5" fmla="*/ 314325 h 115"/>
                <a:gd name="T6" fmla="*/ 269082 w 198"/>
                <a:gd name="T7" fmla="*/ 314325 h 115"/>
                <a:gd name="T8" fmla="*/ 269082 w 198"/>
                <a:gd name="T9" fmla="*/ 314325 h 115"/>
                <a:gd name="T10" fmla="*/ 269082 w 198"/>
                <a:gd name="T11" fmla="*/ 314325 h 115"/>
                <a:gd name="T12" fmla="*/ 269082 w 198"/>
                <a:gd name="T13" fmla="*/ 122997 h 115"/>
                <a:gd name="T14" fmla="*/ 0 60000 65536"/>
                <a:gd name="T15" fmla="*/ 0 60000 65536"/>
                <a:gd name="T16" fmla="*/ 0 60000 65536"/>
                <a:gd name="T17" fmla="*/ 0 60000 65536"/>
                <a:gd name="T18" fmla="*/ 0 60000 65536"/>
                <a:gd name="T19" fmla="*/ 0 60000 65536"/>
                <a:gd name="T20" fmla="*/ 0 60000 65536"/>
                <a:gd name="T21" fmla="*/ 0 w 198"/>
                <a:gd name="T22" fmla="*/ 0 h 115"/>
                <a:gd name="T23" fmla="*/ 198 w 19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5">
                  <a:moveTo>
                    <a:pt x="99" y="45"/>
                  </a:moveTo>
                  <a:cubicBezTo>
                    <a:pt x="70"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8" y="0"/>
                    <a:pt x="99" y="45"/>
                  </a:cubicBezTo>
                  <a:close/>
                </a:path>
              </a:pathLst>
            </a:custGeom>
            <a:solidFill>
              <a:srgbClr val="00B0F0"/>
            </a:solidFill>
            <a:ln w="9525" cmpd="sng">
              <a:noFill/>
              <a:bevel/>
            </a:ln>
          </p:spPr>
          <p:txBody>
            <a:bodyPr/>
            <a:lstStyle/>
            <a:p>
              <a:endParaRPr lang="zh-CN" altLang="en-US"/>
            </a:p>
          </p:txBody>
        </p:sp>
        <p:sp>
          <p:nvSpPr>
            <p:cNvPr id="39971" name="Freeform 970"/>
            <p:cNvSpPr>
              <a:spLocks noChangeArrowheads="1"/>
            </p:cNvSpPr>
            <p:nvPr/>
          </p:nvSpPr>
          <p:spPr bwMode="auto">
            <a:xfrm>
              <a:off x="1574800" y="0"/>
              <a:ext cx="539750" cy="314325"/>
            </a:xfrm>
            <a:custGeom>
              <a:avLst/>
              <a:gdLst>
                <a:gd name="T0" fmla="*/ 269875 w 198"/>
                <a:gd name="T1" fmla="*/ 122997 h 115"/>
                <a:gd name="T2" fmla="*/ 269875 w 198"/>
                <a:gd name="T3" fmla="*/ 314325 h 115"/>
                <a:gd name="T4" fmla="*/ 269875 w 198"/>
                <a:gd name="T5" fmla="*/ 314325 h 115"/>
                <a:gd name="T6" fmla="*/ 269875 w 198"/>
                <a:gd name="T7" fmla="*/ 314325 h 115"/>
                <a:gd name="T8" fmla="*/ 269875 w 198"/>
                <a:gd name="T9" fmla="*/ 314325 h 115"/>
                <a:gd name="T10" fmla="*/ 269875 w 198"/>
                <a:gd name="T11" fmla="*/ 314325 h 115"/>
                <a:gd name="T12" fmla="*/ 269875 w 198"/>
                <a:gd name="T13" fmla="*/ 122997 h 115"/>
                <a:gd name="T14" fmla="*/ 0 60000 65536"/>
                <a:gd name="T15" fmla="*/ 0 60000 65536"/>
                <a:gd name="T16" fmla="*/ 0 60000 65536"/>
                <a:gd name="T17" fmla="*/ 0 60000 65536"/>
                <a:gd name="T18" fmla="*/ 0 60000 65536"/>
                <a:gd name="T19" fmla="*/ 0 60000 65536"/>
                <a:gd name="T20" fmla="*/ 0 60000 65536"/>
                <a:gd name="T21" fmla="*/ 0 w 198"/>
                <a:gd name="T22" fmla="*/ 0 h 115"/>
                <a:gd name="T23" fmla="*/ 198 w 198"/>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8" y="67"/>
                    <a:pt x="128" y="0"/>
                    <a:pt x="99" y="45"/>
                  </a:cubicBezTo>
                  <a:close/>
                </a:path>
              </a:pathLst>
            </a:custGeom>
            <a:solidFill>
              <a:srgbClr val="00B0F0"/>
            </a:solidFill>
            <a:ln w="9525" cmpd="sng">
              <a:noFill/>
              <a:bevel/>
            </a:ln>
          </p:spPr>
          <p:txBody>
            <a:bodyPr/>
            <a:lstStyle/>
            <a:p>
              <a:endParaRPr lang="zh-CN" altLang="en-US"/>
            </a:p>
          </p:txBody>
        </p:sp>
        <p:sp>
          <p:nvSpPr>
            <p:cNvPr id="39972" name="Freeform 971"/>
            <p:cNvSpPr>
              <a:spLocks noChangeArrowheads="1"/>
            </p:cNvSpPr>
            <p:nvPr/>
          </p:nvSpPr>
          <p:spPr bwMode="auto">
            <a:xfrm>
              <a:off x="1970087" y="0"/>
              <a:ext cx="536575" cy="314325"/>
            </a:xfrm>
            <a:custGeom>
              <a:avLst/>
              <a:gdLst>
                <a:gd name="T0" fmla="*/ 269649 w 197"/>
                <a:gd name="T1" fmla="*/ 122997 h 115"/>
                <a:gd name="T2" fmla="*/ 269649 w 197"/>
                <a:gd name="T3" fmla="*/ 314325 h 115"/>
                <a:gd name="T4" fmla="*/ 269649 w 197"/>
                <a:gd name="T5" fmla="*/ 314325 h 115"/>
                <a:gd name="T6" fmla="*/ 269649 w 197"/>
                <a:gd name="T7" fmla="*/ 314325 h 115"/>
                <a:gd name="T8" fmla="*/ 269649 w 197"/>
                <a:gd name="T9" fmla="*/ 314325 h 115"/>
                <a:gd name="T10" fmla="*/ 269649 w 197"/>
                <a:gd name="T11" fmla="*/ 314325 h 115"/>
                <a:gd name="T12" fmla="*/ 269649 w 197"/>
                <a:gd name="T13" fmla="*/ 122997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7" y="67"/>
                    <a:pt x="128" y="0"/>
                    <a:pt x="99" y="45"/>
                  </a:cubicBezTo>
                  <a:close/>
                </a:path>
              </a:pathLst>
            </a:custGeom>
            <a:solidFill>
              <a:srgbClr val="00B0F0"/>
            </a:solidFill>
            <a:ln w="9525" cmpd="sng">
              <a:noFill/>
              <a:bevel/>
            </a:ln>
          </p:spPr>
          <p:txBody>
            <a:bodyPr/>
            <a:lstStyle/>
            <a:p>
              <a:endParaRPr lang="zh-CN" altLang="en-US"/>
            </a:p>
          </p:txBody>
        </p:sp>
        <p:sp>
          <p:nvSpPr>
            <p:cNvPr id="39973" name="Freeform 972"/>
            <p:cNvSpPr>
              <a:spLocks noChangeArrowheads="1"/>
            </p:cNvSpPr>
            <p:nvPr/>
          </p:nvSpPr>
          <p:spPr bwMode="auto">
            <a:xfrm>
              <a:off x="2365375" y="0"/>
              <a:ext cx="534988" cy="314325"/>
            </a:xfrm>
            <a:custGeom>
              <a:avLst/>
              <a:gdLst>
                <a:gd name="T0" fmla="*/ 268852 w 197"/>
                <a:gd name="T1" fmla="*/ 122997 h 115"/>
                <a:gd name="T2" fmla="*/ 268852 w 197"/>
                <a:gd name="T3" fmla="*/ 314325 h 115"/>
                <a:gd name="T4" fmla="*/ 268852 w 197"/>
                <a:gd name="T5" fmla="*/ 314325 h 115"/>
                <a:gd name="T6" fmla="*/ 268852 w 197"/>
                <a:gd name="T7" fmla="*/ 314325 h 115"/>
                <a:gd name="T8" fmla="*/ 268852 w 197"/>
                <a:gd name="T9" fmla="*/ 314325 h 115"/>
                <a:gd name="T10" fmla="*/ 268852 w 197"/>
                <a:gd name="T11" fmla="*/ 314325 h 115"/>
                <a:gd name="T12" fmla="*/ 268852 w 197"/>
                <a:gd name="T13" fmla="*/ 122997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9" y="45"/>
                  </a:moveTo>
                  <a:cubicBezTo>
                    <a:pt x="69" y="0"/>
                    <a:pt x="0" y="67"/>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97" y="67"/>
                    <a:pt x="128" y="0"/>
                    <a:pt x="99" y="45"/>
                  </a:cubicBezTo>
                  <a:close/>
                </a:path>
              </a:pathLst>
            </a:custGeom>
            <a:solidFill>
              <a:srgbClr val="00B0F0"/>
            </a:solidFill>
            <a:ln w="9525" cmpd="sng">
              <a:noFill/>
              <a:bevel/>
            </a:ln>
          </p:spPr>
          <p:txBody>
            <a:bodyPr/>
            <a:lstStyle/>
            <a:p>
              <a:endParaRPr lang="zh-CN" altLang="en-US"/>
            </a:p>
          </p:txBody>
        </p:sp>
        <p:sp>
          <p:nvSpPr>
            <p:cNvPr id="39974" name="Freeform 973"/>
            <p:cNvSpPr>
              <a:spLocks noChangeArrowheads="1"/>
            </p:cNvSpPr>
            <p:nvPr/>
          </p:nvSpPr>
          <p:spPr bwMode="auto">
            <a:xfrm>
              <a:off x="2759075" y="0"/>
              <a:ext cx="536575" cy="314325"/>
            </a:xfrm>
            <a:custGeom>
              <a:avLst/>
              <a:gdLst>
                <a:gd name="T0" fmla="*/ 266926 w 197"/>
                <a:gd name="T1" fmla="*/ 122997 h 115"/>
                <a:gd name="T2" fmla="*/ 266926 w 197"/>
                <a:gd name="T3" fmla="*/ 314325 h 115"/>
                <a:gd name="T4" fmla="*/ 266926 w 197"/>
                <a:gd name="T5" fmla="*/ 314325 h 115"/>
                <a:gd name="T6" fmla="*/ 266926 w 197"/>
                <a:gd name="T7" fmla="*/ 314325 h 115"/>
                <a:gd name="T8" fmla="*/ 269649 w 197"/>
                <a:gd name="T9" fmla="*/ 314325 h 115"/>
                <a:gd name="T10" fmla="*/ 269649 w 197"/>
                <a:gd name="T11" fmla="*/ 314325 h 115"/>
                <a:gd name="T12" fmla="*/ 266926 w 197"/>
                <a:gd name="T13" fmla="*/ 122997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5"/>
                  </a:cubicBezTo>
                  <a:cubicBezTo>
                    <a:pt x="98" y="115"/>
                    <a:pt x="98" y="115"/>
                    <a:pt x="98" y="115"/>
                  </a:cubicBezTo>
                  <a:cubicBezTo>
                    <a:pt x="98" y="115"/>
                    <a:pt x="98" y="115"/>
                    <a:pt x="98" y="115"/>
                  </a:cubicBezTo>
                  <a:cubicBezTo>
                    <a:pt x="99" y="115"/>
                    <a:pt x="99" y="115"/>
                    <a:pt x="99" y="115"/>
                  </a:cubicBezTo>
                  <a:cubicBezTo>
                    <a:pt x="99" y="115"/>
                    <a:pt x="99" y="115"/>
                    <a:pt x="99" y="115"/>
                  </a:cubicBezTo>
                  <a:cubicBezTo>
                    <a:pt x="197" y="67"/>
                    <a:pt x="128" y="0"/>
                    <a:pt x="98" y="45"/>
                  </a:cubicBezTo>
                  <a:close/>
                </a:path>
              </a:pathLst>
            </a:custGeom>
            <a:solidFill>
              <a:srgbClr val="00B0F0"/>
            </a:solidFill>
            <a:ln w="9525" cmpd="sng">
              <a:noFill/>
              <a:bevel/>
            </a:ln>
          </p:spPr>
          <p:txBody>
            <a:bodyPr/>
            <a:lstStyle/>
            <a:p>
              <a:endParaRPr lang="zh-CN" altLang="en-US"/>
            </a:p>
          </p:txBody>
        </p:sp>
        <p:sp>
          <p:nvSpPr>
            <p:cNvPr id="39975" name="Freeform 974"/>
            <p:cNvSpPr>
              <a:spLocks noChangeArrowheads="1"/>
            </p:cNvSpPr>
            <p:nvPr/>
          </p:nvSpPr>
          <p:spPr bwMode="auto">
            <a:xfrm>
              <a:off x="3154362" y="0"/>
              <a:ext cx="534988" cy="314325"/>
            </a:xfrm>
            <a:custGeom>
              <a:avLst/>
              <a:gdLst>
                <a:gd name="T0" fmla="*/ 266136 w 197"/>
                <a:gd name="T1" fmla="*/ 122997 h 115"/>
                <a:gd name="T2" fmla="*/ 266136 w 197"/>
                <a:gd name="T3" fmla="*/ 314325 h 115"/>
                <a:gd name="T4" fmla="*/ 266136 w 197"/>
                <a:gd name="T5" fmla="*/ 314325 h 115"/>
                <a:gd name="T6" fmla="*/ 266136 w 197"/>
                <a:gd name="T7" fmla="*/ 314325 h 115"/>
                <a:gd name="T8" fmla="*/ 266136 w 197"/>
                <a:gd name="T9" fmla="*/ 314325 h 115"/>
                <a:gd name="T10" fmla="*/ 266136 w 197"/>
                <a:gd name="T11" fmla="*/ 314325 h 115"/>
                <a:gd name="T12" fmla="*/ 266136 w 197"/>
                <a:gd name="T13" fmla="*/ 122997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00B0F0"/>
            </a:solidFill>
            <a:ln w="9525" cmpd="sng">
              <a:noFill/>
              <a:bevel/>
            </a:ln>
          </p:spPr>
          <p:txBody>
            <a:bodyPr/>
            <a:lstStyle/>
            <a:p>
              <a:endParaRPr lang="zh-CN" altLang="en-US"/>
            </a:p>
          </p:txBody>
        </p:sp>
        <p:sp>
          <p:nvSpPr>
            <p:cNvPr id="39976" name="Freeform 975"/>
            <p:cNvSpPr>
              <a:spLocks noChangeArrowheads="1"/>
            </p:cNvSpPr>
            <p:nvPr/>
          </p:nvSpPr>
          <p:spPr bwMode="auto">
            <a:xfrm>
              <a:off x="3548062" y="0"/>
              <a:ext cx="536575" cy="314325"/>
            </a:xfrm>
            <a:custGeom>
              <a:avLst/>
              <a:gdLst>
                <a:gd name="T0" fmla="*/ 266926 w 197"/>
                <a:gd name="T1" fmla="*/ 122997 h 115"/>
                <a:gd name="T2" fmla="*/ 266926 w 197"/>
                <a:gd name="T3" fmla="*/ 314325 h 115"/>
                <a:gd name="T4" fmla="*/ 266926 w 197"/>
                <a:gd name="T5" fmla="*/ 314325 h 115"/>
                <a:gd name="T6" fmla="*/ 266926 w 197"/>
                <a:gd name="T7" fmla="*/ 314325 h 115"/>
                <a:gd name="T8" fmla="*/ 266926 w 197"/>
                <a:gd name="T9" fmla="*/ 314325 h 115"/>
                <a:gd name="T10" fmla="*/ 266926 w 197"/>
                <a:gd name="T11" fmla="*/ 314325 h 115"/>
                <a:gd name="T12" fmla="*/ 266926 w 197"/>
                <a:gd name="T13" fmla="*/ 122997 h 115"/>
                <a:gd name="T14" fmla="*/ 0 60000 65536"/>
                <a:gd name="T15" fmla="*/ 0 60000 65536"/>
                <a:gd name="T16" fmla="*/ 0 60000 65536"/>
                <a:gd name="T17" fmla="*/ 0 60000 65536"/>
                <a:gd name="T18" fmla="*/ 0 60000 65536"/>
                <a:gd name="T19" fmla="*/ 0 60000 65536"/>
                <a:gd name="T20" fmla="*/ 0 60000 65536"/>
                <a:gd name="T21" fmla="*/ 0 w 197"/>
                <a:gd name="T22" fmla="*/ 0 h 115"/>
                <a:gd name="T23" fmla="*/ 197 w 197"/>
                <a:gd name="T24" fmla="*/ 115 h 1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7" h="115">
                  <a:moveTo>
                    <a:pt x="98" y="45"/>
                  </a:moveTo>
                  <a:cubicBezTo>
                    <a:pt x="69" y="0"/>
                    <a:pt x="0" y="67"/>
                    <a:pt x="98" y="115"/>
                  </a:cubicBezTo>
                  <a:cubicBezTo>
                    <a:pt x="98" y="115"/>
                    <a:pt x="98" y="115"/>
                    <a:pt x="98" y="115"/>
                  </a:cubicBezTo>
                  <a:cubicBezTo>
                    <a:pt x="98" y="115"/>
                    <a:pt x="98" y="115"/>
                    <a:pt x="98" y="115"/>
                  </a:cubicBezTo>
                  <a:cubicBezTo>
                    <a:pt x="98" y="115"/>
                    <a:pt x="98" y="115"/>
                    <a:pt x="98" y="115"/>
                  </a:cubicBezTo>
                  <a:cubicBezTo>
                    <a:pt x="98" y="115"/>
                    <a:pt x="98" y="115"/>
                    <a:pt x="98" y="115"/>
                  </a:cubicBezTo>
                  <a:cubicBezTo>
                    <a:pt x="197" y="67"/>
                    <a:pt x="128" y="0"/>
                    <a:pt x="98" y="45"/>
                  </a:cubicBezTo>
                  <a:close/>
                </a:path>
              </a:pathLst>
            </a:custGeom>
            <a:solidFill>
              <a:srgbClr val="00B0F0"/>
            </a:solidFill>
            <a:ln w="9525" cmpd="sng">
              <a:noFill/>
              <a:bevel/>
            </a:ln>
          </p:spPr>
          <p:txBody>
            <a:bodyPr/>
            <a:lstStyle/>
            <a:p>
              <a:endParaRPr lang="zh-CN" altLang="en-US"/>
            </a:p>
          </p:txBody>
        </p:sp>
      </p:grpSp>
      <p:pic>
        <p:nvPicPr>
          <p:cNvPr id="27732" name="图片 74"/>
          <p:cNvPicPr>
            <a:picLocks noChangeAspect="1" noChangeArrowheads="1"/>
          </p:cNvPicPr>
          <p:nvPr/>
        </p:nvPicPr>
        <p:blipFill>
          <a:blip r:embed="rId4"/>
          <a:srcRect/>
          <a:stretch>
            <a:fillRect/>
          </a:stretch>
        </p:blipFill>
        <p:spPr bwMode="auto">
          <a:xfrm>
            <a:off x="2794000" y="3933825"/>
            <a:ext cx="1423988" cy="1422400"/>
          </a:xfrm>
          <a:prstGeom prst="rect">
            <a:avLst/>
          </a:prstGeom>
          <a:noFill/>
          <a:ln w="9525">
            <a:noFill/>
            <a:miter lim="800000"/>
            <a:headEnd/>
            <a:tailEnd/>
          </a:ln>
        </p:spPr>
      </p:pic>
      <p:grpSp>
        <p:nvGrpSpPr>
          <p:cNvPr id="27733" name="Group 85"/>
          <p:cNvGrpSpPr/>
          <p:nvPr/>
        </p:nvGrpSpPr>
        <p:grpSpPr bwMode="auto">
          <a:xfrm>
            <a:off x="5257800" y="1898650"/>
            <a:ext cx="2676525" cy="1409700"/>
            <a:chOff x="0" y="0"/>
            <a:chExt cx="2676189" cy="1409713"/>
          </a:xfrm>
        </p:grpSpPr>
        <p:grpSp>
          <p:nvGrpSpPr>
            <p:cNvPr id="39963" name="Group 86"/>
            <p:cNvGrpSpPr/>
            <p:nvPr/>
          </p:nvGrpSpPr>
          <p:grpSpPr bwMode="auto">
            <a:xfrm>
              <a:off x="0" y="0"/>
              <a:ext cx="2676189" cy="1409713"/>
              <a:chOff x="0" y="0"/>
              <a:chExt cx="2676189" cy="1409713"/>
            </a:xfrm>
          </p:grpSpPr>
          <p:sp>
            <p:nvSpPr>
              <p:cNvPr id="39965" name="Freeform 58"/>
              <p:cNvSpPr>
                <a:spLocks noChangeArrowheads="1"/>
              </p:cNvSpPr>
              <p:nvPr/>
            </p:nvSpPr>
            <p:spPr bwMode="auto">
              <a:xfrm>
                <a:off x="1836236" y="1092777"/>
                <a:ext cx="484291" cy="316936"/>
              </a:xfrm>
              <a:custGeom>
                <a:avLst/>
                <a:gdLst>
                  <a:gd name="T0" fmla="*/ 484291 w 327"/>
                  <a:gd name="T1" fmla="*/ 0 h 214"/>
                  <a:gd name="T2" fmla="*/ 241405 w 327"/>
                  <a:gd name="T3" fmla="*/ 316936 h 214"/>
                  <a:gd name="T4" fmla="*/ 0 w 327"/>
                  <a:gd name="T5" fmla="*/ 0 h 214"/>
                  <a:gd name="T6" fmla="*/ 484291 w 327"/>
                  <a:gd name="T7" fmla="*/ 0 h 214"/>
                  <a:gd name="T8" fmla="*/ 0 60000 65536"/>
                  <a:gd name="T9" fmla="*/ 0 60000 65536"/>
                  <a:gd name="T10" fmla="*/ 0 60000 65536"/>
                  <a:gd name="T11" fmla="*/ 0 60000 65536"/>
                  <a:gd name="T12" fmla="*/ 0 w 327"/>
                  <a:gd name="T13" fmla="*/ 0 h 214"/>
                  <a:gd name="T14" fmla="*/ 327 w 327"/>
                  <a:gd name="T15" fmla="*/ 214 h 214"/>
                </a:gdLst>
                <a:ahLst/>
                <a:cxnLst>
                  <a:cxn ang="T8">
                    <a:pos x="T0" y="T1"/>
                  </a:cxn>
                  <a:cxn ang="T9">
                    <a:pos x="T2" y="T3"/>
                  </a:cxn>
                  <a:cxn ang="T10">
                    <a:pos x="T4" y="T5"/>
                  </a:cxn>
                  <a:cxn ang="T11">
                    <a:pos x="T6" y="T7"/>
                  </a:cxn>
                </a:cxnLst>
                <a:rect l="T12" t="T13" r="T14" b="T15"/>
                <a:pathLst>
                  <a:path w="327" h="214">
                    <a:moveTo>
                      <a:pt x="327" y="0"/>
                    </a:moveTo>
                    <a:lnTo>
                      <a:pt x="163" y="214"/>
                    </a:lnTo>
                    <a:lnTo>
                      <a:pt x="0" y="0"/>
                    </a:lnTo>
                    <a:lnTo>
                      <a:pt x="327" y="0"/>
                    </a:lnTo>
                    <a:close/>
                  </a:path>
                </a:pathLst>
              </a:custGeom>
              <a:solidFill>
                <a:srgbClr val="FF7450"/>
              </a:solidFill>
              <a:ln w="9525" cmpd="sng">
                <a:noFill/>
                <a:bevel/>
              </a:ln>
            </p:spPr>
            <p:txBody>
              <a:bodyPr/>
              <a:lstStyle/>
              <a:p>
                <a:endParaRPr lang="zh-CN" altLang="en-US"/>
              </a:p>
            </p:txBody>
          </p:sp>
          <p:sp>
            <p:nvSpPr>
              <p:cNvPr id="39966" name="Rectangle 7"/>
              <p:cNvSpPr>
                <a:spLocks noChangeArrowheads="1"/>
              </p:cNvSpPr>
              <p:nvPr/>
            </p:nvSpPr>
            <p:spPr bwMode="auto">
              <a:xfrm>
                <a:off x="0" y="0"/>
                <a:ext cx="2676189" cy="1109278"/>
              </a:xfrm>
              <a:prstGeom prst="rect">
                <a:avLst/>
              </a:prstGeom>
              <a:solidFill>
                <a:srgbClr val="FF7450"/>
              </a:solidFill>
              <a:ln w="9525">
                <a:noFill/>
                <a:bevel/>
              </a:ln>
            </p:spPr>
            <p:txBody>
              <a:bodyPr/>
              <a:lstStyle/>
              <a:p>
                <a:pPr eaLnBrk="1" hangingPunct="1">
                  <a:buFont typeface="Arial" panose="020B0604020202020204" pitchFamily="34" charset="0"/>
                  <a:buNone/>
                </a:pPr>
                <a:endParaRPr lang="zh-CN" altLang="zh-CN" sz="1600">
                  <a:solidFill>
                    <a:srgbClr val="000000"/>
                  </a:solidFill>
                  <a:latin typeface="Calibri" panose="020F0502020204030204" pitchFamily="34" charset="0"/>
                  <a:sym typeface="宋体" panose="02010600030101010101" pitchFamily="2" charset="-122"/>
                </a:endParaRPr>
              </a:p>
            </p:txBody>
          </p:sp>
        </p:grpSp>
        <p:sp>
          <p:nvSpPr>
            <p:cNvPr id="39964" name="TextBox 682"/>
            <p:cNvSpPr>
              <a:spLocks noChangeArrowheads="1"/>
            </p:cNvSpPr>
            <p:nvPr/>
          </p:nvSpPr>
          <p:spPr bwMode="auto">
            <a:xfrm>
              <a:off x="498986" y="28050"/>
              <a:ext cx="1850186" cy="1015663"/>
            </a:xfrm>
            <a:prstGeom prst="rect">
              <a:avLst/>
            </a:prstGeom>
            <a:noFill/>
            <a:ln w="9525">
              <a:noFill/>
              <a:miter lim="800000"/>
            </a:ln>
          </p:spPr>
          <p:txBody>
            <a:bodyPr wrap="none">
              <a:spAutoFit/>
            </a:bodyPr>
            <a:lstStyle/>
            <a:p>
              <a:pPr eaLnBrk="1" hangingPunct="1">
                <a:buFont typeface="Arial" panose="020B0604020202020204" pitchFamily="34" charset="0"/>
                <a:buNone/>
              </a:pPr>
              <a:r>
                <a:rPr lang="en-US" altLang="zh-CN" sz="6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33%</a:t>
              </a:r>
              <a:endParaRPr lang="zh-CN" altLang="en-US" sz="6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738" name="矩形 1"/>
          <p:cNvSpPr>
            <a:spLocks noChangeArrowheads="1"/>
          </p:cNvSpPr>
          <p:nvPr/>
        </p:nvSpPr>
        <p:spPr bwMode="auto">
          <a:xfrm>
            <a:off x="5087938" y="3629025"/>
            <a:ext cx="3136900" cy="1016000"/>
          </a:xfrm>
          <a:prstGeom prst="rect">
            <a:avLst/>
          </a:prstGeom>
          <a:noFill/>
          <a:ln w="9525">
            <a:noFill/>
            <a:bevel/>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739" name="Group 91"/>
          <p:cNvGrpSpPr/>
          <p:nvPr/>
        </p:nvGrpSpPr>
        <p:grpSpPr bwMode="auto">
          <a:xfrm>
            <a:off x="8809038" y="1898650"/>
            <a:ext cx="2674937" cy="1409700"/>
            <a:chOff x="0" y="0"/>
            <a:chExt cx="2676189" cy="1409713"/>
          </a:xfrm>
        </p:grpSpPr>
        <p:grpSp>
          <p:nvGrpSpPr>
            <p:cNvPr id="39959" name="Group 92"/>
            <p:cNvGrpSpPr/>
            <p:nvPr/>
          </p:nvGrpSpPr>
          <p:grpSpPr bwMode="auto">
            <a:xfrm>
              <a:off x="0" y="0"/>
              <a:ext cx="2676189" cy="1409713"/>
              <a:chOff x="0" y="0"/>
              <a:chExt cx="2676189" cy="1409713"/>
            </a:xfrm>
          </p:grpSpPr>
          <p:sp>
            <p:nvSpPr>
              <p:cNvPr id="39961" name="Freeform 58"/>
              <p:cNvSpPr>
                <a:spLocks noChangeArrowheads="1"/>
              </p:cNvSpPr>
              <p:nvPr/>
            </p:nvSpPr>
            <p:spPr bwMode="auto">
              <a:xfrm>
                <a:off x="1836236" y="1092777"/>
                <a:ext cx="484291" cy="316936"/>
              </a:xfrm>
              <a:custGeom>
                <a:avLst/>
                <a:gdLst>
                  <a:gd name="T0" fmla="*/ 484291 w 327"/>
                  <a:gd name="T1" fmla="*/ 0 h 214"/>
                  <a:gd name="T2" fmla="*/ 241405 w 327"/>
                  <a:gd name="T3" fmla="*/ 316936 h 214"/>
                  <a:gd name="T4" fmla="*/ 0 w 327"/>
                  <a:gd name="T5" fmla="*/ 0 h 214"/>
                  <a:gd name="T6" fmla="*/ 484291 w 327"/>
                  <a:gd name="T7" fmla="*/ 0 h 214"/>
                  <a:gd name="T8" fmla="*/ 0 60000 65536"/>
                  <a:gd name="T9" fmla="*/ 0 60000 65536"/>
                  <a:gd name="T10" fmla="*/ 0 60000 65536"/>
                  <a:gd name="T11" fmla="*/ 0 60000 65536"/>
                  <a:gd name="T12" fmla="*/ 0 w 327"/>
                  <a:gd name="T13" fmla="*/ 0 h 214"/>
                  <a:gd name="T14" fmla="*/ 327 w 327"/>
                  <a:gd name="T15" fmla="*/ 214 h 214"/>
                </a:gdLst>
                <a:ahLst/>
                <a:cxnLst>
                  <a:cxn ang="T8">
                    <a:pos x="T0" y="T1"/>
                  </a:cxn>
                  <a:cxn ang="T9">
                    <a:pos x="T2" y="T3"/>
                  </a:cxn>
                  <a:cxn ang="T10">
                    <a:pos x="T4" y="T5"/>
                  </a:cxn>
                  <a:cxn ang="T11">
                    <a:pos x="T6" y="T7"/>
                  </a:cxn>
                </a:cxnLst>
                <a:rect l="T12" t="T13" r="T14" b="T15"/>
                <a:pathLst>
                  <a:path w="327" h="214">
                    <a:moveTo>
                      <a:pt x="327" y="0"/>
                    </a:moveTo>
                    <a:lnTo>
                      <a:pt x="163" y="214"/>
                    </a:lnTo>
                    <a:lnTo>
                      <a:pt x="0" y="0"/>
                    </a:lnTo>
                    <a:lnTo>
                      <a:pt x="327" y="0"/>
                    </a:lnTo>
                    <a:close/>
                  </a:path>
                </a:pathLst>
              </a:custGeom>
              <a:solidFill>
                <a:srgbClr val="92D050"/>
              </a:solidFill>
              <a:ln w="9525" cmpd="sng">
                <a:noFill/>
                <a:bevel/>
              </a:ln>
            </p:spPr>
            <p:txBody>
              <a:bodyPr/>
              <a:lstStyle/>
              <a:p>
                <a:endParaRPr lang="zh-CN" altLang="en-US"/>
              </a:p>
            </p:txBody>
          </p:sp>
          <p:sp>
            <p:nvSpPr>
              <p:cNvPr id="39962" name="Rectangle 7"/>
              <p:cNvSpPr>
                <a:spLocks noChangeArrowheads="1"/>
              </p:cNvSpPr>
              <p:nvPr/>
            </p:nvSpPr>
            <p:spPr bwMode="auto">
              <a:xfrm>
                <a:off x="0" y="0"/>
                <a:ext cx="2676189" cy="1109278"/>
              </a:xfrm>
              <a:prstGeom prst="rect">
                <a:avLst/>
              </a:prstGeom>
              <a:solidFill>
                <a:srgbClr val="92D050"/>
              </a:solidFill>
              <a:ln w="9525">
                <a:noFill/>
                <a:bevel/>
              </a:ln>
            </p:spPr>
            <p:txBody>
              <a:bodyPr/>
              <a:lstStyle/>
              <a:p>
                <a:pPr eaLnBrk="1" hangingPunct="1">
                  <a:buFont typeface="Arial" panose="020B0604020202020204" pitchFamily="34" charset="0"/>
                  <a:buNone/>
                </a:pPr>
                <a:endParaRPr lang="zh-CN" altLang="zh-CN" sz="1600">
                  <a:solidFill>
                    <a:srgbClr val="000000"/>
                  </a:solidFill>
                  <a:latin typeface="Calibri" panose="020F0502020204030204" pitchFamily="34" charset="0"/>
                  <a:sym typeface="宋体" panose="02010600030101010101" pitchFamily="2" charset="-122"/>
                </a:endParaRPr>
              </a:p>
            </p:txBody>
          </p:sp>
        </p:grpSp>
        <p:sp>
          <p:nvSpPr>
            <p:cNvPr id="39960" name="TextBox 682"/>
            <p:cNvSpPr>
              <a:spLocks noChangeArrowheads="1"/>
            </p:cNvSpPr>
            <p:nvPr/>
          </p:nvSpPr>
          <p:spPr bwMode="auto">
            <a:xfrm>
              <a:off x="413001" y="36436"/>
              <a:ext cx="1850186" cy="1015663"/>
            </a:xfrm>
            <a:prstGeom prst="rect">
              <a:avLst/>
            </a:prstGeom>
            <a:noFill/>
            <a:ln w="9525">
              <a:noFill/>
              <a:miter lim="800000"/>
            </a:ln>
          </p:spPr>
          <p:txBody>
            <a:bodyPr wrap="none">
              <a:spAutoFit/>
            </a:bodyPr>
            <a:lstStyle/>
            <a:p>
              <a:pPr eaLnBrk="1" hangingPunct="1">
                <a:buFont typeface="Arial" panose="020B0604020202020204" pitchFamily="34" charset="0"/>
                <a:buNone/>
              </a:pPr>
              <a:r>
                <a:rPr lang="en-US" altLang="zh-CN" sz="6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67%</a:t>
              </a:r>
              <a:endParaRPr lang="zh-CN" altLang="en-US" sz="6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744" name="矩形 1"/>
          <p:cNvSpPr>
            <a:spLocks noChangeArrowheads="1"/>
          </p:cNvSpPr>
          <p:nvPr/>
        </p:nvSpPr>
        <p:spPr bwMode="auto">
          <a:xfrm>
            <a:off x="8678863" y="3630613"/>
            <a:ext cx="3106737" cy="1014412"/>
          </a:xfrm>
          <a:prstGeom prst="rect">
            <a:avLst/>
          </a:prstGeom>
          <a:noFill/>
          <a:ln w="9525">
            <a:noFill/>
            <a:bevel/>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721"/>
                                        </p:tgtEl>
                                        <p:attrNameLst>
                                          <p:attrName>style.visibility</p:attrName>
                                        </p:attrNameLst>
                                      </p:cBhvr>
                                      <p:to>
                                        <p:strVal val="visible"/>
                                      </p:to>
                                    </p:set>
                                    <p:anim calcmode="lin" valueType="num">
                                      <p:cBhvr>
                                        <p:cTn id="7" dur="500" fill="hold"/>
                                        <p:tgtEl>
                                          <p:spTgt spid="27721"/>
                                        </p:tgtEl>
                                        <p:attrNameLst>
                                          <p:attrName>ppt_x</p:attrName>
                                        </p:attrNameLst>
                                      </p:cBhvr>
                                      <p:tavLst>
                                        <p:tav tm="0">
                                          <p:val>
                                            <p:strVal val="#ppt_x"/>
                                          </p:val>
                                        </p:tav>
                                        <p:tav tm="100000">
                                          <p:val>
                                            <p:strVal val="#ppt_x"/>
                                          </p:val>
                                        </p:tav>
                                      </p:tavLst>
                                    </p:anim>
                                    <p:anim calcmode="lin" valueType="num">
                                      <p:cBhvr>
                                        <p:cTn id="8" dur="500" fill="hold"/>
                                        <p:tgtEl>
                                          <p:spTgt spid="2772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27710"/>
                                        </p:tgtEl>
                                        <p:attrNameLst>
                                          <p:attrName>style.visibility</p:attrName>
                                        </p:attrNameLst>
                                      </p:cBhvr>
                                      <p:to>
                                        <p:strVal val="visible"/>
                                      </p:to>
                                    </p:set>
                                    <p:anim calcmode="lin" valueType="num">
                                      <p:cBhvr>
                                        <p:cTn id="11" dur="500" fill="hold"/>
                                        <p:tgtEl>
                                          <p:spTgt spid="27710"/>
                                        </p:tgtEl>
                                        <p:attrNameLst>
                                          <p:attrName>ppt_x</p:attrName>
                                        </p:attrNameLst>
                                      </p:cBhvr>
                                      <p:tavLst>
                                        <p:tav tm="0">
                                          <p:val>
                                            <p:strVal val="#ppt_x"/>
                                          </p:val>
                                        </p:tav>
                                        <p:tav tm="100000">
                                          <p:val>
                                            <p:strVal val="#ppt_x"/>
                                          </p:val>
                                        </p:tav>
                                      </p:tavLst>
                                    </p:anim>
                                    <p:anim calcmode="lin" valueType="num">
                                      <p:cBhvr>
                                        <p:cTn id="12" dur="500" fill="hold"/>
                                        <p:tgtEl>
                                          <p:spTgt spid="277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27699"/>
                                        </p:tgtEl>
                                        <p:attrNameLst>
                                          <p:attrName>style.visibility</p:attrName>
                                        </p:attrNameLst>
                                      </p:cBhvr>
                                      <p:to>
                                        <p:strVal val="visible"/>
                                      </p:to>
                                    </p:set>
                                    <p:anim calcmode="lin" valueType="num">
                                      <p:cBhvr>
                                        <p:cTn id="15" dur="500" fill="hold"/>
                                        <p:tgtEl>
                                          <p:spTgt spid="27699"/>
                                        </p:tgtEl>
                                        <p:attrNameLst>
                                          <p:attrName>ppt_x</p:attrName>
                                        </p:attrNameLst>
                                      </p:cBhvr>
                                      <p:tavLst>
                                        <p:tav tm="0">
                                          <p:val>
                                            <p:strVal val="#ppt_x"/>
                                          </p:val>
                                        </p:tav>
                                        <p:tav tm="100000">
                                          <p:val>
                                            <p:strVal val="#ppt_x"/>
                                          </p:val>
                                        </p:tav>
                                      </p:tavLst>
                                    </p:anim>
                                    <p:anim calcmode="lin" valueType="num">
                                      <p:cBhvr>
                                        <p:cTn id="16" dur="500" fill="hold"/>
                                        <p:tgtEl>
                                          <p:spTgt spid="2769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27688"/>
                                        </p:tgtEl>
                                        <p:attrNameLst>
                                          <p:attrName>style.visibility</p:attrName>
                                        </p:attrNameLst>
                                      </p:cBhvr>
                                      <p:to>
                                        <p:strVal val="visible"/>
                                      </p:to>
                                    </p:set>
                                    <p:anim calcmode="lin" valueType="num">
                                      <p:cBhvr>
                                        <p:cTn id="19" dur="500" fill="hold"/>
                                        <p:tgtEl>
                                          <p:spTgt spid="27688"/>
                                        </p:tgtEl>
                                        <p:attrNameLst>
                                          <p:attrName>ppt_x</p:attrName>
                                        </p:attrNameLst>
                                      </p:cBhvr>
                                      <p:tavLst>
                                        <p:tav tm="0">
                                          <p:val>
                                            <p:strVal val="#ppt_x"/>
                                          </p:val>
                                        </p:tav>
                                        <p:tav tm="100000">
                                          <p:val>
                                            <p:strVal val="#ppt_x"/>
                                          </p:val>
                                        </p:tav>
                                      </p:tavLst>
                                    </p:anim>
                                    <p:anim calcmode="lin" valueType="num">
                                      <p:cBhvr>
                                        <p:cTn id="20" dur="500" fill="hold"/>
                                        <p:tgtEl>
                                          <p:spTgt spid="2768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000"/>
                                  </p:stCondLst>
                                  <p:childTnLst>
                                    <p:set>
                                      <p:cBhvr>
                                        <p:cTn id="22" dur="1" fill="hold">
                                          <p:stCondLst>
                                            <p:cond delay="0"/>
                                          </p:stCondLst>
                                        </p:cTn>
                                        <p:tgtEl>
                                          <p:spTgt spid="27677"/>
                                        </p:tgtEl>
                                        <p:attrNameLst>
                                          <p:attrName>style.visibility</p:attrName>
                                        </p:attrNameLst>
                                      </p:cBhvr>
                                      <p:to>
                                        <p:strVal val="visible"/>
                                      </p:to>
                                    </p:set>
                                    <p:anim calcmode="lin" valueType="num">
                                      <p:cBhvr>
                                        <p:cTn id="23" dur="500" fill="hold"/>
                                        <p:tgtEl>
                                          <p:spTgt spid="27677"/>
                                        </p:tgtEl>
                                        <p:attrNameLst>
                                          <p:attrName>ppt_x</p:attrName>
                                        </p:attrNameLst>
                                      </p:cBhvr>
                                      <p:tavLst>
                                        <p:tav tm="0">
                                          <p:val>
                                            <p:strVal val="#ppt_x"/>
                                          </p:val>
                                        </p:tav>
                                        <p:tav tm="100000">
                                          <p:val>
                                            <p:strVal val="#ppt_x"/>
                                          </p:val>
                                        </p:tav>
                                      </p:tavLst>
                                    </p:anim>
                                    <p:anim calcmode="lin" valueType="num">
                                      <p:cBhvr>
                                        <p:cTn id="24" dur="500" fill="hold"/>
                                        <p:tgtEl>
                                          <p:spTgt spid="2767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250"/>
                                  </p:stCondLst>
                                  <p:childTnLst>
                                    <p:set>
                                      <p:cBhvr>
                                        <p:cTn id="26" dur="1" fill="hold">
                                          <p:stCondLst>
                                            <p:cond delay="0"/>
                                          </p:stCondLst>
                                        </p:cTn>
                                        <p:tgtEl>
                                          <p:spTgt spid="27666"/>
                                        </p:tgtEl>
                                        <p:attrNameLst>
                                          <p:attrName>style.visibility</p:attrName>
                                        </p:attrNameLst>
                                      </p:cBhvr>
                                      <p:to>
                                        <p:strVal val="visible"/>
                                      </p:to>
                                    </p:set>
                                    <p:anim calcmode="lin" valueType="num">
                                      <p:cBhvr>
                                        <p:cTn id="27" dur="500" fill="hold"/>
                                        <p:tgtEl>
                                          <p:spTgt spid="27666"/>
                                        </p:tgtEl>
                                        <p:attrNameLst>
                                          <p:attrName>ppt_x</p:attrName>
                                        </p:attrNameLst>
                                      </p:cBhvr>
                                      <p:tavLst>
                                        <p:tav tm="0">
                                          <p:val>
                                            <p:strVal val="#ppt_x"/>
                                          </p:val>
                                        </p:tav>
                                        <p:tav tm="100000">
                                          <p:val>
                                            <p:strVal val="#ppt_x"/>
                                          </p:val>
                                        </p:tav>
                                      </p:tavLst>
                                    </p:anim>
                                    <p:anim calcmode="lin" valueType="num">
                                      <p:cBhvr>
                                        <p:cTn id="28" dur="500" fill="hold"/>
                                        <p:tgtEl>
                                          <p:spTgt spid="27666"/>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 presetClass="entr" presetSubtype="8" fill="hold" nodeType="afterEffect">
                                  <p:stCondLst>
                                    <p:cond delay="0"/>
                                  </p:stCondLst>
                                  <p:childTnLst>
                                    <p:set>
                                      <p:cBhvr>
                                        <p:cTn id="31" dur="1" fill="hold">
                                          <p:stCondLst>
                                            <p:cond delay="0"/>
                                          </p:stCondLst>
                                        </p:cTn>
                                        <p:tgtEl>
                                          <p:spTgt spid="27665"/>
                                        </p:tgtEl>
                                        <p:attrNameLst>
                                          <p:attrName>style.visibility</p:attrName>
                                        </p:attrNameLst>
                                      </p:cBhvr>
                                      <p:to>
                                        <p:strVal val="visible"/>
                                      </p:to>
                                    </p:set>
                                    <p:anim calcmode="lin" valueType="num">
                                      <p:cBhvr>
                                        <p:cTn id="32" dur="500" fill="hold"/>
                                        <p:tgtEl>
                                          <p:spTgt spid="27665"/>
                                        </p:tgtEl>
                                        <p:attrNameLst>
                                          <p:attrName>ppt_x</p:attrName>
                                        </p:attrNameLst>
                                      </p:cBhvr>
                                      <p:tavLst>
                                        <p:tav tm="0">
                                          <p:val>
                                            <p:strVal val="0-#ppt_w/2"/>
                                          </p:val>
                                        </p:tav>
                                        <p:tav tm="100000">
                                          <p:val>
                                            <p:strVal val="#ppt_x"/>
                                          </p:val>
                                        </p:tav>
                                      </p:tavLst>
                                    </p:anim>
                                    <p:anim calcmode="lin" valueType="num">
                                      <p:cBhvr>
                                        <p:cTn id="33" dur="500" fill="hold"/>
                                        <p:tgtEl>
                                          <p:spTgt spid="27665"/>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27732"/>
                                        </p:tgtEl>
                                        <p:attrNameLst>
                                          <p:attrName>style.visibility</p:attrName>
                                        </p:attrNameLst>
                                      </p:cBhvr>
                                      <p:to>
                                        <p:strVal val="visible"/>
                                      </p:to>
                                    </p:set>
                                    <p:anim calcmode="lin" valueType="num">
                                      <p:cBhvr>
                                        <p:cTn id="36" dur="500" fill="hold"/>
                                        <p:tgtEl>
                                          <p:spTgt spid="27732"/>
                                        </p:tgtEl>
                                        <p:attrNameLst>
                                          <p:attrName>ppt_x</p:attrName>
                                        </p:attrNameLst>
                                      </p:cBhvr>
                                      <p:tavLst>
                                        <p:tav tm="0">
                                          <p:val>
                                            <p:strVal val="1+#ppt_w/2"/>
                                          </p:val>
                                        </p:tav>
                                        <p:tav tm="100000">
                                          <p:val>
                                            <p:strVal val="#ppt_x"/>
                                          </p:val>
                                        </p:tav>
                                      </p:tavLst>
                                    </p:anim>
                                    <p:anim calcmode="lin" valueType="num">
                                      <p:cBhvr>
                                        <p:cTn id="37" dur="500" fill="hold"/>
                                        <p:tgtEl>
                                          <p:spTgt spid="27732"/>
                                        </p:tgtEl>
                                        <p:attrNameLst>
                                          <p:attrName>ppt_y</p:attrName>
                                        </p:attrNameLst>
                                      </p:cBhvr>
                                      <p:tavLst>
                                        <p:tav tm="0">
                                          <p:val>
                                            <p:strVal val="#ppt_y"/>
                                          </p:val>
                                        </p:tav>
                                        <p:tav tm="100000">
                                          <p:val>
                                            <p:strVal val="#ppt_y"/>
                                          </p:val>
                                        </p:tav>
                                      </p:tavLst>
                                    </p:anim>
                                  </p:childTnLst>
                                </p:cTn>
                              </p:par>
                            </p:childTnLst>
                          </p:cTn>
                        </p:par>
                        <p:par>
                          <p:cTn id="38" fill="hold">
                            <p:stCondLst>
                              <p:cond delay="1000"/>
                            </p:stCondLst>
                            <p:childTnLst>
                              <p:par>
                                <p:cTn id="39" presetID="49" presetClass="entr" presetSubtype="0" decel="100000" fill="hold" nodeType="afterEffect">
                                  <p:stCondLst>
                                    <p:cond delay="0"/>
                                  </p:stCondLst>
                                  <p:childTnLst>
                                    <p:set>
                                      <p:cBhvr>
                                        <p:cTn id="40" dur="1" fill="hold">
                                          <p:stCondLst>
                                            <p:cond delay="0"/>
                                          </p:stCondLst>
                                        </p:cTn>
                                        <p:tgtEl>
                                          <p:spTgt spid="27733"/>
                                        </p:tgtEl>
                                        <p:attrNameLst>
                                          <p:attrName>style.visibility</p:attrName>
                                        </p:attrNameLst>
                                      </p:cBhvr>
                                      <p:to>
                                        <p:strVal val="visible"/>
                                      </p:to>
                                    </p:set>
                                    <p:anim calcmode="lin" valueType="num">
                                      <p:cBhvr>
                                        <p:cTn id="41" dur="500" fill="hold"/>
                                        <p:tgtEl>
                                          <p:spTgt spid="27733"/>
                                        </p:tgtEl>
                                        <p:attrNameLst>
                                          <p:attrName>ppt_w</p:attrName>
                                        </p:attrNameLst>
                                      </p:cBhvr>
                                      <p:tavLst>
                                        <p:tav tm="0">
                                          <p:val>
                                            <p:fltVal val="0"/>
                                          </p:val>
                                        </p:tav>
                                        <p:tav tm="100000">
                                          <p:val>
                                            <p:strVal val="#ppt_w"/>
                                          </p:val>
                                        </p:tav>
                                      </p:tavLst>
                                    </p:anim>
                                    <p:anim calcmode="lin" valueType="num">
                                      <p:cBhvr>
                                        <p:cTn id="42" dur="500" fill="hold"/>
                                        <p:tgtEl>
                                          <p:spTgt spid="27733"/>
                                        </p:tgtEl>
                                        <p:attrNameLst>
                                          <p:attrName>ppt_h</p:attrName>
                                        </p:attrNameLst>
                                      </p:cBhvr>
                                      <p:tavLst>
                                        <p:tav tm="0">
                                          <p:val>
                                            <p:fltVal val="0"/>
                                          </p:val>
                                        </p:tav>
                                        <p:tav tm="100000">
                                          <p:val>
                                            <p:strVal val="#ppt_h"/>
                                          </p:val>
                                        </p:tav>
                                      </p:tavLst>
                                    </p:anim>
                                    <p:anim calcmode="lin" valueType="num">
                                      <p:cBhvr>
                                        <p:cTn id="43" dur="500" fill="hold"/>
                                        <p:tgtEl>
                                          <p:spTgt spid="27733"/>
                                        </p:tgtEl>
                                        <p:attrNameLst>
                                          <p:attrName>style.rotation</p:attrName>
                                        </p:attrNameLst>
                                      </p:cBhvr>
                                      <p:tavLst>
                                        <p:tav tm="0">
                                          <p:val>
                                            <p:fltVal val="360"/>
                                          </p:val>
                                        </p:tav>
                                        <p:tav tm="100000">
                                          <p:val>
                                            <p:fltVal val="0"/>
                                          </p:val>
                                        </p:tav>
                                      </p:tavLst>
                                    </p:anim>
                                    <p:animEffect>
                                      <p:cBhvr>
                                        <p:cTn id="44" dur="500"/>
                                        <p:tgtEl>
                                          <p:spTgt spid="27733"/>
                                        </p:tgtEl>
                                      </p:cBhvr>
                                    </p:animEffect>
                                  </p:childTnLst>
                                </p:cTn>
                              </p:par>
                            </p:childTnLst>
                          </p:cTn>
                        </p:par>
                        <p:par>
                          <p:cTn id="45" fill="hold">
                            <p:stCondLst>
                              <p:cond delay="1500"/>
                            </p:stCondLst>
                            <p:childTnLst>
                              <p:par>
                                <p:cTn id="46" presetID="49" presetClass="entr" presetSubtype="0" decel="100000" fill="hold" nodeType="afterEffect">
                                  <p:stCondLst>
                                    <p:cond delay="0"/>
                                  </p:stCondLst>
                                  <p:childTnLst>
                                    <p:set>
                                      <p:cBhvr>
                                        <p:cTn id="47" dur="1" fill="hold">
                                          <p:stCondLst>
                                            <p:cond delay="0"/>
                                          </p:stCondLst>
                                        </p:cTn>
                                        <p:tgtEl>
                                          <p:spTgt spid="27739"/>
                                        </p:tgtEl>
                                        <p:attrNameLst>
                                          <p:attrName>style.visibility</p:attrName>
                                        </p:attrNameLst>
                                      </p:cBhvr>
                                      <p:to>
                                        <p:strVal val="visible"/>
                                      </p:to>
                                    </p:set>
                                    <p:anim calcmode="lin" valueType="num">
                                      <p:cBhvr>
                                        <p:cTn id="48" dur="500" fill="hold"/>
                                        <p:tgtEl>
                                          <p:spTgt spid="27739"/>
                                        </p:tgtEl>
                                        <p:attrNameLst>
                                          <p:attrName>ppt_w</p:attrName>
                                        </p:attrNameLst>
                                      </p:cBhvr>
                                      <p:tavLst>
                                        <p:tav tm="0">
                                          <p:val>
                                            <p:fltVal val="0"/>
                                          </p:val>
                                        </p:tav>
                                        <p:tav tm="100000">
                                          <p:val>
                                            <p:strVal val="#ppt_w"/>
                                          </p:val>
                                        </p:tav>
                                      </p:tavLst>
                                    </p:anim>
                                    <p:anim calcmode="lin" valueType="num">
                                      <p:cBhvr>
                                        <p:cTn id="49" dur="500" fill="hold"/>
                                        <p:tgtEl>
                                          <p:spTgt spid="27739"/>
                                        </p:tgtEl>
                                        <p:attrNameLst>
                                          <p:attrName>ppt_h</p:attrName>
                                        </p:attrNameLst>
                                      </p:cBhvr>
                                      <p:tavLst>
                                        <p:tav tm="0">
                                          <p:val>
                                            <p:fltVal val="0"/>
                                          </p:val>
                                        </p:tav>
                                        <p:tav tm="100000">
                                          <p:val>
                                            <p:strVal val="#ppt_h"/>
                                          </p:val>
                                        </p:tav>
                                      </p:tavLst>
                                    </p:anim>
                                    <p:anim calcmode="lin" valueType="num">
                                      <p:cBhvr>
                                        <p:cTn id="50" dur="500" fill="hold"/>
                                        <p:tgtEl>
                                          <p:spTgt spid="27739"/>
                                        </p:tgtEl>
                                        <p:attrNameLst>
                                          <p:attrName>style.rotation</p:attrName>
                                        </p:attrNameLst>
                                      </p:cBhvr>
                                      <p:tavLst>
                                        <p:tav tm="0">
                                          <p:val>
                                            <p:fltVal val="360"/>
                                          </p:val>
                                        </p:tav>
                                        <p:tav tm="100000">
                                          <p:val>
                                            <p:fltVal val="0"/>
                                          </p:val>
                                        </p:tav>
                                      </p:tavLst>
                                    </p:anim>
                                    <p:animEffect>
                                      <p:cBhvr>
                                        <p:cTn id="51" dur="500"/>
                                        <p:tgtEl>
                                          <p:spTgt spid="27739"/>
                                        </p:tgtEl>
                                      </p:cBhvr>
                                    </p:animEffect>
                                  </p:childTnLst>
                                </p:cTn>
                              </p:par>
                            </p:childTnLst>
                          </p:cTn>
                        </p:par>
                        <p:par>
                          <p:cTn id="52" fill="hold">
                            <p:stCondLst>
                              <p:cond delay="2000"/>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27738"/>
                                        </p:tgtEl>
                                        <p:attrNameLst>
                                          <p:attrName>style.visibility</p:attrName>
                                        </p:attrNameLst>
                                      </p:cBhvr>
                                      <p:to>
                                        <p:strVal val="visible"/>
                                      </p:to>
                                    </p:set>
                                    <p:anim calcmode="lin" valueType="num">
                                      <p:cBhvr>
                                        <p:cTn id="55" dur="200" fill="hold"/>
                                        <p:tgtEl>
                                          <p:spTgt spid="27738"/>
                                        </p:tgtEl>
                                        <p:attrNameLst>
                                          <p:attrName>ppt_x</p:attrName>
                                        </p:attrNameLst>
                                      </p:cBhvr>
                                      <p:tavLst>
                                        <p:tav tm="0">
                                          <p:val>
                                            <p:strVal val="#ppt_x"/>
                                          </p:val>
                                        </p:tav>
                                        <p:tav tm="50000">
                                          <p:val>
                                            <p:strVal val="#ppt_x+.1"/>
                                          </p:val>
                                        </p:tav>
                                        <p:tav tm="100000">
                                          <p:val>
                                            <p:strVal val="#ppt_x"/>
                                          </p:val>
                                        </p:tav>
                                      </p:tavLst>
                                    </p:anim>
                                    <p:anim calcmode="lin" valueType="num">
                                      <p:cBhvr>
                                        <p:cTn id="56" dur="200" fill="hold"/>
                                        <p:tgtEl>
                                          <p:spTgt spid="27738"/>
                                        </p:tgtEl>
                                        <p:attrNameLst>
                                          <p:attrName>ppt_y</p:attrName>
                                        </p:attrNameLst>
                                      </p:cBhvr>
                                      <p:tavLst>
                                        <p:tav tm="0">
                                          <p:val>
                                            <p:strVal val="#ppt_y"/>
                                          </p:val>
                                        </p:tav>
                                        <p:tav tm="100000">
                                          <p:val>
                                            <p:strVal val="#ppt_y"/>
                                          </p:val>
                                        </p:tav>
                                      </p:tavLst>
                                    </p:anim>
                                    <p:anim calcmode="lin" valueType="num">
                                      <p:cBhvr>
                                        <p:cTn id="57" dur="200" fill="hold"/>
                                        <p:tgtEl>
                                          <p:spTgt spid="27738"/>
                                        </p:tgtEl>
                                        <p:attrNameLst>
                                          <p:attrName>ppt_h</p:attrName>
                                        </p:attrNameLst>
                                      </p:cBhvr>
                                      <p:tavLst>
                                        <p:tav tm="0">
                                          <p:val>
                                            <p:strVal val="#ppt_h/10"/>
                                          </p:val>
                                        </p:tav>
                                        <p:tav tm="50000">
                                          <p:val>
                                            <p:strVal val="#ppt_h+.01"/>
                                          </p:val>
                                        </p:tav>
                                        <p:tav tm="100000">
                                          <p:val>
                                            <p:strVal val="#ppt_h"/>
                                          </p:val>
                                        </p:tav>
                                      </p:tavLst>
                                    </p:anim>
                                    <p:anim calcmode="lin" valueType="num">
                                      <p:cBhvr>
                                        <p:cTn id="58" dur="200" fill="hold"/>
                                        <p:tgtEl>
                                          <p:spTgt spid="27738"/>
                                        </p:tgtEl>
                                        <p:attrNameLst>
                                          <p:attrName>ppt_w</p:attrName>
                                        </p:attrNameLst>
                                      </p:cBhvr>
                                      <p:tavLst>
                                        <p:tav tm="0">
                                          <p:val>
                                            <p:strVal val="#ppt_w/10"/>
                                          </p:val>
                                        </p:tav>
                                        <p:tav tm="50000">
                                          <p:val>
                                            <p:strVal val="#ppt_w+.01"/>
                                          </p:val>
                                        </p:tav>
                                        <p:tav tm="100000">
                                          <p:val>
                                            <p:strVal val="#ppt_w"/>
                                          </p:val>
                                        </p:tav>
                                      </p:tavLst>
                                    </p:anim>
                                    <p:animEffect>
                                      <p:cBhvr>
                                        <p:cTn id="59" dur="200" tmFilter="0,0; .5, 1; 1, 1"/>
                                        <p:tgtEl>
                                          <p:spTgt spid="27738"/>
                                        </p:tgtEl>
                                      </p:cBhvr>
                                    </p:animEffect>
                                  </p:childTnLst>
                                </p:cTn>
                              </p:par>
                            </p:childTnLst>
                          </p:cTn>
                        </p:par>
                        <p:par>
                          <p:cTn id="60" fill="hold">
                            <p:stCondLst>
                              <p:cond delay="523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27744"/>
                                        </p:tgtEl>
                                        <p:attrNameLst>
                                          <p:attrName>style.visibility</p:attrName>
                                        </p:attrNameLst>
                                      </p:cBhvr>
                                      <p:to>
                                        <p:strVal val="visible"/>
                                      </p:to>
                                    </p:set>
                                    <p:anim calcmode="lin" valueType="num">
                                      <p:cBhvr>
                                        <p:cTn id="63" dur="200" fill="hold"/>
                                        <p:tgtEl>
                                          <p:spTgt spid="27744"/>
                                        </p:tgtEl>
                                        <p:attrNameLst>
                                          <p:attrName>ppt_x</p:attrName>
                                        </p:attrNameLst>
                                      </p:cBhvr>
                                      <p:tavLst>
                                        <p:tav tm="0">
                                          <p:val>
                                            <p:strVal val="#ppt_x"/>
                                          </p:val>
                                        </p:tav>
                                        <p:tav tm="50000">
                                          <p:val>
                                            <p:strVal val="#ppt_x+.1"/>
                                          </p:val>
                                        </p:tav>
                                        <p:tav tm="100000">
                                          <p:val>
                                            <p:strVal val="#ppt_x"/>
                                          </p:val>
                                        </p:tav>
                                      </p:tavLst>
                                    </p:anim>
                                    <p:anim calcmode="lin" valueType="num">
                                      <p:cBhvr>
                                        <p:cTn id="64" dur="200" fill="hold"/>
                                        <p:tgtEl>
                                          <p:spTgt spid="27744"/>
                                        </p:tgtEl>
                                        <p:attrNameLst>
                                          <p:attrName>ppt_y</p:attrName>
                                        </p:attrNameLst>
                                      </p:cBhvr>
                                      <p:tavLst>
                                        <p:tav tm="0">
                                          <p:val>
                                            <p:strVal val="#ppt_y"/>
                                          </p:val>
                                        </p:tav>
                                        <p:tav tm="100000">
                                          <p:val>
                                            <p:strVal val="#ppt_y"/>
                                          </p:val>
                                        </p:tav>
                                      </p:tavLst>
                                    </p:anim>
                                    <p:anim calcmode="lin" valueType="num">
                                      <p:cBhvr>
                                        <p:cTn id="65" dur="200" fill="hold"/>
                                        <p:tgtEl>
                                          <p:spTgt spid="27744"/>
                                        </p:tgtEl>
                                        <p:attrNameLst>
                                          <p:attrName>ppt_h</p:attrName>
                                        </p:attrNameLst>
                                      </p:cBhvr>
                                      <p:tavLst>
                                        <p:tav tm="0">
                                          <p:val>
                                            <p:strVal val="#ppt_h/10"/>
                                          </p:val>
                                        </p:tav>
                                        <p:tav tm="50000">
                                          <p:val>
                                            <p:strVal val="#ppt_h+.01"/>
                                          </p:val>
                                        </p:tav>
                                        <p:tav tm="100000">
                                          <p:val>
                                            <p:strVal val="#ppt_h"/>
                                          </p:val>
                                        </p:tav>
                                      </p:tavLst>
                                    </p:anim>
                                    <p:anim calcmode="lin" valueType="num">
                                      <p:cBhvr>
                                        <p:cTn id="66" dur="200" fill="hold"/>
                                        <p:tgtEl>
                                          <p:spTgt spid="27744"/>
                                        </p:tgtEl>
                                        <p:attrNameLst>
                                          <p:attrName>ppt_w</p:attrName>
                                        </p:attrNameLst>
                                      </p:cBhvr>
                                      <p:tavLst>
                                        <p:tav tm="0">
                                          <p:val>
                                            <p:strVal val="#ppt_w/10"/>
                                          </p:val>
                                        </p:tav>
                                        <p:tav tm="50000">
                                          <p:val>
                                            <p:strVal val="#ppt_w+.01"/>
                                          </p:val>
                                        </p:tav>
                                        <p:tav tm="100000">
                                          <p:val>
                                            <p:strVal val="#ppt_w"/>
                                          </p:val>
                                        </p:tav>
                                      </p:tavLst>
                                    </p:anim>
                                    <p:animEffect>
                                      <p:cBhvr>
                                        <p:cTn id="67" dur="200" tmFilter="0,0; .5, 1; 1, 1"/>
                                        <p:tgtEl>
                                          <p:spTgt spid="277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38" grpId="0" bldLvl="0" autoUpdateAnimBg="0"/>
      <p:bldP spid="27744"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41986"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41987" name="Group 3"/>
          <p:cNvGrpSpPr/>
          <p:nvPr/>
        </p:nvGrpSpPr>
        <p:grpSpPr bwMode="auto">
          <a:xfrm>
            <a:off x="0" y="6400800"/>
            <a:ext cx="12192000" cy="457200"/>
            <a:chOff x="0" y="0"/>
            <a:chExt cx="12192000" cy="1545465"/>
          </a:xfrm>
        </p:grpSpPr>
        <p:sp>
          <p:nvSpPr>
            <p:cNvPr id="42008"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2009"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2010"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2011"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2012"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2013"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41988"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989"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990"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991"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992"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993"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994"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8689" name="Group 17"/>
          <p:cNvGrpSpPr>
            <a:grpSpLocks noChangeAspect="1"/>
          </p:cNvGrpSpPr>
          <p:nvPr/>
        </p:nvGrpSpPr>
        <p:grpSpPr bwMode="auto">
          <a:xfrm>
            <a:off x="5649913" y="1352550"/>
            <a:ext cx="5976937" cy="4779963"/>
            <a:chOff x="0" y="0"/>
            <a:chExt cx="5976665" cy="4780367"/>
          </a:xfrm>
        </p:grpSpPr>
        <p:pic>
          <p:nvPicPr>
            <p:cNvPr id="42006" name="图片 8"/>
            <p:cNvPicPr>
              <a:picLocks noChangeAspect="1" noChangeArrowheads="1"/>
            </p:cNvPicPr>
            <p:nvPr/>
          </p:nvPicPr>
          <p:blipFill>
            <a:blip r:embed="rId3"/>
            <a:srcRect l="11966" r="11627"/>
            <a:stretch>
              <a:fillRect/>
            </a:stretch>
          </p:blipFill>
          <p:spPr bwMode="auto">
            <a:xfrm>
              <a:off x="0" y="0"/>
              <a:ext cx="5976665" cy="4780367"/>
            </a:xfrm>
            <a:prstGeom prst="rect">
              <a:avLst/>
            </a:prstGeom>
            <a:noFill/>
            <a:ln w="9525">
              <a:noFill/>
              <a:miter lim="800000"/>
              <a:headEnd/>
              <a:tailEnd/>
            </a:ln>
          </p:spPr>
        </p:pic>
        <p:pic>
          <p:nvPicPr>
            <p:cNvPr id="42007" name="图片 9"/>
            <p:cNvPicPr>
              <a:picLocks noChangeAspect="1" noChangeArrowheads="1"/>
            </p:cNvPicPr>
            <p:nvPr/>
          </p:nvPicPr>
          <p:blipFill>
            <a:blip r:embed="rId4"/>
            <a:srcRect/>
            <a:stretch>
              <a:fillRect/>
            </a:stretch>
          </p:blipFill>
          <p:spPr bwMode="auto">
            <a:xfrm>
              <a:off x="360041" y="446670"/>
              <a:ext cx="5184576" cy="2890180"/>
            </a:xfrm>
            <a:prstGeom prst="rect">
              <a:avLst/>
            </a:prstGeom>
            <a:noFill/>
            <a:ln w="9525">
              <a:noFill/>
              <a:miter lim="800000"/>
              <a:headEnd/>
              <a:tailEnd/>
            </a:ln>
          </p:spPr>
        </p:pic>
      </p:grpSp>
      <p:grpSp>
        <p:nvGrpSpPr>
          <p:cNvPr id="28692" name="Group 20"/>
          <p:cNvGrpSpPr/>
          <p:nvPr/>
        </p:nvGrpSpPr>
        <p:grpSpPr bwMode="auto">
          <a:xfrm>
            <a:off x="808038" y="1546225"/>
            <a:ext cx="5741987" cy="1439863"/>
            <a:chOff x="0" y="0"/>
            <a:chExt cx="5741881" cy="1440160"/>
          </a:xfrm>
        </p:grpSpPr>
        <p:sp>
          <p:nvSpPr>
            <p:cNvPr id="42004" name="椭圆 11"/>
            <p:cNvSpPr>
              <a:spLocks noChangeArrowheads="1"/>
            </p:cNvSpPr>
            <p:nvPr/>
          </p:nvSpPr>
          <p:spPr bwMode="auto">
            <a:xfrm>
              <a:off x="4301721" y="0"/>
              <a:ext cx="1440160" cy="1440160"/>
            </a:xfrm>
            <a:prstGeom prst="ellipse">
              <a:avLst/>
            </a:prstGeom>
            <a:solidFill>
              <a:srgbClr val="F2F2F2">
                <a:alpha val="81175"/>
              </a:srgbClr>
            </a:solidFill>
            <a:ln w="12700">
              <a:solidFill>
                <a:srgbClr val="1594A2"/>
              </a:solid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2005" name="直接连接符 12"/>
            <p:cNvSpPr>
              <a:spLocks noChangeShapeType="1"/>
            </p:cNvSpPr>
            <p:nvPr/>
          </p:nvSpPr>
          <p:spPr bwMode="auto">
            <a:xfrm flipH="1">
              <a:off x="0" y="720080"/>
              <a:ext cx="4301721" cy="1"/>
            </a:xfrm>
            <a:prstGeom prst="line">
              <a:avLst/>
            </a:prstGeom>
            <a:noFill/>
            <a:ln w="19050">
              <a:solidFill>
                <a:schemeClr val="accent1"/>
              </a:solidFill>
              <a:bevel/>
            </a:ln>
          </p:spPr>
          <p:txBody>
            <a:bodyPr/>
            <a:lstStyle/>
            <a:p>
              <a:endParaRPr lang="zh-CN" altLang="en-US"/>
            </a:p>
          </p:txBody>
        </p:sp>
      </p:grpSp>
      <p:grpSp>
        <p:nvGrpSpPr>
          <p:cNvPr id="28695" name="Group 23"/>
          <p:cNvGrpSpPr/>
          <p:nvPr/>
        </p:nvGrpSpPr>
        <p:grpSpPr bwMode="auto">
          <a:xfrm>
            <a:off x="808038" y="3692525"/>
            <a:ext cx="5741987" cy="1439863"/>
            <a:chOff x="0" y="0"/>
            <a:chExt cx="5741881" cy="1440160"/>
          </a:xfrm>
        </p:grpSpPr>
        <p:sp>
          <p:nvSpPr>
            <p:cNvPr id="42002" name="椭圆 15"/>
            <p:cNvSpPr>
              <a:spLocks noChangeArrowheads="1"/>
            </p:cNvSpPr>
            <p:nvPr/>
          </p:nvSpPr>
          <p:spPr bwMode="auto">
            <a:xfrm>
              <a:off x="4301721" y="0"/>
              <a:ext cx="1440160" cy="1440160"/>
            </a:xfrm>
            <a:prstGeom prst="ellipse">
              <a:avLst/>
            </a:prstGeom>
            <a:solidFill>
              <a:srgbClr val="F2F2F2">
                <a:alpha val="81175"/>
              </a:srgbClr>
            </a:solidFill>
            <a:ln w="12700">
              <a:solidFill>
                <a:srgbClr val="1594A2"/>
              </a:solid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2003" name="直接连接符 16"/>
            <p:cNvSpPr>
              <a:spLocks noChangeShapeType="1"/>
            </p:cNvSpPr>
            <p:nvPr/>
          </p:nvSpPr>
          <p:spPr bwMode="auto">
            <a:xfrm flipH="1">
              <a:off x="0" y="799888"/>
              <a:ext cx="4301721" cy="1"/>
            </a:xfrm>
            <a:prstGeom prst="line">
              <a:avLst/>
            </a:prstGeom>
            <a:noFill/>
            <a:ln w="19050">
              <a:solidFill>
                <a:schemeClr val="accent1"/>
              </a:solidFill>
              <a:bevel/>
            </a:ln>
          </p:spPr>
          <p:txBody>
            <a:bodyPr/>
            <a:lstStyle/>
            <a:p>
              <a:endParaRPr lang="zh-CN" altLang="en-US"/>
            </a:p>
          </p:txBody>
        </p:sp>
      </p:grpSp>
      <p:sp>
        <p:nvSpPr>
          <p:cNvPr id="28698" name="文本框 19"/>
          <p:cNvSpPr>
            <a:spLocks noChangeArrowheads="1"/>
          </p:cNvSpPr>
          <p:nvPr/>
        </p:nvSpPr>
        <p:spPr bwMode="auto">
          <a:xfrm>
            <a:off x="749300" y="1854200"/>
            <a:ext cx="2232025" cy="3698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1594A2"/>
                </a:solidFill>
                <a:latin typeface="微软雅黑" panose="020B0503020204020204" pitchFamily="34" charset="-122"/>
                <a:ea typeface="微软雅黑" panose="020B0503020204020204" pitchFamily="34" charset="-122"/>
                <a:sym typeface="微软雅黑" panose="020B0503020204020204" pitchFamily="34" charset="-122"/>
              </a:rPr>
              <a:t>单击输入您的标题</a:t>
            </a:r>
            <a:endParaRPr lang="zh-CN" altLang="en-US" b="1">
              <a:solidFill>
                <a:srgbClr val="1594A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99" name="文本框 50"/>
          <p:cNvSpPr>
            <a:spLocks noChangeArrowheads="1"/>
          </p:cNvSpPr>
          <p:nvPr/>
        </p:nvSpPr>
        <p:spPr bwMode="auto">
          <a:xfrm>
            <a:off x="749300" y="4108450"/>
            <a:ext cx="2232025" cy="3698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1594A2"/>
                </a:solidFill>
                <a:latin typeface="微软雅黑" panose="020B0503020204020204" pitchFamily="34" charset="-122"/>
                <a:ea typeface="微软雅黑" panose="020B0503020204020204" pitchFamily="34" charset="-122"/>
                <a:sym typeface="微软雅黑" panose="020B0503020204020204" pitchFamily="34" charset="-122"/>
              </a:rPr>
              <a:t>单击输入您的标题</a:t>
            </a:r>
            <a:endParaRPr lang="zh-CN" altLang="en-US" b="1">
              <a:solidFill>
                <a:srgbClr val="1594A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700" name="TextBox 35"/>
          <p:cNvSpPr>
            <a:spLocks noChangeArrowheads="1"/>
          </p:cNvSpPr>
          <p:nvPr/>
        </p:nvSpPr>
        <p:spPr bwMode="auto">
          <a:xfrm>
            <a:off x="739775" y="2355850"/>
            <a:ext cx="3482975" cy="831850"/>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701" name="TextBox 35"/>
          <p:cNvSpPr>
            <a:spLocks noChangeArrowheads="1"/>
          </p:cNvSpPr>
          <p:nvPr/>
        </p:nvSpPr>
        <p:spPr bwMode="auto">
          <a:xfrm>
            <a:off x="738188" y="4583113"/>
            <a:ext cx="3482975" cy="831850"/>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689"/>
                                        </p:tgtEl>
                                        <p:attrNameLst>
                                          <p:attrName>style.visibility</p:attrName>
                                        </p:attrNameLst>
                                      </p:cBhvr>
                                      <p:to>
                                        <p:strVal val="visible"/>
                                      </p:to>
                                    </p:set>
                                    <p:animEffect>
                                      <p:cBhvr>
                                        <p:cTn id="7" dur="1000"/>
                                        <p:tgtEl>
                                          <p:spTgt spid="28689"/>
                                        </p:tgtEl>
                                      </p:cBhvr>
                                    </p:animEffect>
                                    <p:anim calcmode="lin" valueType="num">
                                      <p:cBhvr>
                                        <p:cTn id="8" dur="1000" fill="hold"/>
                                        <p:tgtEl>
                                          <p:spTgt spid="28689"/>
                                        </p:tgtEl>
                                        <p:attrNameLst>
                                          <p:attrName>ppt_x</p:attrName>
                                        </p:attrNameLst>
                                      </p:cBhvr>
                                      <p:tavLst>
                                        <p:tav tm="0">
                                          <p:val>
                                            <p:strVal val="#ppt_x"/>
                                          </p:val>
                                        </p:tav>
                                        <p:tav tm="100000">
                                          <p:val>
                                            <p:strVal val="#ppt_x"/>
                                          </p:val>
                                        </p:tav>
                                      </p:tavLst>
                                    </p:anim>
                                    <p:anim calcmode="lin" valueType="num">
                                      <p:cBhvr>
                                        <p:cTn id="9" dur="1000" fill="hold"/>
                                        <p:tgtEl>
                                          <p:spTgt spid="2868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8692"/>
                                        </p:tgtEl>
                                        <p:attrNameLst>
                                          <p:attrName>style.visibility</p:attrName>
                                        </p:attrNameLst>
                                      </p:cBhvr>
                                      <p:to>
                                        <p:strVal val="visible"/>
                                      </p:to>
                                    </p:set>
                                    <p:anim calcmode="lin" valueType="num">
                                      <p:cBhvr>
                                        <p:cTn id="13" dur="500" fill="hold"/>
                                        <p:tgtEl>
                                          <p:spTgt spid="28692"/>
                                        </p:tgtEl>
                                        <p:attrNameLst>
                                          <p:attrName>ppt_x</p:attrName>
                                        </p:attrNameLst>
                                      </p:cBhvr>
                                      <p:tavLst>
                                        <p:tav tm="0">
                                          <p:val>
                                            <p:strVal val="0-#ppt_w/2"/>
                                          </p:val>
                                        </p:tav>
                                        <p:tav tm="100000">
                                          <p:val>
                                            <p:strVal val="#ppt_x"/>
                                          </p:val>
                                        </p:tav>
                                      </p:tavLst>
                                    </p:anim>
                                    <p:anim calcmode="lin" valueType="num">
                                      <p:cBhvr>
                                        <p:cTn id="14" dur="500" fill="hold"/>
                                        <p:tgtEl>
                                          <p:spTgt spid="2869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28695"/>
                                        </p:tgtEl>
                                        <p:attrNameLst>
                                          <p:attrName>style.visibility</p:attrName>
                                        </p:attrNameLst>
                                      </p:cBhvr>
                                      <p:to>
                                        <p:strVal val="visible"/>
                                      </p:to>
                                    </p:set>
                                    <p:anim calcmode="lin" valueType="num">
                                      <p:cBhvr>
                                        <p:cTn id="18" dur="500" fill="hold"/>
                                        <p:tgtEl>
                                          <p:spTgt spid="28695"/>
                                        </p:tgtEl>
                                        <p:attrNameLst>
                                          <p:attrName>ppt_x</p:attrName>
                                        </p:attrNameLst>
                                      </p:cBhvr>
                                      <p:tavLst>
                                        <p:tav tm="0">
                                          <p:val>
                                            <p:strVal val="0-#ppt_w/2"/>
                                          </p:val>
                                        </p:tav>
                                        <p:tav tm="100000">
                                          <p:val>
                                            <p:strVal val="#ppt_x"/>
                                          </p:val>
                                        </p:tav>
                                      </p:tavLst>
                                    </p:anim>
                                    <p:anim calcmode="lin" valueType="num">
                                      <p:cBhvr>
                                        <p:cTn id="19" dur="500" fill="hold"/>
                                        <p:tgtEl>
                                          <p:spTgt spid="28695"/>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28698"/>
                                        </p:tgtEl>
                                        <p:attrNameLst>
                                          <p:attrName>style.visibility</p:attrName>
                                        </p:attrNameLst>
                                      </p:cBhvr>
                                      <p:to>
                                        <p:strVal val="visible"/>
                                      </p:to>
                                    </p:set>
                                    <p:animEffect>
                                      <p:cBhvr>
                                        <p:cTn id="23" dur="500"/>
                                        <p:tgtEl>
                                          <p:spTgt spid="2869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8699"/>
                                        </p:tgtEl>
                                        <p:attrNameLst>
                                          <p:attrName>style.visibility</p:attrName>
                                        </p:attrNameLst>
                                      </p:cBhvr>
                                      <p:to>
                                        <p:strVal val="visible"/>
                                      </p:to>
                                    </p:set>
                                    <p:animEffect>
                                      <p:cBhvr>
                                        <p:cTn id="26" dur="500"/>
                                        <p:tgtEl>
                                          <p:spTgt spid="28699"/>
                                        </p:tgtEl>
                                      </p:cBhvr>
                                    </p:animEffect>
                                  </p:childTnLst>
                                </p:cTn>
                              </p:par>
                            </p:childTnLst>
                          </p:cTn>
                        </p:par>
                        <p:par>
                          <p:cTn id="27" fill="hold">
                            <p:stCondLst>
                              <p:cond delay="2500"/>
                            </p:stCondLst>
                            <p:childTnLst>
                              <p:par>
                                <p:cTn id="28" presetID="22" presetClass="entr" presetSubtype="8" fill="hold" grpId="0" nodeType="afterEffect">
                                  <p:stCondLst>
                                    <p:cond delay="0"/>
                                  </p:stCondLst>
                                  <p:iterate type="lt">
                                    <p:tmPct val="10000"/>
                                  </p:iterate>
                                  <p:childTnLst>
                                    <p:set>
                                      <p:cBhvr>
                                        <p:cTn id="29" dur="1" fill="hold">
                                          <p:stCondLst>
                                            <p:cond delay="0"/>
                                          </p:stCondLst>
                                        </p:cTn>
                                        <p:tgtEl>
                                          <p:spTgt spid="28700"/>
                                        </p:tgtEl>
                                        <p:attrNameLst>
                                          <p:attrName>style.visibility</p:attrName>
                                        </p:attrNameLst>
                                      </p:cBhvr>
                                      <p:to>
                                        <p:strVal val="visible"/>
                                      </p:to>
                                    </p:set>
                                    <p:animEffect>
                                      <p:cBhvr>
                                        <p:cTn id="30" dur="250"/>
                                        <p:tgtEl>
                                          <p:spTgt spid="28700"/>
                                        </p:tgtEl>
                                      </p:cBhvr>
                                    </p:animEffect>
                                  </p:childTnLst>
                                </p:cTn>
                              </p:par>
                              <p:par>
                                <p:cTn id="31" presetID="22" presetClass="entr" presetSubtype="8" fill="hold" grpId="0" nodeType="withEffect">
                                  <p:stCondLst>
                                    <p:cond delay="0"/>
                                  </p:stCondLst>
                                  <p:iterate type="lt">
                                    <p:tmPct val="10000"/>
                                  </p:iterate>
                                  <p:childTnLst>
                                    <p:set>
                                      <p:cBhvr>
                                        <p:cTn id="32" dur="1" fill="hold">
                                          <p:stCondLst>
                                            <p:cond delay="0"/>
                                          </p:stCondLst>
                                        </p:cTn>
                                        <p:tgtEl>
                                          <p:spTgt spid="28701"/>
                                        </p:tgtEl>
                                        <p:attrNameLst>
                                          <p:attrName>style.visibility</p:attrName>
                                        </p:attrNameLst>
                                      </p:cBhvr>
                                      <p:to>
                                        <p:strVal val="visible"/>
                                      </p:to>
                                    </p:set>
                                    <p:animEffect>
                                      <p:cBhvr>
                                        <p:cTn id="33" dur="250"/>
                                        <p:tgtEl>
                                          <p:spTgt spid="28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98" grpId="0" bldLvl="0" autoUpdateAnimBg="0"/>
      <p:bldP spid="28699" grpId="0" bldLvl="0" autoUpdateAnimBg="0"/>
      <p:bldP spid="28700" grpId="0" bldLvl="0" autoUpdateAnimBg="0"/>
      <p:bldP spid="28701"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44034"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44035" name="Group 3"/>
          <p:cNvGrpSpPr/>
          <p:nvPr/>
        </p:nvGrpSpPr>
        <p:grpSpPr bwMode="auto">
          <a:xfrm>
            <a:off x="0" y="6400800"/>
            <a:ext cx="12192000" cy="457200"/>
            <a:chOff x="0" y="0"/>
            <a:chExt cx="12192000" cy="1545465"/>
          </a:xfrm>
        </p:grpSpPr>
        <p:sp>
          <p:nvSpPr>
            <p:cNvPr id="44078"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79"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80"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81"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82"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83"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44036"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37"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38"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39"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40"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41"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42"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713" name="Group 17"/>
          <p:cNvGrpSpPr/>
          <p:nvPr/>
        </p:nvGrpSpPr>
        <p:grpSpPr bwMode="auto">
          <a:xfrm>
            <a:off x="1277938" y="5272088"/>
            <a:ext cx="3375025" cy="863600"/>
            <a:chOff x="0" y="0"/>
            <a:chExt cx="3374945" cy="864096"/>
          </a:xfrm>
        </p:grpSpPr>
        <p:sp>
          <p:nvSpPr>
            <p:cNvPr id="44076" name="矩形 8"/>
            <p:cNvSpPr>
              <a:spLocks noChangeArrowheads="1"/>
            </p:cNvSpPr>
            <p:nvPr/>
          </p:nvSpPr>
          <p:spPr bwMode="auto">
            <a:xfrm>
              <a:off x="0" y="0"/>
              <a:ext cx="3374945" cy="864096"/>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77" name="TextBox 35"/>
            <p:cNvSpPr>
              <a:spLocks noChangeArrowheads="1"/>
            </p:cNvSpPr>
            <p:nvPr/>
          </p:nvSpPr>
          <p:spPr bwMode="auto">
            <a:xfrm>
              <a:off x="73259" y="39633"/>
              <a:ext cx="3228425" cy="784830"/>
            </a:xfrm>
            <a:prstGeom prst="rect">
              <a:avLst/>
            </a:prstGeom>
            <a:solidFill>
              <a:srgbClr val="5B9BD5"/>
            </a:solidFill>
            <a:ln w="9525">
              <a:noFill/>
              <a:miter lim="800000"/>
            </a:ln>
          </p:spPr>
          <p:txBody>
            <a:bodyPr>
              <a:spAutoFit/>
            </a:bodyPr>
            <a:lstStyle/>
            <a:p>
              <a:pPr algn="just" eaLnBrk="1" hangingPunct="1">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716" name="Group 20"/>
          <p:cNvGrpSpPr/>
          <p:nvPr/>
        </p:nvGrpSpPr>
        <p:grpSpPr bwMode="auto">
          <a:xfrm>
            <a:off x="4721225" y="1022350"/>
            <a:ext cx="3375025" cy="431800"/>
            <a:chOff x="0" y="0"/>
            <a:chExt cx="3374945" cy="432048"/>
          </a:xfrm>
        </p:grpSpPr>
        <p:sp>
          <p:nvSpPr>
            <p:cNvPr id="44074" name="矩形 11"/>
            <p:cNvSpPr>
              <a:spLocks noChangeArrowheads="1"/>
            </p:cNvSpPr>
            <p:nvPr/>
          </p:nvSpPr>
          <p:spPr bwMode="auto">
            <a:xfrm>
              <a:off x="0" y="0"/>
              <a:ext cx="3374945" cy="432048"/>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75" name="TextBox 35"/>
            <p:cNvSpPr>
              <a:spLocks noChangeArrowheads="1"/>
            </p:cNvSpPr>
            <p:nvPr/>
          </p:nvSpPr>
          <p:spPr bwMode="auto">
            <a:xfrm>
              <a:off x="73259" y="1161"/>
              <a:ext cx="3228425" cy="430887"/>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个性定制</a:t>
              </a:r>
              <a:endPar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719" name="Group 23"/>
          <p:cNvGrpSpPr/>
          <p:nvPr/>
        </p:nvGrpSpPr>
        <p:grpSpPr bwMode="auto">
          <a:xfrm>
            <a:off x="4721225" y="1531938"/>
            <a:ext cx="3375025" cy="431800"/>
            <a:chOff x="0" y="0"/>
            <a:chExt cx="3374945" cy="432048"/>
          </a:xfrm>
        </p:grpSpPr>
        <p:sp>
          <p:nvSpPr>
            <p:cNvPr id="44072" name="矩形 14"/>
            <p:cNvSpPr>
              <a:spLocks noChangeArrowheads="1"/>
            </p:cNvSpPr>
            <p:nvPr/>
          </p:nvSpPr>
          <p:spPr bwMode="auto">
            <a:xfrm>
              <a:off x="0" y="0"/>
              <a:ext cx="3374945" cy="432048"/>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73" name="TextBox 35"/>
            <p:cNvSpPr>
              <a:spLocks noChangeArrowheads="1"/>
            </p:cNvSpPr>
            <p:nvPr/>
          </p:nvSpPr>
          <p:spPr bwMode="auto">
            <a:xfrm>
              <a:off x="73259" y="1161"/>
              <a:ext cx="3228425" cy="430887"/>
            </a:xfrm>
            <a:prstGeom prst="rect">
              <a:avLst/>
            </a:prstGeom>
            <a:solidFill>
              <a:srgbClr val="5B9BD5"/>
            </a:solidFill>
            <a:ln w="9525">
              <a:noFill/>
              <a:miter lim="800000"/>
            </a:ln>
          </p:spPr>
          <p:txBody>
            <a:bodyPr>
              <a:spAutoFit/>
            </a:bodyPr>
            <a:lstStyle/>
            <a:p>
              <a:pPr algn="just" eaLnBrk="1" hangingPunct="1">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个性定制</a:t>
              </a:r>
              <a:endPar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722" name="Group 26"/>
          <p:cNvGrpSpPr/>
          <p:nvPr/>
        </p:nvGrpSpPr>
        <p:grpSpPr bwMode="auto">
          <a:xfrm>
            <a:off x="4721225" y="2549525"/>
            <a:ext cx="3375025" cy="431800"/>
            <a:chOff x="0" y="0"/>
            <a:chExt cx="3374945" cy="432048"/>
          </a:xfrm>
        </p:grpSpPr>
        <p:sp>
          <p:nvSpPr>
            <p:cNvPr id="44070" name="矩形 17"/>
            <p:cNvSpPr>
              <a:spLocks noChangeArrowheads="1"/>
            </p:cNvSpPr>
            <p:nvPr/>
          </p:nvSpPr>
          <p:spPr bwMode="auto">
            <a:xfrm>
              <a:off x="0" y="0"/>
              <a:ext cx="3374945" cy="432048"/>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71" name="TextBox 35"/>
            <p:cNvSpPr>
              <a:spLocks noChangeArrowheads="1"/>
            </p:cNvSpPr>
            <p:nvPr/>
          </p:nvSpPr>
          <p:spPr bwMode="auto">
            <a:xfrm>
              <a:off x="73259" y="1161"/>
              <a:ext cx="3228425" cy="430887"/>
            </a:xfrm>
            <a:prstGeom prst="rect">
              <a:avLst/>
            </a:prstGeom>
            <a:solidFill>
              <a:srgbClr val="5B9BD5"/>
            </a:solidFill>
            <a:ln w="9525">
              <a:noFill/>
              <a:miter lim="800000"/>
            </a:ln>
          </p:spPr>
          <p:txBody>
            <a:bodyPr>
              <a:spAutoFit/>
            </a:bodyPr>
            <a:lstStyle/>
            <a:p>
              <a:pPr algn="just" eaLnBrk="1" hangingPunct="1">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个性定制</a:t>
              </a:r>
              <a:endPar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725" name="Group 29"/>
          <p:cNvGrpSpPr/>
          <p:nvPr/>
        </p:nvGrpSpPr>
        <p:grpSpPr bwMode="auto">
          <a:xfrm>
            <a:off x="4721225" y="3059113"/>
            <a:ext cx="3375025" cy="431800"/>
            <a:chOff x="0" y="0"/>
            <a:chExt cx="3374945" cy="432048"/>
          </a:xfrm>
        </p:grpSpPr>
        <p:sp>
          <p:nvSpPr>
            <p:cNvPr id="44068" name="矩形 20"/>
            <p:cNvSpPr>
              <a:spLocks noChangeArrowheads="1"/>
            </p:cNvSpPr>
            <p:nvPr/>
          </p:nvSpPr>
          <p:spPr bwMode="auto">
            <a:xfrm>
              <a:off x="0" y="0"/>
              <a:ext cx="3374945" cy="432048"/>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69" name="TextBox 35"/>
            <p:cNvSpPr>
              <a:spLocks noChangeArrowheads="1"/>
            </p:cNvSpPr>
            <p:nvPr/>
          </p:nvSpPr>
          <p:spPr bwMode="auto">
            <a:xfrm>
              <a:off x="73259" y="1161"/>
              <a:ext cx="3228425" cy="430887"/>
            </a:xfrm>
            <a:prstGeom prst="rect">
              <a:avLst/>
            </a:prstGeom>
            <a:solidFill>
              <a:srgbClr val="5B9BD5"/>
            </a:solidFill>
            <a:ln w="9525">
              <a:noFill/>
              <a:miter lim="800000"/>
            </a:ln>
          </p:spPr>
          <p:txBody>
            <a:bodyPr>
              <a:spAutoFit/>
            </a:bodyPr>
            <a:lstStyle/>
            <a:p>
              <a:pPr algn="just" eaLnBrk="1" hangingPunct="1">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个性定制</a:t>
              </a:r>
              <a:endPar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728" name="Group 32"/>
          <p:cNvGrpSpPr/>
          <p:nvPr/>
        </p:nvGrpSpPr>
        <p:grpSpPr bwMode="auto">
          <a:xfrm>
            <a:off x="4721225" y="2039938"/>
            <a:ext cx="3375025" cy="431800"/>
            <a:chOff x="0" y="0"/>
            <a:chExt cx="3374945" cy="432048"/>
          </a:xfrm>
        </p:grpSpPr>
        <p:sp>
          <p:nvSpPr>
            <p:cNvPr id="44066" name="矩形 23"/>
            <p:cNvSpPr>
              <a:spLocks noChangeArrowheads="1"/>
            </p:cNvSpPr>
            <p:nvPr/>
          </p:nvSpPr>
          <p:spPr bwMode="auto">
            <a:xfrm>
              <a:off x="0" y="0"/>
              <a:ext cx="3374945" cy="432048"/>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67" name="TextBox 35"/>
            <p:cNvSpPr>
              <a:spLocks noChangeArrowheads="1"/>
            </p:cNvSpPr>
            <p:nvPr/>
          </p:nvSpPr>
          <p:spPr bwMode="auto">
            <a:xfrm>
              <a:off x="73259" y="1161"/>
              <a:ext cx="3228425" cy="430887"/>
            </a:xfrm>
            <a:prstGeom prst="rect">
              <a:avLst/>
            </a:prstGeom>
            <a:solidFill>
              <a:srgbClr val="5B9BD5"/>
            </a:solidFill>
            <a:ln w="9525">
              <a:noFill/>
              <a:miter lim="800000"/>
            </a:ln>
          </p:spPr>
          <p:txBody>
            <a:bodyPr>
              <a:spAutoFit/>
            </a:bodyPr>
            <a:lstStyle/>
            <a:p>
              <a:pPr algn="just" eaLnBrk="1" hangingPunct="1">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个性定制</a:t>
              </a:r>
              <a:endPar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731" name="Group 35"/>
          <p:cNvGrpSpPr/>
          <p:nvPr/>
        </p:nvGrpSpPr>
        <p:grpSpPr bwMode="auto">
          <a:xfrm>
            <a:off x="4721225" y="3568700"/>
            <a:ext cx="3375025" cy="431800"/>
            <a:chOff x="0" y="0"/>
            <a:chExt cx="3374945" cy="432048"/>
          </a:xfrm>
        </p:grpSpPr>
        <p:sp>
          <p:nvSpPr>
            <p:cNvPr id="44064" name="矩形 26"/>
            <p:cNvSpPr>
              <a:spLocks noChangeArrowheads="1"/>
            </p:cNvSpPr>
            <p:nvPr/>
          </p:nvSpPr>
          <p:spPr bwMode="auto">
            <a:xfrm>
              <a:off x="0" y="0"/>
              <a:ext cx="3374945" cy="432048"/>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4065" name="TextBox 35"/>
            <p:cNvSpPr>
              <a:spLocks noChangeArrowheads="1"/>
            </p:cNvSpPr>
            <p:nvPr/>
          </p:nvSpPr>
          <p:spPr bwMode="auto">
            <a:xfrm>
              <a:off x="73259" y="1161"/>
              <a:ext cx="3228425" cy="430887"/>
            </a:xfrm>
            <a:prstGeom prst="rect">
              <a:avLst/>
            </a:prstGeom>
            <a:solidFill>
              <a:srgbClr val="5B9BD5"/>
            </a:solidFill>
            <a:ln w="9525">
              <a:noFill/>
              <a:miter lim="800000"/>
            </a:ln>
          </p:spPr>
          <p:txBody>
            <a:bodyPr>
              <a:spAutoFit/>
            </a:bodyPr>
            <a:lstStyle/>
            <a:p>
              <a:pPr algn="just" eaLnBrk="1" hangingPunct="1">
                <a:buFont typeface="Arial" panose="020B0604020202020204" pitchFamily="34" charset="0"/>
                <a:buNone/>
              </a:pP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个性定制</a:t>
              </a:r>
              <a:endPar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9734" name="TextBox 35"/>
          <p:cNvSpPr>
            <a:spLocks noChangeArrowheads="1"/>
          </p:cNvSpPr>
          <p:nvPr/>
        </p:nvSpPr>
        <p:spPr bwMode="auto">
          <a:xfrm>
            <a:off x="4745038" y="4270375"/>
            <a:ext cx="3448050" cy="200025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735" name="Group 39"/>
          <p:cNvGrpSpPr/>
          <p:nvPr/>
        </p:nvGrpSpPr>
        <p:grpSpPr bwMode="auto">
          <a:xfrm>
            <a:off x="8777288" y="1203325"/>
            <a:ext cx="1368425" cy="1368425"/>
            <a:chOff x="0" y="0"/>
            <a:chExt cx="1368152" cy="1368152"/>
          </a:xfrm>
        </p:grpSpPr>
        <p:sp>
          <p:nvSpPr>
            <p:cNvPr id="44062" name="矩形 30"/>
            <p:cNvSpPr>
              <a:spLocks noChangeArrowheads="1"/>
            </p:cNvSpPr>
            <p:nvPr/>
          </p:nvSpPr>
          <p:spPr bwMode="auto">
            <a:xfrm rot="2743832">
              <a:off x="0" y="0"/>
              <a:ext cx="1368152" cy="1368152"/>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44063" name="图片 31"/>
            <p:cNvPicPr>
              <a:picLocks noChangeAspect="1" noChangeArrowheads="1"/>
            </p:cNvPicPr>
            <p:nvPr/>
          </p:nvPicPr>
          <p:blipFill>
            <a:blip r:embed="rId3"/>
            <a:srcRect/>
            <a:stretch>
              <a:fillRect/>
            </a:stretch>
          </p:blipFill>
          <p:spPr bwMode="auto">
            <a:xfrm>
              <a:off x="217777" y="251340"/>
              <a:ext cx="932598" cy="936104"/>
            </a:xfrm>
            <a:prstGeom prst="rect">
              <a:avLst/>
            </a:prstGeom>
            <a:noFill/>
            <a:ln w="9525">
              <a:noFill/>
              <a:miter lim="800000"/>
              <a:headEnd/>
              <a:tailEnd/>
            </a:ln>
          </p:spPr>
        </p:pic>
      </p:grpSp>
      <p:grpSp>
        <p:nvGrpSpPr>
          <p:cNvPr id="29738" name="Group 42"/>
          <p:cNvGrpSpPr/>
          <p:nvPr/>
        </p:nvGrpSpPr>
        <p:grpSpPr bwMode="auto">
          <a:xfrm>
            <a:off x="9856788" y="2360613"/>
            <a:ext cx="1368425" cy="1368425"/>
            <a:chOff x="0" y="0"/>
            <a:chExt cx="1368152" cy="1368152"/>
          </a:xfrm>
        </p:grpSpPr>
        <p:sp>
          <p:nvSpPr>
            <p:cNvPr id="44060" name="矩形 33"/>
            <p:cNvSpPr>
              <a:spLocks noChangeArrowheads="1"/>
            </p:cNvSpPr>
            <p:nvPr/>
          </p:nvSpPr>
          <p:spPr bwMode="auto">
            <a:xfrm rot="2743832">
              <a:off x="0" y="0"/>
              <a:ext cx="1368152" cy="1368152"/>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44061" name="图片 34"/>
            <p:cNvPicPr>
              <a:picLocks noChangeAspect="1" noChangeArrowheads="1"/>
            </p:cNvPicPr>
            <p:nvPr/>
          </p:nvPicPr>
          <p:blipFill>
            <a:blip r:embed="rId4"/>
            <a:srcRect/>
            <a:stretch>
              <a:fillRect/>
            </a:stretch>
          </p:blipFill>
          <p:spPr bwMode="auto">
            <a:xfrm>
              <a:off x="265085" y="300634"/>
              <a:ext cx="829623" cy="829623"/>
            </a:xfrm>
            <a:prstGeom prst="rect">
              <a:avLst/>
            </a:prstGeom>
            <a:noFill/>
            <a:ln w="9525">
              <a:noFill/>
              <a:miter lim="800000"/>
              <a:headEnd/>
              <a:tailEnd/>
            </a:ln>
          </p:spPr>
        </p:pic>
      </p:grpSp>
      <p:grpSp>
        <p:nvGrpSpPr>
          <p:cNvPr id="29741" name="Group 45"/>
          <p:cNvGrpSpPr/>
          <p:nvPr/>
        </p:nvGrpSpPr>
        <p:grpSpPr bwMode="auto">
          <a:xfrm>
            <a:off x="8743950" y="3430588"/>
            <a:ext cx="1368425" cy="1368425"/>
            <a:chOff x="0" y="0"/>
            <a:chExt cx="1368152" cy="1368152"/>
          </a:xfrm>
        </p:grpSpPr>
        <p:sp>
          <p:nvSpPr>
            <p:cNvPr id="44058" name="矩形 36"/>
            <p:cNvSpPr>
              <a:spLocks noChangeArrowheads="1"/>
            </p:cNvSpPr>
            <p:nvPr/>
          </p:nvSpPr>
          <p:spPr bwMode="auto">
            <a:xfrm rot="2743832">
              <a:off x="0" y="0"/>
              <a:ext cx="1368152" cy="1368152"/>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44059" name="图片 37"/>
            <p:cNvPicPr>
              <a:picLocks noChangeAspect="1" noChangeArrowheads="1"/>
            </p:cNvPicPr>
            <p:nvPr/>
          </p:nvPicPr>
          <p:blipFill>
            <a:blip r:embed="rId5"/>
            <a:srcRect/>
            <a:stretch>
              <a:fillRect/>
            </a:stretch>
          </p:blipFill>
          <p:spPr bwMode="auto">
            <a:xfrm>
              <a:off x="179488" y="219142"/>
              <a:ext cx="917642" cy="922656"/>
            </a:xfrm>
            <a:prstGeom prst="rect">
              <a:avLst/>
            </a:prstGeom>
            <a:noFill/>
            <a:ln w="9525">
              <a:noFill/>
              <a:miter lim="800000"/>
              <a:headEnd/>
              <a:tailEnd/>
            </a:ln>
          </p:spPr>
        </p:pic>
      </p:grpSp>
      <p:grpSp>
        <p:nvGrpSpPr>
          <p:cNvPr id="29744" name="Group 48"/>
          <p:cNvGrpSpPr/>
          <p:nvPr/>
        </p:nvGrpSpPr>
        <p:grpSpPr bwMode="auto">
          <a:xfrm>
            <a:off x="9834563" y="4519613"/>
            <a:ext cx="1368425" cy="1368425"/>
            <a:chOff x="0" y="0"/>
            <a:chExt cx="1368152" cy="1368152"/>
          </a:xfrm>
        </p:grpSpPr>
        <p:sp>
          <p:nvSpPr>
            <p:cNvPr id="44056" name="矩形 39"/>
            <p:cNvSpPr>
              <a:spLocks noChangeArrowheads="1"/>
            </p:cNvSpPr>
            <p:nvPr/>
          </p:nvSpPr>
          <p:spPr bwMode="auto">
            <a:xfrm rot="2743832">
              <a:off x="0" y="0"/>
              <a:ext cx="1368152" cy="1368152"/>
            </a:xfrm>
            <a:prstGeom prst="rect">
              <a:avLst/>
            </a:prstGeom>
            <a:solidFill>
              <a:srgbClr val="309D89"/>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44057" name="图片 40"/>
            <p:cNvPicPr>
              <a:picLocks noChangeAspect="1" noChangeArrowheads="1"/>
            </p:cNvPicPr>
            <p:nvPr/>
          </p:nvPicPr>
          <p:blipFill>
            <a:blip r:embed="rId6"/>
            <a:srcRect/>
            <a:stretch>
              <a:fillRect/>
            </a:stretch>
          </p:blipFill>
          <p:spPr bwMode="auto">
            <a:xfrm>
              <a:off x="179690" y="299629"/>
              <a:ext cx="904886" cy="904886"/>
            </a:xfrm>
            <a:prstGeom prst="rect">
              <a:avLst/>
            </a:prstGeom>
            <a:noFill/>
            <a:ln w="9525">
              <a:noFill/>
              <a:miter lim="800000"/>
              <a:headEnd/>
              <a:tailEnd/>
            </a:ln>
          </p:spPr>
        </p:pic>
      </p:grpSp>
      <p:pic>
        <p:nvPicPr>
          <p:cNvPr id="29747" name="图片 41"/>
          <p:cNvPicPr>
            <a:picLocks noChangeAspect="1" noChangeArrowheads="1"/>
          </p:cNvPicPr>
          <p:nvPr/>
        </p:nvPicPr>
        <p:blipFill>
          <a:blip r:embed="rId7"/>
          <a:srcRect l="55315"/>
          <a:stretch>
            <a:fillRect/>
          </a:stretch>
        </p:blipFill>
        <p:spPr bwMode="auto">
          <a:xfrm>
            <a:off x="1277938" y="1022350"/>
            <a:ext cx="3375025" cy="4249738"/>
          </a:xfrm>
          <a:prstGeom prst="rect">
            <a:avLst/>
          </a:prstGeom>
          <a:noFill/>
          <a:ln w="9525">
            <a:noFill/>
            <a:miter lim="800000"/>
            <a:headEnd/>
            <a:tailEnd/>
          </a:ln>
        </p:spPr>
      </p:pic>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9747"/>
                                        </p:tgtEl>
                                        <p:attrNameLst>
                                          <p:attrName>style.visibility</p:attrName>
                                        </p:attrNameLst>
                                      </p:cBhvr>
                                      <p:to>
                                        <p:strVal val="visible"/>
                                      </p:to>
                                    </p:set>
                                    <p:animEffect>
                                      <p:cBhvr>
                                        <p:cTn id="7" dur="1000"/>
                                        <p:tgtEl>
                                          <p:spTgt spid="29747"/>
                                        </p:tgtEl>
                                      </p:cBhvr>
                                    </p:animEffect>
                                  </p:childTnLst>
                                </p:cTn>
                              </p:par>
                            </p:childTnLst>
                          </p:cTn>
                        </p:par>
                        <p:par>
                          <p:cTn id="8" fill="hold">
                            <p:stCondLst>
                              <p:cond delay="1000"/>
                            </p:stCondLst>
                            <p:childTnLst>
                              <p:par>
                                <p:cTn id="9" presetID="12" presetClass="entr" presetSubtype="1" fill="hold" nodeType="afterEffect">
                                  <p:stCondLst>
                                    <p:cond delay="0"/>
                                  </p:stCondLst>
                                  <p:childTnLst>
                                    <p:set>
                                      <p:cBhvr>
                                        <p:cTn id="10" dur="1" fill="hold">
                                          <p:stCondLst>
                                            <p:cond delay="0"/>
                                          </p:stCondLst>
                                        </p:cTn>
                                        <p:tgtEl>
                                          <p:spTgt spid="29713"/>
                                        </p:tgtEl>
                                        <p:attrNameLst>
                                          <p:attrName>style.visibility</p:attrName>
                                        </p:attrNameLst>
                                      </p:cBhvr>
                                      <p:to>
                                        <p:strVal val="visible"/>
                                      </p:to>
                                    </p:set>
                                    <p:anim calcmode="lin" valueType="num">
                                      <p:cBhvr>
                                        <p:cTn id="11" dur="500"/>
                                        <p:tgtEl>
                                          <p:spTgt spid="29713"/>
                                        </p:tgtEl>
                                        <p:attrNameLst>
                                          <p:attrName>ppt_y</p:attrName>
                                        </p:attrNameLst>
                                      </p:cBhvr>
                                      <p:tavLst>
                                        <p:tav tm="0">
                                          <p:val>
                                            <p:strVal val="#ppt_y-#ppt_h*1.125000"/>
                                          </p:val>
                                        </p:tav>
                                        <p:tav tm="100000">
                                          <p:val>
                                            <p:strVal val="#ppt_y"/>
                                          </p:val>
                                        </p:tav>
                                      </p:tavLst>
                                    </p:anim>
                                    <p:animEffect>
                                      <p:cBhvr>
                                        <p:cTn id="12" dur="500"/>
                                        <p:tgtEl>
                                          <p:spTgt spid="29713"/>
                                        </p:tgtEl>
                                      </p:cBhvr>
                                    </p:animEffect>
                                  </p:childTnLst>
                                </p:cTn>
                              </p:par>
                            </p:childTnLst>
                          </p:cTn>
                        </p:par>
                        <p:par>
                          <p:cTn id="13" fill="hold">
                            <p:stCondLst>
                              <p:cond delay="1500"/>
                            </p:stCondLst>
                            <p:childTnLst>
                              <p:par>
                                <p:cTn id="14" presetID="12" presetClass="entr" presetSubtype="8" fill="hold" nodeType="afterEffect">
                                  <p:stCondLst>
                                    <p:cond delay="0"/>
                                  </p:stCondLst>
                                  <p:childTnLst>
                                    <p:set>
                                      <p:cBhvr>
                                        <p:cTn id="15" dur="1" fill="hold">
                                          <p:stCondLst>
                                            <p:cond delay="0"/>
                                          </p:stCondLst>
                                        </p:cTn>
                                        <p:tgtEl>
                                          <p:spTgt spid="29716"/>
                                        </p:tgtEl>
                                        <p:attrNameLst>
                                          <p:attrName>style.visibility</p:attrName>
                                        </p:attrNameLst>
                                      </p:cBhvr>
                                      <p:to>
                                        <p:strVal val="visible"/>
                                      </p:to>
                                    </p:set>
                                    <p:anim calcmode="lin" valueType="num">
                                      <p:cBhvr>
                                        <p:cTn id="16" dur="500"/>
                                        <p:tgtEl>
                                          <p:spTgt spid="29716"/>
                                        </p:tgtEl>
                                        <p:attrNameLst>
                                          <p:attrName>ppt_x</p:attrName>
                                        </p:attrNameLst>
                                      </p:cBhvr>
                                      <p:tavLst>
                                        <p:tav tm="0">
                                          <p:val>
                                            <p:strVal val="#ppt_x-#ppt_w*1.125000"/>
                                          </p:val>
                                        </p:tav>
                                        <p:tav tm="100000">
                                          <p:val>
                                            <p:strVal val="#ppt_x"/>
                                          </p:val>
                                        </p:tav>
                                      </p:tavLst>
                                    </p:anim>
                                    <p:animEffect>
                                      <p:cBhvr>
                                        <p:cTn id="17" dur="500"/>
                                        <p:tgtEl>
                                          <p:spTgt spid="29716"/>
                                        </p:tgtEl>
                                      </p:cBhvr>
                                    </p:animEffect>
                                  </p:childTnLst>
                                </p:cTn>
                              </p:par>
                              <p:par>
                                <p:cTn id="18" presetID="12" presetClass="entr" presetSubtype="8" fill="hold" nodeType="withEffect">
                                  <p:stCondLst>
                                    <p:cond delay="250"/>
                                  </p:stCondLst>
                                  <p:childTnLst>
                                    <p:set>
                                      <p:cBhvr>
                                        <p:cTn id="19" dur="1" fill="hold">
                                          <p:stCondLst>
                                            <p:cond delay="0"/>
                                          </p:stCondLst>
                                        </p:cTn>
                                        <p:tgtEl>
                                          <p:spTgt spid="29719"/>
                                        </p:tgtEl>
                                        <p:attrNameLst>
                                          <p:attrName>style.visibility</p:attrName>
                                        </p:attrNameLst>
                                      </p:cBhvr>
                                      <p:to>
                                        <p:strVal val="visible"/>
                                      </p:to>
                                    </p:set>
                                    <p:anim calcmode="lin" valueType="num">
                                      <p:cBhvr>
                                        <p:cTn id="20" dur="500"/>
                                        <p:tgtEl>
                                          <p:spTgt spid="29719"/>
                                        </p:tgtEl>
                                        <p:attrNameLst>
                                          <p:attrName>ppt_x</p:attrName>
                                        </p:attrNameLst>
                                      </p:cBhvr>
                                      <p:tavLst>
                                        <p:tav tm="0">
                                          <p:val>
                                            <p:strVal val="#ppt_x-#ppt_w*1.125000"/>
                                          </p:val>
                                        </p:tav>
                                        <p:tav tm="100000">
                                          <p:val>
                                            <p:strVal val="#ppt_x"/>
                                          </p:val>
                                        </p:tav>
                                      </p:tavLst>
                                    </p:anim>
                                    <p:animEffect>
                                      <p:cBhvr>
                                        <p:cTn id="21" dur="500"/>
                                        <p:tgtEl>
                                          <p:spTgt spid="29719"/>
                                        </p:tgtEl>
                                      </p:cBhvr>
                                    </p:animEffect>
                                  </p:childTnLst>
                                </p:cTn>
                              </p:par>
                              <p:par>
                                <p:cTn id="22" presetID="12" presetClass="entr" presetSubtype="8" fill="hold" nodeType="withEffect">
                                  <p:stCondLst>
                                    <p:cond delay="500"/>
                                  </p:stCondLst>
                                  <p:childTnLst>
                                    <p:set>
                                      <p:cBhvr>
                                        <p:cTn id="23" dur="1" fill="hold">
                                          <p:stCondLst>
                                            <p:cond delay="0"/>
                                          </p:stCondLst>
                                        </p:cTn>
                                        <p:tgtEl>
                                          <p:spTgt spid="29728"/>
                                        </p:tgtEl>
                                        <p:attrNameLst>
                                          <p:attrName>style.visibility</p:attrName>
                                        </p:attrNameLst>
                                      </p:cBhvr>
                                      <p:to>
                                        <p:strVal val="visible"/>
                                      </p:to>
                                    </p:set>
                                    <p:anim calcmode="lin" valueType="num">
                                      <p:cBhvr>
                                        <p:cTn id="24" dur="500"/>
                                        <p:tgtEl>
                                          <p:spTgt spid="29728"/>
                                        </p:tgtEl>
                                        <p:attrNameLst>
                                          <p:attrName>ppt_x</p:attrName>
                                        </p:attrNameLst>
                                      </p:cBhvr>
                                      <p:tavLst>
                                        <p:tav tm="0">
                                          <p:val>
                                            <p:strVal val="#ppt_x-#ppt_w*1.125000"/>
                                          </p:val>
                                        </p:tav>
                                        <p:tav tm="100000">
                                          <p:val>
                                            <p:strVal val="#ppt_x"/>
                                          </p:val>
                                        </p:tav>
                                      </p:tavLst>
                                    </p:anim>
                                    <p:animEffect>
                                      <p:cBhvr>
                                        <p:cTn id="25" dur="500"/>
                                        <p:tgtEl>
                                          <p:spTgt spid="29728"/>
                                        </p:tgtEl>
                                      </p:cBhvr>
                                    </p:animEffect>
                                  </p:childTnLst>
                                </p:cTn>
                              </p:par>
                              <p:par>
                                <p:cTn id="26" presetID="12" presetClass="entr" presetSubtype="8" fill="hold" nodeType="withEffect">
                                  <p:stCondLst>
                                    <p:cond delay="750"/>
                                  </p:stCondLst>
                                  <p:childTnLst>
                                    <p:set>
                                      <p:cBhvr>
                                        <p:cTn id="27" dur="1" fill="hold">
                                          <p:stCondLst>
                                            <p:cond delay="0"/>
                                          </p:stCondLst>
                                        </p:cTn>
                                        <p:tgtEl>
                                          <p:spTgt spid="29722"/>
                                        </p:tgtEl>
                                        <p:attrNameLst>
                                          <p:attrName>style.visibility</p:attrName>
                                        </p:attrNameLst>
                                      </p:cBhvr>
                                      <p:to>
                                        <p:strVal val="visible"/>
                                      </p:to>
                                    </p:set>
                                    <p:anim calcmode="lin" valueType="num">
                                      <p:cBhvr>
                                        <p:cTn id="28" dur="500"/>
                                        <p:tgtEl>
                                          <p:spTgt spid="29722"/>
                                        </p:tgtEl>
                                        <p:attrNameLst>
                                          <p:attrName>ppt_x</p:attrName>
                                        </p:attrNameLst>
                                      </p:cBhvr>
                                      <p:tavLst>
                                        <p:tav tm="0">
                                          <p:val>
                                            <p:strVal val="#ppt_x-#ppt_w*1.125000"/>
                                          </p:val>
                                        </p:tav>
                                        <p:tav tm="100000">
                                          <p:val>
                                            <p:strVal val="#ppt_x"/>
                                          </p:val>
                                        </p:tav>
                                      </p:tavLst>
                                    </p:anim>
                                    <p:animEffect>
                                      <p:cBhvr>
                                        <p:cTn id="29" dur="500"/>
                                        <p:tgtEl>
                                          <p:spTgt spid="29722"/>
                                        </p:tgtEl>
                                      </p:cBhvr>
                                    </p:animEffect>
                                  </p:childTnLst>
                                </p:cTn>
                              </p:par>
                              <p:par>
                                <p:cTn id="30" presetID="12" presetClass="entr" presetSubtype="8" fill="hold" nodeType="withEffect">
                                  <p:stCondLst>
                                    <p:cond delay="1000"/>
                                  </p:stCondLst>
                                  <p:childTnLst>
                                    <p:set>
                                      <p:cBhvr>
                                        <p:cTn id="31" dur="1" fill="hold">
                                          <p:stCondLst>
                                            <p:cond delay="0"/>
                                          </p:stCondLst>
                                        </p:cTn>
                                        <p:tgtEl>
                                          <p:spTgt spid="29725"/>
                                        </p:tgtEl>
                                        <p:attrNameLst>
                                          <p:attrName>style.visibility</p:attrName>
                                        </p:attrNameLst>
                                      </p:cBhvr>
                                      <p:to>
                                        <p:strVal val="visible"/>
                                      </p:to>
                                    </p:set>
                                    <p:anim calcmode="lin" valueType="num">
                                      <p:cBhvr>
                                        <p:cTn id="32" dur="500"/>
                                        <p:tgtEl>
                                          <p:spTgt spid="29725"/>
                                        </p:tgtEl>
                                        <p:attrNameLst>
                                          <p:attrName>ppt_x</p:attrName>
                                        </p:attrNameLst>
                                      </p:cBhvr>
                                      <p:tavLst>
                                        <p:tav tm="0">
                                          <p:val>
                                            <p:strVal val="#ppt_x-#ppt_w*1.125000"/>
                                          </p:val>
                                        </p:tav>
                                        <p:tav tm="100000">
                                          <p:val>
                                            <p:strVal val="#ppt_x"/>
                                          </p:val>
                                        </p:tav>
                                      </p:tavLst>
                                    </p:anim>
                                    <p:animEffect>
                                      <p:cBhvr>
                                        <p:cTn id="33" dur="500"/>
                                        <p:tgtEl>
                                          <p:spTgt spid="29725"/>
                                        </p:tgtEl>
                                      </p:cBhvr>
                                    </p:animEffect>
                                  </p:childTnLst>
                                </p:cTn>
                              </p:par>
                              <p:par>
                                <p:cTn id="34" presetID="12" presetClass="entr" presetSubtype="8" fill="hold" nodeType="withEffect">
                                  <p:stCondLst>
                                    <p:cond delay="1250"/>
                                  </p:stCondLst>
                                  <p:childTnLst>
                                    <p:set>
                                      <p:cBhvr>
                                        <p:cTn id="35" dur="1" fill="hold">
                                          <p:stCondLst>
                                            <p:cond delay="0"/>
                                          </p:stCondLst>
                                        </p:cTn>
                                        <p:tgtEl>
                                          <p:spTgt spid="29731"/>
                                        </p:tgtEl>
                                        <p:attrNameLst>
                                          <p:attrName>style.visibility</p:attrName>
                                        </p:attrNameLst>
                                      </p:cBhvr>
                                      <p:to>
                                        <p:strVal val="visible"/>
                                      </p:to>
                                    </p:set>
                                    <p:anim calcmode="lin" valueType="num">
                                      <p:cBhvr>
                                        <p:cTn id="36" dur="500"/>
                                        <p:tgtEl>
                                          <p:spTgt spid="29731"/>
                                        </p:tgtEl>
                                        <p:attrNameLst>
                                          <p:attrName>ppt_x</p:attrName>
                                        </p:attrNameLst>
                                      </p:cBhvr>
                                      <p:tavLst>
                                        <p:tav tm="0">
                                          <p:val>
                                            <p:strVal val="#ppt_x-#ppt_w*1.125000"/>
                                          </p:val>
                                        </p:tav>
                                        <p:tav tm="100000">
                                          <p:val>
                                            <p:strVal val="#ppt_x"/>
                                          </p:val>
                                        </p:tav>
                                      </p:tavLst>
                                    </p:anim>
                                    <p:animEffect>
                                      <p:cBhvr>
                                        <p:cTn id="37" dur="500"/>
                                        <p:tgtEl>
                                          <p:spTgt spid="29731"/>
                                        </p:tgtEl>
                                      </p:cBhvr>
                                    </p:animEffect>
                                  </p:childTnLst>
                                </p:cTn>
                              </p:par>
                            </p:childTnLst>
                          </p:cTn>
                        </p:par>
                        <p:par>
                          <p:cTn id="38" fill="hold">
                            <p:stCondLst>
                              <p:cond delay="2000"/>
                            </p:stCondLst>
                            <p:childTnLst>
                              <p:par>
                                <p:cTn id="39" presetID="22" presetClass="entr" presetSubtype="8" fill="hold" grpId="0" nodeType="afterEffect">
                                  <p:stCondLst>
                                    <p:cond delay="0"/>
                                  </p:stCondLst>
                                  <p:iterate type="lt">
                                    <p:tmPct val="10000"/>
                                  </p:iterate>
                                  <p:childTnLst>
                                    <p:set>
                                      <p:cBhvr>
                                        <p:cTn id="40" dur="1" fill="hold">
                                          <p:stCondLst>
                                            <p:cond delay="0"/>
                                          </p:stCondLst>
                                        </p:cTn>
                                        <p:tgtEl>
                                          <p:spTgt spid="29734"/>
                                        </p:tgtEl>
                                        <p:attrNameLst>
                                          <p:attrName>style.visibility</p:attrName>
                                        </p:attrNameLst>
                                      </p:cBhvr>
                                      <p:to>
                                        <p:strVal val="visible"/>
                                      </p:to>
                                    </p:set>
                                    <p:animEffect>
                                      <p:cBhvr>
                                        <p:cTn id="41" dur="250"/>
                                        <p:tgtEl>
                                          <p:spTgt spid="29734"/>
                                        </p:tgtEl>
                                      </p:cBhvr>
                                    </p:animEffect>
                                  </p:childTnLst>
                                </p:cTn>
                              </p:par>
                            </p:childTnLst>
                          </p:cTn>
                        </p:par>
                        <p:par>
                          <p:cTn id="42" fill="hold">
                            <p:stCondLst>
                              <p:cond delay="6925"/>
                            </p:stCondLst>
                            <p:childTnLst>
                              <p:par>
                                <p:cTn id="43" presetID="10" presetClass="entr" presetSubtype="0" repeatCount="2000" fill="hold" nodeType="afterEffect">
                                  <p:stCondLst>
                                    <p:cond delay="0"/>
                                  </p:stCondLst>
                                  <p:childTnLst>
                                    <p:set>
                                      <p:cBhvr>
                                        <p:cTn id="44" dur="1" fill="hold">
                                          <p:stCondLst>
                                            <p:cond delay="0"/>
                                          </p:stCondLst>
                                        </p:cTn>
                                        <p:tgtEl>
                                          <p:spTgt spid="29735"/>
                                        </p:tgtEl>
                                        <p:attrNameLst>
                                          <p:attrName>style.visibility</p:attrName>
                                        </p:attrNameLst>
                                      </p:cBhvr>
                                      <p:to>
                                        <p:strVal val="visible"/>
                                      </p:to>
                                    </p:set>
                                    <p:animEffect>
                                      <p:cBhvr>
                                        <p:cTn id="45" dur="250"/>
                                        <p:tgtEl>
                                          <p:spTgt spid="29735"/>
                                        </p:tgtEl>
                                      </p:cBhvr>
                                    </p:animEffect>
                                  </p:childTnLst>
                                </p:cTn>
                              </p:par>
                            </p:childTnLst>
                          </p:cTn>
                        </p:par>
                        <p:par>
                          <p:cTn id="46" fill="hold">
                            <p:stCondLst>
                              <p:cond delay="7425"/>
                            </p:stCondLst>
                            <p:childTnLst>
                              <p:par>
                                <p:cTn id="47" presetID="10" presetClass="entr" presetSubtype="0" repeatCount="2000" fill="hold" nodeType="afterEffect">
                                  <p:stCondLst>
                                    <p:cond delay="0"/>
                                  </p:stCondLst>
                                  <p:childTnLst>
                                    <p:set>
                                      <p:cBhvr>
                                        <p:cTn id="48" dur="1" fill="hold">
                                          <p:stCondLst>
                                            <p:cond delay="0"/>
                                          </p:stCondLst>
                                        </p:cTn>
                                        <p:tgtEl>
                                          <p:spTgt spid="29738"/>
                                        </p:tgtEl>
                                        <p:attrNameLst>
                                          <p:attrName>style.visibility</p:attrName>
                                        </p:attrNameLst>
                                      </p:cBhvr>
                                      <p:to>
                                        <p:strVal val="visible"/>
                                      </p:to>
                                    </p:set>
                                    <p:animEffect>
                                      <p:cBhvr>
                                        <p:cTn id="49" dur="250"/>
                                        <p:tgtEl>
                                          <p:spTgt spid="29738"/>
                                        </p:tgtEl>
                                      </p:cBhvr>
                                    </p:animEffect>
                                  </p:childTnLst>
                                </p:cTn>
                              </p:par>
                            </p:childTnLst>
                          </p:cTn>
                        </p:par>
                        <p:par>
                          <p:cTn id="50" fill="hold">
                            <p:stCondLst>
                              <p:cond delay="7925"/>
                            </p:stCondLst>
                            <p:childTnLst>
                              <p:par>
                                <p:cTn id="51" presetID="10" presetClass="entr" presetSubtype="0" repeatCount="2000" fill="hold" nodeType="afterEffect">
                                  <p:stCondLst>
                                    <p:cond delay="0"/>
                                  </p:stCondLst>
                                  <p:childTnLst>
                                    <p:set>
                                      <p:cBhvr>
                                        <p:cTn id="52" dur="1" fill="hold">
                                          <p:stCondLst>
                                            <p:cond delay="0"/>
                                          </p:stCondLst>
                                        </p:cTn>
                                        <p:tgtEl>
                                          <p:spTgt spid="29741"/>
                                        </p:tgtEl>
                                        <p:attrNameLst>
                                          <p:attrName>style.visibility</p:attrName>
                                        </p:attrNameLst>
                                      </p:cBhvr>
                                      <p:to>
                                        <p:strVal val="visible"/>
                                      </p:to>
                                    </p:set>
                                    <p:animEffect>
                                      <p:cBhvr>
                                        <p:cTn id="53" dur="250"/>
                                        <p:tgtEl>
                                          <p:spTgt spid="29741"/>
                                        </p:tgtEl>
                                      </p:cBhvr>
                                    </p:animEffect>
                                  </p:childTnLst>
                                </p:cTn>
                              </p:par>
                            </p:childTnLst>
                          </p:cTn>
                        </p:par>
                        <p:par>
                          <p:cTn id="54" fill="hold">
                            <p:stCondLst>
                              <p:cond delay="8425"/>
                            </p:stCondLst>
                            <p:childTnLst>
                              <p:par>
                                <p:cTn id="55" presetID="10" presetClass="entr" presetSubtype="0" repeatCount="2000" fill="hold" nodeType="afterEffect">
                                  <p:stCondLst>
                                    <p:cond delay="0"/>
                                  </p:stCondLst>
                                  <p:childTnLst>
                                    <p:set>
                                      <p:cBhvr>
                                        <p:cTn id="56" dur="1" fill="hold">
                                          <p:stCondLst>
                                            <p:cond delay="0"/>
                                          </p:stCondLst>
                                        </p:cTn>
                                        <p:tgtEl>
                                          <p:spTgt spid="29744"/>
                                        </p:tgtEl>
                                        <p:attrNameLst>
                                          <p:attrName>style.visibility</p:attrName>
                                        </p:attrNameLst>
                                      </p:cBhvr>
                                      <p:to>
                                        <p:strVal val="visible"/>
                                      </p:to>
                                    </p:set>
                                    <p:animEffect>
                                      <p:cBhvr>
                                        <p:cTn id="57" dur="250"/>
                                        <p:tgtEl>
                                          <p:spTgt spid="297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34"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46082"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46083" name="Group 3"/>
          <p:cNvGrpSpPr/>
          <p:nvPr/>
        </p:nvGrpSpPr>
        <p:grpSpPr bwMode="auto">
          <a:xfrm>
            <a:off x="0" y="6400800"/>
            <a:ext cx="12192000" cy="457200"/>
            <a:chOff x="0" y="0"/>
            <a:chExt cx="12192000" cy="1545465"/>
          </a:xfrm>
        </p:grpSpPr>
        <p:sp>
          <p:nvSpPr>
            <p:cNvPr id="46200"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6201"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6202"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6203"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6204"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6205"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46084"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6085"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6086"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6087"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6088"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6089"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6090"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38" name="文本框 235"/>
          <p:cNvSpPr>
            <a:spLocks noChangeArrowheads="1"/>
          </p:cNvSpPr>
          <p:nvPr/>
        </p:nvSpPr>
        <p:spPr bwMode="auto">
          <a:xfrm>
            <a:off x="8512175" y="4708525"/>
            <a:ext cx="3473450" cy="13858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242D3C"/>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n-US" altLang="zh-CN" b="1">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0739" name="图片 9"/>
          <p:cNvPicPr>
            <a:picLocks noChangeAspect="1" noChangeArrowheads="1"/>
          </p:cNvPicPr>
          <p:nvPr/>
        </p:nvPicPr>
        <p:blipFill>
          <a:blip r:embed="rId3"/>
          <a:srcRect/>
          <a:stretch>
            <a:fillRect/>
          </a:stretch>
        </p:blipFill>
        <p:spPr bwMode="auto">
          <a:xfrm>
            <a:off x="7023100" y="4327525"/>
            <a:ext cx="688975" cy="1646238"/>
          </a:xfrm>
          <a:prstGeom prst="rect">
            <a:avLst/>
          </a:prstGeom>
          <a:noFill/>
          <a:ln w="9525">
            <a:noFill/>
            <a:miter lim="800000"/>
            <a:headEnd/>
            <a:tailEnd/>
          </a:ln>
        </p:spPr>
      </p:pic>
      <p:sp>
        <p:nvSpPr>
          <p:cNvPr id="30741" name="文本框 238"/>
          <p:cNvSpPr>
            <a:spLocks noChangeArrowheads="1"/>
          </p:cNvSpPr>
          <p:nvPr/>
        </p:nvSpPr>
        <p:spPr bwMode="auto">
          <a:xfrm>
            <a:off x="2174875" y="1765300"/>
            <a:ext cx="3616325" cy="138430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242D3C"/>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n-US" altLang="zh-CN" b="1">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0742" name="Group 22"/>
          <p:cNvGrpSpPr/>
          <p:nvPr/>
        </p:nvGrpSpPr>
        <p:grpSpPr bwMode="auto">
          <a:xfrm>
            <a:off x="441325" y="1436688"/>
            <a:ext cx="958850" cy="1571625"/>
            <a:chOff x="0" y="0"/>
            <a:chExt cx="1778000" cy="2914651"/>
          </a:xfrm>
        </p:grpSpPr>
        <p:sp>
          <p:nvSpPr>
            <p:cNvPr id="46166" name="Freeform 126"/>
            <p:cNvSpPr>
              <a:spLocks noEditPoints="1" noChangeArrowheads="1"/>
            </p:cNvSpPr>
            <p:nvPr/>
          </p:nvSpPr>
          <p:spPr bwMode="auto">
            <a:xfrm>
              <a:off x="146423" y="165406"/>
              <a:ext cx="1263651" cy="1381128"/>
            </a:xfrm>
            <a:custGeom>
              <a:avLst/>
              <a:gdLst>
                <a:gd name="T0" fmla="*/ 827007 w 628"/>
                <a:gd name="T1" fmla="*/ 1307744 h 734"/>
                <a:gd name="T2" fmla="*/ 827007 w 628"/>
                <a:gd name="T3" fmla="*/ 1328442 h 734"/>
                <a:gd name="T4" fmla="*/ 889385 w 628"/>
                <a:gd name="T5" fmla="*/ 1364193 h 734"/>
                <a:gd name="T6" fmla="*/ 955787 w 628"/>
                <a:gd name="T7" fmla="*/ 1381128 h 734"/>
                <a:gd name="T8" fmla="*/ 965848 w 628"/>
                <a:gd name="T9" fmla="*/ 1367956 h 734"/>
                <a:gd name="T10" fmla="*/ 879324 w 628"/>
                <a:gd name="T11" fmla="*/ 1337850 h 734"/>
                <a:gd name="T12" fmla="*/ 827007 w 628"/>
                <a:gd name="T13" fmla="*/ 1307744 h 734"/>
                <a:gd name="T14" fmla="*/ 478900 w 628"/>
                <a:gd name="T15" fmla="*/ 639760 h 734"/>
                <a:gd name="T16" fmla="*/ 490973 w 628"/>
                <a:gd name="T17" fmla="*/ 715025 h 734"/>
                <a:gd name="T18" fmla="*/ 464814 w 628"/>
                <a:gd name="T19" fmla="*/ 769593 h 734"/>
                <a:gd name="T20" fmla="*/ 468839 w 628"/>
                <a:gd name="T21" fmla="*/ 777120 h 734"/>
                <a:gd name="T22" fmla="*/ 509082 w 628"/>
                <a:gd name="T23" fmla="*/ 782765 h 734"/>
                <a:gd name="T24" fmla="*/ 523168 w 628"/>
                <a:gd name="T25" fmla="*/ 688682 h 734"/>
                <a:gd name="T26" fmla="*/ 501034 w 628"/>
                <a:gd name="T27" fmla="*/ 639760 h 734"/>
                <a:gd name="T28" fmla="*/ 478900 w 628"/>
                <a:gd name="T29" fmla="*/ 639760 h 734"/>
                <a:gd name="T30" fmla="*/ 977921 w 628"/>
                <a:gd name="T31" fmla="*/ 148650 h 734"/>
                <a:gd name="T32" fmla="*/ 979933 w 628"/>
                <a:gd name="T33" fmla="*/ 210744 h 734"/>
                <a:gd name="T34" fmla="*/ 1090603 w 628"/>
                <a:gd name="T35" fmla="*/ 109135 h 734"/>
                <a:gd name="T36" fmla="*/ 1225420 w 628"/>
                <a:gd name="T37" fmla="*/ 31988 h 734"/>
                <a:gd name="T38" fmla="*/ 1263651 w 628"/>
                <a:gd name="T39" fmla="*/ 26343 h 734"/>
                <a:gd name="T40" fmla="*/ 1257614 w 628"/>
                <a:gd name="T41" fmla="*/ 5645 h 734"/>
                <a:gd name="T42" fmla="*/ 1207310 w 628"/>
                <a:gd name="T43" fmla="*/ 11290 h 734"/>
                <a:gd name="T44" fmla="*/ 1098652 w 628"/>
                <a:gd name="T45" fmla="*/ 47041 h 734"/>
                <a:gd name="T46" fmla="*/ 1030238 w 628"/>
                <a:gd name="T47" fmla="*/ 94082 h 734"/>
                <a:gd name="T48" fmla="*/ 977921 w 628"/>
                <a:gd name="T49" fmla="*/ 148650 h 734"/>
                <a:gd name="T50" fmla="*/ 0 w 628"/>
                <a:gd name="T51" fmla="*/ 536269 h 734"/>
                <a:gd name="T52" fmla="*/ 36219 w 628"/>
                <a:gd name="T53" fmla="*/ 587073 h 734"/>
                <a:gd name="T54" fmla="*/ 48292 w 628"/>
                <a:gd name="T55" fmla="*/ 613417 h 734"/>
                <a:gd name="T56" fmla="*/ 56341 w 628"/>
                <a:gd name="T57" fmla="*/ 594600 h 734"/>
                <a:gd name="T58" fmla="*/ 12073 w 628"/>
                <a:gd name="T59" fmla="*/ 485465 h 734"/>
                <a:gd name="T60" fmla="*/ 0 w 628"/>
                <a:gd name="T61" fmla="*/ 536269 h 73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28"/>
                <a:gd name="T94" fmla="*/ 0 h 734"/>
                <a:gd name="T95" fmla="*/ 628 w 628"/>
                <a:gd name="T96" fmla="*/ 734 h 73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28" h="734">
                  <a:moveTo>
                    <a:pt x="411" y="695"/>
                  </a:moveTo>
                  <a:cubicBezTo>
                    <a:pt x="411" y="706"/>
                    <a:pt x="411" y="706"/>
                    <a:pt x="411" y="706"/>
                  </a:cubicBezTo>
                  <a:cubicBezTo>
                    <a:pt x="411" y="706"/>
                    <a:pt x="424" y="716"/>
                    <a:pt x="442" y="725"/>
                  </a:cubicBezTo>
                  <a:cubicBezTo>
                    <a:pt x="460" y="734"/>
                    <a:pt x="470" y="734"/>
                    <a:pt x="475" y="734"/>
                  </a:cubicBezTo>
                  <a:cubicBezTo>
                    <a:pt x="479" y="733"/>
                    <a:pt x="480" y="727"/>
                    <a:pt x="480" y="727"/>
                  </a:cubicBezTo>
                  <a:cubicBezTo>
                    <a:pt x="480" y="727"/>
                    <a:pt x="461" y="725"/>
                    <a:pt x="437" y="711"/>
                  </a:cubicBezTo>
                  <a:cubicBezTo>
                    <a:pt x="412" y="698"/>
                    <a:pt x="411" y="695"/>
                    <a:pt x="411" y="695"/>
                  </a:cubicBezTo>
                  <a:close/>
                  <a:moveTo>
                    <a:pt x="238" y="340"/>
                  </a:moveTo>
                  <a:cubicBezTo>
                    <a:pt x="238" y="340"/>
                    <a:pt x="249" y="358"/>
                    <a:pt x="244" y="380"/>
                  </a:cubicBezTo>
                  <a:cubicBezTo>
                    <a:pt x="240" y="401"/>
                    <a:pt x="231" y="409"/>
                    <a:pt x="231" y="409"/>
                  </a:cubicBezTo>
                  <a:cubicBezTo>
                    <a:pt x="233" y="413"/>
                    <a:pt x="233" y="413"/>
                    <a:pt x="233" y="413"/>
                  </a:cubicBezTo>
                  <a:cubicBezTo>
                    <a:pt x="253" y="416"/>
                    <a:pt x="253" y="416"/>
                    <a:pt x="253" y="416"/>
                  </a:cubicBezTo>
                  <a:cubicBezTo>
                    <a:pt x="253" y="416"/>
                    <a:pt x="264" y="391"/>
                    <a:pt x="260" y="366"/>
                  </a:cubicBezTo>
                  <a:cubicBezTo>
                    <a:pt x="255" y="341"/>
                    <a:pt x="249" y="340"/>
                    <a:pt x="249" y="340"/>
                  </a:cubicBezTo>
                  <a:cubicBezTo>
                    <a:pt x="238" y="340"/>
                    <a:pt x="238" y="340"/>
                    <a:pt x="238" y="340"/>
                  </a:cubicBezTo>
                  <a:close/>
                  <a:moveTo>
                    <a:pt x="486" y="79"/>
                  </a:moveTo>
                  <a:cubicBezTo>
                    <a:pt x="487" y="112"/>
                    <a:pt x="487" y="112"/>
                    <a:pt x="487" y="112"/>
                  </a:cubicBezTo>
                  <a:cubicBezTo>
                    <a:pt x="487" y="112"/>
                    <a:pt x="515" y="78"/>
                    <a:pt x="542" y="58"/>
                  </a:cubicBezTo>
                  <a:cubicBezTo>
                    <a:pt x="570" y="38"/>
                    <a:pt x="590" y="20"/>
                    <a:pt x="609" y="17"/>
                  </a:cubicBezTo>
                  <a:cubicBezTo>
                    <a:pt x="628" y="14"/>
                    <a:pt x="628" y="14"/>
                    <a:pt x="628" y="14"/>
                  </a:cubicBezTo>
                  <a:cubicBezTo>
                    <a:pt x="625" y="3"/>
                    <a:pt x="625" y="3"/>
                    <a:pt x="625" y="3"/>
                  </a:cubicBezTo>
                  <a:cubicBezTo>
                    <a:pt x="625" y="3"/>
                    <a:pt x="622" y="0"/>
                    <a:pt x="600" y="6"/>
                  </a:cubicBezTo>
                  <a:cubicBezTo>
                    <a:pt x="578" y="12"/>
                    <a:pt x="560" y="15"/>
                    <a:pt x="546" y="25"/>
                  </a:cubicBezTo>
                  <a:cubicBezTo>
                    <a:pt x="532" y="34"/>
                    <a:pt x="530" y="32"/>
                    <a:pt x="512" y="50"/>
                  </a:cubicBezTo>
                  <a:cubicBezTo>
                    <a:pt x="493" y="69"/>
                    <a:pt x="486" y="79"/>
                    <a:pt x="486" y="79"/>
                  </a:cubicBezTo>
                  <a:close/>
                  <a:moveTo>
                    <a:pt x="0" y="285"/>
                  </a:moveTo>
                  <a:cubicBezTo>
                    <a:pt x="0" y="285"/>
                    <a:pt x="14" y="306"/>
                    <a:pt x="18" y="312"/>
                  </a:cubicBezTo>
                  <a:cubicBezTo>
                    <a:pt x="22" y="318"/>
                    <a:pt x="24" y="326"/>
                    <a:pt x="24" y="326"/>
                  </a:cubicBezTo>
                  <a:cubicBezTo>
                    <a:pt x="28" y="316"/>
                    <a:pt x="28" y="316"/>
                    <a:pt x="28" y="316"/>
                  </a:cubicBezTo>
                  <a:cubicBezTo>
                    <a:pt x="6" y="258"/>
                    <a:pt x="6" y="258"/>
                    <a:pt x="6" y="258"/>
                  </a:cubicBezTo>
                  <a:lnTo>
                    <a:pt x="0" y="285"/>
                  </a:lnTo>
                  <a:close/>
                </a:path>
              </a:pathLst>
            </a:custGeom>
            <a:solidFill>
              <a:srgbClr val="FFFFFF"/>
            </a:solidFill>
            <a:ln w="9525" cmpd="sng">
              <a:noFill/>
              <a:bevel/>
            </a:ln>
          </p:spPr>
          <p:txBody>
            <a:bodyPr/>
            <a:lstStyle/>
            <a:p>
              <a:endParaRPr lang="zh-CN" altLang="en-US"/>
            </a:p>
          </p:txBody>
        </p:sp>
        <p:sp>
          <p:nvSpPr>
            <p:cNvPr id="46167" name="AutoShape 266"/>
            <p:cNvSpPr>
              <a:spLocks noChangeAspect="1" noChangeArrowheads="1" noTextEdit="1"/>
            </p:cNvSpPr>
            <p:nvPr/>
          </p:nvSpPr>
          <p:spPr bwMode="auto">
            <a:xfrm>
              <a:off x="0" y="34925"/>
              <a:ext cx="1778000" cy="2844800"/>
            </a:xfrm>
            <a:prstGeom prst="rect">
              <a:avLst/>
            </a:prstGeom>
            <a:noFill/>
            <a:ln w="9525">
              <a:noFill/>
              <a:bevel/>
            </a:ln>
          </p:spPr>
          <p:txBody>
            <a:bodyPr/>
            <a:lstStyle/>
            <a:p>
              <a:endParaRPr lang="zh-CN" altLang="en-US"/>
            </a:p>
          </p:txBody>
        </p:sp>
        <p:sp>
          <p:nvSpPr>
            <p:cNvPr id="46168" name="Freeform 268"/>
            <p:cNvSpPr>
              <a:spLocks noChangeArrowheads="1"/>
            </p:cNvSpPr>
            <p:nvPr/>
          </p:nvSpPr>
          <p:spPr bwMode="auto">
            <a:xfrm>
              <a:off x="417513" y="379413"/>
              <a:ext cx="244475" cy="171450"/>
            </a:xfrm>
            <a:custGeom>
              <a:avLst/>
              <a:gdLst>
                <a:gd name="T0" fmla="*/ 244475 w 14"/>
                <a:gd name="T1" fmla="*/ 85725 h 10"/>
                <a:gd name="T2" fmla="*/ 209550 w 14"/>
                <a:gd name="T3" fmla="*/ 34290 h 10"/>
                <a:gd name="T4" fmla="*/ 0 w 14"/>
                <a:gd name="T5" fmla="*/ 17145 h 10"/>
                <a:gd name="T6" fmla="*/ 52388 w 14"/>
                <a:gd name="T7" fmla="*/ 154305 h 10"/>
                <a:gd name="T8" fmla="*/ 244475 w 14"/>
                <a:gd name="T9" fmla="*/ 85725 h 10"/>
                <a:gd name="T10" fmla="*/ 0 60000 65536"/>
                <a:gd name="T11" fmla="*/ 0 60000 65536"/>
                <a:gd name="T12" fmla="*/ 0 60000 65536"/>
                <a:gd name="T13" fmla="*/ 0 60000 65536"/>
                <a:gd name="T14" fmla="*/ 0 60000 65536"/>
                <a:gd name="T15" fmla="*/ 0 w 14"/>
                <a:gd name="T16" fmla="*/ 0 h 10"/>
                <a:gd name="T17" fmla="*/ 14 w 14"/>
                <a:gd name="T18" fmla="*/ 10 h 10"/>
              </a:gdLst>
              <a:ahLst/>
              <a:cxnLst>
                <a:cxn ang="T10">
                  <a:pos x="T0" y="T1"/>
                </a:cxn>
                <a:cxn ang="T11">
                  <a:pos x="T2" y="T3"/>
                </a:cxn>
                <a:cxn ang="T12">
                  <a:pos x="T4" y="T5"/>
                </a:cxn>
                <a:cxn ang="T13">
                  <a:pos x="T6" y="T7"/>
                </a:cxn>
                <a:cxn ang="T14">
                  <a:pos x="T8" y="T9"/>
                </a:cxn>
              </a:cxnLst>
              <a:rect l="T15" t="T16" r="T17" b="T18"/>
              <a:pathLst>
                <a:path w="14" h="10">
                  <a:moveTo>
                    <a:pt x="14" y="5"/>
                  </a:moveTo>
                  <a:cubicBezTo>
                    <a:pt x="12" y="2"/>
                    <a:pt x="12" y="2"/>
                    <a:pt x="12" y="2"/>
                  </a:cubicBezTo>
                  <a:cubicBezTo>
                    <a:pt x="12" y="2"/>
                    <a:pt x="1" y="0"/>
                    <a:pt x="0" y="1"/>
                  </a:cubicBezTo>
                  <a:cubicBezTo>
                    <a:pt x="0" y="1"/>
                    <a:pt x="1" y="9"/>
                    <a:pt x="3" y="9"/>
                  </a:cubicBezTo>
                  <a:cubicBezTo>
                    <a:pt x="5" y="10"/>
                    <a:pt x="13" y="5"/>
                    <a:pt x="14" y="5"/>
                  </a:cubicBezTo>
                  <a:close/>
                </a:path>
              </a:pathLst>
            </a:custGeom>
            <a:solidFill>
              <a:srgbClr val="F2F2F8"/>
            </a:solidFill>
            <a:ln w="9525" cmpd="sng">
              <a:noFill/>
              <a:bevel/>
            </a:ln>
          </p:spPr>
          <p:txBody>
            <a:bodyPr/>
            <a:lstStyle/>
            <a:p>
              <a:endParaRPr lang="zh-CN" altLang="en-US"/>
            </a:p>
          </p:txBody>
        </p:sp>
        <p:sp>
          <p:nvSpPr>
            <p:cNvPr id="46169" name="Freeform 269"/>
            <p:cNvSpPr>
              <a:spLocks noChangeArrowheads="1"/>
            </p:cNvSpPr>
            <p:nvPr/>
          </p:nvSpPr>
          <p:spPr bwMode="auto">
            <a:xfrm>
              <a:off x="1498600" y="412750"/>
              <a:ext cx="260350" cy="293688"/>
            </a:xfrm>
            <a:custGeom>
              <a:avLst/>
              <a:gdLst>
                <a:gd name="T0" fmla="*/ 17357 w 15"/>
                <a:gd name="T1" fmla="*/ 276412 h 17"/>
                <a:gd name="T2" fmla="*/ 69427 w 15"/>
                <a:gd name="T3" fmla="*/ 293688 h 17"/>
                <a:gd name="T4" fmla="*/ 173567 w 15"/>
                <a:gd name="T5" fmla="*/ 224585 h 17"/>
                <a:gd name="T6" fmla="*/ 190923 w 15"/>
                <a:gd name="T7" fmla="*/ 172758 h 17"/>
                <a:gd name="T8" fmla="*/ 225637 w 15"/>
                <a:gd name="T9" fmla="*/ 103655 h 17"/>
                <a:gd name="T10" fmla="*/ 208280 w 15"/>
                <a:gd name="T11" fmla="*/ 120930 h 17"/>
                <a:gd name="T12" fmla="*/ 225637 w 15"/>
                <a:gd name="T13" fmla="*/ 86379 h 17"/>
                <a:gd name="T14" fmla="*/ 260350 w 15"/>
                <a:gd name="T15" fmla="*/ 17276 h 17"/>
                <a:gd name="T16" fmla="*/ 225637 w 15"/>
                <a:gd name="T17" fmla="*/ 17276 h 17"/>
                <a:gd name="T18" fmla="*/ 225637 w 15"/>
                <a:gd name="T19" fmla="*/ 17276 h 17"/>
                <a:gd name="T20" fmla="*/ 173567 w 15"/>
                <a:gd name="T21" fmla="*/ 51827 h 17"/>
                <a:gd name="T22" fmla="*/ 121497 w 15"/>
                <a:gd name="T23" fmla="*/ 138206 h 17"/>
                <a:gd name="T24" fmla="*/ 52070 w 15"/>
                <a:gd name="T25" fmla="*/ 190033 h 17"/>
                <a:gd name="T26" fmla="*/ 0 w 15"/>
                <a:gd name="T27" fmla="*/ 207309 h 17"/>
                <a:gd name="T28" fmla="*/ 17357 w 15"/>
                <a:gd name="T29" fmla="*/ 276412 h 1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
                <a:gd name="T46" fmla="*/ 0 h 17"/>
                <a:gd name="T47" fmla="*/ 15 w 15"/>
                <a:gd name="T48" fmla="*/ 17 h 1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 h="17">
                  <a:moveTo>
                    <a:pt x="1" y="16"/>
                  </a:moveTo>
                  <a:cubicBezTo>
                    <a:pt x="1" y="16"/>
                    <a:pt x="3" y="17"/>
                    <a:pt x="4" y="17"/>
                  </a:cubicBezTo>
                  <a:cubicBezTo>
                    <a:pt x="5" y="16"/>
                    <a:pt x="10" y="13"/>
                    <a:pt x="10" y="13"/>
                  </a:cubicBezTo>
                  <a:cubicBezTo>
                    <a:pt x="10" y="13"/>
                    <a:pt x="10" y="11"/>
                    <a:pt x="11" y="10"/>
                  </a:cubicBezTo>
                  <a:cubicBezTo>
                    <a:pt x="12" y="9"/>
                    <a:pt x="14" y="7"/>
                    <a:pt x="13" y="6"/>
                  </a:cubicBezTo>
                  <a:cubicBezTo>
                    <a:pt x="12" y="7"/>
                    <a:pt x="12" y="7"/>
                    <a:pt x="12" y="7"/>
                  </a:cubicBezTo>
                  <a:cubicBezTo>
                    <a:pt x="12" y="7"/>
                    <a:pt x="12" y="6"/>
                    <a:pt x="13" y="5"/>
                  </a:cubicBezTo>
                  <a:cubicBezTo>
                    <a:pt x="13" y="5"/>
                    <a:pt x="15" y="2"/>
                    <a:pt x="15" y="1"/>
                  </a:cubicBezTo>
                  <a:cubicBezTo>
                    <a:pt x="15" y="0"/>
                    <a:pt x="14" y="1"/>
                    <a:pt x="13" y="1"/>
                  </a:cubicBezTo>
                  <a:cubicBezTo>
                    <a:pt x="13" y="1"/>
                    <a:pt x="13" y="1"/>
                    <a:pt x="13" y="1"/>
                  </a:cubicBezTo>
                  <a:cubicBezTo>
                    <a:pt x="12" y="2"/>
                    <a:pt x="10" y="3"/>
                    <a:pt x="10" y="3"/>
                  </a:cubicBezTo>
                  <a:cubicBezTo>
                    <a:pt x="9" y="5"/>
                    <a:pt x="8" y="7"/>
                    <a:pt x="7" y="8"/>
                  </a:cubicBezTo>
                  <a:cubicBezTo>
                    <a:pt x="7" y="8"/>
                    <a:pt x="5" y="9"/>
                    <a:pt x="3" y="11"/>
                  </a:cubicBezTo>
                  <a:cubicBezTo>
                    <a:pt x="1" y="13"/>
                    <a:pt x="0" y="12"/>
                    <a:pt x="0" y="12"/>
                  </a:cubicBezTo>
                  <a:cubicBezTo>
                    <a:pt x="0" y="12"/>
                    <a:pt x="0" y="15"/>
                    <a:pt x="1" y="16"/>
                  </a:cubicBezTo>
                  <a:close/>
                </a:path>
              </a:pathLst>
            </a:custGeom>
            <a:solidFill>
              <a:srgbClr val="F1B15F"/>
            </a:solidFill>
            <a:ln w="9525" cmpd="sng">
              <a:noFill/>
              <a:bevel/>
            </a:ln>
          </p:spPr>
          <p:txBody>
            <a:bodyPr/>
            <a:lstStyle/>
            <a:p>
              <a:endParaRPr lang="zh-CN" altLang="en-US"/>
            </a:p>
          </p:txBody>
        </p:sp>
        <p:sp>
          <p:nvSpPr>
            <p:cNvPr id="46170" name="Freeform 270"/>
            <p:cNvSpPr>
              <a:spLocks noChangeArrowheads="1"/>
            </p:cNvSpPr>
            <p:nvPr/>
          </p:nvSpPr>
          <p:spPr bwMode="auto">
            <a:xfrm>
              <a:off x="1516063" y="430213"/>
              <a:ext cx="242888" cy="276225"/>
            </a:xfrm>
            <a:custGeom>
              <a:avLst/>
              <a:gdLst>
                <a:gd name="T0" fmla="*/ 242888 w 14"/>
                <a:gd name="T1" fmla="*/ 0 h 16"/>
                <a:gd name="T2" fmla="*/ 225539 w 14"/>
                <a:gd name="T3" fmla="*/ 0 h 16"/>
                <a:gd name="T4" fmla="*/ 190841 w 14"/>
                <a:gd name="T5" fmla="*/ 69056 h 16"/>
                <a:gd name="T6" fmla="*/ 173491 w 14"/>
                <a:gd name="T7" fmla="*/ 120848 h 16"/>
                <a:gd name="T8" fmla="*/ 190841 w 14"/>
                <a:gd name="T9" fmla="*/ 120848 h 16"/>
                <a:gd name="T10" fmla="*/ 138793 w 14"/>
                <a:gd name="T11" fmla="*/ 189905 h 16"/>
                <a:gd name="T12" fmla="*/ 52047 w 14"/>
                <a:gd name="T13" fmla="*/ 241697 h 16"/>
                <a:gd name="T14" fmla="*/ 0 w 14"/>
                <a:gd name="T15" fmla="*/ 224433 h 16"/>
                <a:gd name="T16" fmla="*/ 0 w 14"/>
                <a:gd name="T17" fmla="*/ 258961 h 16"/>
                <a:gd name="T18" fmla="*/ 0 w 14"/>
                <a:gd name="T19" fmla="*/ 258961 h 16"/>
                <a:gd name="T20" fmla="*/ 52047 w 14"/>
                <a:gd name="T21" fmla="*/ 276225 h 16"/>
                <a:gd name="T22" fmla="*/ 156142 w 14"/>
                <a:gd name="T23" fmla="*/ 207169 h 16"/>
                <a:gd name="T24" fmla="*/ 173491 w 14"/>
                <a:gd name="T25" fmla="*/ 155377 h 16"/>
                <a:gd name="T26" fmla="*/ 208190 w 14"/>
                <a:gd name="T27" fmla="*/ 86320 h 16"/>
                <a:gd name="T28" fmla="*/ 190841 w 14"/>
                <a:gd name="T29" fmla="*/ 103584 h 16"/>
                <a:gd name="T30" fmla="*/ 208190 w 14"/>
                <a:gd name="T31" fmla="*/ 69056 h 16"/>
                <a:gd name="T32" fmla="*/ 242888 w 14"/>
                <a:gd name="T33" fmla="*/ 0 h 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16"/>
                <a:gd name="T53" fmla="*/ 14 w 14"/>
                <a:gd name="T54" fmla="*/ 16 h 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16">
                  <a:moveTo>
                    <a:pt x="14" y="0"/>
                  </a:moveTo>
                  <a:cubicBezTo>
                    <a:pt x="14" y="0"/>
                    <a:pt x="14" y="0"/>
                    <a:pt x="13" y="0"/>
                  </a:cubicBezTo>
                  <a:cubicBezTo>
                    <a:pt x="14" y="1"/>
                    <a:pt x="11" y="4"/>
                    <a:pt x="11" y="4"/>
                  </a:cubicBezTo>
                  <a:cubicBezTo>
                    <a:pt x="10" y="7"/>
                    <a:pt x="10" y="7"/>
                    <a:pt x="10" y="7"/>
                  </a:cubicBezTo>
                  <a:cubicBezTo>
                    <a:pt x="10" y="7"/>
                    <a:pt x="11" y="6"/>
                    <a:pt x="11" y="7"/>
                  </a:cubicBezTo>
                  <a:cubicBezTo>
                    <a:pt x="10" y="8"/>
                    <a:pt x="8" y="11"/>
                    <a:pt x="8" y="11"/>
                  </a:cubicBezTo>
                  <a:cubicBezTo>
                    <a:pt x="8" y="11"/>
                    <a:pt x="6" y="13"/>
                    <a:pt x="3" y="14"/>
                  </a:cubicBezTo>
                  <a:cubicBezTo>
                    <a:pt x="1" y="16"/>
                    <a:pt x="0" y="13"/>
                    <a:pt x="0" y="13"/>
                  </a:cubicBezTo>
                  <a:cubicBezTo>
                    <a:pt x="0" y="15"/>
                    <a:pt x="0" y="15"/>
                    <a:pt x="0" y="15"/>
                  </a:cubicBezTo>
                  <a:cubicBezTo>
                    <a:pt x="0" y="15"/>
                    <a:pt x="0" y="15"/>
                    <a:pt x="0" y="15"/>
                  </a:cubicBezTo>
                  <a:cubicBezTo>
                    <a:pt x="0" y="15"/>
                    <a:pt x="2" y="16"/>
                    <a:pt x="3" y="16"/>
                  </a:cubicBezTo>
                  <a:cubicBezTo>
                    <a:pt x="4" y="15"/>
                    <a:pt x="9" y="12"/>
                    <a:pt x="9" y="12"/>
                  </a:cubicBezTo>
                  <a:cubicBezTo>
                    <a:pt x="9" y="12"/>
                    <a:pt x="9" y="10"/>
                    <a:pt x="10" y="9"/>
                  </a:cubicBezTo>
                  <a:cubicBezTo>
                    <a:pt x="11" y="8"/>
                    <a:pt x="13" y="6"/>
                    <a:pt x="12" y="5"/>
                  </a:cubicBezTo>
                  <a:cubicBezTo>
                    <a:pt x="11" y="6"/>
                    <a:pt x="11" y="6"/>
                    <a:pt x="11" y="6"/>
                  </a:cubicBezTo>
                  <a:cubicBezTo>
                    <a:pt x="11" y="6"/>
                    <a:pt x="11" y="5"/>
                    <a:pt x="12" y="4"/>
                  </a:cubicBezTo>
                  <a:cubicBezTo>
                    <a:pt x="12" y="4"/>
                    <a:pt x="14" y="1"/>
                    <a:pt x="14" y="0"/>
                  </a:cubicBezTo>
                  <a:close/>
                </a:path>
              </a:pathLst>
            </a:custGeom>
            <a:solidFill>
              <a:srgbClr val="E99D5A"/>
            </a:solidFill>
            <a:ln w="9525" cmpd="sng">
              <a:noFill/>
              <a:bevel/>
            </a:ln>
          </p:spPr>
          <p:txBody>
            <a:bodyPr/>
            <a:lstStyle/>
            <a:p>
              <a:endParaRPr lang="zh-CN" altLang="en-US"/>
            </a:p>
          </p:txBody>
        </p:sp>
        <p:sp>
          <p:nvSpPr>
            <p:cNvPr id="46171" name="Freeform 271"/>
            <p:cNvSpPr>
              <a:spLocks noChangeArrowheads="1"/>
            </p:cNvSpPr>
            <p:nvPr/>
          </p:nvSpPr>
          <p:spPr bwMode="auto">
            <a:xfrm>
              <a:off x="1655763" y="517525"/>
              <a:ext cx="52388" cy="68263"/>
            </a:xfrm>
            <a:custGeom>
              <a:avLst/>
              <a:gdLst>
                <a:gd name="T0" fmla="*/ 0 w 3"/>
                <a:gd name="T1" fmla="*/ 68263 h 4"/>
                <a:gd name="T2" fmla="*/ 52388 w 3"/>
                <a:gd name="T3" fmla="*/ 34132 h 4"/>
                <a:gd name="T4" fmla="*/ 34925 w 3"/>
                <a:gd name="T5" fmla="*/ 0 h 4"/>
                <a:gd name="T6" fmla="*/ 0 w 3"/>
                <a:gd name="T7" fmla="*/ 68263 h 4"/>
                <a:gd name="T8" fmla="*/ 0 60000 65536"/>
                <a:gd name="T9" fmla="*/ 0 60000 65536"/>
                <a:gd name="T10" fmla="*/ 0 60000 65536"/>
                <a:gd name="T11" fmla="*/ 0 60000 65536"/>
                <a:gd name="T12" fmla="*/ 0 w 3"/>
                <a:gd name="T13" fmla="*/ 0 h 4"/>
                <a:gd name="T14" fmla="*/ 3 w 3"/>
                <a:gd name="T15" fmla="*/ 4 h 4"/>
              </a:gdLst>
              <a:ahLst/>
              <a:cxnLst>
                <a:cxn ang="T8">
                  <a:pos x="T0" y="T1"/>
                </a:cxn>
                <a:cxn ang="T9">
                  <a:pos x="T2" y="T3"/>
                </a:cxn>
                <a:cxn ang="T10">
                  <a:pos x="T4" y="T5"/>
                </a:cxn>
                <a:cxn ang="T11">
                  <a:pos x="T6" y="T7"/>
                </a:cxn>
              </a:cxnLst>
              <a:rect l="T12" t="T13" r="T14" b="T15"/>
              <a:pathLst>
                <a:path w="3" h="4">
                  <a:moveTo>
                    <a:pt x="0" y="4"/>
                  </a:moveTo>
                  <a:cubicBezTo>
                    <a:pt x="0" y="4"/>
                    <a:pt x="2" y="2"/>
                    <a:pt x="3" y="2"/>
                  </a:cubicBezTo>
                  <a:cubicBezTo>
                    <a:pt x="2" y="0"/>
                    <a:pt x="2" y="0"/>
                    <a:pt x="2" y="0"/>
                  </a:cubicBezTo>
                  <a:cubicBezTo>
                    <a:pt x="2" y="0"/>
                    <a:pt x="0" y="4"/>
                    <a:pt x="0" y="4"/>
                  </a:cubicBezTo>
                  <a:close/>
                </a:path>
              </a:pathLst>
            </a:custGeom>
            <a:solidFill>
              <a:srgbClr val="E99D5A"/>
            </a:solidFill>
            <a:ln w="9525" cmpd="sng">
              <a:noFill/>
              <a:bevel/>
            </a:ln>
          </p:spPr>
          <p:txBody>
            <a:bodyPr/>
            <a:lstStyle/>
            <a:p>
              <a:endParaRPr lang="zh-CN" altLang="en-US"/>
            </a:p>
          </p:txBody>
        </p:sp>
        <p:sp>
          <p:nvSpPr>
            <p:cNvPr id="46172" name="Freeform 272"/>
            <p:cNvSpPr>
              <a:spLocks noChangeArrowheads="1"/>
            </p:cNvSpPr>
            <p:nvPr/>
          </p:nvSpPr>
          <p:spPr bwMode="auto">
            <a:xfrm>
              <a:off x="1655763" y="447675"/>
              <a:ext cx="69850" cy="69850"/>
            </a:xfrm>
            <a:custGeom>
              <a:avLst/>
              <a:gdLst>
                <a:gd name="T0" fmla="*/ 0 w 4"/>
                <a:gd name="T1" fmla="*/ 69850 h 4"/>
                <a:gd name="T2" fmla="*/ 34925 w 4"/>
                <a:gd name="T3" fmla="*/ 34925 h 4"/>
                <a:gd name="T4" fmla="*/ 69850 w 4"/>
                <a:gd name="T5" fmla="*/ 0 h 4"/>
                <a:gd name="T6" fmla="*/ 34925 w 4"/>
                <a:gd name="T7" fmla="*/ 34925 h 4"/>
                <a:gd name="T8" fmla="*/ 0 w 4"/>
                <a:gd name="T9" fmla="*/ 69850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0" y="4"/>
                  </a:moveTo>
                  <a:cubicBezTo>
                    <a:pt x="0" y="4"/>
                    <a:pt x="1" y="3"/>
                    <a:pt x="2" y="2"/>
                  </a:cubicBezTo>
                  <a:cubicBezTo>
                    <a:pt x="2" y="2"/>
                    <a:pt x="4" y="0"/>
                    <a:pt x="4" y="0"/>
                  </a:cubicBezTo>
                  <a:cubicBezTo>
                    <a:pt x="2" y="2"/>
                    <a:pt x="2" y="2"/>
                    <a:pt x="2" y="2"/>
                  </a:cubicBezTo>
                  <a:lnTo>
                    <a:pt x="0" y="4"/>
                  </a:lnTo>
                  <a:close/>
                </a:path>
              </a:pathLst>
            </a:custGeom>
            <a:solidFill>
              <a:srgbClr val="E99D5A"/>
            </a:solidFill>
            <a:ln w="9525" cmpd="sng">
              <a:noFill/>
              <a:bevel/>
            </a:ln>
          </p:spPr>
          <p:txBody>
            <a:bodyPr/>
            <a:lstStyle/>
            <a:p>
              <a:endParaRPr lang="zh-CN" altLang="en-US"/>
            </a:p>
          </p:txBody>
        </p:sp>
        <p:sp>
          <p:nvSpPr>
            <p:cNvPr id="46173" name="Freeform 273"/>
            <p:cNvSpPr>
              <a:spLocks noChangeArrowheads="1"/>
            </p:cNvSpPr>
            <p:nvPr/>
          </p:nvSpPr>
          <p:spPr bwMode="auto">
            <a:xfrm>
              <a:off x="1550988" y="550863"/>
              <a:ext cx="69850" cy="155575"/>
            </a:xfrm>
            <a:custGeom>
              <a:avLst/>
              <a:gdLst>
                <a:gd name="T0" fmla="*/ 52388 w 4"/>
                <a:gd name="T1" fmla="*/ 0 h 9"/>
                <a:gd name="T2" fmla="*/ 0 w 4"/>
                <a:gd name="T3" fmla="*/ 34572 h 9"/>
                <a:gd name="T4" fmla="*/ 34925 w 4"/>
                <a:gd name="T5" fmla="*/ 155575 h 9"/>
                <a:gd name="T6" fmla="*/ 52388 w 4"/>
                <a:gd name="T7" fmla="*/ 0 h 9"/>
                <a:gd name="T8" fmla="*/ 0 60000 65536"/>
                <a:gd name="T9" fmla="*/ 0 60000 65536"/>
                <a:gd name="T10" fmla="*/ 0 60000 65536"/>
                <a:gd name="T11" fmla="*/ 0 60000 65536"/>
                <a:gd name="T12" fmla="*/ 0 w 4"/>
                <a:gd name="T13" fmla="*/ 0 h 9"/>
                <a:gd name="T14" fmla="*/ 4 w 4"/>
                <a:gd name="T15" fmla="*/ 9 h 9"/>
              </a:gdLst>
              <a:ahLst/>
              <a:cxnLst>
                <a:cxn ang="T8">
                  <a:pos x="T0" y="T1"/>
                </a:cxn>
                <a:cxn ang="T9">
                  <a:pos x="T2" y="T3"/>
                </a:cxn>
                <a:cxn ang="T10">
                  <a:pos x="T4" y="T5"/>
                </a:cxn>
                <a:cxn ang="T11">
                  <a:pos x="T6" y="T7"/>
                </a:cxn>
              </a:cxnLst>
              <a:rect l="T12" t="T13" r="T14" b="T15"/>
              <a:pathLst>
                <a:path w="4" h="9">
                  <a:moveTo>
                    <a:pt x="3" y="0"/>
                  </a:moveTo>
                  <a:cubicBezTo>
                    <a:pt x="0" y="2"/>
                    <a:pt x="0" y="2"/>
                    <a:pt x="0" y="2"/>
                  </a:cubicBezTo>
                  <a:cubicBezTo>
                    <a:pt x="2" y="9"/>
                    <a:pt x="2" y="9"/>
                    <a:pt x="2" y="9"/>
                  </a:cubicBezTo>
                  <a:cubicBezTo>
                    <a:pt x="2" y="9"/>
                    <a:pt x="4" y="4"/>
                    <a:pt x="3" y="0"/>
                  </a:cubicBezTo>
                  <a:close/>
                </a:path>
              </a:pathLst>
            </a:custGeom>
            <a:solidFill>
              <a:srgbClr val="BABABA"/>
            </a:solidFill>
            <a:ln w="9525" cmpd="sng">
              <a:noFill/>
              <a:bevel/>
            </a:ln>
          </p:spPr>
          <p:txBody>
            <a:bodyPr/>
            <a:lstStyle/>
            <a:p>
              <a:endParaRPr lang="zh-CN" altLang="en-US"/>
            </a:p>
          </p:txBody>
        </p:sp>
        <p:sp>
          <p:nvSpPr>
            <p:cNvPr id="46174" name="Freeform 274"/>
            <p:cNvSpPr>
              <a:spLocks noChangeArrowheads="1"/>
            </p:cNvSpPr>
            <p:nvPr/>
          </p:nvSpPr>
          <p:spPr bwMode="auto">
            <a:xfrm>
              <a:off x="139700" y="1362075"/>
              <a:ext cx="139700" cy="206375"/>
            </a:xfrm>
            <a:custGeom>
              <a:avLst/>
              <a:gdLst>
                <a:gd name="T0" fmla="*/ 0 w 8"/>
                <a:gd name="T1" fmla="*/ 0 h 12"/>
                <a:gd name="T2" fmla="*/ 0 w 8"/>
                <a:gd name="T3" fmla="*/ 171979 h 12"/>
                <a:gd name="T4" fmla="*/ 139700 w 8"/>
                <a:gd name="T5" fmla="*/ 206375 h 12"/>
                <a:gd name="T6" fmla="*/ 69850 w 8"/>
                <a:gd name="T7" fmla="*/ 0 h 12"/>
                <a:gd name="T8" fmla="*/ 0 w 8"/>
                <a:gd name="T9" fmla="*/ 0 h 12"/>
                <a:gd name="T10" fmla="*/ 0 60000 65536"/>
                <a:gd name="T11" fmla="*/ 0 60000 65536"/>
                <a:gd name="T12" fmla="*/ 0 60000 65536"/>
                <a:gd name="T13" fmla="*/ 0 60000 65536"/>
                <a:gd name="T14" fmla="*/ 0 60000 65536"/>
                <a:gd name="T15" fmla="*/ 0 w 8"/>
                <a:gd name="T16" fmla="*/ 0 h 12"/>
                <a:gd name="T17" fmla="*/ 8 w 8"/>
                <a:gd name="T18" fmla="*/ 12 h 12"/>
              </a:gdLst>
              <a:ahLst/>
              <a:cxnLst>
                <a:cxn ang="T10">
                  <a:pos x="T0" y="T1"/>
                </a:cxn>
                <a:cxn ang="T11">
                  <a:pos x="T2" y="T3"/>
                </a:cxn>
                <a:cxn ang="T12">
                  <a:pos x="T4" y="T5"/>
                </a:cxn>
                <a:cxn ang="T13">
                  <a:pos x="T6" y="T7"/>
                </a:cxn>
                <a:cxn ang="T14">
                  <a:pos x="T8" y="T9"/>
                </a:cxn>
              </a:cxnLst>
              <a:rect l="T15" t="T16" r="T17" b="T18"/>
              <a:pathLst>
                <a:path w="8" h="12">
                  <a:moveTo>
                    <a:pt x="0" y="0"/>
                  </a:moveTo>
                  <a:cubicBezTo>
                    <a:pt x="0" y="0"/>
                    <a:pt x="0" y="9"/>
                    <a:pt x="0" y="10"/>
                  </a:cubicBezTo>
                  <a:cubicBezTo>
                    <a:pt x="1" y="11"/>
                    <a:pt x="8" y="12"/>
                    <a:pt x="8" y="12"/>
                  </a:cubicBezTo>
                  <a:cubicBezTo>
                    <a:pt x="4" y="0"/>
                    <a:pt x="4" y="0"/>
                    <a:pt x="4" y="0"/>
                  </a:cubicBezTo>
                  <a:lnTo>
                    <a:pt x="0" y="0"/>
                  </a:lnTo>
                  <a:close/>
                </a:path>
              </a:pathLst>
            </a:custGeom>
            <a:solidFill>
              <a:srgbClr val="000000"/>
            </a:solidFill>
            <a:ln w="9525" cmpd="sng">
              <a:noFill/>
              <a:bevel/>
            </a:ln>
          </p:spPr>
          <p:txBody>
            <a:bodyPr/>
            <a:lstStyle/>
            <a:p>
              <a:endParaRPr lang="zh-CN" altLang="en-US"/>
            </a:p>
          </p:txBody>
        </p:sp>
        <p:sp>
          <p:nvSpPr>
            <p:cNvPr id="46175" name="Freeform 275"/>
            <p:cNvSpPr>
              <a:spLocks noChangeArrowheads="1"/>
            </p:cNvSpPr>
            <p:nvPr/>
          </p:nvSpPr>
          <p:spPr bwMode="auto">
            <a:xfrm>
              <a:off x="417513" y="258763"/>
              <a:ext cx="209550" cy="258763"/>
            </a:xfrm>
            <a:custGeom>
              <a:avLst/>
              <a:gdLst>
                <a:gd name="T0" fmla="*/ 209550 w 12"/>
                <a:gd name="T1" fmla="*/ 120756 h 15"/>
                <a:gd name="T2" fmla="*/ 192088 w 12"/>
                <a:gd name="T3" fmla="*/ 155258 h 15"/>
                <a:gd name="T4" fmla="*/ 104775 w 12"/>
                <a:gd name="T5" fmla="*/ 258763 h 15"/>
                <a:gd name="T6" fmla="*/ 34925 w 12"/>
                <a:gd name="T7" fmla="*/ 224261 h 15"/>
                <a:gd name="T8" fmla="*/ 0 w 12"/>
                <a:gd name="T9" fmla="*/ 138007 h 15"/>
                <a:gd name="T10" fmla="*/ 0 w 12"/>
                <a:gd name="T11" fmla="*/ 34502 h 15"/>
                <a:gd name="T12" fmla="*/ 209550 w 12"/>
                <a:gd name="T13" fmla="*/ 120756 h 15"/>
                <a:gd name="T14" fmla="*/ 0 60000 65536"/>
                <a:gd name="T15" fmla="*/ 0 60000 65536"/>
                <a:gd name="T16" fmla="*/ 0 60000 65536"/>
                <a:gd name="T17" fmla="*/ 0 60000 65536"/>
                <a:gd name="T18" fmla="*/ 0 60000 65536"/>
                <a:gd name="T19" fmla="*/ 0 60000 65536"/>
                <a:gd name="T20" fmla="*/ 0 60000 65536"/>
                <a:gd name="T21" fmla="*/ 0 w 12"/>
                <a:gd name="T22" fmla="*/ 0 h 15"/>
                <a:gd name="T23" fmla="*/ 12 w 12"/>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15">
                  <a:moveTo>
                    <a:pt x="12" y="7"/>
                  </a:moveTo>
                  <a:cubicBezTo>
                    <a:pt x="11" y="9"/>
                    <a:pt x="11" y="9"/>
                    <a:pt x="11" y="9"/>
                  </a:cubicBezTo>
                  <a:cubicBezTo>
                    <a:pt x="11" y="9"/>
                    <a:pt x="7" y="14"/>
                    <a:pt x="6" y="15"/>
                  </a:cubicBezTo>
                  <a:cubicBezTo>
                    <a:pt x="5" y="15"/>
                    <a:pt x="2" y="13"/>
                    <a:pt x="2" y="13"/>
                  </a:cubicBezTo>
                  <a:cubicBezTo>
                    <a:pt x="0" y="8"/>
                    <a:pt x="0" y="8"/>
                    <a:pt x="0" y="8"/>
                  </a:cubicBezTo>
                  <a:cubicBezTo>
                    <a:pt x="0" y="8"/>
                    <a:pt x="1" y="4"/>
                    <a:pt x="0" y="2"/>
                  </a:cubicBezTo>
                  <a:cubicBezTo>
                    <a:pt x="0" y="0"/>
                    <a:pt x="9" y="6"/>
                    <a:pt x="12" y="7"/>
                  </a:cubicBezTo>
                  <a:close/>
                </a:path>
              </a:pathLst>
            </a:custGeom>
            <a:solidFill>
              <a:srgbClr val="D08147"/>
            </a:solidFill>
            <a:ln w="9525" cmpd="sng">
              <a:noFill/>
              <a:bevel/>
            </a:ln>
          </p:spPr>
          <p:txBody>
            <a:bodyPr/>
            <a:lstStyle/>
            <a:p>
              <a:endParaRPr lang="zh-CN" altLang="en-US"/>
            </a:p>
          </p:txBody>
        </p:sp>
        <p:sp>
          <p:nvSpPr>
            <p:cNvPr id="46176" name="Freeform 276"/>
            <p:cNvSpPr>
              <a:spLocks noChangeArrowheads="1"/>
            </p:cNvSpPr>
            <p:nvPr/>
          </p:nvSpPr>
          <p:spPr bwMode="auto">
            <a:xfrm>
              <a:off x="434975" y="344488"/>
              <a:ext cx="157163" cy="173038"/>
            </a:xfrm>
            <a:custGeom>
              <a:avLst/>
              <a:gdLst>
                <a:gd name="T0" fmla="*/ 17463 w 9"/>
                <a:gd name="T1" fmla="*/ 0 h 10"/>
                <a:gd name="T2" fmla="*/ 52388 w 9"/>
                <a:gd name="T3" fmla="*/ 69215 h 10"/>
                <a:gd name="T4" fmla="*/ 157163 w 9"/>
                <a:gd name="T5" fmla="*/ 103823 h 10"/>
                <a:gd name="T6" fmla="*/ 87313 w 9"/>
                <a:gd name="T7" fmla="*/ 173038 h 10"/>
                <a:gd name="T8" fmla="*/ 17463 w 9"/>
                <a:gd name="T9" fmla="*/ 138430 h 10"/>
                <a:gd name="T10" fmla="*/ 0 w 9"/>
                <a:gd name="T11" fmla="*/ 86519 h 10"/>
                <a:gd name="T12" fmla="*/ 17463 w 9"/>
                <a:gd name="T13" fmla="*/ 0 h 10"/>
                <a:gd name="T14" fmla="*/ 0 60000 65536"/>
                <a:gd name="T15" fmla="*/ 0 60000 65536"/>
                <a:gd name="T16" fmla="*/ 0 60000 65536"/>
                <a:gd name="T17" fmla="*/ 0 60000 65536"/>
                <a:gd name="T18" fmla="*/ 0 60000 65536"/>
                <a:gd name="T19" fmla="*/ 0 60000 65536"/>
                <a:gd name="T20" fmla="*/ 0 60000 65536"/>
                <a:gd name="T21" fmla="*/ 0 w 9"/>
                <a:gd name="T22" fmla="*/ 0 h 10"/>
                <a:gd name="T23" fmla="*/ 9 w 9"/>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10">
                  <a:moveTo>
                    <a:pt x="1" y="0"/>
                  </a:moveTo>
                  <a:cubicBezTo>
                    <a:pt x="1" y="0"/>
                    <a:pt x="3" y="3"/>
                    <a:pt x="3" y="4"/>
                  </a:cubicBezTo>
                  <a:cubicBezTo>
                    <a:pt x="4" y="5"/>
                    <a:pt x="7" y="6"/>
                    <a:pt x="9" y="6"/>
                  </a:cubicBezTo>
                  <a:cubicBezTo>
                    <a:pt x="7" y="8"/>
                    <a:pt x="6" y="9"/>
                    <a:pt x="5" y="10"/>
                  </a:cubicBezTo>
                  <a:cubicBezTo>
                    <a:pt x="4" y="10"/>
                    <a:pt x="1" y="8"/>
                    <a:pt x="1" y="8"/>
                  </a:cubicBezTo>
                  <a:cubicBezTo>
                    <a:pt x="0" y="5"/>
                    <a:pt x="0" y="5"/>
                    <a:pt x="0" y="5"/>
                  </a:cubicBezTo>
                  <a:cubicBezTo>
                    <a:pt x="1" y="4"/>
                    <a:pt x="1" y="0"/>
                    <a:pt x="1" y="0"/>
                  </a:cubicBezTo>
                  <a:close/>
                </a:path>
              </a:pathLst>
            </a:custGeom>
            <a:solidFill>
              <a:srgbClr val="E99D5A"/>
            </a:solidFill>
            <a:ln w="9525" cmpd="sng">
              <a:noFill/>
              <a:bevel/>
            </a:ln>
          </p:spPr>
          <p:txBody>
            <a:bodyPr/>
            <a:lstStyle/>
            <a:p>
              <a:endParaRPr lang="zh-CN" altLang="en-US"/>
            </a:p>
          </p:txBody>
        </p:sp>
        <p:sp>
          <p:nvSpPr>
            <p:cNvPr id="46177" name="Freeform 277"/>
            <p:cNvSpPr>
              <a:spLocks noChangeArrowheads="1"/>
            </p:cNvSpPr>
            <p:nvPr/>
          </p:nvSpPr>
          <p:spPr bwMode="auto">
            <a:xfrm>
              <a:off x="365125" y="0"/>
              <a:ext cx="296863" cy="309563"/>
            </a:xfrm>
            <a:custGeom>
              <a:avLst/>
              <a:gdLst>
                <a:gd name="T0" fmla="*/ 279400 w 17"/>
                <a:gd name="T1" fmla="*/ 103188 h 18"/>
                <a:gd name="T2" fmla="*/ 296863 w 17"/>
                <a:gd name="T3" fmla="*/ 68792 h 18"/>
                <a:gd name="T4" fmla="*/ 227013 w 17"/>
                <a:gd name="T5" fmla="*/ 17198 h 18"/>
                <a:gd name="T6" fmla="*/ 104775 w 17"/>
                <a:gd name="T7" fmla="*/ 17198 h 18"/>
                <a:gd name="T8" fmla="*/ 17463 w 17"/>
                <a:gd name="T9" fmla="*/ 85990 h 18"/>
                <a:gd name="T10" fmla="*/ 0 w 17"/>
                <a:gd name="T11" fmla="*/ 171979 h 18"/>
                <a:gd name="T12" fmla="*/ 34925 w 17"/>
                <a:gd name="T13" fmla="*/ 275167 h 18"/>
                <a:gd name="T14" fmla="*/ 279400 w 17"/>
                <a:gd name="T15" fmla="*/ 103188 h 18"/>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18"/>
                <a:gd name="T26" fmla="*/ 17 w 17"/>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18">
                  <a:moveTo>
                    <a:pt x="16" y="6"/>
                  </a:moveTo>
                  <a:cubicBezTo>
                    <a:pt x="16" y="6"/>
                    <a:pt x="17" y="5"/>
                    <a:pt x="17" y="4"/>
                  </a:cubicBezTo>
                  <a:cubicBezTo>
                    <a:pt x="17" y="4"/>
                    <a:pt x="15" y="1"/>
                    <a:pt x="13" y="1"/>
                  </a:cubicBezTo>
                  <a:cubicBezTo>
                    <a:pt x="11" y="0"/>
                    <a:pt x="6" y="1"/>
                    <a:pt x="6" y="1"/>
                  </a:cubicBezTo>
                  <a:cubicBezTo>
                    <a:pt x="6" y="1"/>
                    <a:pt x="2" y="3"/>
                    <a:pt x="1" y="5"/>
                  </a:cubicBezTo>
                  <a:cubicBezTo>
                    <a:pt x="0" y="8"/>
                    <a:pt x="0" y="10"/>
                    <a:pt x="0" y="10"/>
                  </a:cubicBezTo>
                  <a:cubicBezTo>
                    <a:pt x="0" y="10"/>
                    <a:pt x="0" y="14"/>
                    <a:pt x="2" y="16"/>
                  </a:cubicBezTo>
                  <a:cubicBezTo>
                    <a:pt x="2" y="16"/>
                    <a:pt x="7" y="18"/>
                    <a:pt x="16" y="6"/>
                  </a:cubicBezTo>
                  <a:close/>
                </a:path>
              </a:pathLst>
            </a:custGeom>
            <a:solidFill>
              <a:srgbClr val="121212"/>
            </a:solidFill>
            <a:ln w="9525" cmpd="sng">
              <a:noFill/>
              <a:bevel/>
            </a:ln>
          </p:spPr>
          <p:txBody>
            <a:bodyPr/>
            <a:lstStyle/>
            <a:p>
              <a:endParaRPr lang="zh-CN" altLang="en-US"/>
            </a:p>
          </p:txBody>
        </p:sp>
        <p:sp>
          <p:nvSpPr>
            <p:cNvPr id="46178" name="Freeform 278"/>
            <p:cNvSpPr>
              <a:spLocks noChangeArrowheads="1"/>
            </p:cNvSpPr>
            <p:nvPr/>
          </p:nvSpPr>
          <p:spPr bwMode="auto">
            <a:xfrm>
              <a:off x="365125" y="85725"/>
              <a:ext cx="331788" cy="327025"/>
            </a:xfrm>
            <a:custGeom>
              <a:avLst/>
              <a:gdLst>
                <a:gd name="T0" fmla="*/ 261938 w 19"/>
                <a:gd name="T1" fmla="*/ 309813 h 19"/>
                <a:gd name="T2" fmla="*/ 227013 w 19"/>
                <a:gd name="T3" fmla="*/ 327025 h 19"/>
                <a:gd name="T4" fmla="*/ 122238 w 19"/>
                <a:gd name="T5" fmla="*/ 275389 h 19"/>
                <a:gd name="T6" fmla="*/ 87313 w 19"/>
                <a:gd name="T7" fmla="*/ 223754 h 19"/>
                <a:gd name="T8" fmla="*/ 69850 w 19"/>
                <a:gd name="T9" fmla="*/ 223754 h 19"/>
                <a:gd name="T10" fmla="*/ 34925 w 19"/>
                <a:gd name="T11" fmla="*/ 172118 h 19"/>
                <a:gd name="T12" fmla="*/ 17463 w 19"/>
                <a:gd name="T13" fmla="*/ 120483 h 19"/>
                <a:gd name="T14" fmla="*/ 69850 w 19"/>
                <a:gd name="T15" fmla="*/ 120483 h 19"/>
                <a:gd name="T16" fmla="*/ 87313 w 19"/>
                <a:gd name="T17" fmla="*/ 172118 h 19"/>
                <a:gd name="T18" fmla="*/ 104775 w 19"/>
                <a:gd name="T19" fmla="*/ 172118 h 19"/>
                <a:gd name="T20" fmla="*/ 87313 w 19"/>
                <a:gd name="T21" fmla="*/ 120483 h 19"/>
                <a:gd name="T22" fmla="*/ 139700 w 19"/>
                <a:gd name="T23" fmla="*/ 68847 h 19"/>
                <a:gd name="T24" fmla="*/ 122238 w 19"/>
                <a:gd name="T25" fmla="*/ 51636 h 19"/>
                <a:gd name="T26" fmla="*/ 157163 w 19"/>
                <a:gd name="T27" fmla="*/ 17212 h 19"/>
                <a:gd name="T28" fmla="*/ 279400 w 19"/>
                <a:gd name="T29" fmla="*/ 17212 h 19"/>
                <a:gd name="T30" fmla="*/ 314325 w 19"/>
                <a:gd name="T31" fmla="*/ 86059 h 19"/>
                <a:gd name="T32" fmla="*/ 296863 w 19"/>
                <a:gd name="T33" fmla="*/ 120483 h 19"/>
                <a:gd name="T34" fmla="*/ 314325 w 19"/>
                <a:gd name="T35" fmla="*/ 189330 h 19"/>
                <a:gd name="T36" fmla="*/ 279400 w 19"/>
                <a:gd name="T37" fmla="*/ 275389 h 19"/>
                <a:gd name="T38" fmla="*/ 261938 w 19"/>
                <a:gd name="T39" fmla="*/ 309813 h 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
                <a:gd name="T61" fmla="*/ 0 h 19"/>
                <a:gd name="T62" fmla="*/ 19 w 19"/>
                <a:gd name="T63" fmla="*/ 19 h 1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 h="19">
                  <a:moveTo>
                    <a:pt x="15" y="18"/>
                  </a:moveTo>
                  <a:cubicBezTo>
                    <a:pt x="15" y="18"/>
                    <a:pt x="13" y="19"/>
                    <a:pt x="13" y="19"/>
                  </a:cubicBezTo>
                  <a:cubicBezTo>
                    <a:pt x="12" y="19"/>
                    <a:pt x="9" y="18"/>
                    <a:pt x="7" y="16"/>
                  </a:cubicBezTo>
                  <a:cubicBezTo>
                    <a:pt x="5" y="14"/>
                    <a:pt x="5" y="13"/>
                    <a:pt x="5" y="13"/>
                  </a:cubicBezTo>
                  <a:cubicBezTo>
                    <a:pt x="5" y="13"/>
                    <a:pt x="4" y="13"/>
                    <a:pt x="4" y="13"/>
                  </a:cubicBezTo>
                  <a:cubicBezTo>
                    <a:pt x="3" y="13"/>
                    <a:pt x="2" y="11"/>
                    <a:pt x="2" y="10"/>
                  </a:cubicBezTo>
                  <a:cubicBezTo>
                    <a:pt x="1" y="10"/>
                    <a:pt x="0" y="8"/>
                    <a:pt x="1" y="7"/>
                  </a:cubicBezTo>
                  <a:cubicBezTo>
                    <a:pt x="2" y="6"/>
                    <a:pt x="4" y="7"/>
                    <a:pt x="4" y="7"/>
                  </a:cubicBezTo>
                  <a:cubicBezTo>
                    <a:pt x="4" y="8"/>
                    <a:pt x="5" y="10"/>
                    <a:pt x="5" y="10"/>
                  </a:cubicBezTo>
                  <a:cubicBezTo>
                    <a:pt x="6" y="10"/>
                    <a:pt x="6" y="10"/>
                    <a:pt x="6" y="10"/>
                  </a:cubicBezTo>
                  <a:cubicBezTo>
                    <a:pt x="6" y="10"/>
                    <a:pt x="5" y="8"/>
                    <a:pt x="5" y="7"/>
                  </a:cubicBezTo>
                  <a:cubicBezTo>
                    <a:pt x="6" y="7"/>
                    <a:pt x="8" y="4"/>
                    <a:pt x="8" y="4"/>
                  </a:cubicBezTo>
                  <a:cubicBezTo>
                    <a:pt x="8" y="4"/>
                    <a:pt x="7" y="3"/>
                    <a:pt x="7" y="3"/>
                  </a:cubicBezTo>
                  <a:cubicBezTo>
                    <a:pt x="7" y="3"/>
                    <a:pt x="9" y="1"/>
                    <a:pt x="9" y="1"/>
                  </a:cubicBezTo>
                  <a:cubicBezTo>
                    <a:pt x="10" y="0"/>
                    <a:pt x="14" y="0"/>
                    <a:pt x="16" y="1"/>
                  </a:cubicBezTo>
                  <a:cubicBezTo>
                    <a:pt x="16" y="1"/>
                    <a:pt x="18" y="3"/>
                    <a:pt x="18" y="5"/>
                  </a:cubicBezTo>
                  <a:cubicBezTo>
                    <a:pt x="18" y="5"/>
                    <a:pt x="18" y="6"/>
                    <a:pt x="17" y="7"/>
                  </a:cubicBezTo>
                  <a:cubicBezTo>
                    <a:pt x="17" y="7"/>
                    <a:pt x="19" y="8"/>
                    <a:pt x="18" y="11"/>
                  </a:cubicBezTo>
                  <a:cubicBezTo>
                    <a:pt x="18" y="13"/>
                    <a:pt x="17" y="15"/>
                    <a:pt x="16" y="16"/>
                  </a:cubicBezTo>
                  <a:cubicBezTo>
                    <a:pt x="16" y="17"/>
                    <a:pt x="16" y="18"/>
                    <a:pt x="15" y="18"/>
                  </a:cubicBezTo>
                  <a:close/>
                </a:path>
              </a:pathLst>
            </a:custGeom>
            <a:solidFill>
              <a:srgbClr val="F1B15F"/>
            </a:solidFill>
            <a:ln w="9525" cmpd="sng">
              <a:noFill/>
              <a:bevel/>
            </a:ln>
          </p:spPr>
          <p:txBody>
            <a:bodyPr/>
            <a:lstStyle/>
            <a:p>
              <a:endParaRPr lang="zh-CN" altLang="en-US"/>
            </a:p>
          </p:txBody>
        </p:sp>
        <p:sp>
          <p:nvSpPr>
            <p:cNvPr id="46179" name="Freeform 279"/>
            <p:cNvSpPr>
              <a:spLocks noChangeArrowheads="1"/>
            </p:cNvSpPr>
            <p:nvPr/>
          </p:nvSpPr>
          <p:spPr bwMode="auto">
            <a:xfrm>
              <a:off x="365125" y="85725"/>
              <a:ext cx="279400" cy="327025"/>
            </a:xfrm>
            <a:custGeom>
              <a:avLst/>
              <a:gdLst>
                <a:gd name="T0" fmla="*/ 17463 w 16"/>
                <a:gd name="T1" fmla="*/ 120483 h 19"/>
                <a:gd name="T2" fmla="*/ 69850 w 16"/>
                <a:gd name="T3" fmla="*/ 120483 h 19"/>
                <a:gd name="T4" fmla="*/ 87313 w 16"/>
                <a:gd name="T5" fmla="*/ 172118 h 19"/>
                <a:gd name="T6" fmla="*/ 104775 w 16"/>
                <a:gd name="T7" fmla="*/ 172118 h 19"/>
                <a:gd name="T8" fmla="*/ 87313 w 16"/>
                <a:gd name="T9" fmla="*/ 120483 h 19"/>
                <a:gd name="T10" fmla="*/ 139700 w 16"/>
                <a:gd name="T11" fmla="*/ 68847 h 19"/>
                <a:gd name="T12" fmla="*/ 122238 w 16"/>
                <a:gd name="T13" fmla="*/ 51636 h 19"/>
                <a:gd name="T14" fmla="*/ 157163 w 16"/>
                <a:gd name="T15" fmla="*/ 17212 h 19"/>
                <a:gd name="T16" fmla="*/ 174625 w 16"/>
                <a:gd name="T17" fmla="*/ 0 h 19"/>
                <a:gd name="T18" fmla="*/ 209550 w 16"/>
                <a:gd name="T19" fmla="*/ 86059 h 19"/>
                <a:gd name="T20" fmla="*/ 174625 w 16"/>
                <a:gd name="T21" fmla="*/ 103271 h 19"/>
                <a:gd name="T22" fmla="*/ 174625 w 16"/>
                <a:gd name="T23" fmla="*/ 120483 h 19"/>
                <a:gd name="T24" fmla="*/ 139700 w 16"/>
                <a:gd name="T25" fmla="*/ 137695 h 19"/>
                <a:gd name="T26" fmla="*/ 157163 w 16"/>
                <a:gd name="T27" fmla="*/ 189330 h 19"/>
                <a:gd name="T28" fmla="*/ 192088 w 16"/>
                <a:gd name="T29" fmla="*/ 189330 h 19"/>
                <a:gd name="T30" fmla="*/ 192088 w 16"/>
                <a:gd name="T31" fmla="*/ 258178 h 19"/>
                <a:gd name="T32" fmla="*/ 227013 w 16"/>
                <a:gd name="T33" fmla="*/ 309813 h 19"/>
                <a:gd name="T34" fmla="*/ 279400 w 16"/>
                <a:gd name="T35" fmla="*/ 292601 h 19"/>
                <a:gd name="T36" fmla="*/ 261938 w 16"/>
                <a:gd name="T37" fmla="*/ 309813 h 19"/>
                <a:gd name="T38" fmla="*/ 227013 w 16"/>
                <a:gd name="T39" fmla="*/ 327025 h 19"/>
                <a:gd name="T40" fmla="*/ 122238 w 16"/>
                <a:gd name="T41" fmla="*/ 275389 h 19"/>
                <a:gd name="T42" fmla="*/ 87313 w 16"/>
                <a:gd name="T43" fmla="*/ 223754 h 19"/>
                <a:gd name="T44" fmla="*/ 69850 w 16"/>
                <a:gd name="T45" fmla="*/ 223754 h 19"/>
                <a:gd name="T46" fmla="*/ 34925 w 16"/>
                <a:gd name="T47" fmla="*/ 172118 h 19"/>
                <a:gd name="T48" fmla="*/ 17463 w 16"/>
                <a:gd name="T49" fmla="*/ 120483 h 1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
                <a:gd name="T76" fmla="*/ 0 h 19"/>
                <a:gd name="T77" fmla="*/ 16 w 16"/>
                <a:gd name="T78" fmla="*/ 19 h 1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 h="19">
                  <a:moveTo>
                    <a:pt x="1" y="7"/>
                  </a:moveTo>
                  <a:cubicBezTo>
                    <a:pt x="2" y="6"/>
                    <a:pt x="4" y="7"/>
                    <a:pt x="4" y="7"/>
                  </a:cubicBezTo>
                  <a:cubicBezTo>
                    <a:pt x="4" y="8"/>
                    <a:pt x="5" y="10"/>
                    <a:pt x="5" y="10"/>
                  </a:cubicBezTo>
                  <a:cubicBezTo>
                    <a:pt x="6" y="10"/>
                    <a:pt x="6" y="10"/>
                    <a:pt x="6" y="10"/>
                  </a:cubicBezTo>
                  <a:cubicBezTo>
                    <a:pt x="6" y="10"/>
                    <a:pt x="5" y="8"/>
                    <a:pt x="5" y="7"/>
                  </a:cubicBezTo>
                  <a:cubicBezTo>
                    <a:pt x="6" y="7"/>
                    <a:pt x="8" y="4"/>
                    <a:pt x="8" y="4"/>
                  </a:cubicBezTo>
                  <a:cubicBezTo>
                    <a:pt x="8" y="4"/>
                    <a:pt x="7" y="3"/>
                    <a:pt x="7" y="3"/>
                  </a:cubicBezTo>
                  <a:cubicBezTo>
                    <a:pt x="7" y="3"/>
                    <a:pt x="9" y="1"/>
                    <a:pt x="9" y="1"/>
                  </a:cubicBezTo>
                  <a:cubicBezTo>
                    <a:pt x="9" y="0"/>
                    <a:pt x="9" y="0"/>
                    <a:pt x="10" y="0"/>
                  </a:cubicBezTo>
                  <a:cubicBezTo>
                    <a:pt x="11" y="2"/>
                    <a:pt x="12" y="5"/>
                    <a:pt x="12" y="5"/>
                  </a:cubicBezTo>
                  <a:cubicBezTo>
                    <a:pt x="11" y="5"/>
                    <a:pt x="10" y="6"/>
                    <a:pt x="10" y="6"/>
                  </a:cubicBezTo>
                  <a:cubicBezTo>
                    <a:pt x="10" y="6"/>
                    <a:pt x="10" y="7"/>
                    <a:pt x="10" y="7"/>
                  </a:cubicBezTo>
                  <a:cubicBezTo>
                    <a:pt x="9" y="8"/>
                    <a:pt x="8" y="8"/>
                    <a:pt x="8" y="8"/>
                  </a:cubicBezTo>
                  <a:cubicBezTo>
                    <a:pt x="8" y="8"/>
                    <a:pt x="8" y="10"/>
                    <a:pt x="9" y="11"/>
                  </a:cubicBezTo>
                  <a:cubicBezTo>
                    <a:pt x="10" y="12"/>
                    <a:pt x="11" y="11"/>
                    <a:pt x="11" y="11"/>
                  </a:cubicBezTo>
                  <a:cubicBezTo>
                    <a:pt x="10" y="12"/>
                    <a:pt x="11" y="14"/>
                    <a:pt x="11" y="15"/>
                  </a:cubicBezTo>
                  <a:cubicBezTo>
                    <a:pt x="11" y="16"/>
                    <a:pt x="12" y="17"/>
                    <a:pt x="13" y="18"/>
                  </a:cubicBezTo>
                  <a:cubicBezTo>
                    <a:pt x="14" y="18"/>
                    <a:pt x="15" y="18"/>
                    <a:pt x="16" y="17"/>
                  </a:cubicBezTo>
                  <a:cubicBezTo>
                    <a:pt x="16" y="18"/>
                    <a:pt x="16" y="18"/>
                    <a:pt x="15" y="18"/>
                  </a:cubicBezTo>
                  <a:cubicBezTo>
                    <a:pt x="15" y="18"/>
                    <a:pt x="13" y="19"/>
                    <a:pt x="13" y="19"/>
                  </a:cubicBezTo>
                  <a:cubicBezTo>
                    <a:pt x="12" y="19"/>
                    <a:pt x="9" y="18"/>
                    <a:pt x="7" y="16"/>
                  </a:cubicBezTo>
                  <a:cubicBezTo>
                    <a:pt x="5" y="14"/>
                    <a:pt x="5" y="13"/>
                    <a:pt x="5" y="13"/>
                  </a:cubicBezTo>
                  <a:cubicBezTo>
                    <a:pt x="5" y="13"/>
                    <a:pt x="4" y="13"/>
                    <a:pt x="4" y="13"/>
                  </a:cubicBezTo>
                  <a:cubicBezTo>
                    <a:pt x="3" y="13"/>
                    <a:pt x="2" y="11"/>
                    <a:pt x="2" y="10"/>
                  </a:cubicBezTo>
                  <a:cubicBezTo>
                    <a:pt x="1" y="10"/>
                    <a:pt x="0" y="8"/>
                    <a:pt x="1" y="7"/>
                  </a:cubicBezTo>
                  <a:close/>
                </a:path>
              </a:pathLst>
            </a:custGeom>
            <a:solidFill>
              <a:srgbClr val="E99D5A"/>
            </a:solidFill>
            <a:ln w="9525" cmpd="sng">
              <a:noFill/>
              <a:bevel/>
            </a:ln>
          </p:spPr>
          <p:txBody>
            <a:bodyPr/>
            <a:lstStyle/>
            <a:p>
              <a:endParaRPr lang="zh-CN" altLang="en-US"/>
            </a:p>
          </p:txBody>
        </p:sp>
        <p:sp>
          <p:nvSpPr>
            <p:cNvPr id="46180" name="Freeform 280"/>
            <p:cNvSpPr>
              <a:spLocks noChangeArrowheads="1"/>
            </p:cNvSpPr>
            <p:nvPr/>
          </p:nvSpPr>
          <p:spPr bwMode="auto">
            <a:xfrm>
              <a:off x="209550" y="2155825"/>
              <a:ext cx="190500" cy="85725"/>
            </a:xfrm>
            <a:custGeom>
              <a:avLst/>
              <a:gdLst>
                <a:gd name="T0" fmla="*/ 86591 w 11"/>
                <a:gd name="T1" fmla="*/ 85725 h 5"/>
                <a:gd name="T2" fmla="*/ 103909 w 11"/>
                <a:gd name="T3" fmla="*/ 0 h 5"/>
                <a:gd name="T4" fmla="*/ 86591 w 11"/>
                <a:gd name="T5" fmla="*/ 85725 h 5"/>
                <a:gd name="T6" fmla="*/ 0 60000 65536"/>
                <a:gd name="T7" fmla="*/ 0 60000 65536"/>
                <a:gd name="T8" fmla="*/ 0 60000 65536"/>
                <a:gd name="T9" fmla="*/ 0 w 11"/>
                <a:gd name="T10" fmla="*/ 0 h 5"/>
                <a:gd name="T11" fmla="*/ 11 w 11"/>
                <a:gd name="T12" fmla="*/ 5 h 5"/>
              </a:gdLst>
              <a:ahLst/>
              <a:cxnLst>
                <a:cxn ang="T6">
                  <a:pos x="T0" y="T1"/>
                </a:cxn>
                <a:cxn ang="T7">
                  <a:pos x="T2" y="T3"/>
                </a:cxn>
                <a:cxn ang="T8">
                  <a:pos x="T4" y="T5"/>
                </a:cxn>
              </a:cxnLst>
              <a:rect l="T9" t="T10" r="T11" b="T12"/>
              <a:pathLst>
                <a:path w="11" h="5">
                  <a:moveTo>
                    <a:pt x="5" y="5"/>
                  </a:moveTo>
                  <a:cubicBezTo>
                    <a:pt x="10" y="5"/>
                    <a:pt x="11" y="0"/>
                    <a:pt x="6" y="0"/>
                  </a:cubicBezTo>
                  <a:cubicBezTo>
                    <a:pt x="2" y="0"/>
                    <a:pt x="0" y="5"/>
                    <a:pt x="5" y="5"/>
                  </a:cubicBezTo>
                  <a:close/>
                </a:path>
              </a:pathLst>
            </a:custGeom>
            <a:solidFill>
              <a:srgbClr val="121212"/>
            </a:solidFill>
            <a:ln w="9525" cmpd="sng">
              <a:noFill/>
              <a:bevel/>
            </a:ln>
          </p:spPr>
          <p:txBody>
            <a:bodyPr/>
            <a:lstStyle/>
            <a:p>
              <a:endParaRPr lang="zh-CN" altLang="en-US"/>
            </a:p>
          </p:txBody>
        </p:sp>
        <p:sp>
          <p:nvSpPr>
            <p:cNvPr id="46181" name="Freeform 281"/>
            <p:cNvSpPr>
              <a:spLocks noChangeArrowheads="1"/>
            </p:cNvSpPr>
            <p:nvPr/>
          </p:nvSpPr>
          <p:spPr bwMode="auto">
            <a:xfrm>
              <a:off x="122238" y="2724150"/>
              <a:ext cx="225425" cy="190500"/>
            </a:xfrm>
            <a:custGeom>
              <a:avLst/>
              <a:gdLst>
                <a:gd name="T0" fmla="*/ 69362 w 13"/>
                <a:gd name="T1" fmla="*/ 0 h 11"/>
                <a:gd name="T2" fmla="*/ 0 w 13"/>
                <a:gd name="T3" fmla="*/ 173182 h 11"/>
                <a:gd name="T4" fmla="*/ 190744 w 13"/>
                <a:gd name="T5" fmla="*/ 121227 h 11"/>
                <a:gd name="T6" fmla="*/ 208085 w 13"/>
                <a:gd name="T7" fmla="*/ 86591 h 11"/>
                <a:gd name="T8" fmla="*/ 225425 w 13"/>
                <a:gd name="T9" fmla="*/ 17318 h 11"/>
                <a:gd name="T10" fmla="*/ 69362 w 13"/>
                <a:gd name="T11" fmla="*/ 0 h 11"/>
                <a:gd name="T12" fmla="*/ 0 60000 65536"/>
                <a:gd name="T13" fmla="*/ 0 60000 65536"/>
                <a:gd name="T14" fmla="*/ 0 60000 65536"/>
                <a:gd name="T15" fmla="*/ 0 60000 65536"/>
                <a:gd name="T16" fmla="*/ 0 60000 65536"/>
                <a:gd name="T17" fmla="*/ 0 60000 65536"/>
                <a:gd name="T18" fmla="*/ 0 w 13"/>
                <a:gd name="T19" fmla="*/ 0 h 11"/>
                <a:gd name="T20" fmla="*/ 13 w 13"/>
                <a:gd name="T21" fmla="*/ 11 h 11"/>
              </a:gdLst>
              <a:ahLst/>
              <a:cxnLst>
                <a:cxn ang="T12">
                  <a:pos x="T0" y="T1"/>
                </a:cxn>
                <a:cxn ang="T13">
                  <a:pos x="T2" y="T3"/>
                </a:cxn>
                <a:cxn ang="T14">
                  <a:pos x="T4" y="T5"/>
                </a:cxn>
                <a:cxn ang="T15">
                  <a:pos x="T6" y="T7"/>
                </a:cxn>
                <a:cxn ang="T16">
                  <a:pos x="T8" y="T9"/>
                </a:cxn>
                <a:cxn ang="T17">
                  <a:pos x="T10" y="T11"/>
                </a:cxn>
              </a:cxnLst>
              <a:rect l="T18" t="T19" r="T20" b="T21"/>
              <a:pathLst>
                <a:path w="13" h="11">
                  <a:moveTo>
                    <a:pt x="4" y="0"/>
                  </a:moveTo>
                  <a:cubicBezTo>
                    <a:pt x="4" y="0"/>
                    <a:pt x="0" y="6"/>
                    <a:pt x="0" y="10"/>
                  </a:cubicBezTo>
                  <a:cubicBezTo>
                    <a:pt x="0" y="10"/>
                    <a:pt x="11" y="11"/>
                    <a:pt x="11" y="7"/>
                  </a:cubicBezTo>
                  <a:cubicBezTo>
                    <a:pt x="12" y="5"/>
                    <a:pt x="12" y="5"/>
                    <a:pt x="12" y="5"/>
                  </a:cubicBezTo>
                  <a:cubicBezTo>
                    <a:pt x="12" y="5"/>
                    <a:pt x="13" y="7"/>
                    <a:pt x="13" y="1"/>
                  </a:cubicBezTo>
                  <a:lnTo>
                    <a:pt x="4" y="0"/>
                  </a:lnTo>
                  <a:close/>
                </a:path>
              </a:pathLst>
            </a:custGeom>
            <a:solidFill>
              <a:srgbClr val="000000"/>
            </a:solidFill>
            <a:ln w="9525" cmpd="sng">
              <a:noFill/>
              <a:bevel/>
            </a:ln>
          </p:spPr>
          <p:txBody>
            <a:bodyPr/>
            <a:lstStyle/>
            <a:p>
              <a:endParaRPr lang="zh-CN" altLang="en-US"/>
            </a:p>
          </p:txBody>
        </p:sp>
        <p:sp>
          <p:nvSpPr>
            <p:cNvPr id="46182" name="Freeform 282"/>
            <p:cNvSpPr>
              <a:spLocks noChangeArrowheads="1"/>
            </p:cNvSpPr>
            <p:nvPr/>
          </p:nvSpPr>
          <p:spPr bwMode="auto">
            <a:xfrm>
              <a:off x="731838" y="2690813"/>
              <a:ext cx="261938" cy="223838"/>
            </a:xfrm>
            <a:custGeom>
              <a:avLst/>
              <a:gdLst>
                <a:gd name="T0" fmla="*/ 17463 w 15"/>
                <a:gd name="T1" fmla="*/ 34437 h 13"/>
                <a:gd name="T2" fmla="*/ 17463 w 15"/>
                <a:gd name="T3" fmla="*/ 120528 h 13"/>
                <a:gd name="T4" fmla="*/ 87313 w 15"/>
                <a:gd name="T5" fmla="*/ 154965 h 13"/>
                <a:gd name="T6" fmla="*/ 104775 w 15"/>
                <a:gd name="T7" fmla="*/ 206620 h 13"/>
                <a:gd name="T8" fmla="*/ 87313 w 15"/>
                <a:gd name="T9" fmla="*/ 189401 h 13"/>
                <a:gd name="T10" fmla="*/ 261938 w 15"/>
                <a:gd name="T11" fmla="*/ 206620 h 13"/>
                <a:gd name="T12" fmla="*/ 261938 w 15"/>
                <a:gd name="T13" fmla="*/ 172183 h 13"/>
                <a:gd name="T14" fmla="*/ 174625 w 15"/>
                <a:gd name="T15" fmla="*/ 34437 h 13"/>
                <a:gd name="T16" fmla="*/ 17463 w 15"/>
                <a:gd name="T17" fmla="*/ 3443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3"/>
                <a:gd name="T29" fmla="*/ 15 w 1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3">
                  <a:moveTo>
                    <a:pt x="1" y="2"/>
                  </a:moveTo>
                  <a:cubicBezTo>
                    <a:pt x="1" y="2"/>
                    <a:pt x="0" y="6"/>
                    <a:pt x="1" y="7"/>
                  </a:cubicBezTo>
                  <a:cubicBezTo>
                    <a:pt x="1" y="7"/>
                    <a:pt x="3" y="9"/>
                    <a:pt x="5" y="9"/>
                  </a:cubicBezTo>
                  <a:cubicBezTo>
                    <a:pt x="5" y="9"/>
                    <a:pt x="5" y="11"/>
                    <a:pt x="6" y="12"/>
                  </a:cubicBezTo>
                  <a:cubicBezTo>
                    <a:pt x="6" y="12"/>
                    <a:pt x="5" y="11"/>
                    <a:pt x="5" y="11"/>
                  </a:cubicBezTo>
                  <a:cubicBezTo>
                    <a:pt x="5" y="11"/>
                    <a:pt x="13" y="13"/>
                    <a:pt x="15" y="12"/>
                  </a:cubicBezTo>
                  <a:cubicBezTo>
                    <a:pt x="15" y="10"/>
                    <a:pt x="15" y="10"/>
                    <a:pt x="15" y="10"/>
                  </a:cubicBezTo>
                  <a:cubicBezTo>
                    <a:pt x="15" y="10"/>
                    <a:pt x="11" y="5"/>
                    <a:pt x="10" y="2"/>
                  </a:cubicBezTo>
                  <a:cubicBezTo>
                    <a:pt x="9" y="0"/>
                    <a:pt x="1" y="2"/>
                    <a:pt x="1" y="2"/>
                  </a:cubicBezTo>
                  <a:close/>
                </a:path>
              </a:pathLst>
            </a:custGeom>
            <a:solidFill>
              <a:srgbClr val="000000"/>
            </a:solidFill>
            <a:ln w="9525" cmpd="sng">
              <a:noFill/>
              <a:bevel/>
            </a:ln>
          </p:spPr>
          <p:txBody>
            <a:bodyPr/>
            <a:lstStyle/>
            <a:p>
              <a:endParaRPr lang="zh-CN" altLang="en-US"/>
            </a:p>
          </p:txBody>
        </p:sp>
        <p:sp>
          <p:nvSpPr>
            <p:cNvPr id="46183" name="Freeform 283"/>
            <p:cNvSpPr>
              <a:spLocks noChangeArrowheads="1"/>
            </p:cNvSpPr>
            <p:nvPr/>
          </p:nvSpPr>
          <p:spPr bwMode="auto">
            <a:xfrm>
              <a:off x="139700" y="1189038"/>
              <a:ext cx="819150" cy="1622425"/>
            </a:xfrm>
            <a:custGeom>
              <a:avLst/>
              <a:gdLst>
                <a:gd name="T0" fmla="*/ 52286 w 47"/>
                <a:gd name="T1" fmla="*/ 1553386 h 94"/>
                <a:gd name="T2" fmla="*/ 226573 w 47"/>
                <a:gd name="T3" fmla="*/ 1536126 h 94"/>
                <a:gd name="T4" fmla="*/ 209145 w 47"/>
                <a:gd name="T5" fmla="*/ 1363527 h 94"/>
                <a:gd name="T6" fmla="*/ 296288 w 47"/>
                <a:gd name="T7" fmla="*/ 828472 h 94"/>
                <a:gd name="T8" fmla="*/ 400861 w 47"/>
                <a:gd name="T9" fmla="*/ 466016 h 94"/>
                <a:gd name="T10" fmla="*/ 418289 w 47"/>
                <a:gd name="T11" fmla="*/ 517795 h 94"/>
                <a:gd name="T12" fmla="*/ 610005 w 47"/>
                <a:gd name="T13" fmla="*/ 1536126 h 94"/>
                <a:gd name="T14" fmla="*/ 784293 w 47"/>
                <a:gd name="T15" fmla="*/ 1570645 h 94"/>
                <a:gd name="T16" fmla="*/ 784293 w 47"/>
                <a:gd name="T17" fmla="*/ 1415307 h 94"/>
                <a:gd name="T18" fmla="*/ 766864 w 47"/>
                <a:gd name="T19" fmla="*/ 1139149 h 94"/>
                <a:gd name="T20" fmla="*/ 749435 w 47"/>
                <a:gd name="T21" fmla="*/ 759433 h 94"/>
                <a:gd name="T22" fmla="*/ 732006 w 47"/>
                <a:gd name="T23" fmla="*/ 310677 h 94"/>
                <a:gd name="T24" fmla="*/ 732006 w 47"/>
                <a:gd name="T25" fmla="*/ 258898 h 94"/>
                <a:gd name="T26" fmla="*/ 679720 w 47"/>
                <a:gd name="T27" fmla="*/ 155339 h 94"/>
                <a:gd name="T28" fmla="*/ 679720 w 47"/>
                <a:gd name="T29" fmla="*/ 34520 h 94"/>
                <a:gd name="T30" fmla="*/ 383432 w 47"/>
                <a:gd name="T31" fmla="*/ 69039 h 94"/>
                <a:gd name="T32" fmla="*/ 191716 w 47"/>
                <a:gd name="T33" fmla="*/ 0 h 94"/>
                <a:gd name="T34" fmla="*/ 174287 w 47"/>
                <a:gd name="T35" fmla="*/ 69039 h 94"/>
                <a:gd name="T36" fmla="*/ 52286 w 47"/>
                <a:gd name="T37" fmla="*/ 224378 h 94"/>
                <a:gd name="T38" fmla="*/ 87144 w 47"/>
                <a:gd name="T39" fmla="*/ 310677 h 94"/>
                <a:gd name="T40" fmla="*/ 87144 w 47"/>
                <a:gd name="T41" fmla="*/ 707653 h 94"/>
                <a:gd name="T42" fmla="*/ 52286 w 47"/>
                <a:gd name="T43" fmla="*/ 1208189 h 94"/>
                <a:gd name="T44" fmla="*/ 17429 w 47"/>
                <a:gd name="T45" fmla="*/ 1432567 h 94"/>
                <a:gd name="T46" fmla="*/ 52286 w 47"/>
                <a:gd name="T47" fmla="*/ 1553386 h 9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7"/>
                <a:gd name="T73" fmla="*/ 0 h 94"/>
                <a:gd name="T74" fmla="*/ 47 w 47"/>
                <a:gd name="T75" fmla="*/ 94 h 9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7" h="94">
                  <a:moveTo>
                    <a:pt x="3" y="90"/>
                  </a:moveTo>
                  <a:cubicBezTo>
                    <a:pt x="3" y="90"/>
                    <a:pt x="12" y="92"/>
                    <a:pt x="13" y="89"/>
                  </a:cubicBezTo>
                  <a:cubicBezTo>
                    <a:pt x="14" y="86"/>
                    <a:pt x="12" y="79"/>
                    <a:pt x="12" y="79"/>
                  </a:cubicBezTo>
                  <a:cubicBezTo>
                    <a:pt x="12" y="79"/>
                    <a:pt x="17" y="49"/>
                    <a:pt x="17" y="48"/>
                  </a:cubicBezTo>
                  <a:cubicBezTo>
                    <a:pt x="18" y="48"/>
                    <a:pt x="21" y="36"/>
                    <a:pt x="23" y="27"/>
                  </a:cubicBezTo>
                  <a:cubicBezTo>
                    <a:pt x="24" y="30"/>
                    <a:pt x="24" y="30"/>
                    <a:pt x="24" y="30"/>
                  </a:cubicBezTo>
                  <a:cubicBezTo>
                    <a:pt x="24" y="30"/>
                    <a:pt x="29" y="83"/>
                    <a:pt x="35" y="89"/>
                  </a:cubicBezTo>
                  <a:cubicBezTo>
                    <a:pt x="35" y="89"/>
                    <a:pt x="41" y="94"/>
                    <a:pt x="45" y="91"/>
                  </a:cubicBezTo>
                  <a:cubicBezTo>
                    <a:pt x="45" y="91"/>
                    <a:pt x="47" y="89"/>
                    <a:pt x="45" y="82"/>
                  </a:cubicBezTo>
                  <a:cubicBezTo>
                    <a:pt x="45" y="82"/>
                    <a:pt x="46" y="71"/>
                    <a:pt x="44" y="66"/>
                  </a:cubicBezTo>
                  <a:cubicBezTo>
                    <a:pt x="44" y="66"/>
                    <a:pt x="43" y="48"/>
                    <a:pt x="43" y="44"/>
                  </a:cubicBezTo>
                  <a:cubicBezTo>
                    <a:pt x="43" y="40"/>
                    <a:pt x="41" y="21"/>
                    <a:pt x="42" y="18"/>
                  </a:cubicBezTo>
                  <a:cubicBezTo>
                    <a:pt x="42" y="15"/>
                    <a:pt x="42" y="15"/>
                    <a:pt x="42" y="15"/>
                  </a:cubicBezTo>
                  <a:cubicBezTo>
                    <a:pt x="39" y="9"/>
                    <a:pt x="39" y="9"/>
                    <a:pt x="39" y="9"/>
                  </a:cubicBezTo>
                  <a:cubicBezTo>
                    <a:pt x="39" y="2"/>
                    <a:pt x="39" y="2"/>
                    <a:pt x="39" y="2"/>
                  </a:cubicBezTo>
                  <a:cubicBezTo>
                    <a:pt x="39" y="2"/>
                    <a:pt x="28" y="5"/>
                    <a:pt x="22" y="4"/>
                  </a:cubicBezTo>
                  <a:cubicBezTo>
                    <a:pt x="11" y="0"/>
                    <a:pt x="11" y="0"/>
                    <a:pt x="11" y="0"/>
                  </a:cubicBezTo>
                  <a:cubicBezTo>
                    <a:pt x="10" y="4"/>
                    <a:pt x="10" y="4"/>
                    <a:pt x="10" y="4"/>
                  </a:cubicBezTo>
                  <a:cubicBezTo>
                    <a:pt x="10" y="4"/>
                    <a:pt x="4" y="11"/>
                    <a:pt x="3" y="13"/>
                  </a:cubicBezTo>
                  <a:cubicBezTo>
                    <a:pt x="5" y="18"/>
                    <a:pt x="5" y="18"/>
                    <a:pt x="5" y="18"/>
                  </a:cubicBezTo>
                  <a:cubicBezTo>
                    <a:pt x="5" y="18"/>
                    <a:pt x="3" y="36"/>
                    <a:pt x="5" y="41"/>
                  </a:cubicBezTo>
                  <a:cubicBezTo>
                    <a:pt x="5" y="41"/>
                    <a:pt x="2" y="65"/>
                    <a:pt x="3" y="70"/>
                  </a:cubicBezTo>
                  <a:cubicBezTo>
                    <a:pt x="3" y="70"/>
                    <a:pt x="0" y="81"/>
                    <a:pt x="1" y="83"/>
                  </a:cubicBezTo>
                  <a:cubicBezTo>
                    <a:pt x="2" y="86"/>
                    <a:pt x="3" y="90"/>
                    <a:pt x="3" y="90"/>
                  </a:cubicBezTo>
                  <a:close/>
                </a:path>
              </a:pathLst>
            </a:custGeom>
            <a:solidFill>
              <a:srgbClr val="121212"/>
            </a:solidFill>
            <a:ln w="9525" cmpd="sng">
              <a:noFill/>
              <a:bevel/>
            </a:ln>
          </p:spPr>
          <p:txBody>
            <a:bodyPr/>
            <a:lstStyle/>
            <a:p>
              <a:endParaRPr lang="zh-CN" altLang="en-US"/>
            </a:p>
          </p:txBody>
        </p:sp>
        <p:sp>
          <p:nvSpPr>
            <p:cNvPr id="46184" name="Rectangle 284"/>
            <p:cNvSpPr>
              <a:spLocks noChangeArrowheads="1"/>
            </p:cNvSpPr>
            <p:nvPr/>
          </p:nvSpPr>
          <p:spPr bwMode="auto">
            <a:xfrm>
              <a:off x="661988" y="1431925"/>
              <a:ext cx="1588" cy="1588"/>
            </a:xfrm>
            <a:prstGeom prst="rect">
              <a:avLst/>
            </a:prstGeom>
            <a:solidFill>
              <a:srgbClr val="000000"/>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46185" name="Freeform 285"/>
            <p:cNvSpPr>
              <a:spLocks noChangeArrowheads="1"/>
            </p:cNvSpPr>
            <p:nvPr/>
          </p:nvSpPr>
          <p:spPr bwMode="auto">
            <a:xfrm>
              <a:off x="766763" y="1500188"/>
              <a:ext cx="17463" cy="1"/>
            </a:xfrm>
            <a:custGeom>
              <a:avLst/>
              <a:gdLst>
                <a:gd name="T0" fmla="*/ 0 w 1"/>
                <a:gd name="T1" fmla="*/ 0 h 1"/>
                <a:gd name="T2" fmla="*/ 17463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1" y="0"/>
                  </a:cubicBezTo>
                  <a:cubicBezTo>
                    <a:pt x="1" y="0"/>
                    <a:pt x="0" y="0"/>
                    <a:pt x="0" y="0"/>
                  </a:cubicBezTo>
                  <a:close/>
                </a:path>
              </a:pathLst>
            </a:custGeom>
            <a:solidFill>
              <a:srgbClr val="000000"/>
            </a:solidFill>
            <a:ln w="9525" cmpd="sng">
              <a:noFill/>
              <a:bevel/>
            </a:ln>
          </p:spPr>
          <p:txBody>
            <a:bodyPr/>
            <a:lstStyle/>
            <a:p>
              <a:endParaRPr lang="zh-CN" altLang="en-US"/>
            </a:p>
          </p:txBody>
        </p:sp>
        <p:sp>
          <p:nvSpPr>
            <p:cNvPr id="46186" name="Freeform 286"/>
            <p:cNvSpPr>
              <a:spLocks noChangeArrowheads="1"/>
            </p:cNvSpPr>
            <p:nvPr/>
          </p:nvSpPr>
          <p:spPr bwMode="auto">
            <a:xfrm>
              <a:off x="766763" y="1620838"/>
              <a:ext cx="17463" cy="1"/>
            </a:xfrm>
            <a:custGeom>
              <a:avLst/>
              <a:gdLst>
                <a:gd name="T0" fmla="*/ 0 w 1"/>
                <a:gd name="T1" fmla="*/ 0 h 1"/>
                <a:gd name="T2" fmla="*/ 17463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1" y="0"/>
                    <a:pt x="1" y="0"/>
                  </a:cubicBezTo>
                  <a:cubicBezTo>
                    <a:pt x="1" y="0"/>
                    <a:pt x="1" y="0"/>
                    <a:pt x="0" y="0"/>
                  </a:cubicBezTo>
                  <a:close/>
                </a:path>
              </a:pathLst>
            </a:custGeom>
            <a:solidFill>
              <a:srgbClr val="000000"/>
            </a:solidFill>
            <a:ln w="9525" cmpd="sng">
              <a:noFill/>
              <a:bevel/>
            </a:ln>
          </p:spPr>
          <p:txBody>
            <a:bodyPr/>
            <a:lstStyle/>
            <a:p>
              <a:endParaRPr lang="zh-CN" altLang="en-US"/>
            </a:p>
          </p:txBody>
        </p:sp>
        <p:sp>
          <p:nvSpPr>
            <p:cNvPr id="46187" name="Freeform 287"/>
            <p:cNvSpPr>
              <a:spLocks noChangeArrowheads="1"/>
            </p:cNvSpPr>
            <p:nvPr/>
          </p:nvSpPr>
          <p:spPr bwMode="auto">
            <a:xfrm>
              <a:off x="192088" y="1327150"/>
              <a:ext cx="679450" cy="1449388"/>
            </a:xfrm>
            <a:custGeom>
              <a:avLst/>
              <a:gdLst>
                <a:gd name="T0" fmla="*/ 679450 w 39"/>
                <a:gd name="T1" fmla="*/ 1449388 h 84"/>
                <a:gd name="T2" fmla="*/ 644606 w 39"/>
                <a:gd name="T3" fmla="*/ 1276842 h 84"/>
                <a:gd name="T4" fmla="*/ 609763 w 39"/>
                <a:gd name="T5" fmla="*/ 1138805 h 84"/>
                <a:gd name="T6" fmla="*/ 679450 w 39"/>
                <a:gd name="T7" fmla="*/ 931749 h 84"/>
                <a:gd name="T8" fmla="*/ 592341 w 39"/>
                <a:gd name="T9" fmla="*/ 1000768 h 84"/>
                <a:gd name="T10" fmla="*/ 592341 w 39"/>
                <a:gd name="T11" fmla="*/ 879986 h 84"/>
                <a:gd name="T12" fmla="*/ 557497 w 39"/>
                <a:gd name="T13" fmla="*/ 552148 h 84"/>
                <a:gd name="T14" fmla="*/ 557497 w 39"/>
                <a:gd name="T15" fmla="*/ 759203 h 84"/>
                <a:gd name="T16" fmla="*/ 470388 w 39"/>
                <a:gd name="T17" fmla="*/ 431365 h 84"/>
                <a:gd name="T18" fmla="*/ 574919 w 39"/>
                <a:gd name="T19" fmla="*/ 293329 h 84"/>
                <a:gd name="T20" fmla="*/ 418123 w 39"/>
                <a:gd name="T21" fmla="*/ 293329 h 84"/>
                <a:gd name="T22" fmla="*/ 574919 w 39"/>
                <a:gd name="T23" fmla="*/ 172546 h 84"/>
                <a:gd name="T24" fmla="*/ 400701 w 39"/>
                <a:gd name="T25" fmla="*/ 241565 h 84"/>
                <a:gd name="T26" fmla="*/ 470388 w 39"/>
                <a:gd name="T27" fmla="*/ 103528 h 84"/>
                <a:gd name="T28" fmla="*/ 313592 w 39"/>
                <a:gd name="T29" fmla="*/ 138037 h 84"/>
                <a:gd name="T30" fmla="*/ 174218 w 39"/>
                <a:gd name="T31" fmla="*/ 0 h 84"/>
                <a:gd name="T32" fmla="*/ 226483 w 39"/>
                <a:gd name="T33" fmla="*/ 189801 h 84"/>
                <a:gd name="T34" fmla="*/ 121953 w 39"/>
                <a:gd name="T35" fmla="*/ 120782 h 84"/>
                <a:gd name="T36" fmla="*/ 52265 w 39"/>
                <a:gd name="T37" fmla="*/ 17255 h 84"/>
                <a:gd name="T38" fmla="*/ 0 w 39"/>
                <a:gd name="T39" fmla="*/ 86273 h 84"/>
                <a:gd name="T40" fmla="*/ 17422 w 39"/>
                <a:gd name="T41" fmla="*/ 120782 h 84"/>
                <a:gd name="T42" fmla="*/ 278749 w 39"/>
                <a:gd name="T43" fmla="*/ 293329 h 84"/>
                <a:gd name="T44" fmla="*/ 87109 w 39"/>
                <a:gd name="T45" fmla="*/ 258819 h 84"/>
                <a:gd name="T46" fmla="*/ 226483 w 39"/>
                <a:gd name="T47" fmla="*/ 345092 h 84"/>
                <a:gd name="T48" fmla="*/ 156796 w 39"/>
                <a:gd name="T49" fmla="*/ 586657 h 84"/>
                <a:gd name="T50" fmla="*/ 156796 w 39"/>
                <a:gd name="T51" fmla="*/ 862731 h 84"/>
                <a:gd name="T52" fmla="*/ 87109 w 39"/>
                <a:gd name="T53" fmla="*/ 690185 h 84"/>
                <a:gd name="T54" fmla="*/ 69687 w 39"/>
                <a:gd name="T55" fmla="*/ 1000768 h 84"/>
                <a:gd name="T56" fmla="*/ 121953 w 39"/>
                <a:gd name="T57" fmla="*/ 1259587 h 84"/>
                <a:gd name="T58" fmla="*/ 34844 w 39"/>
                <a:gd name="T59" fmla="*/ 1087041 h 84"/>
                <a:gd name="T60" fmla="*/ 69687 w 39"/>
                <a:gd name="T61" fmla="*/ 1311351 h 84"/>
                <a:gd name="T62" fmla="*/ 69687 w 39"/>
                <a:gd name="T63" fmla="*/ 1432133 h 84"/>
                <a:gd name="T64" fmla="*/ 174218 w 39"/>
                <a:gd name="T65" fmla="*/ 1397624 h 84"/>
                <a:gd name="T66" fmla="*/ 156796 w 39"/>
                <a:gd name="T67" fmla="*/ 1225078 h 84"/>
                <a:gd name="T68" fmla="*/ 243905 w 39"/>
                <a:gd name="T69" fmla="*/ 690185 h 84"/>
                <a:gd name="T70" fmla="*/ 348436 w 39"/>
                <a:gd name="T71" fmla="*/ 327838 h 84"/>
                <a:gd name="T72" fmla="*/ 365858 w 39"/>
                <a:gd name="T73" fmla="*/ 379602 h 84"/>
                <a:gd name="T74" fmla="*/ 557497 w 39"/>
                <a:gd name="T75" fmla="*/ 1397624 h 84"/>
                <a:gd name="T76" fmla="*/ 679450 w 39"/>
                <a:gd name="T77" fmla="*/ 1449388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9"/>
                <a:gd name="T118" fmla="*/ 0 h 84"/>
                <a:gd name="T119" fmla="*/ 39 w 39"/>
                <a:gd name="T120" fmla="*/ 84 h 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9" h="84">
                  <a:moveTo>
                    <a:pt x="39" y="84"/>
                  </a:moveTo>
                  <a:cubicBezTo>
                    <a:pt x="38" y="80"/>
                    <a:pt x="38" y="76"/>
                    <a:pt x="37" y="74"/>
                  </a:cubicBezTo>
                  <a:cubicBezTo>
                    <a:pt x="35" y="71"/>
                    <a:pt x="35" y="66"/>
                    <a:pt x="35" y="66"/>
                  </a:cubicBezTo>
                  <a:cubicBezTo>
                    <a:pt x="38" y="65"/>
                    <a:pt x="39" y="54"/>
                    <a:pt x="39" y="54"/>
                  </a:cubicBezTo>
                  <a:cubicBezTo>
                    <a:pt x="39" y="54"/>
                    <a:pt x="35" y="59"/>
                    <a:pt x="34" y="58"/>
                  </a:cubicBezTo>
                  <a:cubicBezTo>
                    <a:pt x="32" y="58"/>
                    <a:pt x="33" y="56"/>
                    <a:pt x="34" y="51"/>
                  </a:cubicBezTo>
                  <a:cubicBezTo>
                    <a:pt x="34" y="46"/>
                    <a:pt x="32" y="32"/>
                    <a:pt x="32" y="32"/>
                  </a:cubicBezTo>
                  <a:cubicBezTo>
                    <a:pt x="32" y="37"/>
                    <a:pt x="32" y="44"/>
                    <a:pt x="32" y="44"/>
                  </a:cubicBezTo>
                  <a:cubicBezTo>
                    <a:pt x="32" y="44"/>
                    <a:pt x="28" y="30"/>
                    <a:pt x="27" y="25"/>
                  </a:cubicBezTo>
                  <a:cubicBezTo>
                    <a:pt x="27" y="22"/>
                    <a:pt x="32" y="18"/>
                    <a:pt x="33" y="17"/>
                  </a:cubicBezTo>
                  <a:cubicBezTo>
                    <a:pt x="28" y="20"/>
                    <a:pt x="24" y="17"/>
                    <a:pt x="24" y="17"/>
                  </a:cubicBezTo>
                  <a:cubicBezTo>
                    <a:pt x="26" y="16"/>
                    <a:pt x="31" y="12"/>
                    <a:pt x="33" y="10"/>
                  </a:cubicBezTo>
                  <a:cubicBezTo>
                    <a:pt x="30" y="12"/>
                    <a:pt x="23" y="14"/>
                    <a:pt x="23" y="14"/>
                  </a:cubicBezTo>
                  <a:cubicBezTo>
                    <a:pt x="27" y="6"/>
                    <a:pt x="27" y="6"/>
                    <a:pt x="27" y="6"/>
                  </a:cubicBezTo>
                  <a:cubicBezTo>
                    <a:pt x="25" y="10"/>
                    <a:pt x="20" y="12"/>
                    <a:pt x="18" y="8"/>
                  </a:cubicBezTo>
                  <a:cubicBezTo>
                    <a:pt x="15" y="4"/>
                    <a:pt x="10" y="0"/>
                    <a:pt x="10" y="0"/>
                  </a:cubicBezTo>
                  <a:cubicBezTo>
                    <a:pt x="12" y="3"/>
                    <a:pt x="13" y="11"/>
                    <a:pt x="13" y="11"/>
                  </a:cubicBezTo>
                  <a:cubicBezTo>
                    <a:pt x="13" y="11"/>
                    <a:pt x="13" y="10"/>
                    <a:pt x="7" y="7"/>
                  </a:cubicBezTo>
                  <a:cubicBezTo>
                    <a:pt x="4" y="6"/>
                    <a:pt x="3" y="3"/>
                    <a:pt x="3" y="1"/>
                  </a:cubicBezTo>
                  <a:cubicBezTo>
                    <a:pt x="1" y="3"/>
                    <a:pt x="0" y="4"/>
                    <a:pt x="0" y="5"/>
                  </a:cubicBezTo>
                  <a:cubicBezTo>
                    <a:pt x="1" y="7"/>
                    <a:pt x="1" y="7"/>
                    <a:pt x="1" y="7"/>
                  </a:cubicBezTo>
                  <a:cubicBezTo>
                    <a:pt x="3" y="17"/>
                    <a:pt x="18" y="15"/>
                    <a:pt x="16" y="17"/>
                  </a:cubicBezTo>
                  <a:cubicBezTo>
                    <a:pt x="13" y="19"/>
                    <a:pt x="5" y="15"/>
                    <a:pt x="5" y="15"/>
                  </a:cubicBezTo>
                  <a:cubicBezTo>
                    <a:pt x="7" y="19"/>
                    <a:pt x="13" y="20"/>
                    <a:pt x="13" y="20"/>
                  </a:cubicBezTo>
                  <a:cubicBezTo>
                    <a:pt x="13" y="20"/>
                    <a:pt x="13" y="26"/>
                    <a:pt x="9" y="34"/>
                  </a:cubicBezTo>
                  <a:cubicBezTo>
                    <a:pt x="5" y="43"/>
                    <a:pt x="9" y="50"/>
                    <a:pt x="9" y="50"/>
                  </a:cubicBezTo>
                  <a:cubicBezTo>
                    <a:pt x="6" y="49"/>
                    <a:pt x="5" y="40"/>
                    <a:pt x="5" y="40"/>
                  </a:cubicBezTo>
                  <a:cubicBezTo>
                    <a:pt x="5" y="40"/>
                    <a:pt x="5" y="53"/>
                    <a:pt x="4" y="58"/>
                  </a:cubicBezTo>
                  <a:cubicBezTo>
                    <a:pt x="3" y="63"/>
                    <a:pt x="7" y="73"/>
                    <a:pt x="7" y="73"/>
                  </a:cubicBezTo>
                  <a:cubicBezTo>
                    <a:pt x="3" y="73"/>
                    <a:pt x="2" y="63"/>
                    <a:pt x="2" y="63"/>
                  </a:cubicBezTo>
                  <a:cubicBezTo>
                    <a:pt x="1" y="64"/>
                    <a:pt x="3" y="73"/>
                    <a:pt x="4" y="76"/>
                  </a:cubicBezTo>
                  <a:cubicBezTo>
                    <a:pt x="5" y="78"/>
                    <a:pt x="5" y="81"/>
                    <a:pt x="4" y="83"/>
                  </a:cubicBezTo>
                  <a:cubicBezTo>
                    <a:pt x="7" y="83"/>
                    <a:pt x="10" y="83"/>
                    <a:pt x="10" y="81"/>
                  </a:cubicBezTo>
                  <a:cubicBezTo>
                    <a:pt x="11" y="78"/>
                    <a:pt x="9" y="71"/>
                    <a:pt x="9" y="71"/>
                  </a:cubicBezTo>
                  <a:cubicBezTo>
                    <a:pt x="9" y="71"/>
                    <a:pt x="14" y="41"/>
                    <a:pt x="14" y="40"/>
                  </a:cubicBezTo>
                  <a:cubicBezTo>
                    <a:pt x="15" y="40"/>
                    <a:pt x="18" y="28"/>
                    <a:pt x="20" y="19"/>
                  </a:cubicBezTo>
                  <a:cubicBezTo>
                    <a:pt x="21" y="22"/>
                    <a:pt x="21" y="22"/>
                    <a:pt x="21" y="22"/>
                  </a:cubicBezTo>
                  <a:cubicBezTo>
                    <a:pt x="21" y="22"/>
                    <a:pt x="26" y="75"/>
                    <a:pt x="32" y="81"/>
                  </a:cubicBezTo>
                  <a:cubicBezTo>
                    <a:pt x="32" y="81"/>
                    <a:pt x="35" y="84"/>
                    <a:pt x="39" y="84"/>
                  </a:cubicBezTo>
                  <a:close/>
                </a:path>
              </a:pathLst>
            </a:custGeom>
            <a:solidFill>
              <a:srgbClr val="000000"/>
            </a:solidFill>
            <a:ln w="9525" cmpd="sng">
              <a:noFill/>
              <a:bevel/>
            </a:ln>
          </p:spPr>
          <p:txBody>
            <a:bodyPr/>
            <a:lstStyle/>
            <a:p>
              <a:endParaRPr lang="zh-CN" altLang="en-US"/>
            </a:p>
          </p:txBody>
        </p:sp>
        <p:sp>
          <p:nvSpPr>
            <p:cNvPr id="46188" name="Freeform 288"/>
            <p:cNvSpPr>
              <a:spLocks noChangeArrowheads="1"/>
            </p:cNvSpPr>
            <p:nvPr/>
          </p:nvSpPr>
          <p:spPr bwMode="auto">
            <a:xfrm>
              <a:off x="174625" y="1362075"/>
              <a:ext cx="104775" cy="155575"/>
            </a:xfrm>
            <a:custGeom>
              <a:avLst/>
              <a:gdLst>
                <a:gd name="T0" fmla="*/ 0 w 6"/>
                <a:gd name="T1" fmla="*/ 69144 h 9"/>
                <a:gd name="T2" fmla="*/ 52388 w 6"/>
                <a:gd name="T3" fmla="*/ 155575 h 9"/>
                <a:gd name="T4" fmla="*/ 52388 w 6"/>
                <a:gd name="T5" fmla="*/ 69144 h 9"/>
                <a:gd name="T6" fmla="*/ 87313 w 6"/>
                <a:gd name="T7" fmla="*/ 0 h 9"/>
                <a:gd name="T8" fmla="*/ 0 w 6"/>
                <a:gd name="T9" fmla="*/ 69144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4"/>
                  </a:moveTo>
                  <a:cubicBezTo>
                    <a:pt x="0" y="4"/>
                    <a:pt x="1" y="8"/>
                    <a:pt x="3" y="9"/>
                  </a:cubicBezTo>
                  <a:cubicBezTo>
                    <a:pt x="3" y="9"/>
                    <a:pt x="3" y="6"/>
                    <a:pt x="3" y="4"/>
                  </a:cubicBezTo>
                  <a:cubicBezTo>
                    <a:pt x="3" y="4"/>
                    <a:pt x="6" y="2"/>
                    <a:pt x="5" y="0"/>
                  </a:cubicBezTo>
                  <a:lnTo>
                    <a:pt x="0" y="4"/>
                  </a:lnTo>
                  <a:close/>
                </a:path>
              </a:pathLst>
            </a:custGeom>
            <a:solidFill>
              <a:srgbClr val="E99D5A"/>
            </a:solidFill>
            <a:ln w="9525" cmpd="sng">
              <a:noFill/>
              <a:bevel/>
            </a:ln>
          </p:spPr>
          <p:txBody>
            <a:bodyPr/>
            <a:lstStyle/>
            <a:p>
              <a:endParaRPr lang="zh-CN" altLang="en-US"/>
            </a:p>
          </p:txBody>
        </p:sp>
        <p:sp>
          <p:nvSpPr>
            <p:cNvPr id="46189" name="Freeform 289"/>
            <p:cNvSpPr>
              <a:spLocks noChangeArrowheads="1"/>
            </p:cNvSpPr>
            <p:nvPr/>
          </p:nvSpPr>
          <p:spPr bwMode="auto">
            <a:xfrm>
              <a:off x="227013" y="396875"/>
              <a:ext cx="609600" cy="862013"/>
            </a:xfrm>
            <a:custGeom>
              <a:avLst/>
              <a:gdLst>
                <a:gd name="T0" fmla="*/ 191589 w 35"/>
                <a:gd name="T1" fmla="*/ 0 h 50"/>
                <a:gd name="T2" fmla="*/ 261257 w 35"/>
                <a:gd name="T3" fmla="*/ 86201 h 50"/>
                <a:gd name="T4" fmla="*/ 383177 w 35"/>
                <a:gd name="T5" fmla="*/ 68961 h 50"/>
                <a:gd name="T6" fmla="*/ 505097 w 35"/>
                <a:gd name="T7" fmla="*/ 586169 h 50"/>
                <a:gd name="T8" fmla="*/ 609600 w 35"/>
                <a:gd name="T9" fmla="*/ 844773 h 50"/>
                <a:gd name="T10" fmla="*/ 296091 w 35"/>
                <a:gd name="T11" fmla="*/ 862013 h 50"/>
                <a:gd name="T12" fmla="*/ 17417 w 35"/>
                <a:gd name="T13" fmla="*/ 844773 h 50"/>
                <a:gd name="T14" fmla="*/ 0 w 35"/>
                <a:gd name="T15" fmla="*/ 258604 h 50"/>
                <a:gd name="T16" fmla="*/ 191589 w 35"/>
                <a:gd name="T17" fmla="*/ 0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50"/>
                <a:gd name="T29" fmla="*/ 35 w 35"/>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50">
                  <a:moveTo>
                    <a:pt x="11" y="0"/>
                  </a:moveTo>
                  <a:cubicBezTo>
                    <a:pt x="11" y="0"/>
                    <a:pt x="13" y="5"/>
                    <a:pt x="15" y="5"/>
                  </a:cubicBezTo>
                  <a:cubicBezTo>
                    <a:pt x="15" y="5"/>
                    <a:pt x="19" y="7"/>
                    <a:pt x="22" y="4"/>
                  </a:cubicBezTo>
                  <a:cubicBezTo>
                    <a:pt x="29" y="34"/>
                    <a:pt x="29" y="34"/>
                    <a:pt x="29" y="34"/>
                  </a:cubicBezTo>
                  <a:cubicBezTo>
                    <a:pt x="35" y="49"/>
                    <a:pt x="35" y="49"/>
                    <a:pt x="35" y="49"/>
                  </a:cubicBezTo>
                  <a:cubicBezTo>
                    <a:pt x="17" y="50"/>
                    <a:pt x="17" y="50"/>
                    <a:pt x="17" y="50"/>
                  </a:cubicBezTo>
                  <a:cubicBezTo>
                    <a:pt x="1" y="49"/>
                    <a:pt x="1" y="49"/>
                    <a:pt x="1" y="49"/>
                  </a:cubicBezTo>
                  <a:cubicBezTo>
                    <a:pt x="0" y="15"/>
                    <a:pt x="0" y="15"/>
                    <a:pt x="0" y="15"/>
                  </a:cubicBezTo>
                  <a:lnTo>
                    <a:pt x="11" y="0"/>
                  </a:lnTo>
                  <a:close/>
                </a:path>
              </a:pathLst>
            </a:custGeom>
            <a:solidFill>
              <a:srgbClr val="F2F2F8"/>
            </a:solidFill>
            <a:ln w="9525" cmpd="sng">
              <a:noFill/>
              <a:bevel/>
            </a:ln>
          </p:spPr>
          <p:txBody>
            <a:bodyPr/>
            <a:lstStyle/>
            <a:p>
              <a:endParaRPr lang="zh-CN" altLang="en-US"/>
            </a:p>
          </p:txBody>
        </p:sp>
        <p:sp>
          <p:nvSpPr>
            <p:cNvPr id="46190" name="Freeform 290"/>
            <p:cNvSpPr>
              <a:spLocks noChangeArrowheads="1"/>
            </p:cNvSpPr>
            <p:nvPr/>
          </p:nvSpPr>
          <p:spPr bwMode="auto">
            <a:xfrm>
              <a:off x="347663" y="500063"/>
              <a:ext cx="122238" cy="120650"/>
            </a:xfrm>
            <a:custGeom>
              <a:avLst/>
              <a:gdLst>
                <a:gd name="T0" fmla="*/ 0 w 77"/>
                <a:gd name="T1" fmla="*/ 85725 h 76"/>
                <a:gd name="T2" fmla="*/ 122238 w 77"/>
                <a:gd name="T3" fmla="*/ 0 h 76"/>
                <a:gd name="T4" fmla="*/ 0 w 77"/>
                <a:gd name="T5" fmla="*/ 120650 h 76"/>
                <a:gd name="T6" fmla="*/ 0 w 77"/>
                <a:gd name="T7" fmla="*/ 85725 h 76"/>
                <a:gd name="T8" fmla="*/ 0 60000 65536"/>
                <a:gd name="T9" fmla="*/ 0 60000 65536"/>
                <a:gd name="T10" fmla="*/ 0 60000 65536"/>
                <a:gd name="T11" fmla="*/ 0 60000 65536"/>
                <a:gd name="T12" fmla="*/ 0 w 77"/>
                <a:gd name="T13" fmla="*/ 0 h 76"/>
                <a:gd name="T14" fmla="*/ 77 w 77"/>
                <a:gd name="T15" fmla="*/ 76 h 76"/>
              </a:gdLst>
              <a:ahLst/>
              <a:cxnLst>
                <a:cxn ang="T8">
                  <a:pos x="T0" y="T1"/>
                </a:cxn>
                <a:cxn ang="T9">
                  <a:pos x="T2" y="T3"/>
                </a:cxn>
                <a:cxn ang="T10">
                  <a:pos x="T4" y="T5"/>
                </a:cxn>
                <a:cxn ang="T11">
                  <a:pos x="T6" y="T7"/>
                </a:cxn>
              </a:cxnLst>
              <a:rect l="T12" t="T13" r="T14" b="T15"/>
              <a:pathLst>
                <a:path w="77" h="76">
                  <a:moveTo>
                    <a:pt x="0" y="54"/>
                  </a:moveTo>
                  <a:lnTo>
                    <a:pt x="77" y="0"/>
                  </a:lnTo>
                  <a:lnTo>
                    <a:pt x="0" y="76"/>
                  </a:lnTo>
                  <a:lnTo>
                    <a:pt x="0" y="54"/>
                  </a:lnTo>
                  <a:close/>
                </a:path>
              </a:pathLst>
            </a:custGeom>
            <a:solidFill>
              <a:srgbClr val="BABABA"/>
            </a:solidFill>
            <a:ln w="9525" cmpd="sng">
              <a:noFill/>
              <a:bevel/>
            </a:ln>
          </p:spPr>
          <p:txBody>
            <a:bodyPr/>
            <a:lstStyle/>
            <a:p>
              <a:endParaRPr lang="zh-CN" altLang="en-US"/>
            </a:p>
          </p:txBody>
        </p:sp>
        <p:sp>
          <p:nvSpPr>
            <p:cNvPr id="46191" name="Freeform 291"/>
            <p:cNvSpPr>
              <a:spLocks noChangeArrowheads="1"/>
            </p:cNvSpPr>
            <p:nvPr/>
          </p:nvSpPr>
          <p:spPr bwMode="auto">
            <a:xfrm>
              <a:off x="522288" y="517525"/>
              <a:ext cx="279400" cy="688975"/>
            </a:xfrm>
            <a:custGeom>
              <a:avLst/>
              <a:gdLst>
                <a:gd name="T0" fmla="*/ 0 w 16"/>
                <a:gd name="T1" fmla="*/ 0 h 40"/>
                <a:gd name="T2" fmla="*/ 104775 w 16"/>
                <a:gd name="T3" fmla="*/ 86122 h 40"/>
                <a:gd name="T4" fmla="*/ 192088 w 16"/>
                <a:gd name="T5" fmla="*/ 378936 h 40"/>
                <a:gd name="T6" fmla="*/ 279400 w 16"/>
                <a:gd name="T7" fmla="*/ 654526 h 40"/>
                <a:gd name="T8" fmla="*/ 69850 w 16"/>
                <a:gd name="T9" fmla="*/ 637302 h 40"/>
                <a:gd name="T10" fmla="*/ 174625 w 16"/>
                <a:gd name="T11" fmla="*/ 568404 h 40"/>
                <a:gd name="T12" fmla="*/ 69850 w 16"/>
                <a:gd name="T13" fmla="*/ 430609 h 40"/>
                <a:gd name="T14" fmla="*/ 104775 w 16"/>
                <a:gd name="T15" fmla="*/ 361712 h 40"/>
                <a:gd name="T16" fmla="*/ 87313 w 16"/>
                <a:gd name="T17" fmla="*/ 120571 h 40"/>
                <a:gd name="T18" fmla="*/ 0 w 16"/>
                <a:gd name="T19" fmla="*/ 0 h 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40"/>
                <a:gd name="T32" fmla="*/ 16 w 16"/>
                <a:gd name="T33" fmla="*/ 40 h 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40">
                  <a:moveTo>
                    <a:pt x="0" y="0"/>
                  </a:moveTo>
                  <a:cubicBezTo>
                    <a:pt x="6" y="5"/>
                    <a:pt x="6" y="5"/>
                    <a:pt x="6" y="5"/>
                  </a:cubicBezTo>
                  <a:cubicBezTo>
                    <a:pt x="11" y="22"/>
                    <a:pt x="11" y="22"/>
                    <a:pt x="11" y="22"/>
                  </a:cubicBezTo>
                  <a:cubicBezTo>
                    <a:pt x="16" y="38"/>
                    <a:pt x="16" y="38"/>
                    <a:pt x="16" y="38"/>
                  </a:cubicBezTo>
                  <a:cubicBezTo>
                    <a:pt x="16" y="38"/>
                    <a:pt x="7" y="40"/>
                    <a:pt x="4" y="37"/>
                  </a:cubicBezTo>
                  <a:cubicBezTo>
                    <a:pt x="4" y="37"/>
                    <a:pt x="10" y="39"/>
                    <a:pt x="10" y="33"/>
                  </a:cubicBezTo>
                  <a:cubicBezTo>
                    <a:pt x="9" y="27"/>
                    <a:pt x="6" y="28"/>
                    <a:pt x="4" y="25"/>
                  </a:cubicBezTo>
                  <a:cubicBezTo>
                    <a:pt x="4" y="25"/>
                    <a:pt x="6" y="25"/>
                    <a:pt x="6" y="21"/>
                  </a:cubicBezTo>
                  <a:cubicBezTo>
                    <a:pt x="6" y="16"/>
                    <a:pt x="5" y="7"/>
                    <a:pt x="5" y="7"/>
                  </a:cubicBezTo>
                  <a:cubicBezTo>
                    <a:pt x="5" y="7"/>
                    <a:pt x="3" y="4"/>
                    <a:pt x="0" y="0"/>
                  </a:cubicBezTo>
                  <a:close/>
                </a:path>
              </a:pathLst>
            </a:custGeom>
            <a:solidFill>
              <a:srgbClr val="BABABA"/>
            </a:solidFill>
            <a:ln w="9525" cmpd="sng">
              <a:noFill/>
              <a:bevel/>
            </a:ln>
          </p:spPr>
          <p:txBody>
            <a:bodyPr/>
            <a:lstStyle/>
            <a:p>
              <a:endParaRPr lang="zh-CN" altLang="en-US"/>
            </a:p>
          </p:txBody>
        </p:sp>
        <p:sp>
          <p:nvSpPr>
            <p:cNvPr id="46192" name="Freeform 292"/>
            <p:cNvSpPr>
              <a:spLocks noChangeArrowheads="1"/>
            </p:cNvSpPr>
            <p:nvPr/>
          </p:nvSpPr>
          <p:spPr bwMode="auto">
            <a:xfrm>
              <a:off x="17463" y="412750"/>
              <a:ext cx="382588" cy="1087438"/>
            </a:xfrm>
            <a:custGeom>
              <a:avLst/>
              <a:gdLst>
                <a:gd name="T0" fmla="*/ 156513 w 22"/>
                <a:gd name="T1" fmla="*/ 1087438 h 63"/>
                <a:gd name="T2" fmla="*/ 260855 w 22"/>
                <a:gd name="T3" fmla="*/ 966612 h 63"/>
                <a:gd name="T4" fmla="*/ 347807 w 22"/>
                <a:gd name="T5" fmla="*/ 569610 h 63"/>
                <a:gd name="T6" fmla="*/ 382588 w 22"/>
                <a:gd name="T7" fmla="*/ 0 h 63"/>
                <a:gd name="T8" fmla="*/ 313027 w 22"/>
                <a:gd name="T9" fmla="*/ 69044 h 63"/>
                <a:gd name="T10" fmla="*/ 86952 w 22"/>
                <a:gd name="T11" fmla="*/ 120826 h 63"/>
                <a:gd name="T12" fmla="*/ 0 w 22"/>
                <a:gd name="T13" fmla="*/ 604132 h 63"/>
                <a:gd name="T14" fmla="*/ 34781 w 22"/>
                <a:gd name="T15" fmla="*/ 811263 h 63"/>
                <a:gd name="T16" fmla="*/ 156513 w 22"/>
                <a:gd name="T17" fmla="*/ 1087438 h 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63"/>
                <a:gd name="T29" fmla="*/ 22 w 22"/>
                <a:gd name="T30" fmla="*/ 63 h 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63">
                  <a:moveTo>
                    <a:pt x="9" y="63"/>
                  </a:moveTo>
                  <a:cubicBezTo>
                    <a:pt x="9" y="63"/>
                    <a:pt x="10" y="58"/>
                    <a:pt x="15" y="56"/>
                  </a:cubicBezTo>
                  <a:cubicBezTo>
                    <a:pt x="15" y="56"/>
                    <a:pt x="20" y="44"/>
                    <a:pt x="20" y="33"/>
                  </a:cubicBezTo>
                  <a:cubicBezTo>
                    <a:pt x="21" y="21"/>
                    <a:pt x="20" y="4"/>
                    <a:pt x="22" y="0"/>
                  </a:cubicBezTo>
                  <a:cubicBezTo>
                    <a:pt x="22" y="0"/>
                    <a:pt x="20" y="1"/>
                    <a:pt x="18" y="4"/>
                  </a:cubicBezTo>
                  <a:cubicBezTo>
                    <a:pt x="18" y="4"/>
                    <a:pt x="8" y="5"/>
                    <a:pt x="5" y="7"/>
                  </a:cubicBezTo>
                  <a:cubicBezTo>
                    <a:pt x="5" y="7"/>
                    <a:pt x="1" y="17"/>
                    <a:pt x="0" y="35"/>
                  </a:cubicBezTo>
                  <a:cubicBezTo>
                    <a:pt x="0" y="35"/>
                    <a:pt x="2" y="45"/>
                    <a:pt x="2" y="47"/>
                  </a:cubicBezTo>
                  <a:cubicBezTo>
                    <a:pt x="3" y="48"/>
                    <a:pt x="6" y="56"/>
                    <a:pt x="9" y="63"/>
                  </a:cubicBezTo>
                  <a:close/>
                </a:path>
              </a:pathLst>
            </a:custGeom>
            <a:solidFill>
              <a:srgbClr val="121212"/>
            </a:solidFill>
            <a:ln w="9525" cmpd="sng">
              <a:noFill/>
              <a:bevel/>
            </a:ln>
          </p:spPr>
          <p:txBody>
            <a:bodyPr/>
            <a:lstStyle/>
            <a:p>
              <a:endParaRPr lang="zh-CN" altLang="en-US"/>
            </a:p>
          </p:txBody>
        </p:sp>
        <p:sp>
          <p:nvSpPr>
            <p:cNvPr id="46193" name="Freeform 293"/>
            <p:cNvSpPr>
              <a:spLocks noChangeArrowheads="1"/>
            </p:cNvSpPr>
            <p:nvPr/>
          </p:nvSpPr>
          <p:spPr bwMode="auto">
            <a:xfrm>
              <a:off x="347663" y="1206500"/>
              <a:ext cx="436563" cy="103188"/>
            </a:xfrm>
            <a:custGeom>
              <a:avLst/>
              <a:gdLst>
                <a:gd name="T0" fmla="*/ 419100 w 25"/>
                <a:gd name="T1" fmla="*/ 0 h 6"/>
                <a:gd name="T2" fmla="*/ 17463 w 25"/>
                <a:gd name="T3" fmla="*/ 51594 h 6"/>
                <a:gd name="T4" fmla="*/ 0 w 25"/>
                <a:gd name="T5" fmla="*/ 51594 h 6"/>
                <a:gd name="T6" fmla="*/ 436563 w 25"/>
                <a:gd name="T7" fmla="*/ 34396 h 6"/>
                <a:gd name="T8" fmla="*/ 419100 w 25"/>
                <a:gd name="T9" fmla="*/ 0 h 6"/>
                <a:gd name="T10" fmla="*/ 0 60000 65536"/>
                <a:gd name="T11" fmla="*/ 0 60000 65536"/>
                <a:gd name="T12" fmla="*/ 0 60000 65536"/>
                <a:gd name="T13" fmla="*/ 0 60000 65536"/>
                <a:gd name="T14" fmla="*/ 0 60000 65536"/>
                <a:gd name="T15" fmla="*/ 0 w 25"/>
                <a:gd name="T16" fmla="*/ 0 h 6"/>
                <a:gd name="T17" fmla="*/ 25 w 25"/>
                <a:gd name="T18" fmla="*/ 6 h 6"/>
              </a:gdLst>
              <a:ahLst/>
              <a:cxnLst>
                <a:cxn ang="T10">
                  <a:pos x="T0" y="T1"/>
                </a:cxn>
                <a:cxn ang="T11">
                  <a:pos x="T2" y="T3"/>
                </a:cxn>
                <a:cxn ang="T12">
                  <a:pos x="T4" y="T5"/>
                </a:cxn>
                <a:cxn ang="T13">
                  <a:pos x="T6" y="T7"/>
                </a:cxn>
                <a:cxn ang="T14">
                  <a:pos x="T8" y="T9"/>
                </a:cxn>
              </a:cxnLst>
              <a:rect l="T15" t="T16" r="T17" b="T18"/>
              <a:pathLst>
                <a:path w="25" h="6">
                  <a:moveTo>
                    <a:pt x="24" y="0"/>
                  </a:moveTo>
                  <a:cubicBezTo>
                    <a:pt x="15" y="3"/>
                    <a:pt x="5" y="3"/>
                    <a:pt x="1" y="3"/>
                  </a:cubicBezTo>
                  <a:cubicBezTo>
                    <a:pt x="0" y="3"/>
                    <a:pt x="0" y="3"/>
                    <a:pt x="0" y="3"/>
                  </a:cubicBezTo>
                  <a:cubicBezTo>
                    <a:pt x="0" y="3"/>
                    <a:pt x="15" y="6"/>
                    <a:pt x="25" y="2"/>
                  </a:cubicBezTo>
                  <a:lnTo>
                    <a:pt x="24" y="0"/>
                  </a:lnTo>
                  <a:close/>
                </a:path>
              </a:pathLst>
            </a:custGeom>
            <a:solidFill>
              <a:srgbClr val="000000"/>
            </a:solidFill>
            <a:ln w="9525" cmpd="sng">
              <a:noFill/>
              <a:bevel/>
            </a:ln>
          </p:spPr>
          <p:txBody>
            <a:bodyPr/>
            <a:lstStyle/>
            <a:p>
              <a:endParaRPr lang="zh-CN" altLang="en-US"/>
            </a:p>
          </p:txBody>
        </p:sp>
        <p:sp>
          <p:nvSpPr>
            <p:cNvPr id="46194" name="Freeform 294"/>
            <p:cNvSpPr>
              <a:spLocks noChangeArrowheads="1"/>
            </p:cNvSpPr>
            <p:nvPr/>
          </p:nvSpPr>
          <p:spPr bwMode="auto">
            <a:xfrm>
              <a:off x="244475" y="517525"/>
              <a:ext cx="138113" cy="603250"/>
            </a:xfrm>
            <a:custGeom>
              <a:avLst/>
              <a:gdLst>
                <a:gd name="T0" fmla="*/ 103585 w 8"/>
                <a:gd name="T1" fmla="*/ 603250 h 35"/>
                <a:gd name="T2" fmla="*/ 120849 w 8"/>
                <a:gd name="T3" fmla="*/ 465364 h 35"/>
                <a:gd name="T4" fmla="*/ 138113 w 8"/>
                <a:gd name="T5" fmla="*/ 430893 h 35"/>
                <a:gd name="T6" fmla="*/ 17264 w 8"/>
                <a:gd name="T7" fmla="*/ 68943 h 35"/>
                <a:gd name="T8" fmla="*/ 69057 w 8"/>
                <a:gd name="T9" fmla="*/ 51707 h 35"/>
                <a:gd name="T10" fmla="*/ 17264 w 8"/>
                <a:gd name="T11" fmla="*/ 0 h 35"/>
                <a:gd name="T12" fmla="*/ 51792 w 8"/>
                <a:gd name="T13" fmla="*/ 51707 h 35"/>
                <a:gd name="T14" fmla="*/ 0 w 8"/>
                <a:gd name="T15" fmla="*/ 68943 h 35"/>
                <a:gd name="T16" fmla="*/ 103585 w 8"/>
                <a:gd name="T17" fmla="*/ 603250 h 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35"/>
                <a:gd name="T29" fmla="*/ 8 w 8"/>
                <a:gd name="T30" fmla="*/ 35 h 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35">
                  <a:moveTo>
                    <a:pt x="6" y="35"/>
                  </a:moveTo>
                  <a:cubicBezTo>
                    <a:pt x="7" y="32"/>
                    <a:pt x="7" y="29"/>
                    <a:pt x="7" y="27"/>
                  </a:cubicBezTo>
                  <a:cubicBezTo>
                    <a:pt x="7" y="26"/>
                    <a:pt x="7" y="26"/>
                    <a:pt x="8" y="25"/>
                  </a:cubicBezTo>
                  <a:cubicBezTo>
                    <a:pt x="5" y="17"/>
                    <a:pt x="1" y="4"/>
                    <a:pt x="1" y="4"/>
                  </a:cubicBezTo>
                  <a:cubicBezTo>
                    <a:pt x="4" y="3"/>
                    <a:pt x="4" y="3"/>
                    <a:pt x="4" y="3"/>
                  </a:cubicBezTo>
                  <a:cubicBezTo>
                    <a:pt x="2" y="2"/>
                    <a:pt x="1" y="0"/>
                    <a:pt x="1" y="0"/>
                  </a:cubicBezTo>
                  <a:cubicBezTo>
                    <a:pt x="3" y="3"/>
                    <a:pt x="3" y="3"/>
                    <a:pt x="3" y="3"/>
                  </a:cubicBezTo>
                  <a:cubicBezTo>
                    <a:pt x="1" y="4"/>
                    <a:pt x="0" y="4"/>
                    <a:pt x="0" y="4"/>
                  </a:cubicBezTo>
                  <a:cubicBezTo>
                    <a:pt x="4" y="17"/>
                    <a:pt x="6" y="28"/>
                    <a:pt x="6" y="35"/>
                  </a:cubicBezTo>
                  <a:close/>
                </a:path>
              </a:pathLst>
            </a:custGeom>
            <a:solidFill>
              <a:srgbClr val="000000"/>
            </a:solidFill>
            <a:ln w="9525" cmpd="sng">
              <a:noFill/>
              <a:bevel/>
            </a:ln>
          </p:spPr>
          <p:txBody>
            <a:bodyPr/>
            <a:lstStyle/>
            <a:p>
              <a:endParaRPr lang="zh-CN" altLang="en-US"/>
            </a:p>
          </p:txBody>
        </p:sp>
        <p:sp>
          <p:nvSpPr>
            <p:cNvPr id="46195" name="Freeform 295"/>
            <p:cNvSpPr>
              <a:spLocks noChangeArrowheads="1"/>
            </p:cNvSpPr>
            <p:nvPr/>
          </p:nvSpPr>
          <p:spPr bwMode="auto">
            <a:xfrm>
              <a:off x="261938" y="793750"/>
              <a:ext cx="17463" cy="68263"/>
            </a:xfrm>
            <a:custGeom>
              <a:avLst/>
              <a:gdLst>
                <a:gd name="T0" fmla="*/ 0 w 1"/>
                <a:gd name="T1" fmla="*/ 17066 h 4"/>
                <a:gd name="T2" fmla="*/ 0 w 1"/>
                <a:gd name="T3" fmla="*/ 68263 h 4"/>
                <a:gd name="T4" fmla="*/ 0 w 1"/>
                <a:gd name="T5" fmla="*/ 34132 h 4"/>
                <a:gd name="T6" fmla="*/ 0 w 1"/>
                <a:gd name="T7" fmla="*/ 17066 h 4"/>
                <a:gd name="T8" fmla="*/ 0 60000 65536"/>
                <a:gd name="T9" fmla="*/ 0 60000 65536"/>
                <a:gd name="T10" fmla="*/ 0 60000 65536"/>
                <a:gd name="T11" fmla="*/ 0 60000 65536"/>
                <a:gd name="T12" fmla="*/ 0 w 1"/>
                <a:gd name="T13" fmla="*/ 0 h 4"/>
                <a:gd name="T14" fmla="*/ 1 w 1"/>
                <a:gd name="T15" fmla="*/ 4 h 4"/>
              </a:gdLst>
              <a:ahLst/>
              <a:cxnLst>
                <a:cxn ang="T8">
                  <a:pos x="T0" y="T1"/>
                </a:cxn>
                <a:cxn ang="T9">
                  <a:pos x="T2" y="T3"/>
                </a:cxn>
                <a:cxn ang="T10">
                  <a:pos x="T4" y="T5"/>
                </a:cxn>
                <a:cxn ang="T11">
                  <a:pos x="T6" y="T7"/>
                </a:cxn>
              </a:cxnLst>
              <a:rect l="T12" t="T13" r="T14" b="T15"/>
              <a:pathLst>
                <a:path w="1" h="4">
                  <a:moveTo>
                    <a:pt x="0" y="1"/>
                  </a:moveTo>
                  <a:cubicBezTo>
                    <a:pt x="0" y="0"/>
                    <a:pt x="0" y="2"/>
                    <a:pt x="0" y="4"/>
                  </a:cubicBezTo>
                  <a:cubicBezTo>
                    <a:pt x="0" y="3"/>
                    <a:pt x="1" y="3"/>
                    <a:pt x="0" y="2"/>
                  </a:cubicBezTo>
                  <a:cubicBezTo>
                    <a:pt x="0" y="2"/>
                    <a:pt x="0" y="2"/>
                    <a:pt x="0" y="1"/>
                  </a:cubicBezTo>
                  <a:close/>
                </a:path>
              </a:pathLst>
            </a:custGeom>
            <a:solidFill>
              <a:srgbClr val="000000"/>
            </a:solidFill>
            <a:ln w="9525" cmpd="sng">
              <a:noFill/>
              <a:bevel/>
            </a:ln>
          </p:spPr>
          <p:txBody>
            <a:bodyPr/>
            <a:lstStyle/>
            <a:p>
              <a:endParaRPr lang="zh-CN" altLang="en-US"/>
            </a:p>
          </p:txBody>
        </p:sp>
        <p:sp>
          <p:nvSpPr>
            <p:cNvPr id="46196" name="Freeform 296"/>
            <p:cNvSpPr>
              <a:spLocks noChangeArrowheads="1"/>
            </p:cNvSpPr>
            <p:nvPr/>
          </p:nvSpPr>
          <p:spPr bwMode="auto">
            <a:xfrm>
              <a:off x="69850" y="603250"/>
              <a:ext cx="227013" cy="776288"/>
            </a:xfrm>
            <a:custGeom>
              <a:avLst/>
              <a:gdLst>
                <a:gd name="T0" fmla="*/ 227013 w 13"/>
                <a:gd name="T1" fmla="*/ 724535 h 45"/>
                <a:gd name="T2" fmla="*/ 209550 w 13"/>
                <a:gd name="T3" fmla="*/ 569278 h 45"/>
                <a:gd name="T4" fmla="*/ 192088 w 13"/>
                <a:gd name="T5" fmla="*/ 258763 h 45"/>
                <a:gd name="T6" fmla="*/ 174625 w 13"/>
                <a:gd name="T7" fmla="*/ 483024 h 45"/>
                <a:gd name="T8" fmla="*/ 157163 w 13"/>
                <a:gd name="T9" fmla="*/ 207010 h 45"/>
                <a:gd name="T10" fmla="*/ 157163 w 13"/>
                <a:gd name="T11" fmla="*/ 569278 h 45"/>
                <a:gd name="T12" fmla="*/ 87313 w 13"/>
                <a:gd name="T13" fmla="*/ 345017 h 45"/>
                <a:gd name="T14" fmla="*/ 69850 w 13"/>
                <a:gd name="T15" fmla="*/ 0 h 45"/>
                <a:gd name="T16" fmla="*/ 69850 w 13"/>
                <a:gd name="T17" fmla="*/ 327766 h 45"/>
                <a:gd name="T18" fmla="*/ 0 w 13"/>
                <a:gd name="T19" fmla="*/ 241512 h 45"/>
                <a:gd name="T20" fmla="*/ 52388 w 13"/>
                <a:gd name="T21" fmla="*/ 345017 h 45"/>
                <a:gd name="T22" fmla="*/ 34925 w 13"/>
                <a:gd name="T23" fmla="*/ 379519 h 45"/>
                <a:gd name="T24" fmla="*/ 69850 w 13"/>
                <a:gd name="T25" fmla="*/ 414020 h 45"/>
                <a:gd name="T26" fmla="*/ 0 w 13"/>
                <a:gd name="T27" fmla="*/ 448522 h 45"/>
                <a:gd name="T28" fmla="*/ 69850 w 13"/>
                <a:gd name="T29" fmla="*/ 448522 h 45"/>
                <a:gd name="T30" fmla="*/ 17463 w 13"/>
                <a:gd name="T31" fmla="*/ 465773 h 45"/>
                <a:gd name="T32" fmla="*/ 104775 w 13"/>
                <a:gd name="T33" fmla="*/ 517525 h 45"/>
                <a:gd name="T34" fmla="*/ 209550 w 13"/>
                <a:gd name="T35" fmla="*/ 776288 h 45"/>
                <a:gd name="T36" fmla="*/ 227013 w 13"/>
                <a:gd name="T37" fmla="*/ 724535 h 4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
                <a:gd name="T58" fmla="*/ 0 h 45"/>
                <a:gd name="T59" fmla="*/ 13 w 13"/>
                <a:gd name="T60" fmla="*/ 45 h 4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 h="45">
                  <a:moveTo>
                    <a:pt x="13" y="42"/>
                  </a:moveTo>
                  <a:cubicBezTo>
                    <a:pt x="12" y="38"/>
                    <a:pt x="12" y="33"/>
                    <a:pt x="12" y="33"/>
                  </a:cubicBezTo>
                  <a:cubicBezTo>
                    <a:pt x="12" y="27"/>
                    <a:pt x="11" y="20"/>
                    <a:pt x="11" y="15"/>
                  </a:cubicBezTo>
                  <a:cubicBezTo>
                    <a:pt x="11" y="20"/>
                    <a:pt x="10" y="28"/>
                    <a:pt x="10" y="28"/>
                  </a:cubicBezTo>
                  <a:cubicBezTo>
                    <a:pt x="10" y="24"/>
                    <a:pt x="9" y="12"/>
                    <a:pt x="9" y="12"/>
                  </a:cubicBezTo>
                  <a:cubicBezTo>
                    <a:pt x="9" y="12"/>
                    <a:pt x="9" y="33"/>
                    <a:pt x="9" y="33"/>
                  </a:cubicBezTo>
                  <a:cubicBezTo>
                    <a:pt x="6" y="29"/>
                    <a:pt x="5" y="20"/>
                    <a:pt x="5" y="20"/>
                  </a:cubicBezTo>
                  <a:cubicBezTo>
                    <a:pt x="6" y="14"/>
                    <a:pt x="4" y="0"/>
                    <a:pt x="4" y="0"/>
                  </a:cubicBezTo>
                  <a:cubicBezTo>
                    <a:pt x="4" y="0"/>
                    <a:pt x="6" y="17"/>
                    <a:pt x="4" y="19"/>
                  </a:cubicBezTo>
                  <a:cubicBezTo>
                    <a:pt x="2" y="20"/>
                    <a:pt x="0" y="14"/>
                    <a:pt x="0" y="14"/>
                  </a:cubicBezTo>
                  <a:cubicBezTo>
                    <a:pt x="0" y="19"/>
                    <a:pt x="3" y="20"/>
                    <a:pt x="3" y="20"/>
                  </a:cubicBezTo>
                  <a:cubicBezTo>
                    <a:pt x="3" y="20"/>
                    <a:pt x="2" y="22"/>
                    <a:pt x="2" y="22"/>
                  </a:cubicBezTo>
                  <a:cubicBezTo>
                    <a:pt x="4" y="22"/>
                    <a:pt x="4" y="24"/>
                    <a:pt x="4" y="24"/>
                  </a:cubicBezTo>
                  <a:cubicBezTo>
                    <a:pt x="3" y="24"/>
                    <a:pt x="0" y="26"/>
                    <a:pt x="0" y="26"/>
                  </a:cubicBezTo>
                  <a:cubicBezTo>
                    <a:pt x="2" y="25"/>
                    <a:pt x="4" y="26"/>
                    <a:pt x="4" y="26"/>
                  </a:cubicBezTo>
                  <a:cubicBezTo>
                    <a:pt x="3" y="25"/>
                    <a:pt x="1" y="27"/>
                    <a:pt x="1" y="27"/>
                  </a:cubicBezTo>
                  <a:cubicBezTo>
                    <a:pt x="4" y="26"/>
                    <a:pt x="5" y="29"/>
                    <a:pt x="6" y="30"/>
                  </a:cubicBezTo>
                  <a:cubicBezTo>
                    <a:pt x="6" y="31"/>
                    <a:pt x="10" y="40"/>
                    <a:pt x="12" y="45"/>
                  </a:cubicBezTo>
                  <a:cubicBezTo>
                    <a:pt x="12" y="45"/>
                    <a:pt x="13" y="44"/>
                    <a:pt x="13" y="42"/>
                  </a:cubicBezTo>
                  <a:close/>
                </a:path>
              </a:pathLst>
            </a:custGeom>
            <a:solidFill>
              <a:srgbClr val="000000"/>
            </a:solidFill>
            <a:ln w="9525" cmpd="sng">
              <a:noFill/>
              <a:bevel/>
            </a:ln>
          </p:spPr>
          <p:txBody>
            <a:bodyPr/>
            <a:lstStyle/>
            <a:p>
              <a:endParaRPr lang="zh-CN" altLang="en-US"/>
            </a:p>
          </p:txBody>
        </p:sp>
        <p:sp>
          <p:nvSpPr>
            <p:cNvPr id="46197" name="Freeform 297"/>
            <p:cNvSpPr>
              <a:spLocks noChangeArrowheads="1"/>
            </p:cNvSpPr>
            <p:nvPr/>
          </p:nvSpPr>
          <p:spPr bwMode="auto">
            <a:xfrm>
              <a:off x="592138" y="447675"/>
              <a:ext cx="1028700" cy="1155700"/>
            </a:xfrm>
            <a:custGeom>
              <a:avLst/>
              <a:gdLst>
                <a:gd name="T0" fmla="*/ 0 w 59"/>
                <a:gd name="T1" fmla="*/ 34499 h 67"/>
                <a:gd name="T2" fmla="*/ 34871 w 59"/>
                <a:gd name="T3" fmla="*/ 482979 h 67"/>
                <a:gd name="T4" fmla="*/ 366147 w 59"/>
                <a:gd name="T5" fmla="*/ 1155700 h 67"/>
                <a:gd name="T6" fmla="*/ 435890 w 59"/>
                <a:gd name="T7" fmla="*/ 1103952 h 67"/>
                <a:gd name="T8" fmla="*/ 348712 w 59"/>
                <a:gd name="T9" fmla="*/ 534727 h 67"/>
                <a:gd name="T10" fmla="*/ 313841 w 59"/>
                <a:gd name="T11" fmla="*/ 310487 h 67"/>
                <a:gd name="T12" fmla="*/ 505632 w 59"/>
                <a:gd name="T13" fmla="*/ 344985 h 67"/>
                <a:gd name="T14" fmla="*/ 540503 w 59"/>
                <a:gd name="T15" fmla="*/ 362234 h 67"/>
                <a:gd name="T16" fmla="*/ 732295 w 59"/>
                <a:gd name="T17" fmla="*/ 327736 h 67"/>
                <a:gd name="T18" fmla="*/ 1011264 w 59"/>
                <a:gd name="T19" fmla="*/ 275988 h 67"/>
                <a:gd name="T20" fmla="*/ 976393 w 59"/>
                <a:gd name="T21" fmla="*/ 120745 h 67"/>
                <a:gd name="T22" fmla="*/ 575375 w 59"/>
                <a:gd name="T23" fmla="*/ 155243 h 67"/>
                <a:gd name="T24" fmla="*/ 418454 w 59"/>
                <a:gd name="T25" fmla="*/ 137994 h 67"/>
                <a:gd name="T26" fmla="*/ 348712 w 59"/>
                <a:gd name="T27" fmla="*/ 137994 h 67"/>
                <a:gd name="T28" fmla="*/ 331276 w 59"/>
                <a:gd name="T29" fmla="*/ 103496 h 67"/>
                <a:gd name="T30" fmla="*/ 296405 w 59"/>
                <a:gd name="T31" fmla="*/ 103496 h 67"/>
                <a:gd name="T32" fmla="*/ 261534 w 59"/>
                <a:gd name="T33" fmla="*/ 34499 h 67"/>
                <a:gd name="T34" fmla="*/ 122049 w 59"/>
                <a:gd name="T35" fmla="*/ 17249 h 67"/>
                <a:gd name="T36" fmla="*/ 34871 w 59"/>
                <a:gd name="T37" fmla="*/ 0 h 67"/>
                <a:gd name="T38" fmla="*/ 0 w 59"/>
                <a:gd name="T39" fmla="*/ 34499 h 6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9"/>
                <a:gd name="T61" fmla="*/ 0 h 67"/>
                <a:gd name="T62" fmla="*/ 59 w 59"/>
                <a:gd name="T63" fmla="*/ 67 h 6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9" h="67">
                  <a:moveTo>
                    <a:pt x="0" y="2"/>
                  </a:moveTo>
                  <a:cubicBezTo>
                    <a:pt x="0" y="2"/>
                    <a:pt x="0" y="19"/>
                    <a:pt x="2" y="28"/>
                  </a:cubicBezTo>
                  <a:cubicBezTo>
                    <a:pt x="2" y="28"/>
                    <a:pt x="11" y="61"/>
                    <a:pt x="21" y="67"/>
                  </a:cubicBezTo>
                  <a:cubicBezTo>
                    <a:pt x="21" y="67"/>
                    <a:pt x="25" y="65"/>
                    <a:pt x="25" y="64"/>
                  </a:cubicBezTo>
                  <a:cubicBezTo>
                    <a:pt x="25" y="63"/>
                    <a:pt x="20" y="34"/>
                    <a:pt x="20" y="31"/>
                  </a:cubicBezTo>
                  <a:cubicBezTo>
                    <a:pt x="19" y="29"/>
                    <a:pt x="18" y="18"/>
                    <a:pt x="18" y="18"/>
                  </a:cubicBezTo>
                  <a:cubicBezTo>
                    <a:pt x="18" y="18"/>
                    <a:pt x="27" y="19"/>
                    <a:pt x="29" y="20"/>
                  </a:cubicBezTo>
                  <a:cubicBezTo>
                    <a:pt x="29" y="20"/>
                    <a:pt x="29" y="21"/>
                    <a:pt x="31" y="21"/>
                  </a:cubicBezTo>
                  <a:cubicBezTo>
                    <a:pt x="33" y="21"/>
                    <a:pt x="41" y="19"/>
                    <a:pt x="42" y="19"/>
                  </a:cubicBezTo>
                  <a:cubicBezTo>
                    <a:pt x="44" y="19"/>
                    <a:pt x="57" y="16"/>
                    <a:pt x="58" y="16"/>
                  </a:cubicBezTo>
                  <a:cubicBezTo>
                    <a:pt x="59" y="15"/>
                    <a:pt x="57" y="8"/>
                    <a:pt x="56" y="7"/>
                  </a:cubicBezTo>
                  <a:cubicBezTo>
                    <a:pt x="56" y="6"/>
                    <a:pt x="37" y="8"/>
                    <a:pt x="33" y="9"/>
                  </a:cubicBezTo>
                  <a:cubicBezTo>
                    <a:pt x="33" y="9"/>
                    <a:pt x="25" y="8"/>
                    <a:pt x="24" y="8"/>
                  </a:cubicBezTo>
                  <a:cubicBezTo>
                    <a:pt x="23" y="8"/>
                    <a:pt x="20" y="8"/>
                    <a:pt x="20" y="8"/>
                  </a:cubicBezTo>
                  <a:cubicBezTo>
                    <a:pt x="20" y="8"/>
                    <a:pt x="20" y="6"/>
                    <a:pt x="19" y="6"/>
                  </a:cubicBezTo>
                  <a:cubicBezTo>
                    <a:pt x="19" y="6"/>
                    <a:pt x="17" y="6"/>
                    <a:pt x="17" y="6"/>
                  </a:cubicBezTo>
                  <a:cubicBezTo>
                    <a:pt x="17" y="6"/>
                    <a:pt x="17" y="3"/>
                    <a:pt x="15" y="2"/>
                  </a:cubicBezTo>
                  <a:cubicBezTo>
                    <a:pt x="13" y="1"/>
                    <a:pt x="8" y="1"/>
                    <a:pt x="7" y="1"/>
                  </a:cubicBezTo>
                  <a:cubicBezTo>
                    <a:pt x="6" y="0"/>
                    <a:pt x="2" y="0"/>
                    <a:pt x="2" y="0"/>
                  </a:cubicBezTo>
                  <a:lnTo>
                    <a:pt x="0" y="2"/>
                  </a:lnTo>
                  <a:close/>
                </a:path>
              </a:pathLst>
            </a:custGeom>
            <a:solidFill>
              <a:srgbClr val="000000"/>
            </a:solidFill>
            <a:ln w="9525" cmpd="sng">
              <a:noFill/>
              <a:bevel/>
            </a:ln>
          </p:spPr>
          <p:txBody>
            <a:bodyPr/>
            <a:lstStyle/>
            <a:p>
              <a:endParaRPr lang="zh-CN" altLang="en-US"/>
            </a:p>
          </p:txBody>
        </p:sp>
        <p:sp>
          <p:nvSpPr>
            <p:cNvPr id="46198" name="Freeform 298"/>
            <p:cNvSpPr>
              <a:spLocks noChangeArrowheads="1"/>
            </p:cNvSpPr>
            <p:nvPr/>
          </p:nvSpPr>
          <p:spPr bwMode="auto">
            <a:xfrm>
              <a:off x="592138" y="465138"/>
              <a:ext cx="993775" cy="1052513"/>
            </a:xfrm>
            <a:custGeom>
              <a:avLst/>
              <a:gdLst>
                <a:gd name="T0" fmla="*/ 958906 w 57"/>
                <a:gd name="T1" fmla="*/ 120780 h 61"/>
                <a:gd name="T2" fmla="*/ 575343 w 57"/>
                <a:gd name="T3" fmla="*/ 155289 h 61"/>
                <a:gd name="T4" fmla="*/ 400997 w 57"/>
                <a:gd name="T5" fmla="*/ 258815 h 61"/>
                <a:gd name="T6" fmla="*/ 505605 w 57"/>
                <a:gd name="T7" fmla="*/ 155289 h 61"/>
                <a:gd name="T8" fmla="*/ 383562 w 57"/>
                <a:gd name="T9" fmla="*/ 258815 h 61"/>
                <a:gd name="T10" fmla="*/ 453301 w 57"/>
                <a:gd name="T11" fmla="*/ 155289 h 61"/>
                <a:gd name="T12" fmla="*/ 348693 w 57"/>
                <a:gd name="T13" fmla="*/ 258815 h 61"/>
                <a:gd name="T14" fmla="*/ 366128 w 57"/>
                <a:gd name="T15" fmla="*/ 155289 h 61"/>
                <a:gd name="T16" fmla="*/ 383562 w 57"/>
                <a:gd name="T17" fmla="*/ 155289 h 61"/>
                <a:gd name="T18" fmla="*/ 348693 w 57"/>
                <a:gd name="T19" fmla="*/ 155289 h 61"/>
                <a:gd name="T20" fmla="*/ 313824 w 57"/>
                <a:gd name="T21" fmla="*/ 224306 h 61"/>
                <a:gd name="T22" fmla="*/ 331258 w 57"/>
                <a:gd name="T23" fmla="*/ 138034 h 61"/>
                <a:gd name="T24" fmla="*/ 278954 w 57"/>
                <a:gd name="T25" fmla="*/ 172543 h 61"/>
                <a:gd name="T26" fmla="*/ 278954 w 57"/>
                <a:gd name="T27" fmla="*/ 189797 h 61"/>
                <a:gd name="T28" fmla="*/ 278954 w 57"/>
                <a:gd name="T29" fmla="*/ 17254 h 61"/>
                <a:gd name="T30" fmla="*/ 261520 w 57"/>
                <a:gd name="T31" fmla="*/ 17254 h 61"/>
                <a:gd name="T32" fmla="*/ 209216 w 57"/>
                <a:gd name="T33" fmla="*/ 0 h 61"/>
                <a:gd name="T34" fmla="*/ 191781 w 57"/>
                <a:gd name="T35" fmla="*/ 17254 h 61"/>
                <a:gd name="T36" fmla="*/ 122043 w 57"/>
                <a:gd name="T37" fmla="*/ 17254 h 61"/>
                <a:gd name="T38" fmla="*/ 174346 w 57"/>
                <a:gd name="T39" fmla="*/ 51763 h 61"/>
                <a:gd name="T40" fmla="*/ 17435 w 57"/>
                <a:gd name="T41" fmla="*/ 0 h 61"/>
                <a:gd name="T42" fmla="*/ 0 w 57"/>
                <a:gd name="T43" fmla="*/ 17254 h 61"/>
                <a:gd name="T44" fmla="*/ 0 w 57"/>
                <a:gd name="T45" fmla="*/ 17254 h 61"/>
                <a:gd name="T46" fmla="*/ 69739 w 57"/>
                <a:gd name="T47" fmla="*/ 69017 h 61"/>
                <a:gd name="T48" fmla="*/ 34869 w 57"/>
                <a:gd name="T49" fmla="*/ 276069 h 61"/>
                <a:gd name="T50" fmla="*/ 17435 w 57"/>
                <a:gd name="T51" fmla="*/ 414103 h 61"/>
                <a:gd name="T52" fmla="*/ 34869 w 57"/>
                <a:gd name="T53" fmla="*/ 465866 h 61"/>
                <a:gd name="T54" fmla="*/ 52304 w 57"/>
                <a:gd name="T55" fmla="*/ 517629 h 61"/>
                <a:gd name="T56" fmla="*/ 87173 w 57"/>
                <a:gd name="T57" fmla="*/ 293323 h 61"/>
                <a:gd name="T58" fmla="*/ 104608 w 57"/>
                <a:gd name="T59" fmla="*/ 86272 h 61"/>
                <a:gd name="T60" fmla="*/ 104608 w 57"/>
                <a:gd name="T61" fmla="*/ 310578 h 61"/>
                <a:gd name="T62" fmla="*/ 104608 w 57"/>
                <a:gd name="T63" fmla="*/ 534884 h 61"/>
                <a:gd name="T64" fmla="*/ 278954 w 57"/>
                <a:gd name="T65" fmla="*/ 948987 h 61"/>
                <a:gd name="T66" fmla="*/ 366128 w 57"/>
                <a:gd name="T67" fmla="*/ 1052513 h 61"/>
                <a:gd name="T68" fmla="*/ 331258 w 57"/>
                <a:gd name="T69" fmla="*/ 655664 h 61"/>
                <a:gd name="T70" fmla="*/ 313824 w 57"/>
                <a:gd name="T71" fmla="*/ 293323 h 61"/>
                <a:gd name="T72" fmla="*/ 435866 w 57"/>
                <a:gd name="T73" fmla="*/ 276069 h 61"/>
                <a:gd name="T74" fmla="*/ 557909 w 57"/>
                <a:gd name="T75" fmla="*/ 258815 h 61"/>
                <a:gd name="T76" fmla="*/ 540474 w 57"/>
                <a:gd name="T77" fmla="*/ 293323 h 61"/>
                <a:gd name="T78" fmla="*/ 679951 w 57"/>
                <a:gd name="T79" fmla="*/ 276069 h 61"/>
                <a:gd name="T80" fmla="*/ 993775 w 57"/>
                <a:gd name="T81" fmla="*/ 241560 h 61"/>
                <a:gd name="T82" fmla="*/ 958906 w 57"/>
                <a:gd name="T83" fmla="*/ 120780 h 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7"/>
                <a:gd name="T127" fmla="*/ 0 h 61"/>
                <a:gd name="T128" fmla="*/ 57 w 57"/>
                <a:gd name="T129" fmla="*/ 61 h 6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7" h="61">
                  <a:moveTo>
                    <a:pt x="55" y="7"/>
                  </a:moveTo>
                  <a:cubicBezTo>
                    <a:pt x="54" y="6"/>
                    <a:pt x="33" y="9"/>
                    <a:pt x="33" y="9"/>
                  </a:cubicBezTo>
                  <a:cubicBezTo>
                    <a:pt x="33" y="9"/>
                    <a:pt x="26" y="15"/>
                    <a:pt x="23" y="15"/>
                  </a:cubicBezTo>
                  <a:cubicBezTo>
                    <a:pt x="23" y="15"/>
                    <a:pt x="31" y="11"/>
                    <a:pt x="29" y="9"/>
                  </a:cubicBezTo>
                  <a:cubicBezTo>
                    <a:pt x="28" y="7"/>
                    <a:pt x="22" y="15"/>
                    <a:pt x="22" y="15"/>
                  </a:cubicBezTo>
                  <a:cubicBezTo>
                    <a:pt x="22" y="15"/>
                    <a:pt x="23" y="11"/>
                    <a:pt x="26" y="9"/>
                  </a:cubicBezTo>
                  <a:cubicBezTo>
                    <a:pt x="26" y="9"/>
                    <a:pt x="23" y="8"/>
                    <a:pt x="20" y="15"/>
                  </a:cubicBezTo>
                  <a:cubicBezTo>
                    <a:pt x="20" y="15"/>
                    <a:pt x="20" y="11"/>
                    <a:pt x="21" y="9"/>
                  </a:cubicBezTo>
                  <a:cubicBezTo>
                    <a:pt x="22" y="9"/>
                    <a:pt x="22" y="9"/>
                    <a:pt x="22" y="9"/>
                  </a:cubicBezTo>
                  <a:cubicBezTo>
                    <a:pt x="23" y="8"/>
                    <a:pt x="21" y="8"/>
                    <a:pt x="20" y="9"/>
                  </a:cubicBezTo>
                  <a:cubicBezTo>
                    <a:pt x="19" y="10"/>
                    <a:pt x="18" y="13"/>
                    <a:pt x="18" y="13"/>
                  </a:cubicBezTo>
                  <a:cubicBezTo>
                    <a:pt x="18" y="13"/>
                    <a:pt x="17" y="8"/>
                    <a:pt x="19" y="8"/>
                  </a:cubicBezTo>
                  <a:cubicBezTo>
                    <a:pt x="19" y="8"/>
                    <a:pt x="16" y="6"/>
                    <a:pt x="16" y="10"/>
                  </a:cubicBezTo>
                  <a:cubicBezTo>
                    <a:pt x="16" y="11"/>
                    <a:pt x="16" y="11"/>
                    <a:pt x="16" y="11"/>
                  </a:cubicBezTo>
                  <a:cubicBezTo>
                    <a:pt x="17" y="15"/>
                    <a:pt x="12" y="4"/>
                    <a:pt x="16" y="1"/>
                  </a:cubicBezTo>
                  <a:cubicBezTo>
                    <a:pt x="16" y="1"/>
                    <a:pt x="15" y="1"/>
                    <a:pt x="15" y="1"/>
                  </a:cubicBezTo>
                  <a:cubicBezTo>
                    <a:pt x="14" y="0"/>
                    <a:pt x="13" y="0"/>
                    <a:pt x="12" y="0"/>
                  </a:cubicBezTo>
                  <a:cubicBezTo>
                    <a:pt x="11" y="1"/>
                    <a:pt x="11" y="1"/>
                    <a:pt x="11" y="1"/>
                  </a:cubicBezTo>
                  <a:cubicBezTo>
                    <a:pt x="11" y="1"/>
                    <a:pt x="7" y="1"/>
                    <a:pt x="7" y="1"/>
                  </a:cubicBezTo>
                  <a:cubicBezTo>
                    <a:pt x="8" y="1"/>
                    <a:pt x="9" y="3"/>
                    <a:pt x="10" y="3"/>
                  </a:cubicBezTo>
                  <a:cubicBezTo>
                    <a:pt x="10" y="3"/>
                    <a:pt x="4" y="2"/>
                    <a:pt x="1" y="0"/>
                  </a:cubicBezTo>
                  <a:cubicBezTo>
                    <a:pt x="0" y="1"/>
                    <a:pt x="0" y="1"/>
                    <a:pt x="0" y="1"/>
                  </a:cubicBezTo>
                  <a:cubicBezTo>
                    <a:pt x="0" y="1"/>
                    <a:pt x="0" y="1"/>
                    <a:pt x="0" y="1"/>
                  </a:cubicBezTo>
                  <a:cubicBezTo>
                    <a:pt x="2" y="2"/>
                    <a:pt x="4" y="4"/>
                    <a:pt x="4" y="4"/>
                  </a:cubicBezTo>
                  <a:cubicBezTo>
                    <a:pt x="5" y="5"/>
                    <a:pt x="2" y="8"/>
                    <a:pt x="2" y="16"/>
                  </a:cubicBezTo>
                  <a:cubicBezTo>
                    <a:pt x="2" y="19"/>
                    <a:pt x="2" y="22"/>
                    <a:pt x="1" y="24"/>
                  </a:cubicBezTo>
                  <a:cubicBezTo>
                    <a:pt x="1" y="25"/>
                    <a:pt x="2" y="26"/>
                    <a:pt x="2" y="27"/>
                  </a:cubicBezTo>
                  <a:cubicBezTo>
                    <a:pt x="2" y="27"/>
                    <a:pt x="2" y="28"/>
                    <a:pt x="3" y="30"/>
                  </a:cubicBezTo>
                  <a:cubicBezTo>
                    <a:pt x="5" y="17"/>
                    <a:pt x="5" y="17"/>
                    <a:pt x="5" y="17"/>
                  </a:cubicBezTo>
                  <a:cubicBezTo>
                    <a:pt x="6" y="5"/>
                    <a:pt x="6" y="5"/>
                    <a:pt x="6" y="5"/>
                  </a:cubicBezTo>
                  <a:cubicBezTo>
                    <a:pt x="6" y="18"/>
                    <a:pt x="6" y="18"/>
                    <a:pt x="6" y="18"/>
                  </a:cubicBezTo>
                  <a:cubicBezTo>
                    <a:pt x="6" y="18"/>
                    <a:pt x="5" y="30"/>
                    <a:pt x="6" y="31"/>
                  </a:cubicBezTo>
                  <a:cubicBezTo>
                    <a:pt x="8" y="32"/>
                    <a:pt x="15" y="54"/>
                    <a:pt x="16" y="55"/>
                  </a:cubicBezTo>
                  <a:cubicBezTo>
                    <a:pt x="17" y="55"/>
                    <a:pt x="21" y="61"/>
                    <a:pt x="21" y="61"/>
                  </a:cubicBezTo>
                  <a:cubicBezTo>
                    <a:pt x="21" y="61"/>
                    <a:pt x="19" y="39"/>
                    <a:pt x="19" y="38"/>
                  </a:cubicBezTo>
                  <a:cubicBezTo>
                    <a:pt x="19" y="36"/>
                    <a:pt x="18" y="17"/>
                    <a:pt x="18" y="17"/>
                  </a:cubicBezTo>
                  <a:cubicBezTo>
                    <a:pt x="18" y="17"/>
                    <a:pt x="24" y="17"/>
                    <a:pt x="25" y="16"/>
                  </a:cubicBezTo>
                  <a:cubicBezTo>
                    <a:pt x="26" y="16"/>
                    <a:pt x="31" y="15"/>
                    <a:pt x="32" y="15"/>
                  </a:cubicBezTo>
                  <a:cubicBezTo>
                    <a:pt x="32" y="15"/>
                    <a:pt x="30" y="16"/>
                    <a:pt x="31" y="17"/>
                  </a:cubicBezTo>
                  <a:cubicBezTo>
                    <a:pt x="32" y="18"/>
                    <a:pt x="37" y="17"/>
                    <a:pt x="39" y="16"/>
                  </a:cubicBezTo>
                  <a:cubicBezTo>
                    <a:pt x="40" y="16"/>
                    <a:pt x="57" y="14"/>
                    <a:pt x="57" y="14"/>
                  </a:cubicBezTo>
                  <a:cubicBezTo>
                    <a:pt x="57" y="14"/>
                    <a:pt x="57" y="8"/>
                    <a:pt x="55" y="7"/>
                  </a:cubicBezTo>
                  <a:close/>
                </a:path>
              </a:pathLst>
            </a:custGeom>
            <a:solidFill>
              <a:srgbClr val="121212"/>
            </a:solidFill>
            <a:ln w="9525" cmpd="sng">
              <a:noFill/>
              <a:bevel/>
            </a:ln>
          </p:spPr>
          <p:txBody>
            <a:bodyPr/>
            <a:lstStyle/>
            <a:p>
              <a:endParaRPr lang="zh-CN" altLang="en-US"/>
            </a:p>
          </p:txBody>
        </p:sp>
        <p:sp>
          <p:nvSpPr>
            <p:cNvPr id="46199" name="Freeform 299"/>
            <p:cNvSpPr>
              <a:spLocks noChangeArrowheads="1"/>
            </p:cNvSpPr>
            <p:nvPr/>
          </p:nvSpPr>
          <p:spPr bwMode="auto">
            <a:xfrm>
              <a:off x="400050" y="465138"/>
              <a:ext cx="157163" cy="708025"/>
            </a:xfrm>
            <a:custGeom>
              <a:avLst/>
              <a:gdLst>
                <a:gd name="T0" fmla="*/ 0 w 9"/>
                <a:gd name="T1" fmla="*/ 638949 h 41"/>
                <a:gd name="T2" fmla="*/ 87313 w 9"/>
                <a:gd name="T3" fmla="*/ 708025 h 41"/>
                <a:gd name="T4" fmla="*/ 157163 w 9"/>
                <a:gd name="T5" fmla="*/ 621680 h 41"/>
                <a:gd name="T6" fmla="*/ 139700 w 9"/>
                <a:gd name="T7" fmla="*/ 155420 h 41"/>
                <a:gd name="T8" fmla="*/ 104775 w 9"/>
                <a:gd name="T9" fmla="*/ 86345 h 41"/>
                <a:gd name="T10" fmla="*/ 122238 w 9"/>
                <a:gd name="T11" fmla="*/ 51807 h 41"/>
                <a:gd name="T12" fmla="*/ 87313 w 9"/>
                <a:gd name="T13" fmla="*/ 17269 h 41"/>
                <a:gd name="T14" fmla="*/ 52388 w 9"/>
                <a:gd name="T15" fmla="*/ 86345 h 41"/>
                <a:gd name="T16" fmla="*/ 17463 w 9"/>
                <a:gd name="T17" fmla="*/ 155420 h 41"/>
                <a:gd name="T18" fmla="*/ 0 w 9"/>
                <a:gd name="T19" fmla="*/ 638949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41"/>
                <a:gd name="T32" fmla="*/ 9 w 9"/>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41">
                  <a:moveTo>
                    <a:pt x="0" y="37"/>
                  </a:moveTo>
                  <a:cubicBezTo>
                    <a:pt x="5" y="41"/>
                    <a:pt x="5" y="41"/>
                    <a:pt x="5" y="41"/>
                  </a:cubicBezTo>
                  <a:cubicBezTo>
                    <a:pt x="9" y="36"/>
                    <a:pt x="9" y="36"/>
                    <a:pt x="9" y="36"/>
                  </a:cubicBezTo>
                  <a:cubicBezTo>
                    <a:pt x="9" y="36"/>
                    <a:pt x="8" y="10"/>
                    <a:pt x="8" y="9"/>
                  </a:cubicBezTo>
                  <a:cubicBezTo>
                    <a:pt x="8" y="8"/>
                    <a:pt x="6" y="5"/>
                    <a:pt x="6" y="5"/>
                  </a:cubicBezTo>
                  <a:cubicBezTo>
                    <a:pt x="7" y="3"/>
                    <a:pt x="7" y="3"/>
                    <a:pt x="7" y="3"/>
                  </a:cubicBezTo>
                  <a:cubicBezTo>
                    <a:pt x="7" y="3"/>
                    <a:pt x="7" y="0"/>
                    <a:pt x="5" y="1"/>
                  </a:cubicBezTo>
                  <a:cubicBezTo>
                    <a:pt x="3" y="2"/>
                    <a:pt x="3" y="5"/>
                    <a:pt x="3" y="5"/>
                  </a:cubicBezTo>
                  <a:cubicBezTo>
                    <a:pt x="1" y="9"/>
                    <a:pt x="1" y="9"/>
                    <a:pt x="1" y="9"/>
                  </a:cubicBezTo>
                  <a:lnTo>
                    <a:pt x="0" y="37"/>
                  </a:lnTo>
                  <a:close/>
                </a:path>
              </a:pathLst>
            </a:custGeom>
            <a:solidFill>
              <a:srgbClr val="121212"/>
            </a:solidFill>
            <a:ln w="9525" cmpd="sng">
              <a:noFill/>
              <a:bevel/>
            </a:ln>
          </p:spPr>
          <p:txBody>
            <a:bodyPr/>
            <a:lstStyle/>
            <a:p>
              <a:endParaRPr lang="zh-CN" altLang="en-US"/>
            </a:p>
          </p:txBody>
        </p:sp>
      </p:grpSp>
      <p:sp>
        <p:nvSpPr>
          <p:cNvPr id="30778" name="文本框 275"/>
          <p:cNvSpPr>
            <a:spLocks noChangeArrowheads="1"/>
          </p:cNvSpPr>
          <p:nvPr/>
        </p:nvSpPr>
        <p:spPr bwMode="auto">
          <a:xfrm>
            <a:off x="8512175" y="1708150"/>
            <a:ext cx="3473450" cy="138430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242D3C"/>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n-US" altLang="zh-CN" b="1">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0779" name="Group 59"/>
          <p:cNvGrpSpPr/>
          <p:nvPr/>
        </p:nvGrpSpPr>
        <p:grpSpPr bwMode="auto">
          <a:xfrm>
            <a:off x="7042150" y="1493838"/>
            <a:ext cx="466725" cy="1635125"/>
            <a:chOff x="0" y="0"/>
            <a:chExt cx="835025" cy="2920999"/>
          </a:xfrm>
        </p:grpSpPr>
        <p:sp>
          <p:nvSpPr>
            <p:cNvPr id="46124" name="AutoShape 202"/>
            <p:cNvSpPr>
              <a:spLocks noChangeAspect="1" noChangeArrowheads="1" noTextEdit="1"/>
            </p:cNvSpPr>
            <p:nvPr/>
          </p:nvSpPr>
          <p:spPr bwMode="auto">
            <a:xfrm>
              <a:off x="0" y="49212"/>
              <a:ext cx="835025" cy="2849562"/>
            </a:xfrm>
            <a:prstGeom prst="rect">
              <a:avLst/>
            </a:prstGeom>
            <a:noFill/>
            <a:ln w="9525">
              <a:noFill/>
              <a:bevel/>
            </a:ln>
          </p:spPr>
          <p:txBody>
            <a:bodyPr/>
            <a:lstStyle/>
            <a:p>
              <a:endParaRPr lang="zh-CN" altLang="en-US"/>
            </a:p>
          </p:txBody>
        </p:sp>
        <p:sp>
          <p:nvSpPr>
            <p:cNvPr id="46125" name="Freeform 204"/>
            <p:cNvSpPr>
              <a:spLocks noChangeArrowheads="1"/>
            </p:cNvSpPr>
            <p:nvPr/>
          </p:nvSpPr>
          <p:spPr bwMode="auto">
            <a:xfrm>
              <a:off x="304800" y="1971674"/>
              <a:ext cx="227013" cy="830262"/>
            </a:xfrm>
            <a:custGeom>
              <a:avLst/>
              <a:gdLst>
                <a:gd name="T0" fmla="*/ 0 w 9"/>
                <a:gd name="T1" fmla="*/ 806540 h 35"/>
                <a:gd name="T2" fmla="*/ 151342 w 9"/>
                <a:gd name="T3" fmla="*/ 711653 h 35"/>
                <a:gd name="T4" fmla="*/ 201789 w 9"/>
                <a:gd name="T5" fmla="*/ 616766 h 35"/>
                <a:gd name="T6" fmla="*/ 176566 w 9"/>
                <a:gd name="T7" fmla="*/ 498157 h 35"/>
                <a:gd name="T8" fmla="*/ 227013 w 9"/>
                <a:gd name="T9" fmla="*/ 308383 h 35"/>
                <a:gd name="T10" fmla="*/ 126118 w 9"/>
                <a:gd name="T11" fmla="*/ 0 h 35"/>
                <a:gd name="T12" fmla="*/ 0 w 9"/>
                <a:gd name="T13" fmla="*/ 0 h 35"/>
                <a:gd name="T14" fmla="*/ 25224 w 9"/>
                <a:gd name="T15" fmla="*/ 94887 h 35"/>
                <a:gd name="T16" fmla="*/ 75671 w 9"/>
                <a:gd name="T17" fmla="*/ 569323 h 35"/>
                <a:gd name="T18" fmla="*/ 75671 w 9"/>
                <a:gd name="T19" fmla="*/ 640488 h 35"/>
                <a:gd name="T20" fmla="*/ 25224 w 9"/>
                <a:gd name="T21" fmla="*/ 759097 h 35"/>
                <a:gd name="T22" fmla="*/ 0 w 9"/>
                <a:gd name="T23" fmla="*/ 806540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
                <a:gd name="T37" fmla="*/ 0 h 35"/>
                <a:gd name="T38" fmla="*/ 9 w 9"/>
                <a:gd name="T39" fmla="*/ 35 h 3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 h="35">
                  <a:moveTo>
                    <a:pt x="0" y="34"/>
                  </a:moveTo>
                  <a:cubicBezTo>
                    <a:pt x="0" y="34"/>
                    <a:pt x="5" y="35"/>
                    <a:pt x="6" y="30"/>
                  </a:cubicBezTo>
                  <a:cubicBezTo>
                    <a:pt x="8" y="25"/>
                    <a:pt x="8" y="26"/>
                    <a:pt x="8" y="26"/>
                  </a:cubicBezTo>
                  <a:cubicBezTo>
                    <a:pt x="8" y="26"/>
                    <a:pt x="7" y="23"/>
                    <a:pt x="7" y="21"/>
                  </a:cubicBezTo>
                  <a:cubicBezTo>
                    <a:pt x="7" y="19"/>
                    <a:pt x="9" y="14"/>
                    <a:pt x="9" y="13"/>
                  </a:cubicBezTo>
                  <a:cubicBezTo>
                    <a:pt x="9" y="12"/>
                    <a:pt x="5" y="0"/>
                    <a:pt x="5" y="0"/>
                  </a:cubicBezTo>
                  <a:cubicBezTo>
                    <a:pt x="0" y="0"/>
                    <a:pt x="0" y="0"/>
                    <a:pt x="0" y="0"/>
                  </a:cubicBezTo>
                  <a:cubicBezTo>
                    <a:pt x="0" y="0"/>
                    <a:pt x="0" y="3"/>
                    <a:pt x="1" y="4"/>
                  </a:cubicBezTo>
                  <a:cubicBezTo>
                    <a:pt x="1" y="4"/>
                    <a:pt x="3" y="23"/>
                    <a:pt x="3" y="24"/>
                  </a:cubicBezTo>
                  <a:cubicBezTo>
                    <a:pt x="3" y="25"/>
                    <a:pt x="3" y="27"/>
                    <a:pt x="3" y="27"/>
                  </a:cubicBezTo>
                  <a:cubicBezTo>
                    <a:pt x="3" y="28"/>
                    <a:pt x="2" y="31"/>
                    <a:pt x="1" y="32"/>
                  </a:cubicBezTo>
                  <a:cubicBezTo>
                    <a:pt x="1" y="32"/>
                    <a:pt x="1" y="33"/>
                    <a:pt x="0" y="34"/>
                  </a:cubicBezTo>
                  <a:close/>
                </a:path>
              </a:pathLst>
            </a:custGeom>
            <a:solidFill>
              <a:srgbClr val="F1B15F"/>
            </a:solidFill>
            <a:ln w="9525" cmpd="sng">
              <a:noFill/>
              <a:bevel/>
            </a:ln>
          </p:spPr>
          <p:txBody>
            <a:bodyPr/>
            <a:lstStyle/>
            <a:p>
              <a:endParaRPr lang="zh-CN" altLang="en-US"/>
            </a:p>
          </p:txBody>
        </p:sp>
        <p:sp>
          <p:nvSpPr>
            <p:cNvPr id="46126" name="Freeform 205"/>
            <p:cNvSpPr>
              <a:spLocks noChangeArrowheads="1"/>
            </p:cNvSpPr>
            <p:nvPr/>
          </p:nvSpPr>
          <p:spPr bwMode="auto">
            <a:xfrm>
              <a:off x="430213" y="2589212"/>
              <a:ext cx="76200" cy="166687"/>
            </a:xfrm>
            <a:custGeom>
              <a:avLst/>
              <a:gdLst>
                <a:gd name="T0" fmla="*/ 0 w 3"/>
                <a:gd name="T1" fmla="*/ 166687 h 7"/>
                <a:gd name="T2" fmla="*/ 0 w 3"/>
                <a:gd name="T3" fmla="*/ 119062 h 7"/>
                <a:gd name="T4" fmla="*/ 50800 w 3"/>
                <a:gd name="T5" fmla="*/ 0 h 7"/>
                <a:gd name="T6" fmla="*/ 76200 w 3"/>
                <a:gd name="T7" fmla="*/ 0 h 7"/>
                <a:gd name="T8" fmla="*/ 0 w 3"/>
                <a:gd name="T9" fmla="*/ 166687 h 7"/>
                <a:gd name="T10" fmla="*/ 0 60000 65536"/>
                <a:gd name="T11" fmla="*/ 0 60000 65536"/>
                <a:gd name="T12" fmla="*/ 0 60000 65536"/>
                <a:gd name="T13" fmla="*/ 0 60000 65536"/>
                <a:gd name="T14" fmla="*/ 0 60000 65536"/>
                <a:gd name="T15" fmla="*/ 0 w 3"/>
                <a:gd name="T16" fmla="*/ 0 h 7"/>
                <a:gd name="T17" fmla="*/ 3 w 3"/>
                <a:gd name="T18" fmla="*/ 7 h 7"/>
              </a:gdLst>
              <a:ahLst/>
              <a:cxnLst>
                <a:cxn ang="T10">
                  <a:pos x="T0" y="T1"/>
                </a:cxn>
                <a:cxn ang="T11">
                  <a:pos x="T2" y="T3"/>
                </a:cxn>
                <a:cxn ang="T12">
                  <a:pos x="T4" y="T5"/>
                </a:cxn>
                <a:cxn ang="T13">
                  <a:pos x="T6" y="T7"/>
                </a:cxn>
                <a:cxn ang="T14">
                  <a:pos x="T8" y="T9"/>
                </a:cxn>
              </a:cxnLst>
              <a:rect l="T15" t="T16" r="T17" b="T18"/>
              <a:pathLst>
                <a:path w="3" h="7">
                  <a:moveTo>
                    <a:pt x="0" y="7"/>
                  </a:moveTo>
                  <a:cubicBezTo>
                    <a:pt x="0" y="7"/>
                    <a:pt x="0" y="5"/>
                    <a:pt x="0" y="5"/>
                  </a:cubicBezTo>
                  <a:cubicBezTo>
                    <a:pt x="1" y="5"/>
                    <a:pt x="2" y="1"/>
                    <a:pt x="2" y="0"/>
                  </a:cubicBezTo>
                  <a:cubicBezTo>
                    <a:pt x="3" y="0"/>
                    <a:pt x="3" y="0"/>
                    <a:pt x="3" y="0"/>
                  </a:cubicBezTo>
                  <a:lnTo>
                    <a:pt x="0" y="7"/>
                  </a:lnTo>
                  <a:close/>
                </a:path>
              </a:pathLst>
            </a:custGeom>
            <a:solidFill>
              <a:srgbClr val="E99D5A"/>
            </a:solidFill>
            <a:ln w="9525" cmpd="sng">
              <a:noFill/>
              <a:bevel/>
            </a:ln>
          </p:spPr>
          <p:txBody>
            <a:bodyPr/>
            <a:lstStyle/>
            <a:p>
              <a:endParaRPr lang="zh-CN" altLang="en-US"/>
            </a:p>
          </p:txBody>
        </p:sp>
        <p:sp>
          <p:nvSpPr>
            <p:cNvPr id="46127" name="Freeform 206"/>
            <p:cNvSpPr>
              <a:spLocks noChangeArrowheads="1"/>
            </p:cNvSpPr>
            <p:nvPr/>
          </p:nvSpPr>
          <p:spPr bwMode="auto">
            <a:xfrm>
              <a:off x="254000" y="2708274"/>
              <a:ext cx="227013" cy="165100"/>
            </a:xfrm>
            <a:custGeom>
              <a:avLst/>
              <a:gdLst>
                <a:gd name="T0" fmla="*/ 0 w 9"/>
                <a:gd name="T1" fmla="*/ 117929 h 7"/>
                <a:gd name="T2" fmla="*/ 0 w 9"/>
                <a:gd name="T3" fmla="*/ 141514 h 7"/>
                <a:gd name="T4" fmla="*/ 75671 w 9"/>
                <a:gd name="T5" fmla="*/ 141514 h 7"/>
                <a:gd name="T6" fmla="*/ 201789 w 9"/>
                <a:gd name="T7" fmla="*/ 47171 h 7"/>
                <a:gd name="T8" fmla="*/ 227013 w 9"/>
                <a:gd name="T9" fmla="*/ 0 h 7"/>
                <a:gd name="T10" fmla="*/ 126118 w 9"/>
                <a:gd name="T11" fmla="*/ 70757 h 7"/>
                <a:gd name="T12" fmla="*/ 50447 w 9"/>
                <a:gd name="T13" fmla="*/ 70757 h 7"/>
                <a:gd name="T14" fmla="*/ 0 w 9"/>
                <a:gd name="T15" fmla="*/ 117929 h 7"/>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7"/>
                <a:gd name="T26" fmla="*/ 9 w 9"/>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7">
                  <a:moveTo>
                    <a:pt x="0" y="5"/>
                  </a:moveTo>
                  <a:cubicBezTo>
                    <a:pt x="0" y="5"/>
                    <a:pt x="0" y="5"/>
                    <a:pt x="0" y="6"/>
                  </a:cubicBezTo>
                  <a:cubicBezTo>
                    <a:pt x="1" y="7"/>
                    <a:pt x="2" y="7"/>
                    <a:pt x="3" y="6"/>
                  </a:cubicBezTo>
                  <a:cubicBezTo>
                    <a:pt x="7" y="5"/>
                    <a:pt x="8" y="2"/>
                    <a:pt x="8" y="2"/>
                  </a:cubicBezTo>
                  <a:cubicBezTo>
                    <a:pt x="9" y="0"/>
                    <a:pt x="9" y="0"/>
                    <a:pt x="9" y="0"/>
                  </a:cubicBezTo>
                  <a:cubicBezTo>
                    <a:pt x="9" y="0"/>
                    <a:pt x="6" y="2"/>
                    <a:pt x="5" y="3"/>
                  </a:cubicBezTo>
                  <a:cubicBezTo>
                    <a:pt x="4" y="3"/>
                    <a:pt x="2" y="3"/>
                    <a:pt x="2" y="3"/>
                  </a:cubicBezTo>
                  <a:lnTo>
                    <a:pt x="0" y="5"/>
                  </a:lnTo>
                  <a:close/>
                </a:path>
              </a:pathLst>
            </a:custGeom>
            <a:solidFill>
              <a:srgbClr val="000000"/>
            </a:solidFill>
            <a:ln w="9525" cmpd="sng">
              <a:noFill/>
              <a:bevel/>
            </a:ln>
          </p:spPr>
          <p:txBody>
            <a:bodyPr/>
            <a:lstStyle/>
            <a:p>
              <a:endParaRPr lang="zh-CN" altLang="en-US"/>
            </a:p>
          </p:txBody>
        </p:sp>
        <p:sp>
          <p:nvSpPr>
            <p:cNvPr id="46128" name="Freeform 207"/>
            <p:cNvSpPr>
              <a:spLocks noChangeArrowheads="1"/>
            </p:cNvSpPr>
            <p:nvPr/>
          </p:nvSpPr>
          <p:spPr bwMode="auto">
            <a:xfrm>
              <a:off x="304800" y="1971674"/>
              <a:ext cx="227013" cy="665162"/>
            </a:xfrm>
            <a:custGeom>
              <a:avLst/>
              <a:gdLst>
                <a:gd name="T0" fmla="*/ 0 w 9"/>
                <a:gd name="T1" fmla="*/ 0 h 28"/>
                <a:gd name="T2" fmla="*/ 0 w 9"/>
                <a:gd name="T3" fmla="*/ 47512 h 28"/>
                <a:gd name="T4" fmla="*/ 25224 w 9"/>
                <a:gd name="T5" fmla="*/ 23756 h 28"/>
                <a:gd name="T6" fmla="*/ 151342 w 9"/>
                <a:gd name="T7" fmla="*/ 95023 h 28"/>
                <a:gd name="T8" fmla="*/ 176566 w 9"/>
                <a:gd name="T9" fmla="*/ 332581 h 28"/>
                <a:gd name="T10" fmla="*/ 151342 w 9"/>
                <a:gd name="T11" fmla="*/ 522627 h 28"/>
                <a:gd name="T12" fmla="*/ 126118 w 9"/>
                <a:gd name="T13" fmla="*/ 641406 h 28"/>
                <a:gd name="T14" fmla="*/ 151342 w 9"/>
                <a:gd name="T15" fmla="*/ 641406 h 28"/>
                <a:gd name="T16" fmla="*/ 176566 w 9"/>
                <a:gd name="T17" fmla="*/ 641406 h 28"/>
                <a:gd name="T18" fmla="*/ 201789 w 9"/>
                <a:gd name="T19" fmla="*/ 617650 h 28"/>
                <a:gd name="T20" fmla="*/ 176566 w 9"/>
                <a:gd name="T21" fmla="*/ 498872 h 28"/>
                <a:gd name="T22" fmla="*/ 227013 w 9"/>
                <a:gd name="T23" fmla="*/ 308825 h 28"/>
                <a:gd name="T24" fmla="*/ 126118 w 9"/>
                <a:gd name="T25" fmla="*/ 0 h 28"/>
                <a:gd name="T26" fmla="*/ 0 w 9"/>
                <a:gd name="T27" fmla="*/ 0 h 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
                <a:gd name="T43" fmla="*/ 0 h 28"/>
                <a:gd name="T44" fmla="*/ 9 w 9"/>
                <a:gd name="T45" fmla="*/ 28 h 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 h="28">
                  <a:moveTo>
                    <a:pt x="0" y="0"/>
                  </a:moveTo>
                  <a:cubicBezTo>
                    <a:pt x="0" y="0"/>
                    <a:pt x="0" y="1"/>
                    <a:pt x="0" y="2"/>
                  </a:cubicBezTo>
                  <a:cubicBezTo>
                    <a:pt x="0" y="1"/>
                    <a:pt x="1" y="1"/>
                    <a:pt x="1" y="1"/>
                  </a:cubicBezTo>
                  <a:cubicBezTo>
                    <a:pt x="1" y="1"/>
                    <a:pt x="5" y="3"/>
                    <a:pt x="6" y="4"/>
                  </a:cubicBezTo>
                  <a:cubicBezTo>
                    <a:pt x="6" y="6"/>
                    <a:pt x="7" y="12"/>
                    <a:pt x="7" y="14"/>
                  </a:cubicBezTo>
                  <a:cubicBezTo>
                    <a:pt x="6" y="16"/>
                    <a:pt x="6" y="21"/>
                    <a:pt x="6" y="22"/>
                  </a:cubicBezTo>
                  <a:cubicBezTo>
                    <a:pt x="6" y="23"/>
                    <a:pt x="6" y="26"/>
                    <a:pt x="5" y="27"/>
                  </a:cubicBezTo>
                  <a:cubicBezTo>
                    <a:pt x="5" y="27"/>
                    <a:pt x="5" y="28"/>
                    <a:pt x="6" y="27"/>
                  </a:cubicBezTo>
                  <a:cubicBezTo>
                    <a:pt x="7" y="27"/>
                    <a:pt x="7" y="27"/>
                    <a:pt x="7" y="27"/>
                  </a:cubicBezTo>
                  <a:cubicBezTo>
                    <a:pt x="8" y="26"/>
                    <a:pt x="8" y="26"/>
                    <a:pt x="8" y="26"/>
                  </a:cubicBezTo>
                  <a:cubicBezTo>
                    <a:pt x="8" y="26"/>
                    <a:pt x="7" y="23"/>
                    <a:pt x="7" y="21"/>
                  </a:cubicBezTo>
                  <a:cubicBezTo>
                    <a:pt x="7" y="19"/>
                    <a:pt x="9" y="14"/>
                    <a:pt x="9" y="13"/>
                  </a:cubicBezTo>
                  <a:cubicBezTo>
                    <a:pt x="9" y="12"/>
                    <a:pt x="5" y="0"/>
                    <a:pt x="5" y="0"/>
                  </a:cubicBezTo>
                  <a:lnTo>
                    <a:pt x="0" y="0"/>
                  </a:lnTo>
                  <a:close/>
                </a:path>
              </a:pathLst>
            </a:custGeom>
            <a:solidFill>
              <a:srgbClr val="E99D5A"/>
            </a:solidFill>
            <a:ln w="9525" cmpd="sng">
              <a:noFill/>
              <a:bevel/>
            </a:ln>
          </p:spPr>
          <p:txBody>
            <a:bodyPr/>
            <a:lstStyle/>
            <a:p>
              <a:endParaRPr lang="zh-CN" altLang="en-US"/>
            </a:p>
          </p:txBody>
        </p:sp>
        <p:sp>
          <p:nvSpPr>
            <p:cNvPr id="46129" name="Freeform 208"/>
            <p:cNvSpPr>
              <a:spLocks noChangeArrowheads="1"/>
            </p:cNvSpPr>
            <p:nvPr/>
          </p:nvSpPr>
          <p:spPr bwMode="auto">
            <a:xfrm>
              <a:off x="328613" y="2066924"/>
              <a:ext cx="76200" cy="23812"/>
            </a:xfrm>
            <a:custGeom>
              <a:avLst/>
              <a:gdLst>
                <a:gd name="T0" fmla="*/ 0 w 3"/>
                <a:gd name="T1" fmla="*/ 0 h 1"/>
                <a:gd name="T2" fmla="*/ 0 w 3"/>
                <a:gd name="T3" fmla="*/ 0 h 1"/>
                <a:gd name="T4" fmla="*/ 0 w 3"/>
                <a:gd name="T5" fmla="*/ 23812 h 1"/>
                <a:gd name="T6" fmla="*/ 76200 w 3"/>
                <a:gd name="T7" fmla="*/ 0 h 1"/>
                <a:gd name="T8" fmla="*/ 0 w 3"/>
                <a:gd name="T9" fmla="*/ 0 h 1"/>
                <a:gd name="T10" fmla="*/ 0 60000 65536"/>
                <a:gd name="T11" fmla="*/ 0 60000 65536"/>
                <a:gd name="T12" fmla="*/ 0 60000 65536"/>
                <a:gd name="T13" fmla="*/ 0 60000 65536"/>
                <a:gd name="T14" fmla="*/ 0 60000 65536"/>
                <a:gd name="T15" fmla="*/ 0 w 3"/>
                <a:gd name="T16" fmla="*/ 0 h 1"/>
                <a:gd name="T17" fmla="*/ 3 w 3"/>
                <a:gd name="T18" fmla="*/ 1 h 1"/>
              </a:gdLst>
              <a:ahLst/>
              <a:cxnLst>
                <a:cxn ang="T10">
                  <a:pos x="T0" y="T1"/>
                </a:cxn>
                <a:cxn ang="T11">
                  <a:pos x="T2" y="T3"/>
                </a:cxn>
                <a:cxn ang="T12">
                  <a:pos x="T4" y="T5"/>
                </a:cxn>
                <a:cxn ang="T13">
                  <a:pos x="T6" y="T7"/>
                </a:cxn>
                <a:cxn ang="T14">
                  <a:pos x="T8" y="T9"/>
                </a:cxn>
              </a:cxnLst>
              <a:rect l="T15" t="T16" r="T17" b="T18"/>
              <a:pathLst>
                <a:path w="3" h="1">
                  <a:moveTo>
                    <a:pt x="0" y="0"/>
                  </a:moveTo>
                  <a:cubicBezTo>
                    <a:pt x="0" y="0"/>
                    <a:pt x="0" y="0"/>
                    <a:pt x="0" y="0"/>
                  </a:cubicBezTo>
                  <a:cubicBezTo>
                    <a:pt x="0" y="0"/>
                    <a:pt x="0" y="1"/>
                    <a:pt x="0" y="1"/>
                  </a:cubicBezTo>
                  <a:cubicBezTo>
                    <a:pt x="3" y="0"/>
                    <a:pt x="3" y="0"/>
                    <a:pt x="3" y="0"/>
                  </a:cubicBezTo>
                  <a:cubicBezTo>
                    <a:pt x="3" y="0"/>
                    <a:pt x="1" y="1"/>
                    <a:pt x="0" y="0"/>
                  </a:cubicBezTo>
                  <a:close/>
                </a:path>
              </a:pathLst>
            </a:custGeom>
            <a:solidFill>
              <a:srgbClr val="E99D5A"/>
            </a:solidFill>
            <a:ln w="9525" cmpd="sng">
              <a:noFill/>
              <a:bevel/>
            </a:ln>
          </p:spPr>
          <p:txBody>
            <a:bodyPr/>
            <a:lstStyle/>
            <a:p>
              <a:endParaRPr lang="zh-CN" altLang="en-US"/>
            </a:p>
          </p:txBody>
        </p:sp>
        <p:sp>
          <p:nvSpPr>
            <p:cNvPr id="46130" name="Freeform 209"/>
            <p:cNvSpPr>
              <a:spLocks noChangeArrowheads="1"/>
            </p:cNvSpPr>
            <p:nvPr/>
          </p:nvSpPr>
          <p:spPr bwMode="auto">
            <a:xfrm>
              <a:off x="404813" y="1947862"/>
              <a:ext cx="328613" cy="901700"/>
            </a:xfrm>
            <a:custGeom>
              <a:avLst/>
              <a:gdLst>
                <a:gd name="T0" fmla="*/ 0 w 13"/>
                <a:gd name="T1" fmla="*/ 877971 h 38"/>
                <a:gd name="T2" fmla="*/ 50556 w 13"/>
                <a:gd name="T3" fmla="*/ 735597 h 38"/>
                <a:gd name="T4" fmla="*/ 101112 w 13"/>
                <a:gd name="T5" fmla="*/ 593224 h 38"/>
                <a:gd name="T6" fmla="*/ 75834 w 13"/>
                <a:gd name="T7" fmla="*/ 142374 h 38"/>
                <a:gd name="T8" fmla="*/ 50556 w 13"/>
                <a:gd name="T9" fmla="*/ 23729 h 38"/>
                <a:gd name="T10" fmla="*/ 252779 w 13"/>
                <a:gd name="T11" fmla="*/ 0 h 38"/>
                <a:gd name="T12" fmla="*/ 278057 w 13"/>
                <a:gd name="T13" fmla="*/ 118645 h 38"/>
                <a:gd name="T14" fmla="*/ 278057 w 13"/>
                <a:gd name="T15" fmla="*/ 427121 h 38"/>
                <a:gd name="T16" fmla="*/ 227501 w 13"/>
                <a:gd name="T17" fmla="*/ 688139 h 38"/>
                <a:gd name="T18" fmla="*/ 101112 w 13"/>
                <a:gd name="T19" fmla="*/ 901700 h 38"/>
                <a:gd name="T20" fmla="*/ 0 w 13"/>
                <a:gd name="T21" fmla="*/ 877971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38"/>
                <a:gd name="T35" fmla="*/ 13 w 13"/>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38">
                  <a:moveTo>
                    <a:pt x="0" y="37"/>
                  </a:moveTo>
                  <a:cubicBezTo>
                    <a:pt x="0" y="37"/>
                    <a:pt x="2" y="32"/>
                    <a:pt x="2" y="31"/>
                  </a:cubicBezTo>
                  <a:cubicBezTo>
                    <a:pt x="3" y="29"/>
                    <a:pt x="4" y="25"/>
                    <a:pt x="4" y="25"/>
                  </a:cubicBezTo>
                  <a:cubicBezTo>
                    <a:pt x="4" y="24"/>
                    <a:pt x="4" y="7"/>
                    <a:pt x="3" y="6"/>
                  </a:cubicBezTo>
                  <a:cubicBezTo>
                    <a:pt x="2" y="5"/>
                    <a:pt x="1" y="2"/>
                    <a:pt x="2" y="1"/>
                  </a:cubicBezTo>
                  <a:cubicBezTo>
                    <a:pt x="2" y="1"/>
                    <a:pt x="10" y="0"/>
                    <a:pt x="10" y="0"/>
                  </a:cubicBezTo>
                  <a:cubicBezTo>
                    <a:pt x="10" y="0"/>
                    <a:pt x="10" y="4"/>
                    <a:pt x="11" y="5"/>
                  </a:cubicBezTo>
                  <a:cubicBezTo>
                    <a:pt x="11" y="6"/>
                    <a:pt x="13" y="13"/>
                    <a:pt x="11" y="18"/>
                  </a:cubicBezTo>
                  <a:cubicBezTo>
                    <a:pt x="9" y="24"/>
                    <a:pt x="8" y="26"/>
                    <a:pt x="9" y="29"/>
                  </a:cubicBezTo>
                  <a:cubicBezTo>
                    <a:pt x="4" y="38"/>
                    <a:pt x="4" y="38"/>
                    <a:pt x="4" y="38"/>
                  </a:cubicBezTo>
                  <a:lnTo>
                    <a:pt x="0" y="37"/>
                  </a:lnTo>
                  <a:close/>
                </a:path>
              </a:pathLst>
            </a:custGeom>
            <a:solidFill>
              <a:srgbClr val="F1B15F"/>
            </a:solidFill>
            <a:ln w="9525" cmpd="sng">
              <a:noFill/>
              <a:bevel/>
            </a:ln>
          </p:spPr>
          <p:txBody>
            <a:bodyPr/>
            <a:lstStyle/>
            <a:p>
              <a:endParaRPr lang="zh-CN" altLang="en-US"/>
            </a:p>
          </p:txBody>
        </p:sp>
        <p:sp>
          <p:nvSpPr>
            <p:cNvPr id="46131" name="Freeform 210"/>
            <p:cNvSpPr>
              <a:spLocks noChangeArrowheads="1"/>
            </p:cNvSpPr>
            <p:nvPr/>
          </p:nvSpPr>
          <p:spPr bwMode="auto">
            <a:xfrm>
              <a:off x="557213" y="1971674"/>
              <a:ext cx="176213" cy="665162"/>
            </a:xfrm>
            <a:custGeom>
              <a:avLst/>
              <a:gdLst>
                <a:gd name="T0" fmla="*/ 50347 w 7"/>
                <a:gd name="T1" fmla="*/ 23756 h 28"/>
                <a:gd name="T2" fmla="*/ 75520 w 7"/>
                <a:gd name="T3" fmla="*/ 142535 h 28"/>
                <a:gd name="T4" fmla="*/ 50347 w 7"/>
                <a:gd name="T5" fmla="*/ 522627 h 28"/>
                <a:gd name="T6" fmla="*/ 50347 w 7"/>
                <a:gd name="T7" fmla="*/ 665162 h 28"/>
                <a:gd name="T8" fmla="*/ 75520 w 7"/>
                <a:gd name="T9" fmla="*/ 641406 h 28"/>
                <a:gd name="T10" fmla="*/ 75520 w 7"/>
                <a:gd name="T11" fmla="*/ 641406 h 28"/>
                <a:gd name="T12" fmla="*/ 125866 w 7"/>
                <a:gd name="T13" fmla="*/ 403848 h 28"/>
                <a:gd name="T14" fmla="*/ 125866 w 7"/>
                <a:gd name="T15" fmla="*/ 95023 h 28"/>
                <a:gd name="T16" fmla="*/ 100693 w 7"/>
                <a:gd name="T17" fmla="*/ 0 h 28"/>
                <a:gd name="T18" fmla="*/ 50347 w 7"/>
                <a:gd name="T19" fmla="*/ 23756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28"/>
                <a:gd name="T32" fmla="*/ 7 w 7"/>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28">
                  <a:moveTo>
                    <a:pt x="2" y="1"/>
                  </a:moveTo>
                  <a:cubicBezTo>
                    <a:pt x="2" y="1"/>
                    <a:pt x="3" y="5"/>
                    <a:pt x="3" y="6"/>
                  </a:cubicBezTo>
                  <a:cubicBezTo>
                    <a:pt x="4" y="6"/>
                    <a:pt x="5" y="15"/>
                    <a:pt x="2" y="22"/>
                  </a:cubicBezTo>
                  <a:cubicBezTo>
                    <a:pt x="2" y="22"/>
                    <a:pt x="0" y="26"/>
                    <a:pt x="2" y="28"/>
                  </a:cubicBezTo>
                  <a:cubicBezTo>
                    <a:pt x="2" y="28"/>
                    <a:pt x="2" y="26"/>
                    <a:pt x="3" y="27"/>
                  </a:cubicBezTo>
                  <a:cubicBezTo>
                    <a:pt x="3" y="27"/>
                    <a:pt x="3" y="27"/>
                    <a:pt x="3" y="27"/>
                  </a:cubicBezTo>
                  <a:cubicBezTo>
                    <a:pt x="2" y="24"/>
                    <a:pt x="3" y="22"/>
                    <a:pt x="5" y="17"/>
                  </a:cubicBezTo>
                  <a:cubicBezTo>
                    <a:pt x="7" y="12"/>
                    <a:pt x="5" y="5"/>
                    <a:pt x="5" y="4"/>
                  </a:cubicBezTo>
                  <a:cubicBezTo>
                    <a:pt x="4" y="4"/>
                    <a:pt x="4" y="1"/>
                    <a:pt x="4" y="0"/>
                  </a:cubicBezTo>
                  <a:lnTo>
                    <a:pt x="2" y="1"/>
                  </a:lnTo>
                  <a:close/>
                </a:path>
              </a:pathLst>
            </a:custGeom>
            <a:solidFill>
              <a:srgbClr val="E99D5A"/>
            </a:solidFill>
            <a:ln w="9525" cmpd="sng">
              <a:noFill/>
              <a:bevel/>
            </a:ln>
          </p:spPr>
          <p:txBody>
            <a:bodyPr/>
            <a:lstStyle/>
            <a:p>
              <a:endParaRPr lang="zh-CN" altLang="en-US"/>
            </a:p>
          </p:txBody>
        </p:sp>
        <p:sp>
          <p:nvSpPr>
            <p:cNvPr id="46132" name="Freeform 211"/>
            <p:cNvSpPr>
              <a:spLocks noChangeArrowheads="1"/>
            </p:cNvSpPr>
            <p:nvPr/>
          </p:nvSpPr>
          <p:spPr bwMode="auto">
            <a:xfrm>
              <a:off x="177800" y="1116012"/>
              <a:ext cx="530225" cy="974725"/>
            </a:xfrm>
            <a:custGeom>
              <a:avLst/>
              <a:gdLst>
                <a:gd name="T0" fmla="*/ 0 w 21"/>
                <a:gd name="T1" fmla="*/ 118869 h 41"/>
                <a:gd name="T2" fmla="*/ 100995 w 21"/>
                <a:gd name="T3" fmla="*/ 903404 h 41"/>
                <a:gd name="T4" fmla="*/ 479727 w 21"/>
                <a:gd name="T5" fmla="*/ 903404 h 41"/>
                <a:gd name="T6" fmla="*/ 504976 w 21"/>
                <a:gd name="T7" fmla="*/ 404154 h 41"/>
                <a:gd name="T8" fmla="*/ 530225 w 21"/>
                <a:gd name="T9" fmla="*/ 166416 h 41"/>
                <a:gd name="T10" fmla="*/ 479727 w 21"/>
                <a:gd name="T11" fmla="*/ 71321 h 41"/>
                <a:gd name="T12" fmla="*/ 75746 w 21"/>
                <a:gd name="T13" fmla="*/ 0 h 41"/>
                <a:gd name="T14" fmla="*/ 0 w 21"/>
                <a:gd name="T15" fmla="*/ 118869 h 41"/>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41"/>
                <a:gd name="T26" fmla="*/ 21 w 21"/>
                <a:gd name="T27" fmla="*/ 41 h 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41">
                  <a:moveTo>
                    <a:pt x="0" y="5"/>
                  </a:moveTo>
                  <a:cubicBezTo>
                    <a:pt x="0" y="5"/>
                    <a:pt x="2" y="33"/>
                    <a:pt x="4" y="38"/>
                  </a:cubicBezTo>
                  <a:cubicBezTo>
                    <a:pt x="4" y="38"/>
                    <a:pt x="15" y="41"/>
                    <a:pt x="19" y="38"/>
                  </a:cubicBezTo>
                  <a:cubicBezTo>
                    <a:pt x="19" y="38"/>
                    <a:pt x="19" y="19"/>
                    <a:pt x="20" y="17"/>
                  </a:cubicBezTo>
                  <a:cubicBezTo>
                    <a:pt x="21" y="14"/>
                    <a:pt x="21" y="9"/>
                    <a:pt x="21" y="7"/>
                  </a:cubicBezTo>
                  <a:cubicBezTo>
                    <a:pt x="20" y="6"/>
                    <a:pt x="19" y="3"/>
                    <a:pt x="19" y="3"/>
                  </a:cubicBezTo>
                  <a:cubicBezTo>
                    <a:pt x="3" y="0"/>
                    <a:pt x="3" y="0"/>
                    <a:pt x="3" y="0"/>
                  </a:cubicBezTo>
                  <a:lnTo>
                    <a:pt x="0" y="5"/>
                  </a:lnTo>
                  <a:close/>
                </a:path>
              </a:pathLst>
            </a:custGeom>
            <a:solidFill>
              <a:srgbClr val="121212"/>
            </a:solidFill>
            <a:ln w="9525" cmpd="sng">
              <a:noFill/>
              <a:bevel/>
            </a:ln>
          </p:spPr>
          <p:txBody>
            <a:bodyPr/>
            <a:lstStyle/>
            <a:p>
              <a:endParaRPr lang="zh-CN" altLang="en-US"/>
            </a:p>
          </p:txBody>
        </p:sp>
        <p:sp>
          <p:nvSpPr>
            <p:cNvPr id="46133" name="Freeform 212"/>
            <p:cNvSpPr>
              <a:spLocks noChangeArrowheads="1"/>
            </p:cNvSpPr>
            <p:nvPr/>
          </p:nvSpPr>
          <p:spPr bwMode="auto">
            <a:xfrm>
              <a:off x="455613" y="309562"/>
              <a:ext cx="152400" cy="119062"/>
            </a:xfrm>
            <a:custGeom>
              <a:avLst/>
              <a:gdLst>
                <a:gd name="T0" fmla="*/ 0 w 96"/>
                <a:gd name="T1" fmla="*/ 71437 h 75"/>
                <a:gd name="T2" fmla="*/ 25400 w 96"/>
                <a:gd name="T3" fmla="*/ 119062 h 75"/>
                <a:gd name="T4" fmla="*/ 101600 w 96"/>
                <a:gd name="T5" fmla="*/ 119062 h 75"/>
                <a:gd name="T6" fmla="*/ 152400 w 96"/>
                <a:gd name="T7" fmla="*/ 0 h 75"/>
                <a:gd name="T8" fmla="*/ 101600 w 96"/>
                <a:gd name="T9" fmla="*/ 0 h 75"/>
                <a:gd name="T10" fmla="*/ 0 w 96"/>
                <a:gd name="T11" fmla="*/ 71437 h 75"/>
                <a:gd name="T12" fmla="*/ 0 60000 65536"/>
                <a:gd name="T13" fmla="*/ 0 60000 65536"/>
                <a:gd name="T14" fmla="*/ 0 60000 65536"/>
                <a:gd name="T15" fmla="*/ 0 60000 65536"/>
                <a:gd name="T16" fmla="*/ 0 60000 65536"/>
                <a:gd name="T17" fmla="*/ 0 60000 65536"/>
                <a:gd name="T18" fmla="*/ 0 w 96"/>
                <a:gd name="T19" fmla="*/ 0 h 75"/>
                <a:gd name="T20" fmla="*/ 96 w 96"/>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96" h="75">
                  <a:moveTo>
                    <a:pt x="0" y="45"/>
                  </a:moveTo>
                  <a:lnTo>
                    <a:pt x="16" y="75"/>
                  </a:lnTo>
                  <a:lnTo>
                    <a:pt x="64" y="75"/>
                  </a:lnTo>
                  <a:lnTo>
                    <a:pt x="96" y="0"/>
                  </a:lnTo>
                  <a:lnTo>
                    <a:pt x="64" y="0"/>
                  </a:lnTo>
                  <a:lnTo>
                    <a:pt x="0" y="45"/>
                  </a:lnTo>
                  <a:close/>
                </a:path>
              </a:pathLst>
            </a:custGeom>
            <a:solidFill>
              <a:srgbClr val="E99D5A"/>
            </a:solidFill>
            <a:ln w="9525" cmpd="sng">
              <a:noFill/>
              <a:bevel/>
            </a:ln>
          </p:spPr>
          <p:txBody>
            <a:bodyPr/>
            <a:lstStyle/>
            <a:p>
              <a:endParaRPr lang="zh-CN" altLang="en-US"/>
            </a:p>
          </p:txBody>
        </p:sp>
        <p:sp>
          <p:nvSpPr>
            <p:cNvPr id="46134" name="Freeform 213"/>
            <p:cNvSpPr>
              <a:spLocks noChangeArrowheads="1"/>
            </p:cNvSpPr>
            <p:nvPr/>
          </p:nvSpPr>
          <p:spPr bwMode="auto">
            <a:xfrm>
              <a:off x="304800" y="47625"/>
              <a:ext cx="176213" cy="474662"/>
            </a:xfrm>
            <a:custGeom>
              <a:avLst/>
              <a:gdLst>
                <a:gd name="T0" fmla="*/ 151040 w 7"/>
                <a:gd name="T1" fmla="*/ 474662 h 20"/>
                <a:gd name="T2" fmla="*/ 75520 w 7"/>
                <a:gd name="T3" fmla="*/ 379730 h 20"/>
                <a:gd name="T4" fmla="*/ 75520 w 7"/>
                <a:gd name="T5" fmla="*/ 308530 h 20"/>
                <a:gd name="T6" fmla="*/ 50347 w 7"/>
                <a:gd name="T7" fmla="*/ 213598 h 20"/>
                <a:gd name="T8" fmla="*/ 75520 w 7"/>
                <a:gd name="T9" fmla="*/ 23733 h 20"/>
                <a:gd name="T10" fmla="*/ 176213 w 7"/>
                <a:gd name="T11" fmla="*/ 0 h 20"/>
                <a:gd name="T12" fmla="*/ 151040 w 7"/>
                <a:gd name="T13" fmla="*/ 47466 h 20"/>
                <a:gd name="T14" fmla="*/ 176213 w 7"/>
                <a:gd name="T15" fmla="*/ 379730 h 20"/>
                <a:gd name="T16" fmla="*/ 151040 w 7"/>
                <a:gd name="T17" fmla="*/ 474662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0"/>
                <a:gd name="T29" fmla="*/ 7 w 7"/>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0">
                  <a:moveTo>
                    <a:pt x="6" y="20"/>
                  </a:moveTo>
                  <a:cubicBezTo>
                    <a:pt x="6" y="20"/>
                    <a:pt x="4" y="17"/>
                    <a:pt x="3" y="16"/>
                  </a:cubicBezTo>
                  <a:cubicBezTo>
                    <a:pt x="2" y="15"/>
                    <a:pt x="3" y="13"/>
                    <a:pt x="3" y="13"/>
                  </a:cubicBezTo>
                  <a:cubicBezTo>
                    <a:pt x="3" y="13"/>
                    <a:pt x="2" y="11"/>
                    <a:pt x="2" y="9"/>
                  </a:cubicBezTo>
                  <a:cubicBezTo>
                    <a:pt x="2" y="8"/>
                    <a:pt x="0" y="3"/>
                    <a:pt x="3" y="1"/>
                  </a:cubicBezTo>
                  <a:cubicBezTo>
                    <a:pt x="5" y="0"/>
                    <a:pt x="7" y="0"/>
                    <a:pt x="7" y="0"/>
                  </a:cubicBezTo>
                  <a:cubicBezTo>
                    <a:pt x="7" y="0"/>
                    <a:pt x="7" y="2"/>
                    <a:pt x="6" y="2"/>
                  </a:cubicBezTo>
                  <a:cubicBezTo>
                    <a:pt x="5" y="3"/>
                    <a:pt x="7" y="16"/>
                    <a:pt x="7" y="16"/>
                  </a:cubicBezTo>
                  <a:lnTo>
                    <a:pt x="6" y="20"/>
                  </a:lnTo>
                  <a:close/>
                </a:path>
              </a:pathLst>
            </a:custGeom>
            <a:solidFill>
              <a:srgbClr val="281517"/>
            </a:solidFill>
            <a:ln w="9525" cmpd="sng">
              <a:noFill/>
              <a:bevel/>
            </a:ln>
          </p:spPr>
          <p:txBody>
            <a:bodyPr/>
            <a:lstStyle/>
            <a:p>
              <a:endParaRPr lang="zh-CN" altLang="en-US"/>
            </a:p>
          </p:txBody>
        </p:sp>
        <p:sp>
          <p:nvSpPr>
            <p:cNvPr id="46135" name="Freeform 214"/>
            <p:cNvSpPr>
              <a:spLocks noChangeArrowheads="1"/>
            </p:cNvSpPr>
            <p:nvPr/>
          </p:nvSpPr>
          <p:spPr bwMode="auto">
            <a:xfrm>
              <a:off x="354013" y="404812"/>
              <a:ext cx="228600" cy="188912"/>
            </a:xfrm>
            <a:custGeom>
              <a:avLst/>
              <a:gdLst>
                <a:gd name="T0" fmla="*/ 0 w 9"/>
                <a:gd name="T1" fmla="*/ 165298 h 8"/>
                <a:gd name="T2" fmla="*/ 50800 w 9"/>
                <a:gd name="T3" fmla="*/ 47228 h 8"/>
                <a:gd name="T4" fmla="*/ 101600 w 9"/>
                <a:gd name="T5" fmla="*/ 23614 h 8"/>
                <a:gd name="T6" fmla="*/ 177800 w 9"/>
                <a:gd name="T7" fmla="*/ 0 h 8"/>
                <a:gd name="T8" fmla="*/ 228600 w 9"/>
                <a:gd name="T9" fmla="*/ 47228 h 8"/>
                <a:gd name="T10" fmla="*/ 50800 w 9"/>
                <a:gd name="T11" fmla="*/ 188912 h 8"/>
                <a:gd name="T12" fmla="*/ 0 w 9"/>
                <a:gd name="T13" fmla="*/ 165298 h 8"/>
                <a:gd name="T14" fmla="*/ 0 60000 65536"/>
                <a:gd name="T15" fmla="*/ 0 60000 65536"/>
                <a:gd name="T16" fmla="*/ 0 60000 65536"/>
                <a:gd name="T17" fmla="*/ 0 60000 65536"/>
                <a:gd name="T18" fmla="*/ 0 60000 65536"/>
                <a:gd name="T19" fmla="*/ 0 60000 65536"/>
                <a:gd name="T20" fmla="*/ 0 60000 65536"/>
                <a:gd name="T21" fmla="*/ 0 w 9"/>
                <a:gd name="T22" fmla="*/ 0 h 8"/>
                <a:gd name="T23" fmla="*/ 9 w 9"/>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8">
                  <a:moveTo>
                    <a:pt x="0" y="7"/>
                  </a:moveTo>
                  <a:cubicBezTo>
                    <a:pt x="0" y="7"/>
                    <a:pt x="1" y="2"/>
                    <a:pt x="2" y="2"/>
                  </a:cubicBezTo>
                  <a:cubicBezTo>
                    <a:pt x="3" y="1"/>
                    <a:pt x="4" y="1"/>
                    <a:pt x="4" y="1"/>
                  </a:cubicBezTo>
                  <a:cubicBezTo>
                    <a:pt x="4" y="1"/>
                    <a:pt x="6" y="1"/>
                    <a:pt x="7" y="0"/>
                  </a:cubicBezTo>
                  <a:cubicBezTo>
                    <a:pt x="9" y="2"/>
                    <a:pt x="9" y="2"/>
                    <a:pt x="9" y="2"/>
                  </a:cubicBezTo>
                  <a:cubicBezTo>
                    <a:pt x="2" y="8"/>
                    <a:pt x="2" y="8"/>
                    <a:pt x="2" y="8"/>
                  </a:cubicBezTo>
                  <a:lnTo>
                    <a:pt x="0" y="7"/>
                  </a:lnTo>
                  <a:close/>
                </a:path>
              </a:pathLst>
            </a:custGeom>
            <a:solidFill>
              <a:srgbClr val="CCCCCC"/>
            </a:solidFill>
            <a:ln w="9525" cmpd="sng">
              <a:noFill/>
              <a:bevel/>
            </a:ln>
          </p:spPr>
          <p:txBody>
            <a:bodyPr/>
            <a:lstStyle/>
            <a:p>
              <a:endParaRPr lang="zh-CN" altLang="en-US"/>
            </a:p>
          </p:txBody>
        </p:sp>
        <p:sp>
          <p:nvSpPr>
            <p:cNvPr id="46136" name="Freeform 215"/>
            <p:cNvSpPr>
              <a:spLocks noChangeArrowheads="1"/>
            </p:cNvSpPr>
            <p:nvPr/>
          </p:nvSpPr>
          <p:spPr bwMode="auto">
            <a:xfrm>
              <a:off x="177800" y="1116012"/>
              <a:ext cx="530225" cy="927100"/>
            </a:xfrm>
            <a:custGeom>
              <a:avLst/>
              <a:gdLst>
                <a:gd name="T0" fmla="*/ 479727 w 21"/>
                <a:gd name="T1" fmla="*/ 71315 h 39"/>
                <a:gd name="T2" fmla="*/ 75746 w 21"/>
                <a:gd name="T3" fmla="*/ 0 h 39"/>
                <a:gd name="T4" fmla="*/ 0 w 21"/>
                <a:gd name="T5" fmla="*/ 118859 h 39"/>
                <a:gd name="T6" fmla="*/ 0 w 21"/>
                <a:gd name="T7" fmla="*/ 190174 h 39"/>
                <a:gd name="T8" fmla="*/ 50498 w 21"/>
                <a:gd name="T9" fmla="*/ 166403 h 39"/>
                <a:gd name="T10" fmla="*/ 100995 w 21"/>
                <a:gd name="T11" fmla="*/ 95087 h 39"/>
                <a:gd name="T12" fmla="*/ 100995 w 21"/>
                <a:gd name="T13" fmla="*/ 142631 h 39"/>
                <a:gd name="T14" fmla="*/ 201990 w 21"/>
                <a:gd name="T15" fmla="*/ 166403 h 39"/>
                <a:gd name="T16" fmla="*/ 454479 w 21"/>
                <a:gd name="T17" fmla="*/ 166403 h 39"/>
                <a:gd name="T18" fmla="*/ 479727 w 21"/>
                <a:gd name="T19" fmla="*/ 190174 h 39"/>
                <a:gd name="T20" fmla="*/ 378732 w 21"/>
                <a:gd name="T21" fmla="*/ 190174 h 39"/>
                <a:gd name="T22" fmla="*/ 479727 w 21"/>
                <a:gd name="T23" fmla="*/ 237718 h 39"/>
                <a:gd name="T24" fmla="*/ 479727 w 21"/>
                <a:gd name="T25" fmla="*/ 285262 h 39"/>
                <a:gd name="T26" fmla="*/ 454479 w 21"/>
                <a:gd name="T27" fmla="*/ 380349 h 39"/>
                <a:gd name="T28" fmla="*/ 479727 w 21"/>
                <a:gd name="T29" fmla="*/ 736926 h 39"/>
                <a:gd name="T30" fmla="*/ 429230 w 21"/>
                <a:gd name="T31" fmla="*/ 927100 h 39"/>
                <a:gd name="T32" fmla="*/ 479727 w 21"/>
                <a:gd name="T33" fmla="*/ 903328 h 39"/>
                <a:gd name="T34" fmla="*/ 504976 w 21"/>
                <a:gd name="T35" fmla="*/ 404121 h 39"/>
                <a:gd name="T36" fmla="*/ 530225 w 21"/>
                <a:gd name="T37" fmla="*/ 166403 h 39"/>
                <a:gd name="T38" fmla="*/ 479727 w 21"/>
                <a:gd name="T39" fmla="*/ 71315 h 3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
                <a:gd name="T61" fmla="*/ 0 h 39"/>
                <a:gd name="T62" fmla="*/ 21 w 21"/>
                <a:gd name="T63" fmla="*/ 39 h 3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 h="39">
                  <a:moveTo>
                    <a:pt x="19" y="3"/>
                  </a:moveTo>
                  <a:cubicBezTo>
                    <a:pt x="3" y="0"/>
                    <a:pt x="3" y="0"/>
                    <a:pt x="3" y="0"/>
                  </a:cubicBezTo>
                  <a:cubicBezTo>
                    <a:pt x="0" y="5"/>
                    <a:pt x="0" y="5"/>
                    <a:pt x="0" y="5"/>
                  </a:cubicBezTo>
                  <a:cubicBezTo>
                    <a:pt x="0" y="5"/>
                    <a:pt x="0" y="6"/>
                    <a:pt x="0" y="8"/>
                  </a:cubicBezTo>
                  <a:cubicBezTo>
                    <a:pt x="1" y="8"/>
                    <a:pt x="1" y="8"/>
                    <a:pt x="2" y="7"/>
                  </a:cubicBezTo>
                  <a:cubicBezTo>
                    <a:pt x="2" y="7"/>
                    <a:pt x="4" y="4"/>
                    <a:pt x="4" y="4"/>
                  </a:cubicBezTo>
                  <a:cubicBezTo>
                    <a:pt x="4" y="6"/>
                    <a:pt x="4" y="6"/>
                    <a:pt x="4" y="6"/>
                  </a:cubicBezTo>
                  <a:cubicBezTo>
                    <a:pt x="4" y="6"/>
                    <a:pt x="7" y="7"/>
                    <a:pt x="8" y="7"/>
                  </a:cubicBezTo>
                  <a:cubicBezTo>
                    <a:pt x="9" y="7"/>
                    <a:pt x="17" y="6"/>
                    <a:pt x="18" y="7"/>
                  </a:cubicBezTo>
                  <a:cubicBezTo>
                    <a:pt x="18" y="7"/>
                    <a:pt x="19" y="8"/>
                    <a:pt x="19" y="8"/>
                  </a:cubicBezTo>
                  <a:cubicBezTo>
                    <a:pt x="19" y="8"/>
                    <a:pt x="17" y="7"/>
                    <a:pt x="15" y="8"/>
                  </a:cubicBezTo>
                  <a:cubicBezTo>
                    <a:pt x="15" y="8"/>
                    <a:pt x="18" y="8"/>
                    <a:pt x="19" y="10"/>
                  </a:cubicBezTo>
                  <a:cubicBezTo>
                    <a:pt x="20" y="12"/>
                    <a:pt x="19" y="12"/>
                    <a:pt x="19" y="12"/>
                  </a:cubicBezTo>
                  <a:cubicBezTo>
                    <a:pt x="18" y="16"/>
                    <a:pt x="18" y="16"/>
                    <a:pt x="18" y="16"/>
                  </a:cubicBezTo>
                  <a:cubicBezTo>
                    <a:pt x="18" y="16"/>
                    <a:pt x="19" y="27"/>
                    <a:pt x="19" y="31"/>
                  </a:cubicBezTo>
                  <a:cubicBezTo>
                    <a:pt x="19" y="34"/>
                    <a:pt x="18" y="37"/>
                    <a:pt x="17" y="39"/>
                  </a:cubicBezTo>
                  <a:cubicBezTo>
                    <a:pt x="18" y="39"/>
                    <a:pt x="19" y="38"/>
                    <a:pt x="19" y="38"/>
                  </a:cubicBezTo>
                  <a:cubicBezTo>
                    <a:pt x="19" y="38"/>
                    <a:pt x="19" y="19"/>
                    <a:pt x="20" y="17"/>
                  </a:cubicBezTo>
                  <a:cubicBezTo>
                    <a:pt x="21" y="14"/>
                    <a:pt x="21" y="8"/>
                    <a:pt x="21" y="7"/>
                  </a:cubicBezTo>
                  <a:cubicBezTo>
                    <a:pt x="20" y="5"/>
                    <a:pt x="19" y="3"/>
                    <a:pt x="19" y="3"/>
                  </a:cubicBezTo>
                  <a:close/>
                </a:path>
              </a:pathLst>
            </a:custGeom>
            <a:solidFill>
              <a:srgbClr val="000000"/>
            </a:solidFill>
            <a:ln w="9525" cmpd="sng">
              <a:noFill/>
              <a:bevel/>
            </a:ln>
          </p:spPr>
          <p:txBody>
            <a:bodyPr/>
            <a:lstStyle/>
            <a:p>
              <a:endParaRPr lang="zh-CN" altLang="en-US"/>
            </a:p>
          </p:txBody>
        </p:sp>
        <p:sp>
          <p:nvSpPr>
            <p:cNvPr id="46137" name="Freeform 216"/>
            <p:cNvSpPr>
              <a:spLocks noChangeArrowheads="1"/>
            </p:cNvSpPr>
            <p:nvPr/>
          </p:nvSpPr>
          <p:spPr bwMode="auto">
            <a:xfrm>
              <a:off x="254000" y="879474"/>
              <a:ext cx="454025" cy="403225"/>
            </a:xfrm>
            <a:custGeom>
              <a:avLst/>
              <a:gdLst>
                <a:gd name="T0" fmla="*/ 0 w 18"/>
                <a:gd name="T1" fmla="*/ 284629 h 17"/>
                <a:gd name="T2" fmla="*/ 50447 w 18"/>
                <a:gd name="T3" fmla="*/ 379506 h 17"/>
                <a:gd name="T4" fmla="*/ 176565 w 18"/>
                <a:gd name="T5" fmla="*/ 379506 h 17"/>
                <a:gd name="T6" fmla="*/ 428801 w 18"/>
                <a:gd name="T7" fmla="*/ 379506 h 17"/>
                <a:gd name="T8" fmla="*/ 454025 w 18"/>
                <a:gd name="T9" fmla="*/ 355787 h 17"/>
                <a:gd name="T10" fmla="*/ 353131 w 18"/>
                <a:gd name="T11" fmla="*/ 166034 h 17"/>
                <a:gd name="T12" fmla="*/ 378354 w 18"/>
                <a:gd name="T13" fmla="*/ 0 h 17"/>
                <a:gd name="T14" fmla="*/ 50447 w 18"/>
                <a:gd name="T15" fmla="*/ 71157 h 17"/>
                <a:gd name="T16" fmla="*/ 0 w 18"/>
                <a:gd name="T17" fmla="*/ 284629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7"/>
                <a:gd name="T29" fmla="*/ 18 w 18"/>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7">
                  <a:moveTo>
                    <a:pt x="0" y="12"/>
                  </a:moveTo>
                  <a:cubicBezTo>
                    <a:pt x="0" y="12"/>
                    <a:pt x="0" y="16"/>
                    <a:pt x="2" y="16"/>
                  </a:cubicBezTo>
                  <a:cubicBezTo>
                    <a:pt x="4" y="16"/>
                    <a:pt x="6" y="17"/>
                    <a:pt x="7" y="16"/>
                  </a:cubicBezTo>
                  <a:cubicBezTo>
                    <a:pt x="9" y="16"/>
                    <a:pt x="17" y="16"/>
                    <a:pt x="17" y="16"/>
                  </a:cubicBezTo>
                  <a:cubicBezTo>
                    <a:pt x="18" y="15"/>
                    <a:pt x="18" y="15"/>
                    <a:pt x="18" y="15"/>
                  </a:cubicBezTo>
                  <a:cubicBezTo>
                    <a:pt x="18" y="15"/>
                    <a:pt x="14" y="10"/>
                    <a:pt x="14" y="7"/>
                  </a:cubicBezTo>
                  <a:cubicBezTo>
                    <a:pt x="14" y="4"/>
                    <a:pt x="15" y="0"/>
                    <a:pt x="15" y="0"/>
                  </a:cubicBezTo>
                  <a:cubicBezTo>
                    <a:pt x="2" y="3"/>
                    <a:pt x="2" y="3"/>
                    <a:pt x="2" y="3"/>
                  </a:cubicBezTo>
                  <a:lnTo>
                    <a:pt x="0" y="12"/>
                  </a:lnTo>
                  <a:close/>
                </a:path>
              </a:pathLst>
            </a:custGeom>
            <a:solidFill>
              <a:srgbClr val="121212"/>
            </a:solidFill>
            <a:ln w="9525" cmpd="sng">
              <a:noFill/>
              <a:bevel/>
            </a:ln>
          </p:spPr>
          <p:txBody>
            <a:bodyPr/>
            <a:lstStyle/>
            <a:p>
              <a:endParaRPr lang="zh-CN" altLang="en-US"/>
            </a:p>
          </p:txBody>
        </p:sp>
        <p:sp>
          <p:nvSpPr>
            <p:cNvPr id="46138" name="Freeform 217"/>
            <p:cNvSpPr>
              <a:spLocks noChangeArrowheads="1"/>
            </p:cNvSpPr>
            <p:nvPr/>
          </p:nvSpPr>
          <p:spPr bwMode="auto">
            <a:xfrm>
              <a:off x="379413" y="1022349"/>
              <a:ext cx="25400" cy="236537"/>
            </a:xfrm>
            <a:custGeom>
              <a:avLst/>
              <a:gdLst>
                <a:gd name="T0" fmla="*/ 0 w 1"/>
                <a:gd name="T1" fmla="*/ 236537 h 10"/>
                <a:gd name="T2" fmla="*/ 25400 w 1"/>
                <a:gd name="T3" fmla="*/ 236537 h 10"/>
                <a:gd name="T4" fmla="*/ 25400 w 1"/>
                <a:gd name="T5" fmla="*/ 0 h 10"/>
                <a:gd name="T6" fmla="*/ 0 w 1"/>
                <a:gd name="T7" fmla="*/ 236537 h 10"/>
                <a:gd name="T8" fmla="*/ 0 60000 65536"/>
                <a:gd name="T9" fmla="*/ 0 60000 65536"/>
                <a:gd name="T10" fmla="*/ 0 60000 65536"/>
                <a:gd name="T11" fmla="*/ 0 60000 65536"/>
                <a:gd name="T12" fmla="*/ 0 w 1"/>
                <a:gd name="T13" fmla="*/ 0 h 10"/>
                <a:gd name="T14" fmla="*/ 1 w 1"/>
                <a:gd name="T15" fmla="*/ 10 h 10"/>
              </a:gdLst>
              <a:ahLst/>
              <a:cxnLst>
                <a:cxn ang="T8">
                  <a:pos x="T0" y="T1"/>
                </a:cxn>
                <a:cxn ang="T9">
                  <a:pos x="T2" y="T3"/>
                </a:cxn>
                <a:cxn ang="T10">
                  <a:pos x="T4" y="T5"/>
                </a:cxn>
                <a:cxn ang="T11">
                  <a:pos x="T6" y="T7"/>
                </a:cxn>
              </a:cxnLst>
              <a:rect l="T12" t="T13" r="T14" b="T15"/>
              <a:pathLst>
                <a:path w="1" h="10">
                  <a:moveTo>
                    <a:pt x="0" y="10"/>
                  </a:moveTo>
                  <a:cubicBezTo>
                    <a:pt x="0" y="10"/>
                    <a:pt x="1" y="10"/>
                    <a:pt x="1" y="10"/>
                  </a:cubicBezTo>
                  <a:cubicBezTo>
                    <a:pt x="1" y="8"/>
                    <a:pt x="1" y="0"/>
                    <a:pt x="1" y="0"/>
                  </a:cubicBezTo>
                  <a:lnTo>
                    <a:pt x="0" y="10"/>
                  </a:lnTo>
                  <a:close/>
                </a:path>
              </a:pathLst>
            </a:custGeom>
            <a:solidFill>
              <a:srgbClr val="000000"/>
            </a:solidFill>
            <a:ln w="9525" cmpd="sng">
              <a:noFill/>
              <a:bevel/>
            </a:ln>
          </p:spPr>
          <p:txBody>
            <a:bodyPr/>
            <a:lstStyle/>
            <a:p>
              <a:endParaRPr lang="zh-CN" altLang="en-US"/>
            </a:p>
          </p:txBody>
        </p:sp>
        <p:sp>
          <p:nvSpPr>
            <p:cNvPr id="46139" name="Freeform 218"/>
            <p:cNvSpPr>
              <a:spLocks noChangeArrowheads="1"/>
            </p:cNvSpPr>
            <p:nvPr/>
          </p:nvSpPr>
          <p:spPr bwMode="auto">
            <a:xfrm>
              <a:off x="582613" y="879474"/>
              <a:ext cx="125413" cy="379412"/>
            </a:xfrm>
            <a:custGeom>
              <a:avLst/>
              <a:gdLst>
                <a:gd name="T0" fmla="*/ 100330 w 5"/>
                <a:gd name="T1" fmla="*/ 379412 h 16"/>
                <a:gd name="T2" fmla="*/ 125413 w 5"/>
                <a:gd name="T3" fmla="*/ 355699 h 16"/>
                <a:gd name="T4" fmla="*/ 25083 w 5"/>
                <a:gd name="T5" fmla="*/ 165993 h 16"/>
                <a:gd name="T6" fmla="*/ 50165 w 5"/>
                <a:gd name="T7" fmla="*/ 0 h 16"/>
                <a:gd name="T8" fmla="*/ 25083 w 5"/>
                <a:gd name="T9" fmla="*/ 47427 h 16"/>
                <a:gd name="T10" fmla="*/ 25083 w 5"/>
                <a:gd name="T11" fmla="*/ 165993 h 16"/>
                <a:gd name="T12" fmla="*/ 50165 w 5"/>
                <a:gd name="T13" fmla="*/ 308272 h 16"/>
                <a:gd name="T14" fmla="*/ 50165 w 5"/>
                <a:gd name="T15" fmla="*/ 379412 h 16"/>
                <a:gd name="T16" fmla="*/ 100330 w 5"/>
                <a:gd name="T17" fmla="*/ 379412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6"/>
                <a:gd name="T29" fmla="*/ 5 w 5"/>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6">
                  <a:moveTo>
                    <a:pt x="4" y="16"/>
                  </a:moveTo>
                  <a:cubicBezTo>
                    <a:pt x="5" y="15"/>
                    <a:pt x="5" y="15"/>
                    <a:pt x="5" y="15"/>
                  </a:cubicBezTo>
                  <a:cubicBezTo>
                    <a:pt x="5" y="15"/>
                    <a:pt x="1" y="10"/>
                    <a:pt x="1" y="7"/>
                  </a:cubicBezTo>
                  <a:cubicBezTo>
                    <a:pt x="1" y="4"/>
                    <a:pt x="2" y="1"/>
                    <a:pt x="2" y="0"/>
                  </a:cubicBezTo>
                  <a:cubicBezTo>
                    <a:pt x="1" y="2"/>
                    <a:pt x="1" y="2"/>
                    <a:pt x="1" y="2"/>
                  </a:cubicBezTo>
                  <a:cubicBezTo>
                    <a:pt x="1" y="2"/>
                    <a:pt x="0" y="6"/>
                    <a:pt x="1" y="7"/>
                  </a:cubicBezTo>
                  <a:cubicBezTo>
                    <a:pt x="1" y="8"/>
                    <a:pt x="1" y="13"/>
                    <a:pt x="2" y="13"/>
                  </a:cubicBezTo>
                  <a:cubicBezTo>
                    <a:pt x="2" y="14"/>
                    <a:pt x="2" y="15"/>
                    <a:pt x="2" y="16"/>
                  </a:cubicBezTo>
                  <a:cubicBezTo>
                    <a:pt x="3" y="16"/>
                    <a:pt x="4" y="16"/>
                    <a:pt x="4" y="16"/>
                  </a:cubicBezTo>
                  <a:close/>
                </a:path>
              </a:pathLst>
            </a:custGeom>
            <a:solidFill>
              <a:srgbClr val="000000"/>
            </a:solidFill>
            <a:ln w="9525" cmpd="sng">
              <a:noFill/>
              <a:bevel/>
            </a:ln>
          </p:spPr>
          <p:txBody>
            <a:bodyPr/>
            <a:lstStyle/>
            <a:p>
              <a:endParaRPr lang="zh-CN" altLang="en-US"/>
            </a:p>
          </p:txBody>
        </p:sp>
        <p:sp>
          <p:nvSpPr>
            <p:cNvPr id="46140" name="Freeform 219"/>
            <p:cNvSpPr>
              <a:spLocks noChangeArrowheads="1"/>
            </p:cNvSpPr>
            <p:nvPr/>
          </p:nvSpPr>
          <p:spPr bwMode="auto">
            <a:xfrm>
              <a:off x="254000" y="1046162"/>
              <a:ext cx="74613" cy="165100"/>
            </a:xfrm>
            <a:custGeom>
              <a:avLst/>
              <a:gdLst>
                <a:gd name="T0" fmla="*/ 0 w 3"/>
                <a:gd name="T1" fmla="*/ 165100 h 7"/>
                <a:gd name="T2" fmla="*/ 74613 w 3"/>
                <a:gd name="T3" fmla="*/ 0 h 7"/>
                <a:gd name="T4" fmla="*/ 0 w 3"/>
                <a:gd name="T5" fmla="*/ 141514 h 7"/>
                <a:gd name="T6" fmla="*/ 0 w 3"/>
                <a:gd name="T7" fmla="*/ 165100 h 7"/>
                <a:gd name="T8" fmla="*/ 0 60000 65536"/>
                <a:gd name="T9" fmla="*/ 0 60000 65536"/>
                <a:gd name="T10" fmla="*/ 0 60000 65536"/>
                <a:gd name="T11" fmla="*/ 0 60000 65536"/>
                <a:gd name="T12" fmla="*/ 0 w 3"/>
                <a:gd name="T13" fmla="*/ 0 h 7"/>
                <a:gd name="T14" fmla="*/ 3 w 3"/>
                <a:gd name="T15" fmla="*/ 7 h 7"/>
              </a:gdLst>
              <a:ahLst/>
              <a:cxnLst>
                <a:cxn ang="T8">
                  <a:pos x="T0" y="T1"/>
                </a:cxn>
                <a:cxn ang="T9">
                  <a:pos x="T2" y="T3"/>
                </a:cxn>
                <a:cxn ang="T10">
                  <a:pos x="T4" y="T5"/>
                </a:cxn>
                <a:cxn ang="T11">
                  <a:pos x="T6" y="T7"/>
                </a:cxn>
              </a:cxnLst>
              <a:rect l="T12" t="T13" r="T14" b="T15"/>
              <a:pathLst>
                <a:path w="3" h="7">
                  <a:moveTo>
                    <a:pt x="0" y="7"/>
                  </a:moveTo>
                  <a:cubicBezTo>
                    <a:pt x="3" y="0"/>
                    <a:pt x="3" y="0"/>
                    <a:pt x="3" y="0"/>
                  </a:cubicBezTo>
                  <a:cubicBezTo>
                    <a:pt x="3" y="0"/>
                    <a:pt x="2" y="3"/>
                    <a:pt x="0" y="6"/>
                  </a:cubicBezTo>
                  <a:cubicBezTo>
                    <a:pt x="0" y="6"/>
                    <a:pt x="0" y="6"/>
                    <a:pt x="0" y="7"/>
                  </a:cubicBezTo>
                  <a:close/>
                </a:path>
              </a:pathLst>
            </a:custGeom>
            <a:solidFill>
              <a:srgbClr val="000000"/>
            </a:solidFill>
            <a:ln w="9525" cmpd="sng">
              <a:noFill/>
              <a:bevel/>
            </a:ln>
          </p:spPr>
          <p:txBody>
            <a:bodyPr/>
            <a:lstStyle/>
            <a:p>
              <a:endParaRPr lang="zh-CN" altLang="en-US"/>
            </a:p>
          </p:txBody>
        </p:sp>
        <p:sp>
          <p:nvSpPr>
            <p:cNvPr id="46141" name="Freeform 220"/>
            <p:cNvSpPr>
              <a:spLocks noChangeArrowheads="1"/>
            </p:cNvSpPr>
            <p:nvPr/>
          </p:nvSpPr>
          <p:spPr bwMode="auto">
            <a:xfrm>
              <a:off x="354013" y="1163637"/>
              <a:ext cx="25400" cy="95250"/>
            </a:xfrm>
            <a:custGeom>
              <a:avLst/>
              <a:gdLst>
                <a:gd name="T0" fmla="*/ 25400 w 1"/>
                <a:gd name="T1" fmla="*/ 95250 h 4"/>
                <a:gd name="T2" fmla="*/ 25400 w 1"/>
                <a:gd name="T3" fmla="*/ 0 h 4"/>
                <a:gd name="T4" fmla="*/ 0 w 1"/>
                <a:gd name="T5" fmla="*/ 95250 h 4"/>
                <a:gd name="T6" fmla="*/ 25400 w 1"/>
                <a:gd name="T7" fmla="*/ 95250 h 4"/>
                <a:gd name="T8" fmla="*/ 0 60000 65536"/>
                <a:gd name="T9" fmla="*/ 0 60000 65536"/>
                <a:gd name="T10" fmla="*/ 0 60000 65536"/>
                <a:gd name="T11" fmla="*/ 0 60000 65536"/>
                <a:gd name="T12" fmla="*/ 0 w 1"/>
                <a:gd name="T13" fmla="*/ 0 h 4"/>
                <a:gd name="T14" fmla="*/ 1 w 1"/>
                <a:gd name="T15" fmla="*/ 4 h 4"/>
              </a:gdLst>
              <a:ahLst/>
              <a:cxnLst>
                <a:cxn ang="T8">
                  <a:pos x="T0" y="T1"/>
                </a:cxn>
                <a:cxn ang="T9">
                  <a:pos x="T2" y="T3"/>
                </a:cxn>
                <a:cxn ang="T10">
                  <a:pos x="T4" y="T5"/>
                </a:cxn>
                <a:cxn ang="T11">
                  <a:pos x="T6" y="T7"/>
                </a:cxn>
              </a:cxnLst>
              <a:rect l="T12" t="T13" r="T14" b="T15"/>
              <a:pathLst>
                <a:path w="1" h="4">
                  <a:moveTo>
                    <a:pt x="1" y="4"/>
                  </a:moveTo>
                  <a:cubicBezTo>
                    <a:pt x="1" y="0"/>
                    <a:pt x="1" y="0"/>
                    <a:pt x="1" y="0"/>
                  </a:cubicBezTo>
                  <a:cubicBezTo>
                    <a:pt x="1" y="0"/>
                    <a:pt x="0" y="3"/>
                    <a:pt x="0" y="4"/>
                  </a:cubicBezTo>
                  <a:cubicBezTo>
                    <a:pt x="0" y="4"/>
                    <a:pt x="1" y="4"/>
                    <a:pt x="1" y="4"/>
                  </a:cubicBezTo>
                  <a:close/>
                </a:path>
              </a:pathLst>
            </a:custGeom>
            <a:solidFill>
              <a:srgbClr val="000000"/>
            </a:solidFill>
            <a:ln w="9525" cmpd="sng">
              <a:noFill/>
              <a:bevel/>
            </a:ln>
          </p:spPr>
          <p:txBody>
            <a:bodyPr/>
            <a:lstStyle/>
            <a:p>
              <a:endParaRPr lang="zh-CN" altLang="en-US"/>
            </a:p>
          </p:txBody>
        </p:sp>
        <p:sp>
          <p:nvSpPr>
            <p:cNvPr id="46142" name="Freeform 221"/>
            <p:cNvSpPr>
              <a:spLocks noChangeArrowheads="1"/>
            </p:cNvSpPr>
            <p:nvPr/>
          </p:nvSpPr>
          <p:spPr bwMode="auto">
            <a:xfrm>
              <a:off x="152400" y="1022349"/>
              <a:ext cx="176213" cy="260350"/>
            </a:xfrm>
            <a:custGeom>
              <a:avLst/>
              <a:gdLst>
                <a:gd name="T0" fmla="*/ 0 w 7"/>
                <a:gd name="T1" fmla="*/ 236682 h 11"/>
                <a:gd name="T2" fmla="*/ 75520 w 7"/>
                <a:gd name="T3" fmla="*/ 236682 h 11"/>
                <a:gd name="T4" fmla="*/ 176213 w 7"/>
                <a:gd name="T5" fmla="*/ 0 h 11"/>
                <a:gd name="T6" fmla="*/ 50347 w 7"/>
                <a:gd name="T7" fmla="*/ 0 h 11"/>
                <a:gd name="T8" fmla="*/ 0 w 7"/>
                <a:gd name="T9" fmla="*/ 236682 h 11"/>
                <a:gd name="T10" fmla="*/ 0 60000 65536"/>
                <a:gd name="T11" fmla="*/ 0 60000 65536"/>
                <a:gd name="T12" fmla="*/ 0 60000 65536"/>
                <a:gd name="T13" fmla="*/ 0 60000 65536"/>
                <a:gd name="T14" fmla="*/ 0 60000 65536"/>
                <a:gd name="T15" fmla="*/ 0 w 7"/>
                <a:gd name="T16" fmla="*/ 0 h 11"/>
                <a:gd name="T17" fmla="*/ 7 w 7"/>
                <a:gd name="T18" fmla="*/ 11 h 11"/>
              </a:gdLst>
              <a:ahLst/>
              <a:cxnLst>
                <a:cxn ang="T10">
                  <a:pos x="T0" y="T1"/>
                </a:cxn>
                <a:cxn ang="T11">
                  <a:pos x="T2" y="T3"/>
                </a:cxn>
                <a:cxn ang="T12">
                  <a:pos x="T4" y="T5"/>
                </a:cxn>
                <a:cxn ang="T13">
                  <a:pos x="T6" y="T7"/>
                </a:cxn>
                <a:cxn ang="T14">
                  <a:pos x="T8" y="T9"/>
                </a:cxn>
              </a:cxnLst>
              <a:rect l="T15" t="T16" r="T17" b="T18"/>
              <a:pathLst>
                <a:path w="7" h="11">
                  <a:moveTo>
                    <a:pt x="0" y="10"/>
                  </a:moveTo>
                  <a:cubicBezTo>
                    <a:pt x="0" y="10"/>
                    <a:pt x="2" y="11"/>
                    <a:pt x="3" y="10"/>
                  </a:cubicBezTo>
                  <a:cubicBezTo>
                    <a:pt x="3" y="9"/>
                    <a:pt x="7" y="0"/>
                    <a:pt x="7" y="0"/>
                  </a:cubicBezTo>
                  <a:cubicBezTo>
                    <a:pt x="2" y="0"/>
                    <a:pt x="2" y="0"/>
                    <a:pt x="2" y="0"/>
                  </a:cubicBezTo>
                  <a:lnTo>
                    <a:pt x="0" y="10"/>
                  </a:lnTo>
                  <a:close/>
                </a:path>
              </a:pathLst>
            </a:custGeom>
            <a:solidFill>
              <a:srgbClr val="121212"/>
            </a:solidFill>
            <a:ln w="9525" cmpd="sng">
              <a:noFill/>
              <a:bevel/>
            </a:ln>
          </p:spPr>
          <p:txBody>
            <a:bodyPr/>
            <a:lstStyle/>
            <a:p>
              <a:endParaRPr lang="zh-CN" altLang="en-US"/>
            </a:p>
          </p:txBody>
        </p:sp>
        <p:sp>
          <p:nvSpPr>
            <p:cNvPr id="46143" name="Freeform 222"/>
            <p:cNvSpPr>
              <a:spLocks noChangeArrowheads="1"/>
            </p:cNvSpPr>
            <p:nvPr/>
          </p:nvSpPr>
          <p:spPr bwMode="auto">
            <a:xfrm>
              <a:off x="50800" y="452437"/>
              <a:ext cx="354013" cy="427037"/>
            </a:xfrm>
            <a:custGeom>
              <a:avLst/>
              <a:gdLst>
                <a:gd name="T0" fmla="*/ 0 w 14"/>
                <a:gd name="T1" fmla="*/ 427037 h 18"/>
                <a:gd name="T2" fmla="*/ 0 w 14"/>
                <a:gd name="T3" fmla="*/ 379588 h 18"/>
                <a:gd name="T4" fmla="*/ 75860 w 14"/>
                <a:gd name="T5" fmla="*/ 308416 h 18"/>
                <a:gd name="T6" fmla="*/ 151720 w 14"/>
                <a:gd name="T7" fmla="*/ 189794 h 18"/>
                <a:gd name="T8" fmla="*/ 202293 w 14"/>
                <a:gd name="T9" fmla="*/ 71173 h 18"/>
                <a:gd name="T10" fmla="*/ 278153 w 14"/>
                <a:gd name="T11" fmla="*/ 47449 h 18"/>
                <a:gd name="T12" fmla="*/ 328726 w 14"/>
                <a:gd name="T13" fmla="*/ 0 h 18"/>
                <a:gd name="T14" fmla="*/ 354013 w 14"/>
                <a:gd name="T15" fmla="*/ 0 h 18"/>
                <a:gd name="T16" fmla="*/ 303440 w 14"/>
                <a:gd name="T17" fmla="*/ 118621 h 18"/>
                <a:gd name="T18" fmla="*/ 126433 w 14"/>
                <a:gd name="T19" fmla="*/ 355864 h 18"/>
                <a:gd name="T20" fmla="*/ 0 w 14"/>
                <a:gd name="T21" fmla="*/ 427037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18"/>
                <a:gd name="T35" fmla="*/ 14 w 14"/>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18">
                  <a:moveTo>
                    <a:pt x="0" y="18"/>
                  </a:moveTo>
                  <a:cubicBezTo>
                    <a:pt x="0" y="18"/>
                    <a:pt x="0" y="16"/>
                    <a:pt x="0" y="16"/>
                  </a:cubicBezTo>
                  <a:cubicBezTo>
                    <a:pt x="1" y="15"/>
                    <a:pt x="2" y="13"/>
                    <a:pt x="3" y="13"/>
                  </a:cubicBezTo>
                  <a:cubicBezTo>
                    <a:pt x="3" y="12"/>
                    <a:pt x="5" y="9"/>
                    <a:pt x="6" y="8"/>
                  </a:cubicBezTo>
                  <a:cubicBezTo>
                    <a:pt x="6" y="7"/>
                    <a:pt x="8" y="4"/>
                    <a:pt x="8" y="3"/>
                  </a:cubicBezTo>
                  <a:cubicBezTo>
                    <a:pt x="9" y="2"/>
                    <a:pt x="11" y="2"/>
                    <a:pt x="11" y="2"/>
                  </a:cubicBezTo>
                  <a:cubicBezTo>
                    <a:pt x="11" y="2"/>
                    <a:pt x="12" y="0"/>
                    <a:pt x="13" y="0"/>
                  </a:cubicBezTo>
                  <a:cubicBezTo>
                    <a:pt x="13" y="0"/>
                    <a:pt x="14" y="0"/>
                    <a:pt x="14" y="0"/>
                  </a:cubicBezTo>
                  <a:cubicBezTo>
                    <a:pt x="14" y="0"/>
                    <a:pt x="13" y="4"/>
                    <a:pt x="12" y="5"/>
                  </a:cubicBezTo>
                  <a:cubicBezTo>
                    <a:pt x="11" y="6"/>
                    <a:pt x="5" y="15"/>
                    <a:pt x="5" y="15"/>
                  </a:cubicBezTo>
                  <a:lnTo>
                    <a:pt x="0" y="18"/>
                  </a:lnTo>
                  <a:close/>
                </a:path>
              </a:pathLst>
            </a:custGeom>
            <a:solidFill>
              <a:srgbClr val="121212"/>
            </a:solidFill>
            <a:ln w="9525" cmpd="sng">
              <a:noFill/>
              <a:bevel/>
            </a:ln>
          </p:spPr>
          <p:txBody>
            <a:bodyPr/>
            <a:lstStyle/>
            <a:p>
              <a:endParaRPr lang="zh-CN" altLang="en-US"/>
            </a:p>
          </p:txBody>
        </p:sp>
        <p:sp>
          <p:nvSpPr>
            <p:cNvPr id="46144" name="Freeform 223"/>
            <p:cNvSpPr>
              <a:spLocks noChangeArrowheads="1"/>
            </p:cNvSpPr>
            <p:nvPr/>
          </p:nvSpPr>
          <p:spPr bwMode="auto">
            <a:xfrm>
              <a:off x="404813" y="404812"/>
              <a:ext cx="254000" cy="522287"/>
            </a:xfrm>
            <a:custGeom>
              <a:avLst/>
              <a:gdLst>
                <a:gd name="T0" fmla="*/ 152400 w 10"/>
                <a:gd name="T1" fmla="*/ 23740 h 22"/>
                <a:gd name="T2" fmla="*/ 0 w 10"/>
                <a:gd name="T3" fmla="*/ 166182 h 22"/>
                <a:gd name="T4" fmla="*/ 0 w 10"/>
                <a:gd name="T5" fmla="*/ 498547 h 22"/>
                <a:gd name="T6" fmla="*/ 177800 w 10"/>
                <a:gd name="T7" fmla="*/ 332364 h 22"/>
                <a:gd name="T8" fmla="*/ 254000 w 10"/>
                <a:gd name="T9" fmla="*/ 23740 h 22"/>
                <a:gd name="T10" fmla="*/ 152400 w 10"/>
                <a:gd name="T11" fmla="*/ 0 h 22"/>
                <a:gd name="T12" fmla="*/ 0 60000 65536"/>
                <a:gd name="T13" fmla="*/ 0 60000 65536"/>
                <a:gd name="T14" fmla="*/ 0 60000 65536"/>
                <a:gd name="T15" fmla="*/ 0 60000 65536"/>
                <a:gd name="T16" fmla="*/ 0 60000 65536"/>
                <a:gd name="T17" fmla="*/ 0 60000 65536"/>
                <a:gd name="T18" fmla="*/ 0 w 10"/>
                <a:gd name="T19" fmla="*/ 0 h 22"/>
                <a:gd name="T20" fmla="*/ 10 w 10"/>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10" h="22">
                  <a:moveTo>
                    <a:pt x="6" y="1"/>
                  </a:moveTo>
                  <a:cubicBezTo>
                    <a:pt x="6" y="1"/>
                    <a:pt x="1" y="5"/>
                    <a:pt x="0" y="7"/>
                  </a:cubicBezTo>
                  <a:cubicBezTo>
                    <a:pt x="0" y="21"/>
                    <a:pt x="0" y="21"/>
                    <a:pt x="0" y="21"/>
                  </a:cubicBezTo>
                  <a:cubicBezTo>
                    <a:pt x="0" y="21"/>
                    <a:pt x="5" y="22"/>
                    <a:pt x="7" y="14"/>
                  </a:cubicBezTo>
                  <a:cubicBezTo>
                    <a:pt x="9" y="7"/>
                    <a:pt x="10" y="1"/>
                    <a:pt x="10" y="1"/>
                  </a:cubicBezTo>
                  <a:cubicBezTo>
                    <a:pt x="6" y="0"/>
                    <a:pt x="6" y="0"/>
                    <a:pt x="6" y="0"/>
                  </a:cubicBezTo>
                </a:path>
              </a:pathLst>
            </a:custGeom>
            <a:solidFill>
              <a:srgbClr val="121212"/>
            </a:solidFill>
            <a:ln w="9525" cmpd="sng">
              <a:noFill/>
              <a:bevel/>
            </a:ln>
          </p:spPr>
          <p:txBody>
            <a:bodyPr/>
            <a:lstStyle/>
            <a:p>
              <a:endParaRPr lang="zh-CN" altLang="en-US"/>
            </a:p>
          </p:txBody>
        </p:sp>
        <p:sp>
          <p:nvSpPr>
            <p:cNvPr id="46145" name="Freeform 224"/>
            <p:cNvSpPr>
              <a:spLocks noChangeArrowheads="1"/>
            </p:cNvSpPr>
            <p:nvPr/>
          </p:nvSpPr>
          <p:spPr bwMode="auto">
            <a:xfrm>
              <a:off x="177800" y="546099"/>
              <a:ext cx="252413" cy="500062"/>
            </a:xfrm>
            <a:custGeom>
              <a:avLst/>
              <a:gdLst>
                <a:gd name="T0" fmla="*/ 25400 w 159"/>
                <a:gd name="T1" fmla="*/ 0 h 315"/>
                <a:gd name="T2" fmla="*/ 252413 w 159"/>
                <a:gd name="T3" fmla="*/ 0 h 315"/>
                <a:gd name="T4" fmla="*/ 252413 w 159"/>
                <a:gd name="T5" fmla="*/ 500062 h 315"/>
                <a:gd name="T6" fmla="*/ 0 w 159"/>
                <a:gd name="T7" fmla="*/ 500062 h 315"/>
                <a:gd name="T8" fmla="*/ 25400 w 159"/>
                <a:gd name="T9" fmla="*/ 0 h 315"/>
                <a:gd name="T10" fmla="*/ 0 60000 65536"/>
                <a:gd name="T11" fmla="*/ 0 60000 65536"/>
                <a:gd name="T12" fmla="*/ 0 60000 65536"/>
                <a:gd name="T13" fmla="*/ 0 60000 65536"/>
                <a:gd name="T14" fmla="*/ 0 60000 65536"/>
                <a:gd name="T15" fmla="*/ 0 w 159"/>
                <a:gd name="T16" fmla="*/ 0 h 315"/>
                <a:gd name="T17" fmla="*/ 159 w 159"/>
                <a:gd name="T18" fmla="*/ 315 h 315"/>
              </a:gdLst>
              <a:ahLst/>
              <a:cxnLst>
                <a:cxn ang="T10">
                  <a:pos x="T0" y="T1"/>
                </a:cxn>
                <a:cxn ang="T11">
                  <a:pos x="T2" y="T3"/>
                </a:cxn>
                <a:cxn ang="T12">
                  <a:pos x="T4" y="T5"/>
                </a:cxn>
                <a:cxn ang="T13">
                  <a:pos x="T6" y="T7"/>
                </a:cxn>
                <a:cxn ang="T14">
                  <a:pos x="T8" y="T9"/>
                </a:cxn>
              </a:cxnLst>
              <a:rect l="T15" t="T16" r="T17" b="T18"/>
              <a:pathLst>
                <a:path w="159" h="315">
                  <a:moveTo>
                    <a:pt x="16" y="0"/>
                  </a:moveTo>
                  <a:lnTo>
                    <a:pt x="159" y="0"/>
                  </a:lnTo>
                  <a:lnTo>
                    <a:pt x="159" y="315"/>
                  </a:lnTo>
                  <a:lnTo>
                    <a:pt x="0" y="315"/>
                  </a:lnTo>
                  <a:lnTo>
                    <a:pt x="16" y="0"/>
                  </a:lnTo>
                  <a:close/>
                </a:path>
              </a:pathLst>
            </a:custGeom>
            <a:solidFill>
              <a:srgbClr val="F2F2F2"/>
            </a:solidFill>
            <a:ln w="9525" cmpd="sng">
              <a:noFill/>
              <a:bevel/>
            </a:ln>
          </p:spPr>
          <p:txBody>
            <a:bodyPr/>
            <a:lstStyle/>
            <a:p>
              <a:endParaRPr lang="zh-CN" altLang="en-US"/>
            </a:p>
          </p:txBody>
        </p:sp>
        <p:sp>
          <p:nvSpPr>
            <p:cNvPr id="46146" name="Freeform 225"/>
            <p:cNvSpPr>
              <a:spLocks noChangeArrowheads="1"/>
            </p:cNvSpPr>
            <p:nvPr/>
          </p:nvSpPr>
          <p:spPr bwMode="auto">
            <a:xfrm>
              <a:off x="152400" y="760412"/>
              <a:ext cx="127000" cy="166687"/>
            </a:xfrm>
            <a:custGeom>
              <a:avLst/>
              <a:gdLst>
                <a:gd name="T0" fmla="*/ 25400 w 5"/>
                <a:gd name="T1" fmla="*/ 142875 h 7"/>
                <a:gd name="T2" fmla="*/ 76200 w 5"/>
                <a:gd name="T3" fmla="*/ 166687 h 7"/>
                <a:gd name="T4" fmla="*/ 127000 w 5"/>
                <a:gd name="T5" fmla="*/ 166687 h 7"/>
                <a:gd name="T6" fmla="*/ 101600 w 5"/>
                <a:gd name="T7" fmla="*/ 119062 h 7"/>
                <a:gd name="T8" fmla="*/ 0 w 5"/>
                <a:gd name="T9" fmla="*/ 0 h 7"/>
                <a:gd name="T10" fmla="*/ 0 w 5"/>
                <a:gd name="T11" fmla="*/ 47625 h 7"/>
                <a:gd name="T12" fmla="*/ 25400 w 5"/>
                <a:gd name="T13" fmla="*/ 142875 h 7"/>
                <a:gd name="T14" fmla="*/ 0 60000 65536"/>
                <a:gd name="T15" fmla="*/ 0 60000 65536"/>
                <a:gd name="T16" fmla="*/ 0 60000 65536"/>
                <a:gd name="T17" fmla="*/ 0 60000 65536"/>
                <a:gd name="T18" fmla="*/ 0 60000 65536"/>
                <a:gd name="T19" fmla="*/ 0 60000 65536"/>
                <a:gd name="T20" fmla="*/ 0 60000 65536"/>
                <a:gd name="T21" fmla="*/ 0 w 5"/>
                <a:gd name="T22" fmla="*/ 0 h 7"/>
                <a:gd name="T23" fmla="*/ 5 w 5"/>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7">
                  <a:moveTo>
                    <a:pt x="1" y="6"/>
                  </a:moveTo>
                  <a:cubicBezTo>
                    <a:pt x="1" y="6"/>
                    <a:pt x="2" y="7"/>
                    <a:pt x="3" y="7"/>
                  </a:cubicBezTo>
                  <a:cubicBezTo>
                    <a:pt x="4" y="7"/>
                    <a:pt x="5" y="7"/>
                    <a:pt x="5" y="7"/>
                  </a:cubicBezTo>
                  <a:cubicBezTo>
                    <a:pt x="4" y="5"/>
                    <a:pt x="4" y="5"/>
                    <a:pt x="4" y="5"/>
                  </a:cubicBezTo>
                  <a:cubicBezTo>
                    <a:pt x="4" y="5"/>
                    <a:pt x="3" y="0"/>
                    <a:pt x="0" y="0"/>
                  </a:cubicBezTo>
                  <a:cubicBezTo>
                    <a:pt x="0" y="0"/>
                    <a:pt x="0" y="2"/>
                    <a:pt x="0" y="2"/>
                  </a:cubicBezTo>
                  <a:cubicBezTo>
                    <a:pt x="1" y="3"/>
                    <a:pt x="1" y="6"/>
                    <a:pt x="1" y="6"/>
                  </a:cubicBezTo>
                  <a:close/>
                </a:path>
              </a:pathLst>
            </a:custGeom>
            <a:solidFill>
              <a:srgbClr val="D08147"/>
            </a:solidFill>
            <a:ln w="9525" cmpd="sng">
              <a:noFill/>
              <a:bevel/>
            </a:ln>
          </p:spPr>
          <p:txBody>
            <a:bodyPr/>
            <a:lstStyle/>
            <a:p>
              <a:endParaRPr lang="zh-CN" altLang="en-US"/>
            </a:p>
          </p:txBody>
        </p:sp>
        <p:sp>
          <p:nvSpPr>
            <p:cNvPr id="46147" name="Freeform 226"/>
            <p:cNvSpPr>
              <a:spLocks noChangeArrowheads="1"/>
            </p:cNvSpPr>
            <p:nvPr/>
          </p:nvSpPr>
          <p:spPr bwMode="auto">
            <a:xfrm>
              <a:off x="0" y="808037"/>
              <a:ext cx="177800" cy="190500"/>
            </a:xfrm>
            <a:custGeom>
              <a:avLst/>
              <a:gdLst>
                <a:gd name="T0" fmla="*/ 152400 w 7"/>
                <a:gd name="T1" fmla="*/ 0 h 8"/>
                <a:gd name="T2" fmla="*/ 25400 w 7"/>
                <a:gd name="T3" fmla="*/ 47625 h 8"/>
                <a:gd name="T4" fmla="*/ 76200 w 7"/>
                <a:gd name="T5" fmla="*/ 190500 h 8"/>
                <a:gd name="T6" fmla="*/ 177800 w 7"/>
                <a:gd name="T7" fmla="*/ 119063 h 8"/>
                <a:gd name="T8" fmla="*/ 152400 w 7"/>
                <a:gd name="T9" fmla="*/ 0 h 8"/>
                <a:gd name="T10" fmla="*/ 0 60000 65536"/>
                <a:gd name="T11" fmla="*/ 0 60000 65536"/>
                <a:gd name="T12" fmla="*/ 0 60000 65536"/>
                <a:gd name="T13" fmla="*/ 0 60000 65536"/>
                <a:gd name="T14" fmla="*/ 0 60000 65536"/>
                <a:gd name="T15" fmla="*/ 0 w 7"/>
                <a:gd name="T16" fmla="*/ 0 h 8"/>
                <a:gd name="T17" fmla="*/ 7 w 7"/>
                <a:gd name="T18" fmla="*/ 8 h 8"/>
              </a:gdLst>
              <a:ahLst/>
              <a:cxnLst>
                <a:cxn ang="T10">
                  <a:pos x="T0" y="T1"/>
                </a:cxn>
                <a:cxn ang="T11">
                  <a:pos x="T2" y="T3"/>
                </a:cxn>
                <a:cxn ang="T12">
                  <a:pos x="T4" y="T5"/>
                </a:cxn>
                <a:cxn ang="T13">
                  <a:pos x="T6" y="T7"/>
                </a:cxn>
                <a:cxn ang="T14">
                  <a:pos x="T8" y="T9"/>
                </a:cxn>
              </a:cxnLst>
              <a:rect l="T15" t="T16" r="T17" b="T18"/>
              <a:pathLst>
                <a:path w="7" h="8">
                  <a:moveTo>
                    <a:pt x="6" y="0"/>
                  </a:moveTo>
                  <a:cubicBezTo>
                    <a:pt x="6" y="0"/>
                    <a:pt x="3" y="1"/>
                    <a:pt x="1" y="2"/>
                  </a:cubicBezTo>
                  <a:cubicBezTo>
                    <a:pt x="1" y="2"/>
                    <a:pt x="0" y="7"/>
                    <a:pt x="3" y="8"/>
                  </a:cubicBezTo>
                  <a:cubicBezTo>
                    <a:pt x="6" y="8"/>
                    <a:pt x="7" y="5"/>
                    <a:pt x="7" y="5"/>
                  </a:cubicBezTo>
                  <a:lnTo>
                    <a:pt x="6" y="0"/>
                  </a:lnTo>
                  <a:close/>
                </a:path>
              </a:pathLst>
            </a:custGeom>
            <a:solidFill>
              <a:srgbClr val="121212"/>
            </a:solidFill>
            <a:ln w="9525" cmpd="sng">
              <a:noFill/>
              <a:bevel/>
            </a:ln>
          </p:spPr>
          <p:txBody>
            <a:bodyPr/>
            <a:lstStyle/>
            <a:p>
              <a:endParaRPr lang="zh-CN" altLang="en-US"/>
            </a:p>
          </p:txBody>
        </p:sp>
        <p:sp>
          <p:nvSpPr>
            <p:cNvPr id="46148" name="Freeform 227"/>
            <p:cNvSpPr>
              <a:spLocks noChangeArrowheads="1"/>
            </p:cNvSpPr>
            <p:nvPr/>
          </p:nvSpPr>
          <p:spPr bwMode="auto">
            <a:xfrm>
              <a:off x="379413" y="404812"/>
              <a:ext cx="328613" cy="498475"/>
            </a:xfrm>
            <a:custGeom>
              <a:avLst/>
              <a:gdLst>
                <a:gd name="T0" fmla="*/ 0 w 13"/>
                <a:gd name="T1" fmla="*/ 498475 h 21"/>
                <a:gd name="T2" fmla="*/ 101112 w 13"/>
                <a:gd name="T3" fmla="*/ 356054 h 21"/>
                <a:gd name="T4" fmla="*/ 101112 w 13"/>
                <a:gd name="T5" fmla="*/ 308580 h 21"/>
                <a:gd name="T6" fmla="*/ 126390 w 13"/>
                <a:gd name="T7" fmla="*/ 261106 h 21"/>
                <a:gd name="T8" fmla="*/ 151668 w 13"/>
                <a:gd name="T9" fmla="*/ 213632 h 21"/>
                <a:gd name="T10" fmla="*/ 176945 w 13"/>
                <a:gd name="T11" fmla="*/ 142421 h 21"/>
                <a:gd name="T12" fmla="*/ 202223 w 13"/>
                <a:gd name="T13" fmla="*/ 94948 h 21"/>
                <a:gd name="T14" fmla="*/ 75834 w 13"/>
                <a:gd name="T15" fmla="*/ 142421 h 21"/>
                <a:gd name="T16" fmla="*/ 202223 w 13"/>
                <a:gd name="T17" fmla="*/ 71211 h 21"/>
                <a:gd name="T18" fmla="*/ 202223 w 13"/>
                <a:gd name="T19" fmla="*/ 23737 h 21"/>
                <a:gd name="T20" fmla="*/ 278057 w 13"/>
                <a:gd name="T21" fmla="*/ 0 h 21"/>
                <a:gd name="T22" fmla="*/ 328613 w 13"/>
                <a:gd name="T23" fmla="*/ 47474 h 21"/>
                <a:gd name="T24" fmla="*/ 278057 w 13"/>
                <a:gd name="T25" fmla="*/ 308580 h 21"/>
                <a:gd name="T26" fmla="*/ 151668 w 13"/>
                <a:gd name="T27" fmla="*/ 498475 h 21"/>
                <a:gd name="T28" fmla="*/ 0 w 13"/>
                <a:gd name="T29" fmla="*/ 498475 h 2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
                <a:gd name="T46" fmla="*/ 0 h 21"/>
                <a:gd name="T47" fmla="*/ 13 w 13"/>
                <a:gd name="T48" fmla="*/ 21 h 2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 h="21">
                  <a:moveTo>
                    <a:pt x="0" y="21"/>
                  </a:moveTo>
                  <a:cubicBezTo>
                    <a:pt x="0" y="21"/>
                    <a:pt x="3" y="16"/>
                    <a:pt x="4" y="15"/>
                  </a:cubicBezTo>
                  <a:cubicBezTo>
                    <a:pt x="4" y="15"/>
                    <a:pt x="4" y="13"/>
                    <a:pt x="4" y="13"/>
                  </a:cubicBezTo>
                  <a:cubicBezTo>
                    <a:pt x="4" y="12"/>
                    <a:pt x="5" y="11"/>
                    <a:pt x="5" y="11"/>
                  </a:cubicBezTo>
                  <a:cubicBezTo>
                    <a:pt x="5" y="11"/>
                    <a:pt x="6" y="10"/>
                    <a:pt x="6" y="9"/>
                  </a:cubicBezTo>
                  <a:cubicBezTo>
                    <a:pt x="5" y="8"/>
                    <a:pt x="7" y="6"/>
                    <a:pt x="7" y="6"/>
                  </a:cubicBezTo>
                  <a:cubicBezTo>
                    <a:pt x="8" y="5"/>
                    <a:pt x="8" y="4"/>
                    <a:pt x="8" y="4"/>
                  </a:cubicBezTo>
                  <a:cubicBezTo>
                    <a:pt x="8" y="4"/>
                    <a:pt x="4" y="6"/>
                    <a:pt x="3" y="6"/>
                  </a:cubicBezTo>
                  <a:cubicBezTo>
                    <a:pt x="8" y="3"/>
                    <a:pt x="8" y="3"/>
                    <a:pt x="8" y="3"/>
                  </a:cubicBezTo>
                  <a:cubicBezTo>
                    <a:pt x="8" y="3"/>
                    <a:pt x="7" y="2"/>
                    <a:pt x="8" y="1"/>
                  </a:cubicBezTo>
                  <a:cubicBezTo>
                    <a:pt x="9" y="0"/>
                    <a:pt x="11" y="0"/>
                    <a:pt x="11" y="0"/>
                  </a:cubicBezTo>
                  <a:cubicBezTo>
                    <a:pt x="13" y="2"/>
                    <a:pt x="13" y="2"/>
                    <a:pt x="13" y="2"/>
                  </a:cubicBezTo>
                  <a:cubicBezTo>
                    <a:pt x="11" y="13"/>
                    <a:pt x="11" y="13"/>
                    <a:pt x="11" y="13"/>
                  </a:cubicBezTo>
                  <a:cubicBezTo>
                    <a:pt x="6" y="21"/>
                    <a:pt x="6" y="21"/>
                    <a:pt x="6" y="21"/>
                  </a:cubicBezTo>
                  <a:lnTo>
                    <a:pt x="0" y="21"/>
                  </a:lnTo>
                  <a:close/>
                </a:path>
              </a:pathLst>
            </a:custGeom>
            <a:solidFill>
              <a:srgbClr val="000000"/>
            </a:solidFill>
            <a:ln w="9525" cmpd="sng">
              <a:noFill/>
              <a:bevel/>
            </a:ln>
          </p:spPr>
          <p:txBody>
            <a:bodyPr/>
            <a:lstStyle/>
            <a:p>
              <a:endParaRPr lang="zh-CN" altLang="en-US"/>
            </a:p>
          </p:txBody>
        </p:sp>
        <p:sp>
          <p:nvSpPr>
            <p:cNvPr id="46149" name="Freeform 228"/>
            <p:cNvSpPr>
              <a:spLocks noChangeArrowheads="1"/>
            </p:cNvSpPr>
            <p:nvPr/>
          </p:nvSpPr>
          <p:spPr bwMode="auto">
            <a:xfrm>
              <a:off x="25400" y="903287"/>
              <a:ext cx="177800" cy="95250"/>
            </a:xfrm>
            <a:custGeom>
              <a:avLst/>
              <a:gdLst>
                <a:gd name="T0" fmla="*/ 177800 w 7"/>
                <a:gd name="T1" fmla="*/ 0 h 4"/>
                <a:gd name="T2" fmla="*/ 152400 w 7"/>
                <a:gd name="T3" fmla="*/ 0 h 4"/>
                <a:gd name="T4" fmla="*/ 127000 w 7"/>
                <a:gd name="T5" fmla="*/ 0 h 4"/>
                <a:gd name="T6" fmla="*/ 25400 w 7"/>
                <a:gd name="T7" fmla="*/ 47625 h 4"/>
                <a:gd name="T8" fmla="*/ 0 w 7"/>
                <a:gd name="T9" fmla="*/ 0 h 4"/>
                <a:gd name="T10" fmla="*/ 50800 w 7"/>
                <a:gd name="T11" fmla="*/ 95250 h 4"/>
                <a:gd name="T12" fmla="*/ 177800 w 7"/>
                <a:gd name="T13" fmla="*/ 0 h 4"/>
                <a:gd name="T14" fmla="*/ 0 60000 65536"/>
                <a:gd name="T15" fmla="*/ 0 60000 65536"/>
                <a:gd name="T16" fmla="*/ 0 60000 65536"/>
                <a:gd name="T17" fmla="*/ 0 60000 65536"/>
                <a:gd name="T18" fmla="*/ 0 60000 65536"/>
                <a:gd name="T19" fmla="*/ 0 60000 65536"/>
                <a:gd name="T20" fmla="*/ 0 60000 65536"/>
                <a:gd name="T21" fmla="*/ 0 w 7"/>
                <a:gd name="T22" fmla="*/ 0 h 4"/>
                <a:gd name="T23" fmla="*/ 7 w 7"/>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4">
                  <a:moveTo>
                    <a:pt x="7" y="0"/>
                  </a:moveTo>
                  <a:cubicBezTo>
                    <a:pt x="6" y="0"/>
                    <a:pt x="6" y="0"/>
                    <a:pt x="6" y="0"/>
                  </a:cubicBezTo>
                  <a:cubicBezTo>
                    <a:pt x="5" y="0"/>
                    <a:pt x="5" y="0"/>
                    <a:pt x="5" y="0"/>
                  </a:cubicBezTo>
                  <a:cubicBezTo>
                    <a:pt x="5" y="0"/>
                    <a:pt x="3" y="2"/>
                    <a:pt x="1" y="2"/>
                  </a:cubicBezTo>
                  <a:cubicBezTo>
                    <a:pt x="1" y="2"/>
                    <a:pt x="0" y="1"/>
                    <a:pt x="0" y="0"/>
                  </a:cubicBezTo>
                  <a:cubicBezTo>
                    <a:pt x="0" y="1"/>
                    <a:pt x="0" y="3"/>
                    <a:pt x="2" y="4"/>
                  </a:cubicBezTo>
                  <a:cubicBezTo>
                    <a:pt x="5" y="4"/>
                    <a:pt x="7" y="1"/>
                    <a:pt x="7" y="0"/>
                  </a:cubicBezTo>
                  <a:close/>
                </a:path>
              </a:pathLst>
            </a:custGeom>
            <a:solidFill>
              <a:srgbClr val="000000"/>
            </a:solidFill>
            <a:ln w="9525" cmpd="sng">
              <a:noFill/>
              <a:bevel/>
            </a:ln>
          </p:spPr>
          <p:txBody>
            <a:bodyPr/>
            <a:lstStyle/>
            <a:p>
              <a:endParaRPr lang="zh-CN" altLang="en-US"/>
            </a:p>
          </p:txBody>
        </p:sp>
        <p:sp>
          <p:nvSpPr>
            <p:cNvPr id="46150" name="Freeform 229"/>
            <p:cNvSpPr>
              <a:spLocks noChangeArrowheads="1"/>
            </p:cNvSpPr>
            <p:nvPr/>
          </p:nvSpPr>
          <p:spPr bwMode="auto">
            <a:xfrm>
              <a:off x="101600" y="688974"/>
              <a:ext cx="379413" cy="261937"/>
            </a:xfrm>
            <a:custGeom>
              <a:avLst/>
              <a:gdLst>
                <a:gd name="T0" fmla="*/ 25294 w 15"/>
                <a:gd name="T1" fmla="*/ 119062 h 11"/>
                <a:gd name="T2" fmla="*/ 25294 w 15"/>
                <a:gd name="T3" fmla="*/ 214312 h 11"/>
                <a:gd name="T4" fmla="*/ 101177 w 15"/>
                <a:gd name="T5" fmla="*/ 214312 h 11"/>
                <a:gd name="T6" fmla="*/ 126471 w 15"/>
                <a:gd name="T7" fmla="*/ 190500 h 11"/>
                <a:gd name="T8" fmla="*/ 328825 w 15"/>
                <a:gd name="T9" fmla="*/ 166687 h 11"/>
                <a:gd name="T10" fmla="*/ 328825 w 15"/>
                <a:gd name="T11" fmla="*/ 166687 h 11"/>
                <a:gd name="T12" fmla="*/ 328825 w 15"/>
                <a:gd name="T13" fmla="*/ 119062 h 11"/>
                <a:gd name="T14" fmla="*/ 354119 w 15"/>
                <a:gd name="T15" fmla="*/ 95250 h 11"/>
                <a:gd name="T16" fmla="*/ 354119 w 15"/>
                <a:gd name="T17" fmla="*/ 71437 h 11"/>
                <a:gd name="T18" fmla="*/ 278236 w 15"/>
                <a:gd name="T19" fmla="*/ 71437 h 11"/>
                <a:gd name="T20" fmla="*/ 303530 w 15"/>
                <a:gd name="T21" fmla="*/ 23812 h 11"/>
                <a:gd name="T22" fmla="*/ 303530 w 15"/>
                <a:gd name="T23" fmla="*/ 0 h 11"/>
                <a:gd name="T24" fmla="*/ 278236 w 15"/>
                <a:gd name="T25" fmla="*/ 23812 h 11"/>
                <a:gd name="T26" fmla="*/ 177059 w 15"/>
                <a:gd name="T27" fmla="*/ 47625 h 11"/>
                <a:gd name="T28" fmla="*/ 101177 w 15"/>
                <a:gd name="T29" fmla="*/ 95250 h 11"/>
                <a:gd name="T30" fmla="*/ 25294 w 15"/>
                <a:gd name="T31" fmla="*/ 119062 h 1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
                <a:gd name="T49" fmla="*/ 0 h 11"/>
                <a:gd name="T50" fmla="*/ 15 w 15"/>
                <a:gd name="T51" fmla="*/ 11 h 1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 h="11">
                  <a:moveTo>
                    <a:pt x="1" y="5"/>
                  </a:moveTo>
                  <a:cubicBezTo>
                    <a:pt x="1" y="5"/>
                    <a:pt x="0" y="7"/>
                    <a:pt x="1" y="9"/>
                  </a:cubicBezTo>
                  <a:cubicBezTo>
                    <a:pt x="2" y="11"/>
                    <a:pt x="4" y="9"/>
                    <a:pt x="4" y="9"/>
                  </a:cubicBezTo>
                  <a:cubicBezTo>
                    <a:pt x="5" y="8"/>
                    <a:pt x="5" y="8"/>
                    <a:pt x="5" y="8"/>
                  </a:cubicBezTo>
                  <a:cubicBezTo>
                    <a:pt x="5" y="8"/>
                    <a:pt x="11" y="8"/>
                    <a:pt x="13" y="7"/>
                  </a:cubicBezTo>
                  <a:cubicBezTo>
                    <a:pt x="13" y="7"/>
                    <a:pt x="13" y="7"/>
                    <a:pt x="13" y="7"/>
                  </a:cubicBezTo>
                  <a:cubicBezTo>
                    <a:pt x="13" y="7"/>
                    <a:pt x="14" y="6"/>
                    <a:pt x="13" y="5"/>
                  </a:cubicBezTo>
                  <a:cubicBezTo>
                    <a:pt x="13" y="5"/>
                    <a:pt x="15" y="5"/>
                    <a:pt x="14" y="4"/>
                  </a:cubicBezTo>
                  <a:cubicBezTo>
                    <a:pt x="14" y="4"/>
                    <a:pt x="14" y="4"/>
                    <a:pt x="14" y="3"/>
                  </a:cubicBezTo>
                  <a:cubicBezTo>
                    <a:pt x="14" y="3"/>
                    <a:pt x="14" y="2"/>
                    <a:pt x="11" y="3"/>
                  </a:cubicBezTo>
                  <a:cubicBezTo>
                    <a:pt x="11" y="3"/>
                    <a:pt x="12" y="2"/>
                    <a:pt x="12" y="1"/>
                  </a:cubicBezTo>
                  <a:cubicBezTo>
                    <a:pt x="13" y="1"/>
                    <a:pt x="13" y="0"/>
                    <a:pt x="12" y="0"/>
                  </a:cubicBezTo>
                  <a:cubicBezTo>
                    <a:pt x="12" y="0"/>
                    <a:pt x="11" y="1"/>
                    <a:pt x="11" y="1"/>
                  </a:cubicBezTo>
                  <a:cubicBezTo>
                    <a:pt x="10" y="1"/>
                    <a:pt x="8" y="2"/>
                    <a:pt x="7" y="2"/>
                  </a:cubicBezTo>
                  <a:cubicBezTo>
                    <a:pt x="7" y="3"/>
                    <a:pt x="6" y="3"/>
                    <a:pt x="4" y="4"/>
                  </a:cubicBezTo>
                  <a:cubicBezTo>
                    <a:pt x="2" y="4"/>
                    <a:pt x="1" y="5"/>
                    <a:pt x="1" y="5"/>
                  </a:cubicBezTo>
                  <a:close/>
                </a:path>
              </a:pathLst>
            </a:custGeom>
            <a:solidFill>
              <a:srgbClr val="F1B15F"/>
            </a:solidFill>
            <a:ln w="9525" cmpd="sng">
              <a:noFill/>
              <a:bevel/>
            </a:ln>
          </p:spPr>
          <p:txBody>
            <a:bodyPr/>
            <a:lstStyle/>
            <a:p>
              <a:endParaRPr lang="zh-CN" altLang="en-US"/>
            </a:p>
          </p:txBody>
        </p:sp>
        <p:sp>
          <p:nvSpPr>
            <p:cNvPr id="46151" name="Freeform 230"/>
            <p:cNvSpPr>
              <a:spLocks noChangeArrowheads="1"/>
            </p:cNvSpPr>
            <p:nvPr/>
          </p:nvSpPr>
          <p:spPr bwMode="auto">
            <a:xfrm>
              <a:off x="101600" y="784224"/>
              <a:ext cx="303213" cy="166687"/>
            </a:xfrm>
            <a:custGeom>
              <a:avLst/>
              <a:gdLst>
                <a:gd name="T0" fmla="*/ 277945 w 12"/>
                <a:gd name="T1" fmla="*/ 71437 h 7"/>
                <a:gd name="T2" fmla="*/ 176874 w 12"/>
                <a:gd name="T3" fmla="*/ 71437 h 7"/>
                <a:gd name="T4" fmla="*/ 101071 w 12"/>
                <a:gd name="T5" fmla="*/ 71437 h 7"/>
                <a:gd name="T6" fmla="*/ 75803 w 12"/>
                <a:gd name="T7" fmla="*/ 0 h 7"/>
                <a:gd name="T8" fmla="*/ 25268 w 12"/>
                <a:gd name="T9" fmla="*/ 23812 h 7"/>
                <a:gd name="T10" fmla="*/ 25268 w 12"/>
                <a:gd name="T11" fmla="*/ 119062 h 7"/>
                <a:gd name="T12" fmla="*/ 101071 w 12"/>
                <a:gd name="T13" fmla="*/ 119062 h 7"/>
                <a:gd name="T14" fmla="*/ 126339 w 12"/>
                <a:gd name="T15" fmla="*/ 95250 h 7"/>
                <a:gd name="T16" fmla="*/ 303213 w 12"/>
                <a:gd name="T17" fmla="*/ 71437 h 7"/>
                <a:gd name="T18" fmla="*/ 277945 w 12"/>
                <a:gd name="T19" fmla="*/ 71437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7"/>
                <a:gd name="T32" fmla="*/ 12 w 12"/>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7">
                  <a:moveTo>
                    <a:pt x="11" y="3"/>
                  </a:moveTo>
                  <a:cubicBezTo>
                    <a:pt x="10" y="3"/>
                    <a:pt x="8" y="3"/>
                    <a:pt x="7" y="3"/>
                  </a:cubicBezTo>
                  <a:cubicBezTo>
                    <a:pt x="6" y="3"/>
                    <a:pt x="4" y="3"/>
                    <a:pt x="4" y="3"/>
                  </a:cubicBezTo>
                  <a:cubicBezTo>
                    <a:pt x="3" y="3"/>
                    <a:pt x="3" y="1"/>
                    <a:pt x="3" y="0"/>
                  </a:cubicBezTo>
                  <a:cubicBezTo>
                    <a:pt x="2" y="0"/>
                    <a:pt x="1" y="1"/>
                    <a:pt x="1" y="1"/>
                  </a:cubicBezTo>
                  <a:cubicBezTo>
                    <a:pt x="1" y="1"/>
                    <a:pt x="0" y="3"/>
                    <a:pt x="1" y="5"/>
                  </a:cubicBezTo>
                  <a:cubicBezTo>
                    <a:pt x="2" y="7"/>
                    <a:pt x="4" y="5"/>
                    <a:pt x="4" y="5"/>
                  </a:cubicBezTo>
                  <a:cubicBezTo>
                    <a:pt x="5" y="4"/>
                    <a:pt x="5" y="4"/>
                    <a:pt x="5" y="4"/>
                  </a:cubicBezTo>
                  <a:cubicBezTo>
                    <a:pt x="5" y="4"/>
                    <a:pt x="9" y="4"/>
                    <a:pt x="12" y="3"/>
                  </a:cubicBezTo>
                  <a:lnTo>
                    <a:pt x="11" y="3"/>
                  </a:lnTo>
                  <a:close/>
                </a:path>
              </a:pathLst>
            </a:custGeom>
            <a:solidFill>
              <a:srgbClr val="E99D5A"/>
            </a:solidFill>
            <a:ln w="9525" cmpd="sng">
              <a:noFill/>
              <a:bevel/>
            </a:ln>
          </p:spPr>
          <p:txBody>
            <a:bodyPr/>
            <a:lstStyle/>
            <a:p>
              <a:endParaRPr lang="zh-CN" altLang="en-US"/>
            </a:p>
          </p:txBody>
        </p:sp>
        <p:sp>
          <p:nvSpPr>
            <p:cNvPr id="46152" name="Freeform 231"/>
            <p:cNvSpPr>
              <a:spLocks noChangeArrowheads="1"/>
            </p:cNvSpPr>
            <p:nvPr/>
          </p:nvSpPr>
          <p:spPr bwMode="auto">
            <a:xfrm>
              <a:off x="379413" y="808037"/>
              <a:ext cx="76200" cy="1"/>
            </a:xfrm>
            <a:custGeom>
              <a:avLst/>
              <a:gdLst>
                <a:gd name="T0" fmla="*/ 50800 w 3"/>
                <a:gd name="T1" fmla="*/ 0 h 1"/>
                <a:gd name="T2" fmla="*/ 76200 w 3"/>
                <a:gd name="T3" fmla="*/ 0 h 1"/>
                <a:gd name="T4" fmla="*/ 0 w 3"/>
                <a:gd name="T5" fmla="*/ 0 h 1"/>
                <a:gd name="T6" fmla="*/ 50800 w 3"/>
                <a:gd name="T7" fmla="*/ 0 h 1"/>
                <a:gd name="T8" fmla="*/ 0 60000 65536"/>
                <a:gd name="T9" fmla="*/ 0 60000 65536"/>
                <a:gd name="T10" fmla="*/ 0 60000 65536"/>
                <a:gd name="T11" fmla="*/ 0 60000 65536"/>
                <a:gd name="T12" fmla="*/ 0 w 3"/>
                <a:gd name="T13" fmla="*/ 0 h 1"/>
                <a:gd name="T14" fmla="*/ 3 w 3"/>
                <a:gd name="T15" fmla="*/ 1 h 1"/>
              </a:gdLst>
              <a:ahLst/>
              <a:cxnLst>
                <a:cxn ang="T8">
                  <a:pos x="T0" y="T1"/>
                </a:cxn>
                <a:cxn ang="T9">
                  <a:pos x="T2" y="T3"/>
                </a:cxn>
                <a:cxn ang="T10">
                  <a:pos x="T4" y="T5"/>
                </a:cxn>
                <a:cxn ang="T11">
                  <a:pos x="T6" y="T7"/>
                </a:cxn>
              </a:cxnLst>
              <a:rect l="T12" t="T13" r="T14" b="T15"/>
              <a:pathLst>
                <a:path w="3" h="1">
                  <a:moveTo>
                    <a:pt x="2" y="0"/>
                  </a:moveTo>
                  <a:cubicBezTo>
                    <a:pt x="3" y="0"/>
                    <a:pt x="3" y="0"/>
                    <a:pt x="3" y="0"/>
                  </a:cubicBezTo>
                  <a:cubicBezTo>
                    <a:pt x="0" y="0"/>
                    <a:pt x="0" y="0"/>
                    <a:pt x="0" y="0"/>
                  </a:cubicBezTo>
                  <a:lnTo>
                    <a:pt x="2" y="0"/>
                  </a:lnTo>
                  <a:close/>
                </a:path>
              </a:pathLst>
            </a:custGeom>
            <a:solidFill>
              <a:srgbClr val="E99D5A"/>
            </a:solidFill>
            <a:ln w="9525" cmpd="sng">
              <a:noFill/>
              <a:bevel/>
            </a:ln>
          </p:spPr>
          <p:txBody>
            <a:bodyPr/>
            <a:lstStyle/>
            <a:p>
              <a:endParaRPr lang="zh-CN" altLang="en-US"/>
            </a:p>
          </p:txBody>
        </p:sp>
        <p:sp>
          <p:nvSpPr>
            <p:cNvPr id="46153" name="Freeform 232"/>
            <p:cNvSpPr>
              <a:spLocks noChangeArrowheads="1"/>
            </p:cNvSpPr>
            <p:nvPr/>
          </p:nvSpPr>
          <p:spPr bwMode="auto">
            <a:xfrm>
              <a:off x="354013" y="712787"/>
              <a:ext cx="76200" cy="47625"/>
            </a:xfrm>
            <a:custGeom>
              <a:avLst/>
              <a:gdLst>
                <a:gd name="T0" fmla="*/ 25400 w 3"/>
                <a:gd name="T1" fmla="*/ 47625 h 2"/>
                <a:gd name="T2" fmla="*/ 50800 w 3"/>
                <a:gd name="T3" fmla="*/ 0 h 2"/>
                <a:gd name="T4" fmla="*/ 76200 w 3"/>
                <a:gd name="T5" fmla="*/ 0 h 2"/>
                <a:gd name="T6" fmla="*/ 0 w 3"/>
                <a:gd name="T7" fmla="*/ 23813 h 2"/>
                <a:gd name="T8" fmla="*/ 50800 w 3"/>
                <a:gd name="T9" fmla="*/ 47625 h 2"/>
                <a:gd name="T10" fmla="*/ 25400 w 3"/>
                <a:gd name="T11" fmla="*/ 47625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1" y="2"/>
                  </a:moveTo>
                  <a:cubicBezTo>
                    <a:pt x="1" y="2"/>
                    <a:pt x="2" y="1"/>
                    <a:pt x="2" y="0"/>
                  </a:cubicBezTo>
                  <a:cubicBezTo>
                    <a:pt x="2" y="0"/>
                    <a:pt x="3" y="0"/>
                    <a:pt x="3" y="0"/>
                  </a:cubicBezTo>
                  <a:cubicBezTo>
                    <a:pt x="2" y="0"/>
                    <a:pt x="1" y="1"/>
                    <a:pt x="0" y="1"/>
                  </a:cubicBezTo>
                  <a:cubicBezTo>
                    <a:pt x="0" y="1"/>
                    <a:pt x="0" y="2"/>
                    <a:pt x="2" y="2"/>
                  </a:cubicBezTo>
                  <a:cubicBezTo>
                    <a:pt x="1" y="2"/>
                    <a:pt x="1" y="2"/>
                    <a:pt x="1" y="2"/>
                  </a:cubicBezTo>
                  <a:close/>
                </a:path>
              </a:pathLst>
            </a:custGeom>
            <a:solidFill>
              <a:srgbClr val="E99D5A"/>
            </a:solidFill>
            <a:ln w="9525" cmpd="sng">
              <a:noFill/>
              <a:bevel/>
            </a:ln>
          </p:spPr>
          <p:txBody>
            <a:bodyPr/>
            <a:lstStyle/>
            <a:p>
              <a:endParaRPr lang="zh-CN" altLang="en-US"/>
            </a:p>
          </p:txBody>
        </p:sp>
        <p:sp>
          <p:nvSpPr>
            <p:cNvPr id="46154" name="Freeform 233"/>
            <p:cNvSpPr>
              <a:spLocks noChangeArrowheads="1"/>
            </p:cNvSpPr>
            <p:nvPr/>
          </p:nvSpPr>
          <p:spPr bwMode="auto">
            <a:xfrm>
              <a:off x="379413" y="831849"/>
              <a:ext cx="50800" cy="23812"/>
            </a:xfrm>
            <a:custGeom>
              <a:avLst/>
              <a:gdLst>
                <a:gd name="T0" fmla="*/ 25400 w 2"/>
                <a:gd name="T1" fmla="*/ 0 h 1"/>
                <a:gd name="T2" fmla="*/ 0 w 2"/>
                <a:gd name="T3" fmla="*/ 0 h 1"/>
                <a:gd name="T4" fmla="*/ 25400 w 2"/>
                <a:gd name="T5" fmla="*/ 23812 h 1"/>
                <a:gd name="T6" fmla="*/ 50800 w 2"/>
                <a:gd name="T7" fmla="*/ 23812 h 1"/>
                <a:gd name="T8" fmla="*/ 50800 w 2"/>
                <a:gd name="T9" fmla="*/ 0 h 1"/>
                <a:gd name="T10" fmla="*/ 25400 w 2"/>
                <a:gd name="T11" fmla="*/ 0 h 1"/>
                <a:gd name="T12" fmla="*/ 0 60000 65536"/>
                <a:gd name="T13" fmla="*/ 0 60000 65536"/>
                <a:gd name="T14" fmla="*/ 0 60000 65536"/>
                <a:gd name="T15" fmla="*/ 0 60000 65536"/>
                <a:gd name="T16" fmla="*/ 0 60000 65536"/>
                <a:gd name="T17" fmla="*/ 0 60000 65536"/>
                <a:gd name="T18" fmla="*/ 0 w 2"/>
                <a:gd name="T19" fmla="*/ 0 h 1"/>
                <a:gd name="T20" fmla="*/ 2 w 2"/>
                <a:gd name="T21" fmla="*/ 1 h 1"/>
              </a:gdLst>
              <a:ahLst/>
              <a:cxnLst>
                <a:cxn ang="T12">
                  <a:pos x="T0" y="T1"/>
                </a:cxn>
                <a:cxn ang="T13">
                  <a:pos x="T2" y="T3"/>
                </a:cxn>
                <a:cxn ang="T14">
                  <a:pos x="T4" y="T5"/>
                </a:cxn>
                <a:cxn ang="T15">
                  <a:pos x="T6" y="T7"/>
                </a:cxn>
                <a:cxn ang="T16">
                  <a:pos x="T8" y="T9"/>
                </a:cxn>
                <a:cxn ang="T17">
                  <a:pos x="T10" y="T11"/>
                </a:cxn>
              </a:cxnLst>
              <a:rect l="T18" t="T19" r="T20" b="T21"/>
              <a:pathLst>
                <a:path w="2" h="1">
                  <a:moveTo>
                    <a:pt x="1" y="0"/>
                  </a:moveTo>
                  <a:cubicBezTo>
                    <a:pt x="1" y="0"/>
                    <a:pt x="0" y="0"/>
                    <a:pt x="0" y="0"/>
                  </a:cubicBezTo>
                  <a:cubicBezTo>
                    <a:pt x="0" y="0"/>
                    <a:pt x="1" y="0"/>
                    <a:pt x="1" y="1"/>
                  </a:cubicBezTo>
                  <a:cubicBezTo>
                    <a:pt x="2" y="1"/>
                    <a:pt x="2" y="1"/>
                    <a:pt x="2" y="1"/>
                  </a:cubicBezTo>
                  <a:cubicBezTo>
                    <a:pt x="2" y="0"/>
                    <a:pt x="2" y="0"/>
                    <a:pt x="2" y="0"/>
                  </a:cubicBezTo>
                  <a:cubicBezTo>
                    <a:pt x="2" y="0"/>
                    <a:pt x="1" y="0"/>
                    <a:pt x="1" y="0"/>
                  </a:cubicBezTo>
                  <a:close/>
                </a:path>
              </a:pathLst>
            </a:custGeom>
            <a:solidFill>
              <a:srgbClr val="E99D5A"/>
            </a:solidFill>
            <a:ln w="9525" cmpd="sng">
              <a:noFill/>
              <a:bevel/>
            </a:ln>
          </p:spPr>
          <p:txBody>
            <a:bodyPr/>
            <a:lstStyle/>
            <a:p>
              <a:endParaRPr lang="zh-CN" altLang="en-US"/>
            </a:p>
          </p:txBody>
        </p:sp>
        <p:sp>
          <p:nvSpPr>
            <p:cNvPr id="46155" name="Freeform 234"/>
            <p:cNvSpPr>
              <a:spLocks noChangeArrowheads="1"/>
            </p:cNvSpPr>
            <p:nvPr/>
          </p:nvSpPr>
          <p:spPr bwMode="auto">
            <a:xfrm>
              <a:off x="404813" y="760412"/>
              <a:ext cx="50800" cy="23812"/>
            </a:xfrm>
            <a:custGeom>
              <a:avLst/>
              <a:gdLst>
                <a:gd name="T0" fmla="*/ 50800 w 2"/>
                <a:gd name="T1" fmla="*/ 0 h 1"/>
                <a:gd name="T2" fmla="*/ 25400 w 2"/>
                <a:gd name="T3" fmla="*/ 23812 h 1"/>
                <a:gd name="T4" fmla="*/ 0 w 2"/>
                <a:gd name="T5" fmla="*/ 23812 h 1"/>
                <a:gd name="T6" fmla="*/ 50800 w 2"/>
                <a:gd name="T7" fmla="*/ 23812 h 1"/>
                <a:gd name="T8" fmla="*/ 50800 w 2"/>
                <a:gd name="T9" fmla="*/ 23812 h 1"/>
                <a:gd name="T10" fmla="*/ 50800 w 2"/>
                <a:gd name="T11" fmla="*/ 0 h 1"/>
                <a:gd name="T12" fmla="*/ 0 60000 65536"/>
                <a:gd name="T13" fmla="*/ 0 60000 65536"/>
                <a:gd name="T14" fmla="*/ 0 60000 65536"/>
                <a:gd name="T15" fmla="*/ 0 60000 65536"/>
                <a:gd name="T16" fmla="*/ 0 60000 65536"/>
                <a:gd name="T17" fmla="*/ 0 60000 65536"/>
                <a:gd name="T18" fmla="*/ 0 w 2"/>
                <a:gd name="T19" fmla="*/ 0 h 1"/>
                <a:gd name="T20" fmla="*/ 2 w 2"/>
                <a:gd name="T21" fmla="*/ 1 h 1"/>
              </a:gdLst>
              <a:ahLst/>
              <a:cxnLst>
                <a:cxn ang="T12">
                  <a:pos x="T0" y="T1"/>
                </a:cxn>
                <a:cxn ang="T13">
                  <a:pos x="T2" y="T3"/>
                </a:cxn>
                <a:cxn ang="T14">
                  <a:pos x="T4" y="T5"/>
                </a:cxn>
                <a:cxn ang="T15">
                  <a:pos x="T6" y="T7"/>
                </a:cxn>
                <a:cxn ang="T16">
                  <a:pos x="T8" y="T9"/>
                </a:cxn>
                <a:cxn ang="T17">
                  <a:pos x="T10" y="T11"/>
                </a:cxn>
              </a:cxnLst>
              <a:rect l="T18" t="T19" r="T20" b="T21"/>
              <a:pathLst>
                <a:path w="2" h="1">
                  <a:moveTo>
                    <a:pt x="2" y="0"/>
                  </a:moveTo>
                  <a:cubicBezTo>
                    <a:pt x="2" y="1"/>
                    <a:pt x="1" y="1"/>
                    <a:pt x="1" y="1"/>
                  </a:cubicBezTo>
                  <a:cubicBezTo>
                    <a:pt x="0" y="1"/>
                    <a:pt x="0" y="1"/>
                    <a:pt x="0" y="1"/>
                  </a:cubicBezTo>
                  <a:cubicBezTo>
                    <a:pt x="1" y="1"/>
                    <a:pt x="1" y="1"/>
                    <a:pt x="2" y="1"/>
                  </a:cubicBezTo>
                  <a:cubicBezTo>
                    <a:pt x="2" y="1"/>
                    <a:pt x="2" y="1"/>
                    <a:pt x="2" y="1"/>
                  </a:cubicBezTo>
                  <a:cubicBezTo>
                    <a:pt x="2" y="1"/>
                    <a:pt x="2" y="1"/>
                    <a:pt x="2" y="0"/>
                  </a:cubicBezTo>
                  <a:close/>
                </a:path>
              </a:pathLst>
            </a:custGeom>
            <a:solidFill>
              <a:srgbClr val="E99D5A"/>
            </a:solidFill>
            <a:ln w="9525" cmpd="sng">
              <a:noFill/>
              <a:bevel/>
            </a:ln>
          </p:spPr>
          <p:txBody>
            <a:bodyPr/>
            <a:lstStyle/>
            <a:p>
              <a:endParaRPr lang="zh-CN" altLang="en-US"/>
            </a:p>
          </p:txBody>
        </p:sp>
        <p:sp>
          <p:nvSpPr>
            <p:cNvPr id="46156" name="Freeform 235"/>
            <p:cNvSpPr>
              <a:spLocks noChangeArrowheads="1"/>
            </p:cNvSpPr>
            <p:nvPr/>
          </p:nvSpPr>
          <p:spPr bwMode="auto">
            <a:xfrm>
              <a:off x="379413" y="71437"/>
              <a:ext cx="228600" cy="333375"/>
            </a:xfrm>
            <a:custGeom>
              <a:avLst/>
              <a:gdLst>
                <a:gd name="T0" fmla="*/ 76200 w 9"/>
                <a:gd name="T1" fmla="*/ 23813 h 14"/>
                <a:gd name="T2" fmla="*/ 25400 w 9"/>
                <a:gd name="T3" fmla="*/ 47625 h 14"/>
                <a:gd name="T4" fmla="*/ 0 w 9"/>
                <a:gd name="T5" fmla="*/ 142875 h 14"/>
                <a:gd name="T6" fmla="*/ 0 w 9"/>
                <a:gd name="T7" fmla="*/ 190500 h 14"/>
                <a:gd name="T8" fmla="*/ 25400 w 9"/>
                <a:gd name="T9" fmla="*/ 261938 h 14"/>
                <a:gd name="T10" fmla="*/ 76200 w 9"/>
                <a:gd name="T11" fmla="*/ 333375 h 14"/>
                <a:gd name="T12" fmla="*/ 177800 w 9"/>
                <a:gd name="T13" fmla="*/ 285750 h 14"/>
                <a:gd name="T14" fmla="*/ 228600 w 9"/>
                <a:gd name="T15" fmla="*/ 190500 h 14"/>
                <a:gd name="T16" fmla="*/ 76200 w 9"/>
                <a:gd name="T17" fmla="*/ 23813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4"/>
                <a:gd name="T29" fmla="*/ 9 w 9"/>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4">
                  <a:moveTo>
                    <a:pt x="3" y="1"/>
                  </a:moveTo>
                  <a:cubicBezTo>
                    <a:pt x="3" y="1"/>
                    <a:pt x="1" y="1"/>
                    <a:pt x="1" y="2"/>
                  </a:cubicBezTo>
                  <a:cubicBezTo>
                    <a:pt x="0" y="3"/>
                    <a:pt x="0" y="4"/>
                    <a:pt x="0" y="6"/>
                  </a:cubicBezTo>
                  <a:cubicBezTo>
                    <a:pt x="0" y="6"/>
                    <a:pt x="0" y="7"/>
                    <a:pt x="0" y="8"/>
                  </a:cubicBezTo>
                  <a:cubicBezTo>
                    <a:pt x="0" y="8"/>
                    <a:pt x="1" y="11"/>
                    <a:pt x="1" y="11"/>
                  </a:cubicBezTo>
                  <a:cubicBezTo>
                    <a:pt x="1" y="12"/>
                    <a:pt x="2" y="14"/>
                    <a:pt x="3" y="14"/>
                  </a:cubicBezTo>
                  <a:cubicBezTo>
                    <a:pt x="4" y="14"/>
                    <a:pt x="7" y="12"/>
                    <a:pt x="7" y="12"/>
                  </a:cubicBezTo>
                  <a:cubicBezTo>
                    <a:pt x="7" y="11"/>
                    <a:pt x="9" y="10"/>
                    <a:pt x="9" y="8"/>
                  </a:cubicBezTo>
                  <a:cubicBezTo>
                    <a:pt x="8" y="5"/>
                    <a:pt x="5" y="0"/>
                    <a:pt x="3" y="1"/>
                  </a:cubicBezTo>
                  <a:close/>
                </a:path>
              </a:pathLst>
            </a:custGeom>
            <a:solidFill>
              <a:srgbClr val="F1B15F"/>
            </a:solidFill>
            <a:ln w="9525" cmpd="sng">
              <a:noFill/>
              <a:bevel/>
            </a:ln>
          </p:spPr>
          <p:txBody>
            <a:bodyPr/>
            <a:lstStyle/>
            <a:p>
              <a:endParaRPr lang="zh-CN" altLang="en-US"/>
            </a:p>
          </p:txBody>
        </p:sp>
        <p:sp>
          <p:nvSpPr>
            <p:cNvPr id="46157" name="Freeform 236"/>
            <p:cNvSpPr>
              <a:spLocks noChangeArrowheads="1"/>
            </p:cNvSpPr>
            <p:nvPr/>
          </p:nvSpPr>
          <p:spPr bwMode="auto">
            <a:xfrm>
              <a:off x="379413" y="855662"/>
              <a:ext cx="50800" cy="23812"/>
            </a:xfrm>
            <a:custGeom>
              <a:avLst/>
              <a:gdLst>
                <a:gd name="T0" fmla="*/ 0 w 2"/>
                <a:gd name="T1" fmla="*/ 0 h 1"/>
                <a:gd name="T2" fmla="*/ 0 w 2"/>
                <a:gd name="T3" fmla="*/ 23812 h 1"/>
                <a:gd name="T4" fmla="*/ 50800 w 2"/>
                <a:gd name="T5" fmla="*/ 0 h 1"/>
                <a:gd name="T6" fmla="*/ 50800 w 2"/>
                <a:gd name="T7" fmla="*/ 0 h 1"/>
                <a:gd name="T8" fmla="*/ 0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0" y="0"/>
                  </a:moveTo>
                  <a:cubicBezTo>
                    <a:pt x="0" y="1"/>
                    <a:pt x="0" y="1"/>
                    <a:pt x="0" y="1"/>
                  </a:cubicBezTo>
                  <a:cubicBezTo>
                    <a:pt x="1" y="0"/>
                    <a:pt x="1" y="0"/>
                    <a:pt x="2" y="0"/>
                  </a:cubicBezTo>
                  <a:cubicBezTo>
                    <a:pt x="2" y="0"/>
                    <a:pt x="2" y="0"/>
                    <a:pt x="2" y="0"/>
                  </a:cubicBezTo>
                  <a:cubicBezTo>
                    <a:pt x="1" y="0"/>
                    <a:pt x="0" y="0"/>
                    <a:pt x="0" y="0"/>
                  </a:cubicBezTo>
                  <a:close/>
                </a:path>
              </a:pathLst>
            </a:custGeom>
            <a:solidFill>
              <a:srgbClr val="E99D5A"/>
            </a:solidFill>
            <a:ln w="9525" cmpd="sng">
              <a:noFill/>
              <a:bevel/>
            </a:ln>
          </p:spPr>
          <p:txBody>
            <a:bodyPr/>
            <a:lstStyle/>
            <a:p>
              <a:endParaRPr lang="zh-CN" altLang="en-US"/>
            </a:p>
          </p:txBody>
        </p:sp>
        <p:sp>
          <p:nvSpPr>
            <p:cNvPr id="46158" name="Freeform 237"/>
            <p:cNvSpPr>
              <a:spLocks noChangeArrowheads="1"/>
            </p:cNvSpPr>
            <p:nvPr/>
          </p:nvSpPr>
          <p:spPr bwMode="auto">
            <a:xfrm>
              <a:off x="455613" y="119062"/>
              <a:ext cx="152400" cy="285750"/>
            </a:xfrm>
            <a:custGeom>
              <a:avLst/>
              <a:gdLst>
                <a:gd name="T0" fmla="*/ 152400 w 6"/>
                <a:gd name="T1" fmla="*/ 142875 h 12"/>
                <a:gd name="T2" fmla="*/ 50800 w 6"/>
                <a:gd name="T3" fmla="*/ 0 h 12"/>
                <a:gd name="T4" fmla="*/ 25400 w 6"/>
                <a:gd name="T5" fmla="*/ 0 h 12"/>
                <a:gd name="T6" fmla="*/ 50800 w 6"/>
                <a:gd name="T7" fmla="*/ 71438 h 12"/>
                <a:gd name="T8" fmla="*/ 101600 w 6"/>
                <a:gd name="T9" fmla="*/ 119063 h 12"/>
                <a:gd name="T10" fmla="*/ 76200 w 6"/>
                <a:gd name="T11" fmla="*/ 142875 h 12"/>
                <a:gd name="T12" fmla="*/ 101600 w 6"/>
                <a:gd name="T13" fmla="*/ 214313 h 12"/>
                <a:gd name="T14" fmla="*/ 0 w 6"/>
                <a:gd name="T15" fmla="*/ 285750 h 12"/>
                <a:gd name="T16" fmla="*/ 101600 w 6"/>
                <a:gd name="T17" fmla="*/ 238125 h 12"/>
                <a:gd name="T18" fmla="*/ 152400 w 6"/>
                <a:gd name="T19" fmla="*/ 142875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12"/>
                <a:gd name="T32" fmla="*/ 6 w 6"/>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12">
                  <a:moveTo>
                    <a:pt x="6" y="6"/>
                  </a:moveTo>
                  <a:cubicBezTo>
                    <a:pt x="5" y="4"/>
                    <a:pt x="4" y="1"/>
                    <a:pt x="2" y="0"/>
                  </a:cubicBezTo>
                  <a:cubicBezTo>
                    <a:pt x="1" y="0"/>
                    <a:pt x="1" y="0"/>
                    <a:pt x="1" y="0"/>
                  </a:cubicBezTo>
                  <a:cubicBezTo>
                    <a:pt x="2" y="1"/>
                    <a:pt x="2" y="3"/>
                    <a:pt x="2" y="3"/>
                  </a:cubicBezTo>
                  <a:cubicBezTo>
                    <a:pt x="2" y="3"/>
                    <a:pt x="5" y="4"/>
                    <a:pt x="4" y="5"/>
                  </a:cubicBezTo>
                  <a:cubicBezTo>
                    <a:pt x="3" y="5"/>
                    <a:pt x="3" y="6"/>
                    <a:pt x="3" y="6"/>
                  </a:cubicBezTo>
                  <a:cubicBezTo>
                    <a:pt x="3" y="7"/>
                    <a:pt x="4" y="8"/>
                    <a:pt x="4" y="9"/>
                  </a:cubicBezTo>
                  <a:cubicBezTo>
                    <a:pt x="3" y="10"/>
                    <a:pt x="0" y="12"/>
                    <a:pt x="0" y="12"/>
                  </a:cubicBezTo>
                  <a:cubicBezTo>
                    <a:pt x="1" y="12"/>
                    <a:pt x="4" y="10"/>
                    <a:pt x="4" y="10"/>
                  </a:cubicBezTo>
                  <a:cubicBezTo>
                    <a:pt x="4" y="9"/>
                    <a:pt x="6" y="8"/>
                    <a:pt x="6" y="6"/>
                  </a:cubicBezTo>
                  <a:close/>
                </a:path>
              </a:pathLst>
            </a:custGeom>
            <a:solidFill>
              <a:srgbClr val="E99D5A"/>
            </a:solidFill>
            <a:ln w="9525" cmpd="sng">
              <a:noFill/>
              <a:bevel/>
            </a:ln>
          </p:spPr>
          <p:txBody>
            <a:bodyPr/>
            <a:lstStyle/>
            <a:p>
              <a:endParaRPr lang="zh-CN" altLang="en-US"/>
            </a:p>
          </p:txBody>
        </p:sp>
        <p:sp>
          <p:nvSpPr>
            <p:cNvPr id="46159" name="Freeform 238"/>
            <p:cNvSpPr>
              <a:spLocks noChangeArrowheads="1"/>
            </p:cNvSpPr>
            <p:nvPr/>
          </p:nvSpPr>
          <p:spPr bwMode="auto">
            <a:xfrm>
              <a:off x="203200" y="452437"/>
              <a:ext cx="581025" cy="546100"/>
            </a:xfrm>
            <a:custGeom>
              <a:avLst/>
              <a:gdLst>
                <a:gd name="T0" fmla="*/ 50524 w 23"/>
                <a:gd name="T1" fmla="*/ 427383 h 23"/>
                <a:gd name="T2" fmla="*/ 101048 w 23"/>
                <a:gd name="T3" fmla="*/ 427383 h 23"/>
                <a:gd name="T4" fmla="*/ 277882 w 23"/>
                <a:gd name="T5" fmla="*/ 403639 h 23"/>
                <a:gd name="T6" fmla="*/ 303143 w 23"/>
                <a:gd name="T7" fmla="*/ 356152 h 23"/>
                <a:gd name="T8" fmla="*/ 378929 w 23"/>
                <a:gd name="T9" fmla="*/ 166204 h 23"/>
                <a:gd name="T10" fmla="*/ 454715 w 23"/>
                <a:gd name="T11" fmla="*/ 47487 h 23"/>
                <a:gd name="T12" fmla="*/ 479977 w 23"/>
                <a:gd name="T13" fmla="*/ 0 h 23"/>
                <a:gd name="T14" fmla="*/ 581025 w 23"/>
                <a:gd name="T15" fmla="*/ 213691 h 23"/>
                <a:gd name="T16" fmla="*/ 530501 w 23"/>
                <a:gd name="T17" fmla="*/ 332409 h 23"/>
                <a:gd name="T18" fmla="*/ 378929 w 23"/>
                <a:gd name="T19" fmla="*/ 498613 h 23"/>
                <a:gd name="T20" fmla="*/ 353667 w 23"/>
                <a:gd name="T21" fmla="*/ 546100 h 23"/>
                <a:gd name="T22" fmla="*/ 75786 w 23"/>
                <a:gd name="T23" fmla="*/ 546100 h 23"/>
                <a:gd name="T24" fmla="*/ 50524 w 23"/>
                <a:gd name="T25" fmla="*/ 427383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23"/>
                <a:gd name="T41" fmla="*/ 23 w 23"/>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23">
                  <a:moveTo>
                    <a:pt x="2" y="18"/>
                  </a:moveTo>
                  <a:cubicBezTo>
                    <a:pt x="2" y="18"/>
                    <a:pt x="3" y="18"/>
                    <a:pt x="4" y="18"/>
                  </a:cubicBezTo>
                  <a:cubicBezTo>
                    <a:pt x="5" y="18"/>
                    <a:pt x="9" y="17"/>
                    <a:pt x="11" y="17"/>
                  </a:cubicBezTo>
                  <a:cubicBezTo>
                    <a:pt x="11" y="17"/>
                    <a:pt x="11" y="16"/>
                    <a:pt x="12" y="15"/>
                  </a:cubicBezTo>
                  <a:cubicBezTo>
                    <a:pt x="13" y="14"/>
                    <a:pt x="14" y="8"/>
                    <a:pt x="15" y="7"/>
                  </a:cubicBezTo>
                  <a:cubicBezTo>
                    <a:pt x="15" y="5"/>
                    <a:pt x="16" y="2"/>
                    <a:pt x="18" y="2"/>
                  </a:cubicBezTo>
                  <a:cubicBezTo>
                    <a:pt x="18" y="2"/>
                    <a:pt x="19" y="0"/>
                    <a:pt x="19" y="0"/>
                  </a:cubicBezTo>
                  <a:cubicBezTo>
                    <a:pt x="20" y="0"/>
                    <a:pt x="23" y="5"/>
                    <a:pt x="23" y="9"/>
                  </a:cubicBezTo>
                  <a:cubicBezTo>
                    <a:pt x="22" y="12"/>
                    <a:pt x="21" y="14"/>
                    <a:pt x="21" y="14"/>
                  </a:cubicBezTo>
                  <a:cubicBezTo>
                    <a:pt x="21" y="14"/>
                    <a:pt x="16" y="20"/>
                    <a:pt x="15" y="21"/>
                  </a:cubicBezTo>
                  <a:cubicBezTo>
                    <a:pt x="14" y="22"/>
                    <a:pt x="15" y="22"/>
                    <a:pt x="14" y="23"/>
                  </a:cubicBezTo>
                  <a:cubicBezTo>
                    <a:pt x="12" y="23"/>
                    <a:pt x="3" y="23"/>
                    <a:pt x="3" y="23"/>
                  </a:cubicBezTo>
                  <a:cubicBezTo>
                    <a:pt x="3" y="23"/>
                    <a:pt x="0" y="21"/>
                    <a:pt x="2" y="18"/>
                  </a:cubicBezTo>
                  <a:close/>
                </a:path>
              </a:pathLst>
            </a:custGeom>
            <a:solidFill>
              <a:srgbClr val="121212"/>
            </a:solidFill>
            <a:ln w="9525" cmpd="sng">
              <a:noFill/>
              <a:bevel/>
            </a:ln>
          </p:spPr>
          <p:txBody>
            <a:bodyPr/>
            <a:lstStyle/>
            <a:p>
              <a:endParaRPr lang="zh-CN" altLang="en-US"/>
            </a:p>
          </p:txBody>
        </p:sp>
        <p:sp>
          <p:nvSpPr>
            <p:cNvPr id="46160" name="Freeform 239"/>
            <p:cNvSpPr>
              <a:spLocks noChangeArrowheads="1"/>
            </p:cNvSpPr>
            <p:nvPr/>
          </p:nvSpPr>
          <p:spPr bwMode="auto">
            <a:xfrm>
              <a:off x="254000" y="452437"/>
              <a:ext cx="530225" cy="546100"/>
            </a:xfrm>
            <a:custGeom>
              <a:avLst/>
              <a:gdLst>
                <a:gd name="T0" fmla="*/ 429230 w 21"/>
                <a:gd name="T1" fmla="*/ 0 h 23"/>
                <a:gd name="T2" fmla="*/ 403981 w 21"/>
                <a:gd name="T3" fmla="*/ 47487 h 23"/>
                <a:gd name="T4" fmla="*/ 328235 w 21"/>
                <a:gd name="T5" fmla="*/ 118717 h 23"/>
                <a:gd name="T6" fmla="*/ 429230 w 21"/>
                <a:gd name="T7" fmla="*/ 71230 h 23"/>
                <a:gd name="T8" fmla="*/ 454479 w 21"/>
                <a:gd name="T9" fmla="*/ 166204 h 23"/>
                <a:gd name="T10" fmla="*/ 378732 w 21"/>
                <a:gd name="T11" fmla="*/ 189948 h 23"/>
                <a:gd name="T12" fmla="*/ 454479 w 21"/>
                <a:gd name="T13" fmla="*/ 237435 h 23"/>
                <a:gd name="T14" fmla="*/ 454479 w 21"/>
                <a:gd name="T15" fmla="*/ 284922 h 23"/>
                <a:gd name="T16" fmla="*/ 328235 w 21"/>
                <a:gd name="T17" fmla="*/ 308665 h 23"/>
                <a:gd name="T18" fmla="*/ 403981 w 21"/>
                <a:gd name="T19" fmla="*/ 308665 h 23"/>
                <a:gd name="T20" fmla="*/ 328235 w 21"/>
                <a:gd name="T21" fmla="*/ 332409 h 23"/>
                <a:gd name="T22" fmla="*/ 403981 w 21"/>
                <a:gd name="T23" fmla="*/ 332409 h 23"/>
                <a:gd name="T24" fmla="*/ 328235 w 21"/>
                <a:gd name="T25" fmla="*/ 451126 h 23"/>
                <a:gd name="T26" fmla="*/ 277737 w 21"/>
                <a:gd name="T27" fmla="*/ 403639 h 23"/>
                <a:gd name="T28" fmla="*/ 277737 w 21"/>
                <a:gd name="T29" fmla="*/ 498613 h 23"/>
                <a:gd name="T30" fmla="*/ 227239 w 21"/>
                <a:gd name="T31" fmla="*/ 451126 h 23"/>
                <a:gd name="T32" fmla="*/ 252488 w 21"/>
                <a:gd name="T33" fmla="*/ 522357 h 23"/>
                <a:gd name="T34" fmla="*/ 100995 w 21"/>
                <a:gd name="T35" fmla="*/ 522357 h 23"/>
                <a:gd name="T36" fmla="*/ 0 w 21"/>
                <a:gd name="T37" fmla="*/ 498613 h 23"/>
                <a:gd name="T38" fmla="*/ 25249 w 21"/>
                <a:gd name="T39" fmla="*/ 546100 h 23"/>
                <a:gd name="T40" fmla="*/ 302986 w 21"/>
                <a:gd name="T41" fmla="*/ 546100 h 23"/>
                <a:gd name="T42" fmla="*/ 328235 w 21"/>
                <a:gd name="T43" fmla="*/ 498613 h 23"/>
                <a:gd name="T44" fmla="*/ 479727 w 21"/>
                <a:gd name="T45" fmla="*/ 332409 h 23"/>
                <a:gd name="T46" fmla="*/ 530225 w 21"/>
                <a:gd name="T47" fmla="*/ 213691 h 23"/>
                <a:gd name="T48" fmla="*/ 429230 w 21"/>
                <a:gd name="T49" fmla="*/ 0 h 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
                <a:gd name="T76" fmla="*/ 0 h 23"/>
                <a:gd name="T77" fmla="*/ 21 w 21"/>
                <a:gd name="T78" fmla="*/ 23 h 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 h="23">
                  <a:moveTo>
                    <a:pt x="17" y="0"/>
                  </a:moveTo>
                  <a:cubicBezTo>
                    <a:pt x="17" y="0"/>
                    <a:pt x="16" y="2"/>
                    <a:pt x="16" y="2"/>
                  </a:cubicBezTo>
                  <a:cubicBezTo>
                    <a:pt x="14" y="2"/>
                    <a:pt x="14" y="3"/>
                    <a:pt x="13" y="5"/>
                  </a:cubicBezTo>
                  <a:cubicBezTo>
                    <a:pt x="15" y="3"/>
                    <a:pt x="17" y="3"/>
                    <a:pt x="17" y="3"/>
                  </a:cubicBezTo>
                  <a:cubicBezTo>
                    <a:pt x="17" y="5"/>
                    <a:pt x="18" y="6"/>
                    <a:pt x="18" y="7"/>
                  </a:cubicBezTo>
                  <a:cubicBezTo>
                    <a:pt x="18" y="7"/>
                    <a:pt x="15" y="8"/>
                    <a:pt x="15" y="8"/>
                  </a:cubicBezTo>
                  <a:cubicBezTo>
                    <a:pt x="19" y="8"/>
                    <a:pt x="18" y="10"/>
                    <a:pt x="18" y="10"/>
                  </a:cubicBezTo>
                  <a:cubicBezTo>
                    <a:pt x="18" y="10"/>
                    <a:pt x="18" y="12"/>
                    <a:pt x="18" y="12"/>
                  </a:cubicBezTo>
                  <a:cubicBezTo>
                    <a:pt x="15" y="11"/>
                    <a:pt x="13" y="13"/>
                    <a:pt x="13" y="13"/>
                  </a:cubicBezTo>
                  <a:cubicBezTo>
                    <a:pt x="15" y="12"/>
                    <a:pt x="16" y="13"/>
                    <a:pt x="16" y="13"/>
                  </a:cubicBezTo>
                  <a:cubicBezTo>
                    <a:pt x="14" y="13"/>
                    <a:pt x="13" y="14"/>
                    <a:pt x="13" y="14"/>
                  </a:cubicBezTo>
                  <a:cubicBezTo>
                    <a:pt x="14" y="13"/>
                    <a:pt x="16" y="14"/>
                    <a:pt x="16" y="14"/>
                  </a:cubicBezTo>
                  <a:cubicBezTo>
                    <a:pt x="14" y="14"/>
                    <a:pt x="13" y="19"/>
                    <a:pt x="13" y="19"/>
                  </a:cubicBezTo>
                  <a:cubicBezTo>
                    <a:pt x="13" y="17"/>
                    <a:pt x="11" y="17"/>
                    <a:pt x="11" y="17"/>
                  </a:cubicBezTo>
                  <a:cubicBezTo>
                    <a:pt x="14" y="19"/>
                    <a:pt x="12" y="21"/>
                    <a:pt x="11" y="21"/>
                  </a:cubicBezTo>
                  <a:cubicBezTo>
                    <a:pt x="10" y="21"/>
                    <a:pt x="9" y="19"/>
                    <a:pt x="9" y="19"/>
                  </a:cubicBezTo>
                  <a:cubicBezTo>
                    <a:pt x="9" y="19"/>
                    <a:pt x="10" y="22"/>
                    <a:pt x="10" y="22"/>
                  </a:cubicBezTo>
                  <a:cubicBezTo>
                    <a:pt x="9" y="22"/>
                    <a:pt x="6" y="22"/>
                    <a:pt x="4" y="22"/>
                  </a:cubicBezTo>
                  <a:cubicBezTo>
                    <a:pt x="3" y="21"/>
                    <a:pt x="1" y="21"/>
                    <a:pt x="0" y="21"/>
                  </a:cubicBezTo>
                  <a:cubicBezTo>
                    <a:pt x="0" y="22"/>
                    <a:pt x="1" y="23"/>
                    <a:pt x="1" y="23"/>
                  </a:cubicBezTo>
                  <a:cubicBezTo>
                    <a:pt x="1" y="23"/>
                    <a:pt x="10" y="23"/>
                    <a:pt x="12" y="23"/>
                  </a:cubicBezTo>
                  <a:cubicBezTo>
                    <a:pt x="13" y="22"/>
                    <a:pt x="12" y="22"/>
                    <a:pt x="13" y="21"/>
                  </a:cubicBezTo>
                  <a:cubicBezTo>
                    <a:pt x="14" y="20"/>
                    <a:pt x="19" y="14"/>
                    <a:pt x="19" y="14"/>
                  </a:cubicBezTo>
                  <a:cubicBezTo>
                    <a:pt x="19" y="14"/>
                    <a:pt x="20" y="12"/>
                    <a:pt x="21" y="9"/>
                  </a:cubicBezTo>
                  <a:cubicBezTo>
                    <a:pt x="21" y="5"/>
                    <a:pt x="18" y="0"/>
                    <a:pt x="17" y="0"/>
                  </a:cubicBezTo>
                  <a:close/>
                </a:path>
              </a:pathLst>
            </a:custGeom>
            <a:solidFill>
              <a:srgbClr val="000000"/>
            </a:solidFill>
            <a:ln w="9525" cmpd="sng">
              <a:noFill/>
              <a:bevel/>
            </a:ln>
          </p:spPr>
          <p:txBody>
            <a:bodyPr/>
            <a:lstStyle/>
            <a:p>
              <a:endParaRPr lang="zh-CN" altLang="en-US"/>
            </a:p>
          </p:txBody>
        </p:sp>
        <p:sp>
          <p:nvSpPr>
            <p:cNvPr id="46161" name="Freeform 240"/>
            <p:cNvSpPr>
              <a:spLocks noChangeArrowheads="1"/>
            </p:cNvSpPr>
            <p:nvPr/>
          </p:nvSpPr>
          <p:spPr bwMode="auto">
            <a:xfrm>
              <a:off x="430213" y="0"/>
              <a:ext cx="379413" cy="831850"/>
            </a:xfrm>
            <a:custGeom>
              <a:avLst/>
              <a:gdLst>
                <a:gd name="T0" fmla="*/ 0 w 15"/>
                <a:gd name="T1" fmla="*/ 95069 h 35"/>
                <a:gd name="T2" fmla="*/ 50588 w 15"/>
                <a:gd name="T3" fmla="*/ 118836 h 35"/>
                <a:gd name="T4" fmla="*/ 101177 w 15"/>
                <a:gd name="T5" fmla="*/ 190137 h 35"/>
                <a:gd name="T6" fmla="*/ 151765 w 15"/>
                <a:gd name="T7" fmla="*/ 261439 h 35"/>
                <a:gd name="T8" fmla="*/ 151765 w 15"/>
                <a:gd name="T9" fmla="*/ 332740 h 35"/>
                <a:gd name="T10" fmla="*/ 101177 w 15"/>
                <a:gd name="T11" fmla="*/ 427809 h 35"/>
                <a:gd name="T12" fmla="*/ 126471 w 15"/>
                <a:gd name="T13" fmla="*/ 546644 h 35"/>
                <a:gd name="T14" fmla="*/ 101177 w 15"/>
                <a:gd name="T15" fmla="*/ 617946 h 35"/>
                <a:gd name="T16" fmla="*/ 75883 w 15"/>
                <a:gd name="T17" fmla="*/ 665480 h 35"/>
                <a:gd name="T18" fmla="*/ 101177 w 15"/>
                <a:gd name="T19" fmla="*/ 641713 h 35"/>
                <a:gd name="T20" fmla="*/ 101177 w 15"/>
                <a:gd name="T21" fmla="*/ 594179 h 35"/>
                <a:gd name="T22" fmla="*/ 177059 w 15"/>
                <a:gd name="T23" fmla="*/ 499110 h 35"/>
                <a:gd name="T24" fmla="*/ 151765 w 15"/>
                <a:gd name="T25" fmla="*/ 451576 h 35"/>
                <a:gd name="T26" fmla="*/ 202354 w 15"/>
                <a:gd name="T27" fmla="*/ 427809 h 35"/>
                <a:gd name="T28" fmla="*/ 227648 w 15"/>
                <a:gd name="T29" fmla="*/ 475343 h 35"/>
                <a:gd name="T30" fmla="*/ 252942 w 15"/>
                <a:gd name="T31" fmla="*/ 594179 h 35"/>
                <a:gd name="T32" fmla="*/ 252942 w 15"/>
                <a:gd name="T33" fmla="*/ 475343 h 35"/>
                <a:gd name="T34" fmla="*/ 278236 w 15"/>
                <a:gd name="T35" fmla="*/ 499110 h 35"/>
                <a:gd name="T36" fmla="*/ 328825 w 15"/>
                <a:gd name="T37" fmla="*/ 617946 h 35"/>
                <a:gd name="T38" fmla="*/ 303530 w 15"/>
                <a:gd name="T39" fmla="*/ 784316 h 35"/>
                <a:gd name="T40" fmla="*/ 328825 w 15"/>
                <a:gd name="T41" fmla="*/ 784316 h 35"/>
                <a:gd name="T42" fmla="*/ 328825 w 15"/>
                <a:gd name="T43" fmla="*/ 831850 h 35"/>
                <a:gd name="T44" fmla="*/ 328825 w 15"/>
                <a:gd name="T45" fmla="*/ 784316 h 35"/>
                <a:gd name="T46" fmla="*/ 328825 w 15"/>
                <a:gd name="T47" fmla="*/ 736781 h 35"/>
                <a:gd name="T48" fmla="*/ 354119 w 15"/>
                <a:gd name="T49" fmla="*/ 689247 h 35"/>
                <a:gd name="T50" fmla="*/ 354119 w 15"/>
                <a:gd name="T51" fmla="*/ 617946 h 35"/>
                <a:gd name="T52" fmla="*/ 328825 w 15"/>
                <a:gd name="T53" fmla="*/ 546644 h 35"/>
                <a:gd name="T54" fmla="*/ 328825 w 15"/>
                <a:gd name="T55" fmla="*/ 451576 h 35"/>
                <a:gd name="T56" fmla="*/ 252942 w 15"/>
                <a:gd name="T57" fmla="*/ 356507 h 35"/>
                <a:gd name="T58" fmla="*/ 252942 w 15"/>
                <a:gd name="T59" fmla="*/ 213904 h 35"/>
                <a:gd name="T60" fmla="*/ 151765 w 15"/>
                <a:gd name="T61" fmla="*/ 23767 h 35"/>
                <a:gd name="T62" fmla="*/ 50588 w 15"/>
                <a:gd name="T63" fmla="*/ 47534 h 35"/>
                <a:gd name="T64" fmla="*/ 0 w 15"/>
                <a:gd name="T65" fmla="*/ 95069 h 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
                <a:gd name="T100" fmla="*/ 0 h 35"/>
                <a:gd name="T101" fmla="*/ 15 w 15"/>
                <a:gd name="T102" fmla="*/ 35 h 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 h="35">
                  <a:moveTo>
                    <a:pt x="0" y="4"/>
                  </a:moveTo>
                  <a:cubicBezTo>
                    <a:pt x="0" y="4"/>
                    <a:pt x="1" y="5"/>
                    <a:pt x="2" y="5"/>
                  </a:cubicBezTo>
                  <a:cubicBezTo>
                    <a:pt x="3" y="5"/>
                    <a:pt x="3" y="6"/>
                    <a:pt x="4" y="8"/>
                  </a:cubicBezTo>
                  <a:cubicBezTo>
                    <a:pt x="4" y="9"/>
                    <a:pt x="4" y="10"/>
                    <a:pt x="6" y="11"/>
                  </a:cubicBezTo>
                  <a:cubicBezTo>
                    <a:pt x="6" y="11"/>
                    <a:pt x="7" y="13"/>
                    <a:pt x="6" y="14"/>
                  </a:cubicBezTo>
                  <a:cubicBezTo>
                    <a:pt x="5" y="15"/>
                    <a:pt x="3" y="17"/>
                    <a:pt x="4" y="18"/>
                  </a:cubicBezTo>
                  <a:cubicBezTo>
                    <a:pt x="5" y="20"/>
                    <a:pt x="6" y="21"/>
                    <a:pt x="5" y="23"/>
                  </a:cubicBezTo>
                  <a:cubicBezTo>
                    <a:pt x="3" y="24"/>
                    <a:pt x="3" y="25"/>
                    <a:pt x="4" y="26"/>
                  </a:cubicBezTo>
                  <a:cubicBezTo>
                    <a:pt x="4" y="27"/>
                    <a:pt x="3" y="27"/>
                    <a:pt x="3" y="28"/>
                  </a:cubicBezTo>
                  <a:cubicBezTo>
                    <a:pt x="3" y="28"/>
                    <a:pt x="4" y="28"/>
                    <a:pt x="4" y="27"/>
                  </a:cubicBezTo>
                  <a:cubicBezTo>
                    <a:pt x="5" y="26"/>
                    <a:pt x="4" y="26"/>
                    <a:pt x="4" y="25"/>
                  </a:cubicBezTo>
                  <a:cubicBezTo>
                    <a:pt x="5" y="24"/>
                    <a:pt x="7" y="23"/>
                    <a:pt x="7" y="21"/>
                  </a:cubicBezTo>
                  <a:cubicBezTo>
                    <a:pt x="7" y="20"/>
                    <a:pt x="6" y="19"/>
                    <a:pt x="6" y="19"/>
                  </a:cubicBezTo>
                  <a:cubicBezTo>
                    <a:pt x="6" y="19"/>
                    <a:pt x="7" y="18"/>
                    <a:pt x="8" y="18"/>
                  </a:cubicBezTo>
                  <a:cubicBezTo>
                    <a:pt x="9" y="18"/>
                    <a:pt x="10" y="19"/>
                    <a:pt x="9" y="20"/>
                  </a:cubicBezTo>
                  <a:cubicBezTo>
                    <a:pt x="9" y="20"/>
                    <a:pt x="8" y="21"/>
                    <a:pt x="10" y="25"/>
                  </a:cubicBezTo>
                  <a:cubicBezTo>
                    <a:pt x="10" y="25"/>
                    <a:pt x="8" y="21"/>
                    <a:pt x="10" y="20"/>
                  </a:cubicBezTo>
                  <a:cubicBezTo>
                    <a:pt x="10" y="20"/>
                    <a:pt x="11" y="20"/>
                    <a:pt x="11" y="21"/>
                  </a:cubicBezTo>
                  <a:cubicBezTo>
                    <a:pt x="11" y="22"/>
                    <a:pt x="13" y="23"/>
                    <a:pt x="13" y="26"/>
                  </a:cubicBezTo>
                  <a:cubicBezTo>
                    <a:pt x="13" y="26"/>
                    <a:pt x="13" y="31"/>
                    <a:pt x="12" y="33"/>
                  </a:cubicBezTo>
                  <a:cubicBezTo>
                    <a:pt x="12" y="33"/>
                    <a:pt x="12" y="33"/>
                    <a:pt x="13" y="33"/>
                  </a:cubicBezTo>
                  <a:cubicBezTo>
                    <a:pt x="13" y="34"/>
                    <a:pt x="12" y="35"/>
                    <a:pt x="13" y="35"/>
                  </a:cubicBezTo>
                  <a:cubicBezTo>
                    <a:pt x="13" y="35"/>
                    <a:pt x="12" y="35"/>
                    <a:pt x="13" y="33"/>
                  </a:cubicBezTo>
                  <a:cubicBezTo>
                    <a:pt x="14" y="32"/>
                    <a:pt x="13" y="31"/>
                    <a:pt x="13" y="31"/>
                  </a:cubicBezTo>
                  <a:cubicBezTo>
                    <a:pt x="13" y="31"/>
                    <a:pt x="14" y="30"/>
                    <a:pt x="14" y="29"/>
                  </a:cubicBezTo>
                  <a:cubicBezTo>
                    <a:pt x="15" y="29"/>
                    <a:pt x="15" y="26"/>
                    <a:pt x="14" y="26"/>
                  </a:cubicBezTo>
                  <a:cubicBezTo>
                    <a:pt x="14" y="25"/>
                    <a:pt x="13" y="23"/>
                    <a:pt x="13" y="23"/>
                  </a:cubicBezTo>
                  <a:cubicBezTo>
                    <a:pt x="14" y="22"/>
                    <a:pt x="14" y="20"/>
                    <a:pt x="13" y="19"/>
                  </a:cubicBezTo>
                  <a:cubicBezTo>
                    <a:pt x="13" y="18"/>
                    <a:pt x="10" y="16"/>
                    <a:pt x="10" y="15"/>
                  </a:cubicBezTo>
                  <a:cubicBezTo>
                    <a:pt x="10" y="14"/>
                    <a:pt x="10" y="12"/>
                    <a:pt x="10" y="9"/>
                  </a:cubicBezTo>
                  <a:cubicBezTo>
                    <a:pt x="10" y="5"/>
                    <a:pt x="7" y="2"/>
                    <a:pt x="6" y="1"/>
                  </a:cubicBezTo>
                  <a:cubicBezTo>
                    <a:pt x="5" y="0"/>
                    <a:pt x="3" y="1"/>
                    <a:pt x="2" y="2"/>
                  </a:cubicBezTo>
                  <a:cubicBezTo>
                    <a:pt x="1" y="3"/>
                    <a:pt x="0" y="4"/>
                    <a:pt x="0" y="4"/>
                  </a:cubicBezTo>
                  <a:close/>
                </a:path>
              </a:pathLst>
            </a:custGeom>
            <a:solidFill>
              <a:srgbClr val="281517"/>
            </a:solidFill>
            <a:ln w="9525" cmpd="sng">
              <a:noFill/>
              <a:bevel/>
            </a:ln>
          </p:spPr>
          <p:txBody>
            <a:bodyPr/>
            <a:lstStyle/>
            <a:p>
              <a:endParaRPr lang="zh-CN" altLang="en-US"/>
            </a:p>
          </p:txBody>
        </p:sp>
        <p:sp>
          <p:nvSpPr>
            <p:cNvPr id="46162" name="Freeform 241"/>
            <p:cNvSpPr>
              <a:spLocks noChangeArrowheads="1"/>
            </p:cNvSpPr>
            <p:nvPr/>
          </p:nvSpPr>
          <p:spPr bwMode="auto">
            <a:xfrm>
              <a:off x="379413" y="404812"/>
              <a:ext cx="101600" cy="141287"/>
            </a:xfrm>
            <a:custGeom>
              <a:avLst/>
              <a:gdLst>
                <a:gd name="T0" fmla="*/ 0 w 4"/>
                <a:gd name="T1" fmla="*/ 0 h 6"/>
                <a:gd name="T2" fmla="*/ 25400 w 4"/>
                <a:gd name="T3" fmla="*/ 47096 h 6"/>
                <a:gd name="T4" fmla="*/ 0 w 4"/>
                <a:gd name="T5" fmla="*/ 94191 h 6"/>
                <a:gd name="T6" fmla="*/ 0 w 4"/>
                <a:gd name="T7" fmla="*/ 141287 h 6"/>
                <a:gd name="T8" fmla="*/ 25400 w 4"/>
                <a:gd name="T9" fmla="*/ 117739 h 6"/>
                <a:gd name="T10" fmla="*/ 25400 w 4"/>
                <a:gd name="T11" fmla="*/ 70644 h 6"/>
                <a:gd name="T12" fmla="*/ 50800 w 4"/>
                <a:gd name="T13" fmla="*/ 47096 h 6"/>
                <a:gd name="T14" fmla="*/ 76200 w 4"/>
                <a:gd name="T15" fmla="*/ 23548 h 6"/>
                <a:gd name="T16" fmla="*/ 0 w 4"/>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6"/>
                <a:gd name="T29" fmla="*/ 4 w 4"/>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6">
                  <a:moveTo>
                    <a:pt x="0" y="0"/>
                  </a:moveTo>
                  <a:cubicBezTo>
                    <a:pt x="0" y="0"/>
                    <a:pt x="1" y="2"/>
                    <a:pt x="1" y="2"/>
                  </a:cubicBezTo>
                  <a:cubicBezTo>
                    <a:pt x="1" y="2"/>
                    <a:pt x="0" y="4"/>
                    <a:pt x="0" y="4"/>
                  </a:cubicBezTo>
                  <a:cubicBezTo>
                    <a:pt x="0" y="5"/>
                    <a:pt x="0" y="6"/>
                    <a:pt x="0" y="6"/>
                  </a:cubicBezTo>
                  <a:cubicBezTo>
                    <a:pt x="0" y="6"/>
                    <a:pt x="1" y="5"/>
                    <a:pt x="1" y="5"/>
                  </a:cubicBezTo>
                  <a:cubicBezTo>
                    <a:pt x="1" y="4"/>
                    <a:pt x="1" y="3"/>
                    <a:pt x="1" y="3"/>
                  </a:cubicBezTo>
                  <a:cubicBezTo>
                    <a:pt x="2" y="3"/>
                    <a:pt x="2" y="2"/>
                    <a:pt x="2" y="2"/>
                  </a:cubicBezTo>
                  <a:cubicBezTo>
                    <a:pt x="3" y="2"/>
                    <a:pt x="4" y="1"/>
                    <a:pt x="3" y="1"/>
                  </a:cubicBezTo>
                  <a:cubicBezTo>
                    <a:pt x="3" y="0"/>
                    <a:pt x="0" y="0"/>
                    <a:pt x="0" y="0"/>
                  </a:cubicBezTo>
                  <a:close/>
                </a:path>
              </a:pathLst>
            </a:custGeom>
            <a:solidFill>
              <a:srgbClr val="281517"/>
            </a:solidFill>
            <a:ln w="9525" cmpd="sng">
              <a:noFill/>
              <a:bevel/>
            </a:ln>
          </p:spPr>
          <p:txBody>
            <a:bodyPr/>
            <a:lstStyle/>
            <a:p>
              <a:endParaRPr lang="zh-CN" altLang="en-US"/>
            </a:p>
          </p:txBody>
        </p:sp>
        <p:sp>
          <p:nvSpPr>
            <p:cNvPr id="46163" name="Freeform 242"/>
            <p:cNvSpPr>
              <a:spLocks noChangeArrowheads="1"/>
            </p:cNvSpPr>
            <p:nvPr/>
          </p:nvSpPr>
          <p:spPr bwMode="auto">
            <a:xfrm>
              <a:off x="430213" y="404812"/>
              <a:ext cx="50800" cy="23812"/>
            </a:xfrm>
            <a:custGeom>
              <a:avLst/>
              <a:gdLst>
                <a:gd name="T0" fmla="*/ 50800 w 2"/>
                <a:gd name="T1" fmla="*/ 0 h 1"/>
                <a:gd name="T2" fmla="*/ 0 w 2"/>
                <a:gd name="T3" fmla="*/ 0 h 1"/>
                <a:gd name="T4" fmla="*/ 25400 w 2"/>
                <a:gd name="T5" fmla="*/ 23812 h 1"/>
                <a:gd name="T6" fmla="*/ 50800 w 2"/>
                <a:gd name="T7" fmla="*/ 23812 h 1"/>
                <a:gd name="T8" fmla="*/ 50800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2" y="0"/>
                  </a:moveTo>
                  <a:cubicBezTo>
                    <a:pt x="2" y="0"/>
                    <a:pt x="0" y="0"/>
                    <a:pt x="0" y="0"/>
                  </a:cubicBezTo>
                  <a:cubicBezTo>
                    <a:pt x="1" y="1"/>
                    <a:pt x="1" y="1"/>
                    <a:pt x="1" y="1"/>
                  </a:cubicBezTo>
                  <a:cubicBezTo>
                    <a:pt x="1" y="1"/>
                    <a:pt x="2" y="1"/>
                    <a:pt x="2" y="1"/>
                  </a:cubicBezTo>
                  <a:lnTo>
                    <a:pt x="2" y="0"/>
                  </a:lnTo>
                  <a:close/>
                </a:path>
              </a:pathLst>
            </a:custGeom>
            <a:solidFill>
              <a:srgbClr val="000000"/>
            </a:solidFill>
            <a:ln w="9525" cmpd="sng">
              <a:noFill/>
              <a:bevel/>
            </a:ln>
          </p:spPr>
          <p:txBody>
            <a:bodyPr/>
            <a:lstStyle/>
            <a:p>
              <a:endParaRPr lang="zh-CN" altLang="en-US"/>
            </a:p>
          </p:txBody>
        </p:sp>
        <p:sp>
          <p:nvSpPr>
            <p:cNvPr id="46164" name="Freeform 243"/>
            <p:cNvSpPr>
              <a:spLocks noChangeArrowheads="1"/>
            </p:cNvSpPr>
            <p:nvPr/>
          </p:nvSpPr>
          <p:spPr bwMode="auto">
            <a:xfrm>
              <a:off x="430213" y="404812"/>
              <a:ext cx="25400" cy="47625"/>
            </a:xfrm>
            <a:custGeom>
              <a:avLst/>
              <a:gdLst>
                <a:gd name="T0" fmla="*/ 0 w 1"/>
                <a:gd name="T1" fmla="*/ 47625 h 2"/>
                <a:gd name="T2" fmla="*/ 0 w 1"/>
                <a:gd name="T3" fmla="*/ 47625 h 2"/>
                <a:gd name="T4" fmla="*/ 25400 w 1"/>
                <a:gd name="T5" fmla="*/ 23813 h 2"/>
                <a:gd name="T6" fmla="*/ 0 w 1"/>
                <a:gd name="T7" fmla="*/ 0 h 2"/>
                <a:gd name="T8" fmla="*/ 0 w 1"/>
                <a:gd name="T9" fmla="*/ 23813 h 2"/>
                <a:gd name="T10" fmla="*/ 0 w 1"/>
                <a:gd name="T11" fmla="*/ 47625 h 2"/>
                <a:gd name="T12" fmla="*/ 0 60000 65536"/>
                <a:gd name="T13" fmla="*/ 0 60000 65536"/>
                <a:gd name="T14" fmla="*/ 0 60000 65536"/>
                <a:gd name="T15" fmla="*/ 0 60000 65536"/>
                <a:gd name="T16" fmla="*/ 0 60000 65536"/>
                <a:gd name="T17" fmla="*/ 0 60000 65536"/>
                <a:gd name="T18" fmla="*/ 0 w 1"/>
                <a:gd name="T19" fmla="*/ 0 h 2"/>
                <a:gd name="T20" fmla="*/ 1 w 1"/>
                <a:gd name="T21" fmla="*/ 2 h 2"/>
              </a:gdLst>
              <a:ahLst/>
              <a:cxnLst>
                <a:cxn ang="T12">
                  <a:pos x="T0" y="T1"/>
                </a:cxn>
                <a:cxn ang="T13">
                  <a:pos x="T2" y="T3"/>
                </a:cxn>
                <a:cxn ang="T14">
                  <a:pos x="T4" y="T5"/>
                </a:cxn>
                <a:cxn ang="T15">
                  <a:pos x="T6" y="T7"/>
                </a:cxn>
                <a:cxn ang="T16">
                  <a:pos x="T8" y="T9"/>
                </a:cxn>
                <a:cxn ang="T17">
                  <a:pos x="T10" y="T11"/>
                </a:cxn>
              </a:cxnLst>
              <a:rect l="T18" t="T19" r="T20" b="T21"/>
              <a:pathLst>
                <a:path w="1" h="2">
                  <a:moveTo>
                    <a:pt x="0" y="2"/>
                  </a:moveTo>
                  <a:cubicBezTo>
                    <a:pt x="0" y="2"/>
                    <a:pt x="0" y="2"/>
                    <a:pt x="0" y="2"/>
                  </a:cubicBezTo>
                  <a:cubicBezTo>
                    <a:pt x="0" y="2"/>
                    <a:pt x="1" y="2"/>
                    <a:pt x="1" y="1"/>
                  </a:cubicBezTo>
                  <a:cubicBezTo>
                    <a:pt x="1" y="0"/>
                    <a:pt x="0" y="0"/>
                    <a:pt x="0" y="0"/>
                  </a:cubicBezTo>
                  <a:cubicBezTo>
                    <a:pt x="0" y="0"/>
                    <a:pt x="0" y="1"/>
                    <a:pt x="0" y="1"/>
                  </a:cubicBezTo>
                  <a:cubicBezTo>
                    <a:pt x="0" y="2"/>
                    <a:pt x="0" y="2"/>
                    <a:pt x="0" y="2"/>
                  </a:cubicBezTo>
                  <a:close/>
                </a:path>
              </a:pathLst>
            </a:custGeom>
            <a:solidFill>
              <a:srgbClr val="121212"/>
            </a:solidFill>
            <a:ln w="9525" cmpd="sng">
              <a:noFill/>
              <a:bevel/>
            </a:ln>
          </p:spPr>
          <p:txBody>
            <a:bodyPr/>
            <a:lstStyle/>
            <a:p>
              <a:endParaRPr lang="zh-CN" altLang="en-US"/>
            </a:p>
          </p:txBody>
        </p:sp>
        <p:sp>
          <p:nvSpPr>
            <p:cNvPr id="46165" name="Freeform 244"/>
            <p:cNvSpPr>
              <a:spLocks noChangeArrowheads="1"/>
            </p:cNvSpPr>
            <p:nvPr/>
          </p:nvSpPr>
          <p:spPr bwMode="auto">
            <a:xfrm>
              <a:off x="304800" y="2613024"/>
              <a:ext cx="377825" cy="307975"/>
            </a:xfrm>
            <a:custGeom>
              <a:avLst/>
              <a:gdLst>
                <a:gd name="T0" fmla="*/ 0 w 15"/>
                <a:gd name="T1" fmla="*/ 260594 h 13"/>
                <a:gd name="T2" fmla="*/ 50377 w 15"/>
                <a:gd name="T3" fmla="*/ 213213 h 13"/>
                <a:gd name="T4" fmla="*/ 125942 w 15"/>
                <a:gd name="T5" fmla="*/ 142142 h 13"/>
                <a:gd name="T6" fmla="*/ 226695 w 15"/>
                <a:gd name="T7" fmla="*/ 165833 h 13"/>
                <a:gd name="T8" fmla="*/ 327448 w 15"/>
                <a:gd name="T9" fmla="*/ 0 h 13"/>
                <a:gd name="T10" fmla="*/ 377825 w 15"/>
                <a:gd name="T11" fmla="*/ 94762 h 13"/>
                <a:gd name="T12" fmla="*/ 352637 w 15"/>
                <a:gd name="T13" fmla="*/ 260594 h 13"/>
                <a:gd name="T14" fmla="*/ 327448 w 15"/>
                <a:gd name="T15" fmla="*/ 260594 h 13"/>
                <a:gd name="T16" fmla="*/ 327448 w 15"/>
                <a:gd name="T17" fmla="*/ 142142 h 13"/>
                <a:gd name="T18" fmla="*/ 251883 w 15"/>
                <a:gd name="T19" fmla="*/ 213213 h 13"/>
                <a:gd name="T20" fmla="*/ 201507 w 15"/>
                <a:gd name="T21" fmla="*/ 284285 h 13"/>
                <a:gd name="T22" fmla="*/ 0 w 15"/>
                <a:gd name="T23" fmla="*/ 260594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
                <a:gd name="T37" fmla="*/ 0 h 13"/>
                <a:gd name="T38" fmla="*/ 15 w 15"/>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 h="13">
                  <a:moveTo>
                    <a:pt x="0" y="11"/>
                  </a:moveTo>
                  <a:cubicBezTo>
                    <a:pt x="0" y="11"/>
                    <a:pt x="0" y="10"/>
                    <a:pt x="2" y="9"/>
                  </a:cubicBezTo>
                  <a:cubicBezTo>
                    <a:pt x="3" y="9"/>
                    <a:pt x="5" y="6"/>
                    <a:pt x="5" y="6"/>
                  </a:cubicBezTo>
                  <a:cubicBezTo>
                    <a:pt x="9" y="7"/>
                    <a:pt x="9" y="7"/>
                    <a:pt x="9" y="7"/>
                  </a:cubicBezTo>
                  <a:cubicBezTo>
                    <a:pt x="9" y="6"/>
                    <a:pt x="12" y="2"/>
                    <a:pt x="13" y="0"/>
                  </a:cubicBezTo>
                  <a:cubicBezTo>
                    <a:pt x="13" y="0"/>
                    <a:pt x="15" y="2"/>
                    <a:pt x="15" y="4"/>
                  </a:cubicBezTo>
                  <a:cubicBezTo>
                    <a:pt x="15" y="5"/>
                    <a:pt x="14" y="8"/>
                    <a:pt x="14" y="11"/>
                  </a:cubicBezTo>
                  <a:cubicBezTo>
                    <a:pt x="13" y="11"/>
                    <a:pt x="13" y="11"/>
                    <a:pt x="13" y="11"/>
                  </a:cubicBezTo>
                  <a:cubicBezTo>
                    <a:pt x="13" y="6"/>
                    <a:pt x="13" y="6"/>
                    <a:pt x="13" y="6"/>
                  </a:cubicBezTo>
                  <a:cubicBezTo>
                    <a:pt x="13" y="6"/>
                    <a:pt x="11" y="7"/>
                    <a:pt x="10" y="9"/>
                  </a:cubicBezTo>
                  <a:cubicBezTo>
                    <a:pt x="10" y="10"/>
                    <a:pt x="9" y="11"/>
                    <a:pt x="8" y="12"/>
                  </a:cubicBezTo>
                  <a:cubicBezTo>
                    <a:pt x="7" y="12"/>
                    <a:pt x="1" y="13"/>
                    <a:pt x="0" y="11"/>
                  </a:cubicBezTo>
                  <a:close/>
                </a:path>
              </a:pathLst>
            </a:custGeom>
            <a:solidFill>
              <a:srgbClr val="000000"/>
            </a:solidFill>
            <a:ln w="9525" cmpd="sng">
              <a:noFill/>
              <a:bevel/>
            </a:ln>
          </p:spPr>
          <p:txBody>
            <a:bodyPr/>
            <a:lstStyle/>
            <a:p>
              <a:endParaRPr lang="zh-CN" altLang="en-US"/>
            </a:p>
          </p:txBody>
        </p:sp>
      </p:grpSp>
      <p:sp>
        <p:nvSpPr>
          <p:cNvPr id="30823" name="文本框 320"/>
          <p:cNvSpPr>
            <a:spLocks noChangeArrowheads="1"/>
          </p:cNvSpPr>
          <p:nvPr/>
        </p:nvSpPr>
        <p:spPr bwMode="auto">
          <a:xfrm>
            <a:off x="2185988" y="4708525"/>
            <a:ext cx="3473450" cy="13858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242D3C"/>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n-US" altLang="zh-CN" b="1">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0824" name="Group 104"/>
          <p:cNvGrpSpPr/>
          <p:nvPr/>
        </p:nvGrpSpPr>
        <p:grpSpPr bwMode="auto">
          <a:xfrm>
            <a:off x="563563" y="4041775"/>
            <a:ext cx="496887" cy="1931988"/>
            <a:chOff x="0" y="0"/>
            <a:chExt cx="741363" cy="2884488"/>
          </a:xfrm>
        </p:grpSpPr>
        <p:sp>
          <p:nvSpPr>
            <p:cNvPr id="46099" name="AutoShape 151"/>
            <p:cNvSpPr>
              <a:spLocks noChangeAspect="1" noChangeArrowheads="1" noTextEdit="1"/>
            </p:cNvSpPr>
            <p:nvPr/>
          </p:nvSpPr>
          <p:spPr bwMode="auto">
            <a:xfrm>
              <a:off x="25400" y="22225"/>
              <a:ext cx="701675" cy="2860675"/>
            </a:xfrm>
            <a:prstGeom prst="rect">
              <a:avLst/>
            </a:prstGeom>
            <a:noFill/>
            <a:ln w="9525">
              <a:noFill/>
              <a:bevel/>
            </a:ln>
          </p:spPr>
          <p:txBody>
            <a:bodyPr/>
            <a:lstStyle/>
            <a:p>
              <a:endParaRPr lang="zh-CN" altLang="en-US"/>
            </a:p>
          </p:txBody>
        </p:sp>
        <p:sp>
          <p:nvSpPr>
            <p:cNvPr id="46100" name="Freeform 153"/>
            <p:cNvSpPr>
              <a:spLocks noChangeArrowheads="1"/>
            </p:cNvSpPr>
            <p:nvPr/>
          </p:nvSpPr>
          <p:spPr bwMode="auto">
            <a:xfrm>
              <a:off x="11113" y="1858963"/>
              <a:ext cx="373063" cy="946150"/>
            </a:xfrm>
            <a:custGeom>
              <a:avLst/>
              <a:gdLst>
                <a:gd name="T0" fmla="*/ 95893 w 284"/>
                <a:gd name="T1" fmla="*/ 0 h 725"/>
                <a:gd name="T2" fmla="*/ 35467 w 284"/>
                <a:gd name="T3" fmla="*/ 221856 h 725"/>
                <a:gd name="T4" fmla="*/ 77503 w 284"/>
                <a:gd name="T5" fmla="*/ 623806 h 725"/>
                <a:gd name="T6" fmla="*/ 49917 w 284"/>
                <a:gd name="T7" fmla="*/ 742565 h 725"/>
                <a:gd name="T8" fmla="*/ 187845 w 284"/>
                <a:gd name="T9" fmla="*/ 939625 h 725"/>
                <a:gd name="T10" fmla="*/ 278484 w 284"/>
                <a:gd name="T11" fmla="*/ 934405 h 725"/>
                <a:gd name="T12" fmla="*/ 273229 w 284"/>
                <a:gd name="T13" fmla="*/ 916134 h 725"/>
                <a:gd name="T14" fmla="*/ 332341 w 284"/>
                <a:gd name="T15" fmla="*/ 916134 h 725"/>
                <a:gd name="T16" fmla="*/ 286365 w 284"/>
                <a:gd name="T17" fmla="*/ 802596 h 725"/>
                <a:gd name="T18" fmla="*/ 258780 w 284"/>
                <a:gd name="T19" fmla="*/ 578130 h 725"/>
                <a:gd name="T20" fmla="*/ 299501 w 284"/>
                <a:gd name="T21" fmla="*/ 197060 h 725"/>
                <a:gd name="T22" fmla="*/ 359927 w 284"/>
                <a:gd name="T23" fmla="*/ 26101 h 725"/>
                <a:gd name="T24" fmla="*/ 95893 w 284"/>
                <a:gd name="T25" fmla="*/ 0 h 7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4"/>
                <a:gd name="T40" fmla="*/ 0 h 725"/>
                <a:gd name="T41" fmla="*/ 284 w 284"/>
                <a:gd name="T42" fmla="*/ 725 h 7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4" h="725">
                  <a:moveTo>
                    <a:pt x="73" y="0"/>
                  </a:moveTo>
                  <a:cubicBezTo>
                    <a:pt x="73" y="0"/>
                    <a:pt x="32" y="146"/>
                    <a:pt x="27" y="170"/>
                  </a:cubicBezTo>
                  <a:cubicBezTo>
                    <a:pt x="0" y="286"/>
                    <a:pt x="47" y="378"/>
                    <a:pt x="59" y="478"/>
                  </a:cubicBezTo>
                  <a:cubicBezTo>
                    <a:pt x="67" y="538"/>
                    <a:pt x="38" y="569"/>
                    <a:pt x="38" y="569"/>
                  </a:cubicBezTo>
                  <a:cubicBezTo>
                    <a:pt x="38" y="569"/>
                    <a:pt x="110" y="714"/>
                    <a:pt x="143" y="720"/>
                  </a:cubicBezTo>
                  <a:cubicBezTo>
                    <a:pt x="175" y="725"/>
                    <a:pt x="212" y="716"/>
                    <a:pt x="212" y="716"/>
                  </a:cubicBezTo>
                  <a:cubicBezTo>
                    <a:pt x="208" y="702"/>
                    <a:pt x="208" y="702"/>
                    <a:pt x="208" y="702"/>
                  </a:cubicBezTo>
                  <a:cubicBezTo>
                    <a:pt x="208" y="702"/>
                    <a:pt x="241" y="708"/>
                    <a:pt x="253" y="702"/>
                  </a:cubicBezTo>
                  <a:cubicBezTo>
                    <a:pt x="264" y="696"/>
                    <a:pt x="232" y="667"/>
                    <a:pt x="218" y="615"/>
                  </a:cubicBezTo>
                  <a:cubicBezTo>
                    <a:pt x="204" y="563"/>
                    <a:pt x="182" y="550"/>
                    <a:pt x="197" y="443"/>
                  </a:cubicBezTo>
                  <a:cubicBezTo>
                    <a:pt x="212" y="327"/>
                    <a:pt x="218" y="184"/>
                    <a:pt x="228" y="151"/>
                  </a:cubicBezTo>
                  <a:cubicBezTo>
                    <a:pt x="237" y="118"/>
                    <a:pt x="284" y="33"/>
                    <a:pt x="274" y="20"/>
                  </a:cubicBezTo>
                  <a:cubicBezTo>
                    <a:pt x="264" y="6"/>
                    <a:pt x="73" y="0"/>
                    <a:pt x="73" y="0"/>
                  </a:cubicBezTo>
                </a:path>
              </a:pathLst>
            </a:custGeom>
            <a:solidFill>
              <a:srgbClr val="F7BC86"/>
            </a:solidFill>
            <a:ln w="9525" cmpd="sng">
              <a:noFill/>
              <a:bevel/>
            </a:ln>
          </p:spPr>
          <p:txBody>
            <a:bodyPr/>
            <a:lstStyle/>
            <a:p>
              <a:endParaRPr lang="zh-CN" altLang="en-US"/>
            </a:p>
          </p:txBody>
        </p:sp>
        <p:sp>
          <p:nvSpPr>
            <p:cNvPr id="46101" name="Freeform 154"/>
            <p:cNvSpPr>
              <a:spLocks noChangeArrowheads="1"/>
            </p:cNvSpPr>
            <p:nvPr/>
          </p:nvSpPr>
          <p:spPr bwMode="auto">
            <a:xfrm>
              <a:off x="287338" y="1863725"/>
              <a:ext cx="26988" cy="7938"/>
            </a:xfrm>
            <a:custGeom>
              <a:avLst/>
              <a:gdLst>
                <a:gd name="T0" fmla="*/ 17992 w 21"/>
                <a:gd name="T1" fmla="*/ 0 h 6"/>
                <a:gd name="T2" fmla="*/ 0 w 21"/>
                <a:gd name="T3" fmla="*/ 5292 h 6"/>
                <a:gd name="T4" fmla="*/ 26988 w 21"/>
                <a:gd name="T5" fmla="*/ 7938 h 6"/>
                <a:gd name="T6" fmla="*/ 17992 w 21"/>
                <a:gd name="T7" fmla="*/ 0 h 6"/>
                <a:gd name="T8" fmla="*/ 0 60000 65536"/>
                <a:gd name="T9" fmla="*/ 0 60000 65536"/>
                <a:gd name="T10" fmla="*/ 0 60000 65536"/>
                <a:gd name="T11" fmla="*/ 0 60000 65536"/>
                <a:gd name="T12" fmla="*/ 0 w 21"/>
                <a:gd name="T13" fmla="*/ 0 h 6"/>
                <a:gd name="T14" fmla="*/ 21 w 21"/>
                <a:gd name="T15" fmla="*/ 6 h 6"/>
              </a:gdLst>
              <a:ahLst/>
              <a:cxnLst>
                <a:cxn ang="T8">
                  <a:pos x="T0" y="T1"/>
                </a:cxn>
                <a:cxn ang="T9">
                  <a:pos x="T2" y="T3"/>
                </a:cxn>
                <a:cxn ang="T10">
                  <a:pos x="T4" y="T5"/>
                </a:cxn>
                <a:cxn ang="T11">
                  <a:pos x="T6" y="T7"/>
                </a:cxn>
              </a:cxnLst>
              <a:rect l="T12" t="T13" r="T14" b="T15"/>
              <a:pathLst>
                <a:path w="21" h="6">
                  <a:moveTo>
                    <a:pt x="14" y="0"/>
                  </a:moveTo>
                  <a:cubicBezTo>
                    <a:pt x="10" y="0"/>
                    <a:pt x="6" y="1"/>
                    <a:pt x="0" y="4"/>
                  </a:cubicBezTo>
                  <a:cubicBezTo>
                    <a:pt x="8" y="5"/>
                    <a:pt x="15" y="5"/>
                    <a:pt x="21" y="6"/>
                  </a:cubicBezTo>
                  <a:cubicBezTo>
                    <a:pt x="20" y="2"/>
                    <a:pt x="18" y="0"/>
                    <a:pt x="14" y="0"/>
                  </a:cubicBezTo>
                </a:path>
              </a:pathLst>
            </a:custGeom>
            <a:solidFill>
              <a:srgbClr val="E1A66B"/>
            </a:solidFill>
            <a:ln w="9525" cmpd="sng">
              <a:noFill/>
              <a:bevel/>
            </a:ln>
          </p:spPr>
          <p:txBody>
            <a:bodyPr/>
            <a:lstStyle/>
            <a:p>
              <a:endParaRPr lang="zh-CN" altLang="en-US"/>
            </a:p>
          </p:txBody>
        </p:sp>
        <p:sp>
          <p:nvSpPr>
            <p:cNvPr id="46102" name="Freeform 155"/>
            <p:cNvSpPr>
              <a:spLocks noChangeArrowheads="1"/>
            </p:cNvSpPr>
            <p:nvPr/>
          </p:nvSpPr>
          <p:spPr bwMode="auto">
            <a:xfrm>
              <a:off x="279400" y="1868488"/>
              <a:ext cx="36513" cy="12700"/>
            </a:xfrm>
            <a:custGeom>
              <a:avLst/>
              <a:gdLst>
                <a:gd name="T0" fmla="*/ 7824 w 28"/>
                <a:gd name="T1" fmla="*/ 0 h 9"/>
                <a:gd name="T2" fmla="*/ 7824 w 28"/>
                <a:gd name="T3" fmla="*/ 0 h 9"/>
                <a:gd name="T4" fmla="*/ 0 w 28"/>
                <a:gd name="T5" fmla="*/ 0 h 9"/>
                <a:gd name="T6" fmla="*/ 6520 w 28"/>
                <a:gd name="T7" fmla="*/ 9878 h 9"/>
                <a:gd name="T8" fmla="*/ 36513 w 28"/>
                <a:gd name="T9" fmla="*/ 12700 h 9"/>
                <a:gd name="T10" fmla="*/ 35209 w 28"/>
                <a:gd name="T11" fmla="*/ 2822 h 9"/>
                <a:gd name="T12" fmla="*/ 7824 w 28"/>
                <a:gd name="T13" fmla="*/ 0 h 9"/>
                <a:gd name="T14" fmla="*/ 0 60000 65536"/>
                <a:gd name="T15" fmla="*/ 0 60000 65536"/>
                <a:gd name="T16" fmla="*/ 0 60000 65536"/>
                <a:gd name="T17" fmla="*/ 0 60000 65536"/>
                <a:gd name="T18" fmla="*/ 0 60000 65536"/>
                <a:gd name="T19" fmla="*/ 0 60000 65536"/>
                <a:gd name="T20" fmla="*/ 0 60000 65536"/>
                <a:gd name="T21" fmla="*/ 0 w 28"/>
                <a:gd name="T22" fmla="*/ 0 h 9"/>
                <a:gd name="T23" fmla="*/ 28 w 28"/>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9">
                  <a:moveTo>
                    <a:pt x="6" y="0"/>
                  </a:moveTo>
                  <a:cubicBezTo>
                    <a:pt x="6" y="0"/>
                    <a:pt x="6" y="0"/>
                    <a:pt x="6" y="0"/>
                  </a:cubicBezTo>
                  <a:cubicBezTo>
                    <a:pt x="0" y="0"/>
                    <a:pt x="0" y="0"/>
                    <a:pt x="0" y="0"/>
                  </a:cubicBezTo>
                  <a:cubicBezTo>
                    <a:pt x="3" y="1"/>
                    <a:pt x="4" y="4"/>
                    <a:pt x="5" y="7"/>
                  </a:cubicBezTo>
                  <a:cubicBezTo>
                    <a:pt x="13" y="8"/>
                    <a:pt x="21" y="8"/>
                    <a:pt x="28" y="9"/>
                  </a:cubicBezTo>
                  <a:cubicBezTo>
                    <a:pt x="28" y="6"/>
                    <a:pt x="28" y="4"/>
                    <a:pt x="27" y="2"/>
                  </a:cubicBezTo>
                  <a:cubicBezTo>
                    <a:pt x="21" y="1"/>
                    <a:pt x="14" y="1"/>
                    <a:pt x="6" y="0"/>
                  </a:cubicBezTo>
                </a:path>
              </a:pathLst>
            </a:custGeom>
            <a:solidFill>
              <a:srgbClr val="DE8A38"/>
            </a:solidFill>
            <a:ln w="9525" cmpd="sng">
              <a:noFill/>
              <a:bevel/>
            </a:ln>
          </p:spPr>
          <p:txBody>
            <a:bodyPr/>
            <a:lstStyle/>
            <a:p>
              <a:endParaRPr lang="zh-CN" altLang="en-US"/>
            </a:p>
          </p:txBody>
        </p:sp>
        <p:sp>
          <p:nvSpPr>
            <p:cNvPr id="46103" name="Freeform 156"/>
            <p:cNvSpPr>
              <a:spLocks noChangeArrowheads="1"/>
            </p:cNvSpPr>
            <p:nvPr/>
          </p:nvSpPr>
          <p:spPr bwMode="auto">
            <a:xfrm>
              <a:off x="284163" y="2776538"/>
              <a:ext cx="4763" cy="6350"/>
            </a:xfrm>
            <a:custGeom>
              <a:avLst/>
              <a:gdLst>
                <a:gd name="T0" fmla="*/ 0 w 4"/>
                <a:gd name="T1" fmla="*/ 0 h 6"/>
                <a:gd name="T2" fmla="*/ 2382 w 4"/>
                <a:gd name="T3" fmla="*/ 6350 h 6"/>
                <a:gd name="T4" fmla="*/ 4763 w 4"/>
                <a:gd name="T5" fmla="*/ 1058 h 6"/>
                <a:gd name="T6" fmla="*/ 0 w 4"/>
                <a:gd name="T7" fmla="*/ 0 h 6"/>
                <a:gd name="T8" fmla="*/ 0 60000 65536"/>
                <a:gd name="T9" fmla="*/ 0 60000 65536"/>
                <a:gd name="T10" fmla="*/ 0 60000 65536"/>
                <a:gd name="T11" fmla="*/ 0 60000 65536"/>
                <a:gd name="T12" fmla="*/ 0 w 4"/>
                <a:gd name="T13" fmla="*/ 0 h 6"/>
                <a:gd name="T14" fmla="*/ 4 w 4"/>
                <a:gd name="T15" fmla="*/ 6 h 6"/>
              </a:gdLst>
              <a:ahLst/>
              <a:cxnLst>
                <a:cxn ang="T8">
                  <a:pos x="T0" y="T1"/>
                </a:cxn>
                <a:cxn ang="T9">
                  <a:pos x="T2" y="T3"/>
                </a:cxn>
                <a:cxn ang="T10">
                  <a:pos x="T4" y="T5"/>
                </a:cxn>
                <a:cxn ang="T11">
                  <a:pos x="T6" y="T7"/>
                </a:cxn>
              </a:cxnLst>
              <a:rect l="T12" t="T13" r="T14" b="T15"/>
              <a:pathLst>
                <a:path w="4" h="6">
                  <a:moveTo>
                    <a:pt x="0" y="0"/>
                  </a:moveTo>
                  <a:cubicBezTo>
                    <a:pt x="2" y="6"/>
                    <a:pt x="2" y="6"/>
                    <a:pt x="2" y="6"/>
                  </a:cubicBezTo>
                  <a:cubicBezTo>
                    <a:pt x="3" y="4"/>
                    <a:pt x="3" y="2"/>
                    <a:pt x="4" y="1"/>
                  </a:cubicBezTo>
                  <a:cubicBezTo>
                    <a:pt x="2" y="0"/>
                    <a:pt x="0" y="0"/>
                    <a:pt x="0" y="0"/>
                  </a:cubicBezTo>
                </a:path>
              </a:pathLst>
            </a:custGeom>
            <a:solidFill>
              <a:srgbClr val="E1A66B"/>
            </a:solidFill>
            <a:ln w="9525" cmpd="sng">
              <a:noFill/>
              <a:bevel/>
            </a:ln>
          </p:spPr>
          <p:txBody>
            <a:bodyPr/>
            <a:lstStyle/>
            <a:p>
              <a:endParaRPr lang="zh-CN" altLang="en-US"/>
            </a:p>
          </p:txBody>
        </p:sp>
        <p:sp>
          <p:nvSpPr>
            <p:cNvPr id="46104" name="Freeform 157"/>
            <p:cNvSpPr>
              <a:spLocks noChangeArrowheads="1"/>
            </p:cNvSpPr>
            <p:nvPr/>
          </p:nvSpPr>
          <p:spPr bwMode="auto">
            <a:xfrm>
              <a:off x="174625" y="1938338"/>
              <a:ext cx="122238" cy="847725"/>
            </a:xfrm>
            <a:custGeom>
              <a:avLst/>
              <a:gdLst>
                <a:gd name="T0" fmla="*/ 94636 w 93"/>
                <a:gd name="T1" fmla="*/ 0 h 649"/>
                <a:gd name="T2" fmla="*/ 38117 w 93"/>
                <a:gd name="T3" fmla="*/ 144988 h 649"/>
                <a:gd name="T4" fmla="*/ 18401 w 93"/>
                <a:gd name="T5" fmla="*/ 322632 h 649"/>
                <a:gd name="T6" fmla="*/ 46004 w 93"/>
                <a:gd name="T7" fmla="*/ 715799 h 649"/>
                <a:gd name="T8" fmla="*/ 109094 w 93"/>
                <a:gd name="T9" fmla="*/ 847725 h 649"/>
                <a:gd name="T10" fmla="*/ 111723 w 93"/>
                <a:gd name="T11" fmla="*/ 845113 h 649"/>
                <a:gd name="T12" fmla="*/ 109094 w 93"/>
                <a:gd name="T13" fmla="*/ 837275 h 649"/>
                <a:gd name="T14" fmla="*/ 114352 w 93"/>
                <a:gd name="T15" fmla="*/ 838582 h 649"/>
                <a:gd name="T16" fmla="*/ 84121 w 93"/>
                <a:gd name="T17" fmla="*/ 764128 h 649"/>
                <a:gd name="T18" fmla="*/ 53890 w 93"/>
                <a:gd name="T19" fmla="*/ 658326 h 649"/>
                <a:gd name="T20" fmla="*/ 23659 w 93"/>
                <a:gd name="T21" fmla="*/ 438884 h 649"/>
                <a:gd name="T22" fmla="*/ 27602 w 93"/>
                <a:gd name="T23" fmla="*/ 252097 h 649"/>
                <a:gd name="T24" fmla="*/ 99893 w 93"/>
                <a:gd name="T25" fmla="*/ 54860 h 649"/>
                <a:gd name="T26" fmla="*/ 122238 w 93"/>
                <a:gd name="T27" fmla="*/ 3919 h 649"/>
                <a:gd name="T28" fmla="*/ 94636 w 93"/>
                <a:gd name="T29" fmla="*/ 0 h 64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3"/>
                <a:gd name="T46" fmla="*/ 0 h 649"/>
                <a:gd name="T47" fmla="*/ 93 w 93"/>
                <a:gd name="T48" fmla="*/ 649 h 64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3" h="649">
                  <a:moveTo>
                    <a:pt x="72" y="0"/>
                  </a:moveTo>
                  <a:cubicBezTo>
                    <a:pt x="58" y="36"/>
                    <a:pt x="36" y="82"/>
                    <a:pt x="29" y="111"/>
                  </a:cubicBezTo>
                  <a:cubicBezTo>
                    <a:pt x="20" y="154"/>
                    <a:pt x="20" y="202"/>
                    <a:pt x="14" y="247"/>
                  </a:cubicBezTo>
                  <a:cubicBezTo>
                    <a:pt x="0" y="349"/>
                    <a:pt x="16" y="450"/>
                    <a:pt x="35" y="548"/>
                  </a:cubicBezTo>
                  <a:cubicBezTo>
                    <a:pt x="41" y="583"/>
                    <a:pt x="56" y="626"/>
                    <a:pt x="83" y="649"/>
                  </a:cubicBezTo>
                  <a:cubicBezTo>
                    <a:pt x="84" y="648"/>
                    <a:pt x="84" y="647"/>
                    <a:pt x="85" y="647"/>
                  </a:cubicBezTo>
                  <a:cubicBezTo>
                    <a:pt x="83" y="641"/>
                    <a:pt x="83" y="641"/>
                    <a:pt x="83" y="641"/>
                  </a:cubicBezTo>
                  <a:cubicBezTo>
                    <a:pt x="83" y="641"/>
                    <a:pt x="85" y="641"/>
                    <a:pt x="87" y="642"/>
                  </a:cubicBezTo>
                  <a:cubicBezTo>
                    <a:pt x="91" y="625"/>
                    <a:pt x="72" y="602"/>
                    <a:pt x="64" y="585"/>
                  </a:cubicBezTo>
                  <a:cubicBezTo>
                    <a:pt x="49" y="558"/>
                    <a:pt x="45" y="535"/>
                    <a:pt x="41" y="504"/>
                  </a:cubicBezTo>
                  <a:cubicBezTo>
                    <a:pt x="29" y="448"/>
                    <a:pt x="16" y="394"/>
                    <a:pt x="18" y="336"/>
                  </a:cubicBezTo>
                  <a:cubicBezTo>
                    <a:pt x="20" y="289"/>
                    <a:pt x="20" y="239"/>
                    <a:pt x="21" y="193"/>
                  </a:cubicBezTo>
                  <a:cubicBezTo>
                    <a:pt x="23" y="131"/>
                    <a:pt x="50" y="94"/>
                    <a:pt x="76" y="42"/>
                  </a:cubicBezTo>
                  <a:cubicBezTo>
                    <a:pt x="78" y="36"/>
                    <a:pt x="86" y="21"/>
                    <a:pt x="93" y="3"/>
                  </a:cubicBezTo>
                  <a:cubicBezTo>
                    <a:pt x="87" y="2"/>
                    <a:pt x="79" y="1"/>
                    <a:pt x="72" y="0"/>
                  </a:cubicBezTo>
                </a:path>
              </a:pathLst>
            </a:custGeom>
            <a:solidFill>
              <a:srgbClr val="DE8A38"/>
            </a:solidFill>
            <a:ln w="9525" cmpd="sng">
              <a:noFill/>
              <a:bevel/>
            </a:ln>
          </p:spPr>
          <p:txBody>
            <a:bodyPr/>
            <a:lstStyle/>
            <a:p>
              <a:endParaRPr lang="zh-CN" altLang="en-US"/>
            </a:p>
          </p:txBody>
        </p:sp>
        <p:sp>
          <p:nvSpPr>
            <p:cNvPr id="46105" name="Freeform 158"/>
            <p:cNvSpPr>
              <a:spLocks noChangeArrowheads="1"/>
            </p:cNvSpPr>
            <p:nvPr/>
          </p:nvSpPr>
          <p:spPr bwMode="auto">
            <a:xfrm>
              <a:off x="90488" y="1858963"/>
              <a:ext cx="15875" cy="46038"/>
            </a:xfrm>
            <a:custGeom>
              <a:avLst/>
              <a:gdLst>
                <a:gd name="T0" fmla="*/ 15875 w 12"/>
                <a:gd name="T1" fmla="*/ 0 h 35"/>
                <a:gd name="T2" fmla="*/ 0 w 12"/>
                <a:gd name="T3" fmla="*/ 46038 h 35"/>
                <a:gd name="T4" fmla="*/ 2646 w 12"/>
                <a:gd name="T5" fmla="*/ 46038 h 35"/>
                <a:gd name="T6" fmla="*/ 15875 w 12"/>
                <a:gd name="T7" fmla="*/ 0 h 35"/>
                <a:gd name="T8" fmla="*/ 15875 w 12"/>
                <a:gd name="T9" fmla="*/ 0 h 35"/>
                <a:gd name="T10" fmla="*/ 15875 w 12"/>
                <a:gd name="T11" fmla="*/ 0 h 35"/>
                <a:gd name="T12" fmla="*/ 0 60000 65536"/>
                <a:gd name="T13" fmla="*/ 0 60000 65536"/>
                <a:gd name="T14" fmla="*/ 0 60000 65536"/>
                <a:gd name="T15" fmla="*/ 0 60000 65536"/>
                <a:gd name="T16" fmla="*/ 0 60000 65536"/>
                <a:gd name="T17" fmla="*/ 0 60000 65536"/>
                <a:gd name="T18" fmla="*/ 0 w 12"/>
                <a:gd name="T19" fmla="*/ 0 h 35"/>
                <a:gd name="T20" fmla="*/ 12 w 12"/>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12" h="35">
                  <a:moveTo>
                    <a:pt x="12" y="0"/>
                  </a:moveTo>
                  <a:cubicBezTo>
                    <a:pt x="0" y="35"/>
                    <a:pt x="0" y="35"/>
                    <a:pt x="0" y="35"/>
                  </a:cubicBezTo>
                  <a:cubicBezTo>
                    <a:pt x="0" y="35"/>
                    <a:pt x="1" y="35"/>
                    <a:pt x="2" y="35"/>
                  </a:cubicBezTo>
                  <a:cubicBezTo>
                    <a:pt x="8" y="15"/>
                    <a:pt x="12" y="0"/>
                    <a:pt x="12" y="0"/>
                  </a:cubicBezTo>
                  <a:cubicBezTo>
                    <a:pt x="12" y="0"/>
                    <a:pt x="12" y="0"/>
                    <a:pt x="12" y="0"/>
                  </a:cubicBezTo>
                  <a:cubicBezTo>
                    <a:pt x="12" y="0"/>
                    <a:pt x="12" y="0"/>
                    <a:pt x="12" y="0"/>
                  </a:cubicBezTo>
                </a:path>
              </a:pathLst>
            </a:custGeom>
            <a:solidFill>
              <a:srgbClr val="F1D4B8"/>
            </a:solidFill>
            <a:ln w="9525" cmpd="sng">
              <a:noFill/>
              <a:bevel/>
            </a:ln>
          </p:spPr>
          <p:txBody>
            <a:bodyPr/>
            <a:lstStyle/>
            <a:p>
              <a:endParaRPr lang="zh-CN" altLang="en-US"/>
            </a:p>
          </p:txBody>
        </p:sp>
        <p:sp>
          <p:nvSpPr>
            <p:cNvPr id="46106" name="Freeform 159"/>
            <p:cNvSpPr>
              <a:spLocks noChangeArrowheads="1"/>
            </p:cNvSpPr>
            <p:nvPr/>
          </p:nvSpPr>
          <p:spPr bwMode="auto">
            <a:xfrm>
              <a:off x="93663" y="1858963"/>
              <a:ext cx="193675" cy="79375"/>
            </a:xfrm>
            <a:custGeom>
              <a:avLst/>
              <a:gdLst>
                <a:gd name="T0" fmla="*/ 13175 w 147"/>
                <a:gd name="T1" fmla="*/ 0 h 61"/>
                <a:gd name="T2" fmla="*/ 0 w 147"/>
                <a:gd name="T3" fmla="*/ 45543 h 61"/>
                <a:gd name="T4" fmla="*/ 176547 w 147"/>
                <a:gd name="T5" fmla="*/ 79375 h 61"/>
                <a:gd name="T6" fmla="*/ 192357 w 147"/>
                <a:gd name="T7" fmla="*/ 19518 h 61"/>
                <a:gd name="T8" fmla="*/ 13175 w 147"/>
                <a:gd name="T9" fmla="*/ 0 h 61"/>
                <a:gd name="T10" fmla="*/ 13175 w 147"/>
                <a:gd name="T11" fmla="*/ 0 h 61"/>
                <a:gd name="T12" fmla="*/ 0 60000 65536"/>
                <a:gd name="T13" fmla="*/ 0 60000 65536"/>
                <a:gd name="T14" fmla="*/ 0 60000 65536"/>
                <a:gd name="T15" fmla="*/ 0 60000 65536"/>
                <a:gd name="T16" fmla="*/ 0 60000 65536"/>
                <a:gd name="T17" fmla="*/ 0 60000 65536"/>
                <a:gd name="T18" fmla="*/ 0 w 147"/>
                <a:gd name="T19" fmla="*/ 0 h 61"/>
                <a:gd name="T20" fmla="*/ 147 w 147"/>
                <a:gd name="T21" fmla="*/ 61 h 61"/>
              </a:gdLst>
              <a:ahLst/>
              <a:cxnLst>
                <a:cxn ang="T12">
                  <a:pos x="T0" y="T1"/>
                </a:cxn>
                <a:cxn ang="T13">
                  <a:pos x="T2" y="T3"/>
                </a:cxn>
                <a:cxn ang="T14">
                  <a:pos x="T4" y="T5"/>
                </a:cxn>
                <a:cxn ang="T15">
                  <a:pos x="T6" y="T7"/>
                </a:cxn>
                <a:cxn ang="T16">
                  <a:pos x="T8" y="T9"/>
                </a:cxn>
                <a:cxn ang="T17">
                  <a:pos x="T10" y="T11"/>
                </a:cxn>
              </a:cxnLst>
              <a:rect l="T18" t="T19" r="T20" b="T21"/>
              <a:pathLst>
                <a:path w="147" h="61">
                  <a:moveTo>
                    <a:pt x="10" y="0"/>
                  </a:moveTo>
                  <a:cubicBezTo>
                    <a:pt x="10" y="0"/>
                    <a:pt x="6" y="15"/>
                    <a:pt x="0" y="35"/>
                  </a:cubicBezTo>
                  <a:cubicBezTo>
                    <a:pt x="12" y="38"/>
                    <a:pt x="81" y="53"/>
                    <a:pt x="134" y="61"/>
                  </a:cubicBezTo>
                  <a:cubicBezTo>
                    <a:pt x="142" y="41"/>
                    <a:pt x="147" y="25"/>
                    <a:pt x="146" y="15"/>
                  </a:cubicBezTo>
                  <a:cubicBezTo>
                    <a:pt x="89" y="11"/>
                    <a:pt x="16" y="5"/>
                    <a:pt x="10" y="0"/>
                  </a:cubicBezTo>
                  <a:cubicBezTo>
                    <a:pt x="10" y="0"/>
                    <a:pt x="10" y="0"/>
                    <a:pt x="10" y="0"/>
                  </a:cubicBezTo>
                </a:path>
              </a:pathLst>
            </a:custGeom>
            <a:solidFill>
              <a:srgbClr val="EBA461"/>
            </a:solidFill>
            <a:ln w="9525" cmpd="sng">
              <a:noFill/>
              <a:bevel/>
            </a:ln>
          </p:spPr>
          <p:txBody>
            <a:bodyPr/>
            <a:lstStyle/>
            <a:p>
              <a:endParaRPr lang="zh-CN" altLang="en-US"/>
            </a:p>
          </p:txBody>
        </p:sp>
        <p:sp>
          <p:nvSpPr>
            <p:cNvPr id="46107" name="Freeform 160"/>
            <p:cNvSpPr>
              <a:spLocks noChangeArrowheads="1"/>
            </p:cNvSpPr>
            <p:nvPr/>
          </p:nvSpPr>
          <p:spPr bwMode="auto">
            <a:xfrm>
              <a:off x="296863" y="1881188"/>
              <a:ext cx="74613" cy="65088"/>
            </a:xfrm>
            <a:custGeom>
              <a:avLst/>
              <a:gdLst>
                <a:gd name="T0" fmla="*/ 18653 w 56"/>
                <a:gd name="T1" fmla="*/ 0 h 50"/>
                <a:gd name="T2" fmla="*/ 0 w 56"/>
                <a:gd name="T3" fmla="*/ 61183 h 50"/>
                <a:gd name="T4" fmla="*/ 42636 w 56"/>
                <a:gd name="T5" fmla="*/ 65088 h 50"/>
                <a:gd name="T6" fmla="*/ 58625 w 56"/>
                <a:gd name="T7" fmla="*/ 61183 h 50"/>
                <a:gd name="T8" fmla="*/ 74613 w 56"/>
                <a:gd name="T9" fmla="*/ 3905 h 50"/>
                <a:gd name="T10" fmla="*/ 74613 w 56"/>
                <a:gd name="T11" fmla="*/ 3905 h 50"/>
                <a:gd name="T12" fmla="*/ 18653 w 56"/>
                <a:gd name="T13" fmla="*/ 0 h 50"/>
                <a:gd name="T14" fmla="*/ 0 60000 65536"/>
                <a:gd name="T15" fmla="*/ 0 60000 65536"/>
                <a:gd name="T16" fmla="*/ 0 60000 65536"/>
                <a:gd name="T17" fmla="*/ 0 60000 65536"/>
                <a:gd name="T18" fmla="*/ 0 60000 65536"/>
                <a:gd name="T19" fmla="*/ 0 60000 65536"/>
                <a:gd name="T20" fmla="*/ 0 60000 65536"/>
                <a:gd name="T21" fmla="*/ 0 w 56"/>
                <a:gd name="T22" fmla="*/ 0 h 50"/>
                <a:gd name="T23" fmla="*/ 56 w 56"/>
                <a:gd name="T24" fmla="*/ 50 h 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50">
                  <a:moveTo>
                    <a:pt x="14" y="0"/>
                  </a:moveTo>
                  <a:cubicBezTo>
                    <a:pt x="13" y="12"/>
                    <a:pt x="7" y="30"/>
                    <a:pt x="0" y="47"/>
                  </a:cubicBezTo>
                  <a:cubicBezTo>
                    <a:pt x="13" y="49"/>
                    <a:pt x="24" y="50"/>
                    <a:pt x="32" y="50"/>
                  </a:cubicBezTo>
                  <a:cubicBezTo>
                    <a:pt x="39" y="50"/>
                    <a:pt x="44" y="49"/>
                    <a:pt x="44" y="47"/>
                  </a:cubicBezTo>
                  <a:cubicBezTo>
                    <a:pt x="50" y="34"/>
                    <a:pt x="56" y="3"/>
                    <a:pt x="56" y="3"/>
                  </a:cubicBezTo>
                  <a:cubicBezTo>
                    <a:pt x="56" y="3"/>
                    <a:pt x="56" y="3"/>
                    <a:pt x="56" y="3"/>
                  </a:cubicBezTo>
                  <a:cubicBezTo>
                    <a:pt x="56" y="3"/>
                    <a:pt x="39" y="2"/>
                    <a:pt x="14" y="0"/>
                  </a:cubicBezTo>
                </a:path>
              </a:pathLst>
            </a:custGeom>
            <a:solidFill>
              <a:srgbClr val="EBA461"/>
            </a:solidFill>
            <a:ln w="9525" cmpd="sng">
              <a:noFill/>
              <a:bevel/>
            </a:ln>
          </p:spPr>
          <p:txBody>
            <a:bodyPr/>
            <a:lstStyle/>
            <a:p>
              <a:endParaRPr lang="zh-CN" altLang="en-US"/>
            </a:p>
          </p:txBody>
        </p:sp>
        <p:sp>
          <p:nvSpPr>
            <p:cNvPr id="46108" name="Freeform 161"/>
            <p:cNvSpPr>
              <a:spLocks noChangeArrowheads="1"/>
            </p:cNvSpPr>
            <p:nvPr/>
          </p:nvSpPr>
          <p:spPr bwMode="auto">
            <a:xfrm>
              <a:off x="269875" y="1878013"/>
              <a:ext cx="46038" cy="65088"/>
            </a:xfrm>
            <a:custGeom>
              <a:avLst/>
              <a:gdLst>
                <a:gd name="T0" fmla="*/ 15784 w 35"/>
                <a:gd name="T1" fmla="*/ 0 h 49"/>
                <a:gd name="T2" fmla="*/ 0 w 35"/>
                <a:gd name="T3" fmla="*/ 61103 h 49"/>
                <a:gd name="T4" fmla="*/ 27623 w 35"/>
                <a:gd name="T5" fmla="*/ 65088 h 49"/>
                <a:gd name="T6" fmla="*/ 46038 w 35"/>
                <a:gd name="T7" fmla="*/ 2657 h 49"/>
                <a:gd name="T8" fmla="*/ 15784 w 35"/>
                <a:gd name="T9" fmla="*/ 0 h 49"/>
                <a:gd name="T10" fmla="*/ 0 60000 65536"/>
                <a:gd name="T11" fmla="*/ 0 60000 65536"/>
                <a:gd name="T12" fmla="*/ 0 60000 65536"/>
                <a:gd name="T13" fmla="*/ 0 60000 65536"/>
                <a:gd name="T14" fmla="*/ 0 60000 65536"/>
                <a:gd name="T15" fmla="*/ 0 w 35"/>
                <a:gd name="T16" fmla="*/ 0 h 49"/>
                <a:gd name="T17" fmla="*/ 35 w 35"/>
                <a:gd name="T18" fmla="*/ 49 h 49"/>
              </a:gdLst>
              <a:ahLst/>
              <a:cxnLst>
                <a:cxn ang="T10">
                  <a:pos x="T0" y="T1"/>
                </a:cxn>
                <a:cxn ang="T11">
                  <a:pos x="T2" y="T3"/>
                </a:cxn>
                <a:cxn ang="T12">
                  <a:pos x="T4" y="T5"/>
                </a:cxn>
                <a:cxn ang="T13">
                  <a:pos x="T6" y="T7"/>
                </a:cxn>
                <a:cxn ang="T14">
                  <a:pos x="T8" y="T9"/>
                </a:cxn>
              </a:cxnLst>
              <a:rect l="T15" t="T16" r="T17" b="T18"/>
              <a:pathLst>
                <a:path w="35" h="49">
                  <a:moveTo>
                    <a:pt x="12" y="0"/>
                  </a:moveTo>
                  <a:cubicBezTo>
                    <a:pt x="13" y="10"/>
                    <a:pt x="8" y="26"/>
                    <a:pt x="0" y="46"/>
                  </a:cubicBezTo>
                  <a:cubicBezTo>
                    <a:pt x="7" y="47"/>
                    <a:pt x="15" y="48"/>
                    <a:pt x="21" y="49"/>
                  </a:cubicBezTo>
                  <a:cubicBezTo>
                    <a:pt x="28" y="32"/>
                    <a:pt x="34" y="14"/>
                    <a:pt x="35" y="2"/>
                  </a:cubicBezTo>
                  <a:cubicBezTo>
                    <a:pt x="28" y="1"/>
                    <a:pt x="20" y="1"/>
                    <a:pt x="12" y="0"/>
                  </a:cubicBezTo>
                </a:path>
              </a:pathLst>
            </a:custGeom>
            <a:solidFill>
              <a:srgbClr val="D98028"/>
            </a:solidFill>
            <a:ln w="9525" cmpd="sng">
              <a:noFill/>
              <a:bevel/>
            </a:ln>
          </p:spPr>
          <p:txBody>
            <a:bodyPr/>
            <a:lstStyle/>
            <a:p>
              <a:endParaRPr lang="zh-CN" altLang="en-US"/>
            </a:p>
          </p:txBody>
        </p:sp>
        <p:sp>
          <p:nvSpPr>
            <p:cNvPr id="46109" name="Freeform 162"/>
            <p:cNvSpPr>
              <a:spLocks noChangeArrowheads="1"/>
            </p:cNvSpPr>
            <p:nvPr/>
          </p:nvSpPr>
          <p:spPr bwMode="auto">
            <a:xfrm>
              <a:off x="65088" y="139700"/>
              <a:ext cx="430213" cy="557213"/>
            </a:xfrm>
            <a:custGeom>
              <a:avLst/>
              <a:gdLst>
                <a:gd name="T0" fmla="*/ 261013 w 328"/>
                <a:gd name="T1" fmla="*/ 0 h 426"/>
                <a:gd name="T2" fmla="*/ 167888 w 328"/>
                <a:gd name="T3" fmla="*/ 217130 h 426"/>
                <a:gd name="T4" fmla="*/ 57712 w 328"/>
                <a:gd name="T5" fmla="*/ 265526 h 426"/>
                <a:gd name="T6" fmla="*/ 18363 w 328"/>
                <a:gd name="T7" fmla="*/ 537593 h 426"/>
                <a:gd name="T8" fmla="*/ 215107 w 328"/>
                <a:gd name="T9" fmla="*/ 540209 h 426"/>
                <a:gd name="T10" fmla="*/ 372502 w 328"/>
                <a:gd name="T11" fmla="*/ 533669 h 426"/>
                <a:gd name="T12" fmla="*/ 405292 w 328"/>
                <a:gd name="T13" fmla="*/ 499660 h 426"/>
                <a:gd name="T14" fmla="*/ 430213 w 328"/>
                <a:gd name="T15" fmla="*/ 466960 h 426"/>
                <a:gd name="T16" fmla="*/ 313478 w 328"/>
                <a:gd name="T17" fmla="*/ 241982 h 426"/>
                <a:gd name="T18" fmla="*/ 242651 w 328"/>
                <a:gd name="T19" fmla="*/ 19620 h 426"/>
                <a:gd name="T20" fmla="*/ 211172 w 328"/>
                <a:gd name="T21" fmla="*/ 57553 h 426"/>
                <a:gd name="T22" fmla="*/ 261013 w 328"/>
                <a:gd name="T23" fmla="*/ 0 h 4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8"/>
                <a:gd name="T37" fmla="*/ 0 h 426"/>
                <a:gd name="T38" fmla="*/ 328 w 328"/>
                <a:gd name="T39" fmla="*/ 426 h 4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8" h="426">
                  <a:moveTo>
                    <a:pt x="199" y="0"/>
                  </a:moveTo>
                  <a:cubicBezTo>
                    <a:pt x="109" y="36"/>
                    <a:pt x="222" y="118"/>
                    <a:pt x="128" y="166"/>
                  </a:cubicBezTo>
                  <a:cubicBezTo>
                    <a:pt x="105" y="179"/>
                    <a:pt x="53" y="183"/>
                    <a:pt x="44" y="203"/>
                  </a:cubicBezTo>
                  <a:cubicBezTo>
                    <a:pt x="44" y="208"/>
                    <a:pt x="0" y="361"/>
                    <a:pt x="14" y="411"/>
                  </a:cubicBezTo>
                  <a:cubicBezTo>
                    <a:pt x="18" y="426"/>
                    <a:pt x="93" y="419"/>
                    <a:pt x="164" y="413"/>
                  </a:cubicBezTo>
                  <a:cubicBezTo>
                    <a:pt x="217" y="409"/>
                    <a:pt x="268" y="404"/>
                    <a:pt x="284" y="408"/>
                  </a:cubicBezTo>
                  <a:cubicBezTo>
                    <a:pt x="300" y="413"/>
                    <a:pt x="305" y="397"/>
                    <a:pt x="309" y="382"/>
                  </a:cubicBezTo>
                  <a:cubicBezTo>
                    <a:pt x="313" y="366"/>
                    <a:pt x="316" y="350"/>
                    <a:pt x="328" y="357"/>
                  </a:cubicBezTo>
                  <a:cubicBezTo>
                    <a:pt x="309" y="303"/>
                    <a:pt x="192" y="243"/>
                    <a:pt x="239" y="185"/>
                  </a:cubicBezTo>
                  <a:cubicBezTo>
                    <a:pt x="277" y="133"/>
                    <a:pt x="316" y="50"/>
                    <a:pt x="185" y="15"/>
                  </a:cubicBezTo>
                  <a:cubicBezTo>
                    <a:pt x="175" y="23"/>
                    <a:pt x="166" y="34"/>
                    <a:pt x="161" y="44"/>
                  </a:cubicBezTo>
                  <a:cubicBezTo>
                    <a:pt x="199" y="0"/>
                    <a:pt x="199" y="0"/>
                    <a:pt x="199" y="0"/>
                  </a:cubicBezTo>
                </a:path>
              </a:pathLst>
            </a:custGeom>
            <a:solidFill>
              <a:srgbClr val="330000"/>
            </a:solidFill>
            <a:ln w="9525" cmpd="sng">
              <a:noFill/>
              <a:bevel/>
            </a:ln>
          </p:spPr>
          <p:txBody>
            <a:bodyPr/>
            <a:lstStyle/>
            <a:p>
              <a:endParaRPr lang="zh-CN" altLang="en-US"/>
            </a:p>
          </p:txBody>
        </p:sp>
        <p:sp>
          <p:nvSpPr>
            <p:cNvPr id="46110" name="Freeform 163"/>
            <p:cNvSpPr>
              <a:spLocks noChangeArrowheads="1"/>
            </p:cNvSpPr>
            <p:nvPr/>
          </p:nvSpPr>
          <p:spPr bwMode="auto">
            <a:xfrm>
              <a:off x="182563" y="284163"/>
              <a:ext cx="152400" cy="234950"/>
            </a:xfrm>
            <a:custGeom>
              <a:avLst/>
              <a:gdLst>
                <a:gd name="T0" fmla="*/ 136634 w 116"/>
                <a:gd name="T1" fmla="*/ 100506 h 180"/>
                <a:gd name="T2" fmla="*/ 144517 w 116"/>
                <a:gd name="T3" fmla="*/ 214066 h 180"/>
                <a:gd name="T4" fmla="*/ 73572 w 116"/>
                <a:gd name="T5" fmla="*/ 186655 h 180"/>
                <a:gd name="T6" fmla="*/ 2628 w 116"/>
                <a:gd name="T7" fmla="*/ 19579 h 180"/>
                <a:gd name="T8" fmla="*/ 136634 w 116"/>
                <a:gd name="T9" fmla="*/ 100506 h 180"/>
                <a:gd name="T10" fmla="*/ 0 60000 65536"/>
                <a:gd name="T11" fmla="*/ 0 60000 65536"/>
                <a:gd name="T12" fmla="*/ 0 60000 65536"/>
                <a:gd name="T13" fmla="*/ 0 60000 65536"/>
                <a:gd name="T14" fmla="*/ 0 60000 65536"/>
                <a:gd name="T15" fmla="*/ 0 w 116"/>
                <a:gd name="T16" fmla="*/ 0 h 180"/>
                <a:gd name="T17" fmla="*/ 116 w 116"/>
                <a:gd name="T18" fmla="*/ 180 h 180"/>
              </a:gdLst>
              <a:ahLst/>
              <a:cxnLst>
                <a:cxn ang="T10">
                  <a:pos x="T0" y="T1"/>
                </a:cxn>
                <a:cxn ang="T11">
                  <a:pos x="T2" y="T3"/>
                </a:cxn>
                <a:cxn ang="T12">
                  <a:pos x="T4" y="T5"/>
                </a:cxn>
                <a:cxn ang="T13">
                  <a:pos x="T6" y="T7"/>
                </a:cxn>
                <a:cxn ang="T14">
                  <a:pos x="T8" y="T9"/>
                </a:cxn>
              </a:cxnLst>
              <a:rect l="T15" t="T16" r="T17" b="T18"/>
              <a:pathLst>
                <a:path w="116" h="180">
                  <a:moveTo>
                    <a:pt x="104" y="77"/>
                  </a:moveTo>
                  <a:cubicBezTo>
                    <a:pt x="104" y="77"/>
                    <a:pt x="104" y="149"/>
                    <a:pt x="110" y="164"/>
                  </a:cubicBezTo>
                  <a:cubicBezTo>
                    <a:pt x="116" y="180"/>
                    <a:pt x="56" y="143"/>
                    <a:pt x="56" y="143"/>
                  </a:cubicBezTo>
                  <a:cubicBezTo>
                    <a:pt x="56" y="143"/>
                    <a:pt x="0" y="31"/>
                    <a:pt x="2" y="15"/>
                  </a:cubicBezTo>
                  <a:cubicBezTo>
                    <a:pt x="4" y="0"/>
                    <a:pt x="99" y="66"/>
                    <a:pt x="104" y="77"/>
                  </a:cubicBezTo>
                </a:path>
              </a:pathLst>
            </a:custGeom>
            <a:solidFill>
              <a:srgbClr val="F7BC86"/>
            </a:solidFill>
            <a:ln w="9525" cmpd="sng">
              <a:noFill/>
              <a:bevel/>
            </a:ln>
          </p:spPr>
          <p:txBody>
            <a:bodyPr/>
            <a:lstStyle/>
            <a:p>
              <a:endParaRPr lang="zh-CN" altLang="en-US"/>
            </a:p>
          </p:txBody>
        </p:sp>
        <p:sp>
          <p:nvSpPr>
            <p:cNvPr id="46111" name="Freeform 164"/>
            <p:cNvSpPr>
              <a:spLocks noChangeArrowheads="1"/>
            </p:cNvSpPr>
            <p:nvPr/>
          </p:nvSpPr>
          <p:spPr bwMode="auto">
            <a:xfrm>
              <a:off x="190500" y="66675"/>
              <a:ext cx="236538" cy="330200"/>
            </a:xfrm>
            <a:custGeom>
              <a:avLst/>
              <a:gdLst>
                <a:gd name="T0" fmla="*/ 38109 w 180"/>
                <a:gd name="T1" fmla="*/ 14357 h 253"/>
                <a:gd name="T2" fmla="*/ 7885 w 180"/>
                <a:gd name="T3" fmla="*/ 233620 h 253"/>
                <a:gd name="T4" fmla="*/ 128782 w 180"/>
                <a:gd name="T5" fmla="*/ 317149 h 253"/>
                <a:gd name="T6" fmla="*/ 198429 w 180"/>
                <a:gd name="T7" fmla="*/ 254502 h 253"/>
                <a:gd name="T8" fmla="*/ 207628 w 180"/>
                <a:gd name="T9" fmla="*/ 152701 h 253"/>
                <a:gd name="T10" fmla="*/ 182660 w 180"/>
                <a:gd name="T11" fmla="*/ 35239 h 253"/>
                <a:gd name="T12" fmla="*/ 38109 w 180"/>
                <a:gd name="T13" fmla="*/ 14357 h 253"/>
                <a:gd name="T14" fmla="*/ 0 60000 65536"/>
                <a:gd name="T15" fmla="*/ 0 60000 65536"/>
                <a:gd name="T16" fmla="*/ 0 60000 65536"/>
                <a:gd name="T17" fmla="*/ 0 60000 65536"/>
                <a:gd name="T18" fmla="*/ 0 60000 65536"/>
                <a:gd name="T19" fmla="*/ 0 60000 65536"/>
                <a:gd name="T20" fmla="*/ 0 60000 65536"/>
                <a:gd name="T21" fmla="*/ 0 w 180"/>
                <a:gd name="T22" fmla="*/ 0 h 253"/>
                <a:gd name="T23" fmla="*/ 180 w 180"/>
                <a:gd name="T24" fmla="*/ 253 h 2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0" h="253">
                  <a:moveTo>
                    <a:pt x="29" y="11"/>
                  </a:moveTo>
                  <a:cubicBezTo>
                    <a:pt x="29" y="11"/>
                    <a:pt x="0" y="170"/>
                    <a:pt x="6" y="179"/>
                  </a:cubicBezTo>
                  <a:cubicBezTo>
                    <a:pt x="11" y="189"/>
                    <a:pt x="75" y="253"/>
                    <a:pt x="98" y="243"/>
                  </a:cubicBezTo>
                  <a:cubicBezTo>
                    <a:pt x="98" y="243"/>
                    <a:pt x="122" y="251"/>
                    <a:pt x="151" y="195"/>
                  </a:cubicBezTo>
                  <a:cubicBezTo>
                    <a:pt x="180" y="139"/>
                    <a:pt x="153" y="152"/>
                    <a:pt x="158" y="117"/>
                  </a:cubicBezTo>
                  <a:cubicBezTo>
                    <a:pt x="164" y="83"/>
                    <a:pt x="166" y="53"/>
                    <a:pt x="139" y="27"/>
                  </a:cubicBezTo>
                  <a:cubicBezTo>
                    <a:pt x="112" y="0"/>
                    <a:pt x="29" y="11"/>
                    <a:pt x="29" y="11"/>
                  </a:cubicBezTo>
                </a:path>
              </a:pathLst>
            </a:custGeom>
            <a:solidFill>
              <a:srgbClr val="F7BC86"/>
            </a:solidFill>
            <a:ln w="9525" cmpd="sng">
              <a:noFill/>
              <a:bevel/>
            </a:ln>
          </p:spPr>
          <p:txBody>
            <a:bodyPr/>
            <a:lstStyle/>
            <a:p>
              <a:endParaRPr lang="zh-CN" altLang="en-US"/>
            </a:p>
          </p:txBody>
        </p:sp>
        <p:sp>
          <p:nvSpPr>
            <p:cNvPr id="46112" name="Freeform 165"/>
            <p:cNvSpPr>
              <a:spLocks noEditPoints="1" noChangeArrowheads="1"/>
            </p:cNvSpPr>
            <p:nvPr/>
          </p:nvSpPr>
          <p:spPr bwMode="auto">
            <a:xfrm>
              <a:off x="319088" y="387350"/>
              <a:ext cx="4763" cy="117475"/>
            </a:xfrm>
            <a:custGeom>
              <a:avLst/>
              <a:gdLst>
                <a:gd name="T0" fmla="*/ 0 w 3"/>
                <a:gd name="T1" fmla="*/ 113602 h 91"/>
                <a:gd name="T2" fmla="*/ 3175 w 3"/>
                <a:gd name="T3" fmla="*/ 117475 h 91"/>
                <a:gd name="T4" fmla="*/ 4763 w 3"/>
                <a:gd name="T5" fmla="*/ 114893 h 91"/>
                <a:gd name="T6" fmla="*/ 0 w 3"/>
                <a:gd name="T7" fmla="*/ 113602 h 91"/>
                <a:gd name="T8" fmla="*/ 0 w 3"/>
                <a:gd name="T9" fmla="*/ 0 h 91"/>
                <a:gd name="T10" fmla="*/ 4763 w 3"/>
                <a:gd name="T11" fmla="*/ 90365 h 91"/>
                <a:gd name="T12" fmla="*/ 3175 w 3"/>
                <a:gd name="T13" fmla="*/ 67129 h 91"/>
                <a:gd name="T14" fmla="*/ 3175 w 3"/>
                <a:gd name="T15" fmla="*/ 0 h 91"/>
                <a:gd name="T16" fmla="*/ 0 w 3"/>
                <a:gd name="T17" fmla="*/ 0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91"/>
                <a:gd name="T29" fmla="*/ 3 w 3"/>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91">
                  <a:moveTo>
                    <a:pt x="0" y="88"/>
                  </a:moveTo>
                  <a:cubicBezTo>
                    <a:pt x="2" y="90"/>
                    <a:pt x="2" y="91"/>
                    <a:pt x="2" y="91"/>
                  </a:cubicBezTo>
                  <a:cubicBezTo>
                    <a:pt x="2" y="91"/>
                    <a:pt x="3" y="91"/>
                    <a:pt x="3" y="89"/>
                  </a:cubicBezTo>
                  <a:cubicBezTo>
                    <a:pt x="2" y="89"/>
                    <a:pt x="1" y="89"/>
                    <a:pt x="0" y="88"/>
                  </a:cubicBezTo>
                  <a:moveTo>
                    <a:pt x="0" y="0"/>
                  </a:moveTo>
                  <a:cubicBezTo>
                    <a:pt x="0" y="9"/>
                    <a:pt x="1" y="47"/>
                    <a:pt x="3" y="70"/>
                  </a:cubicBezTo>
                  <a:cubicBezTo>
                    <a:pt x="3" y="65"/>
                    <a:pt x="3" y="59"/>
                    <a:pt x="2" y="52"/>
                  </a:cubicBezTo>
                  <a:cubicBezTo>
                    <a:pt x="0" y="25"/>
                    <a:pt x="2" y="0"/>
                    <a:pt x="2" y="0"/>
                  </a:cubicBezTo>
                  <a:cubicBezTo>
                    <a:pt x="2" y="0"/>
                    <a:pt x="1" y="0"/>
                    <a:pt x="0" y="0"/>
                  </a:cubicBezTo>
                </a:path>
              </a:pathLst>
            </a:custGeom>
            <a:solidFill>
              <a:srgbClr val="9B4523"/>
            </a:solidFill>
            <a:ln w="9525" cmpd="sng">
              <a:noFill/>
              <a:bevel/>
            </a:ln>
          </p:spPr>
          <p:txBody>
            <a:bodyPr/>
            <a:lstStyle/>
            <a:p>
              <a:endParaRPr lang="zh-CN" altLang="en-US"/>
            </a:p>
          </p:txBody>
        </p:sp>
        <p:sp>
          <p:nvSpPr>
            <p:cNvPr id="46113" name="Freeform 166"/>
            <p:cNvSpPr>
              <a:spLocks noChangeArrowheads="1"/>
            </p:cNvSpPr>
            <p:nvPr/>
          </p:nvSpPr>
          <p:spPr bwMode="auto">
            <a:xfrm>
              <a:off x="198438" y="312738"/>
              <a:ext cx="127000" cy="190500"/>
            </a:xfrm>
            <a:custGeom>
              <a:avLst/>
              <a:gdLst>
                <a:gd name="T0" fmla="*/ 3969 w 96"/>
                <a:gd name="T1" fmla="*/ 0 h 146"/>
                <a:gd name="T2" fmla="*/ 2646 w 96"/>
                <a:gd name="T3" fmla="*/ 3914 h 146"/>
                <a:gd name="T4" fmla="*/ 121708 w 96"/>
                <a:gd name="T5" fmla="*/ 189195 h 146"/>
                <a:gd name="T6" fmla="*/ 125677 w 96"/>
                <a:gd name="T7" fmla="*/ 190500 h 146"/>
                <a:gd name="T8" fmla="*/ 125677 w 96"/>
                <a:gd name="T9" fmla="*/ 165709 h 146"/>
                <a:gd name="T10" fmla="*/ 121708 w 96"/>
                <a:gd name="T11" fmla="*/ 74373 h 146"/>
                <a:gd name="T12" fmla="*/ 3969 w 96"/>
                <a:gd name="T13" fmla="*/ 0 h 146"/>
                <a:gd name="T14" fmla="*/ 0 60000 65536"/>
                <a:gd name="T15" fmla="*/ 0 60000 65536"/>
                <a:gd name="T16" fmla="*/ 0 60000 65536"/>
                <a:gd name="T17" fmla="*/ 0 60000 65536"/>
                <a:gd name="T18" fmla="*/ 0 60000 65536"/>
                <a:gd name="T19" fmla="*/ 0 60000 65536"/>
                <a:gd name="T20" fmla="*/ 0 60000 65536"/>
                <a:gd name="T21" fmla="*/ 0 w 96"/>
                <a:gd name="T22" fmla="*/ 0 h 146"/>
                <a:gd name="T23" fmla="*/ 96 w 96"/>
                <a:gd name="T24" fmla="*/ 146 h 1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6" h="146">
                  <a:moveTo>
                    <a:pt x="3" y="0"/>
                  </a:moveTo>
                  <a:cubicBezTo>
                    <a:pt x="2" y="0"/>
                    <a:pt x="2" y="1"/>
                    <a:pt x="2" y="3"/>
                  </a:cubicBezTo>
                  <a:cubicBezTo>
                    <a:pt x="0" y="19"/>
                    <a:pt x="79" y="127"/>
                    <a:pt x="92" y="145"/>
                  </a:cubicBezTo>
                  <a:cubicBezTo>
                    <a:pt x="93" y="146"/>
                    <a:pt x="94" y="146"/>
                    <a:pt x="95" y="146"/>
                  </a:cubicBezTo>
                  <a:cubicBezTo>
                    <a:pt x="95" y="143"/>
                    <a:pt x="96" y="138"/>
                    <a:pt x="95" y="127"/>
                  </a:cubicBezTo>
                  <a:cubicBezTo>
                    <a:pt x="93" y="104"/>
                    <a:pt x="92" y="66"/>
                    <a:pt x="92" y="57"/>
                  </a:cubicBezTo>
                  <a:cubicBezTo>
                    <a:pt x="30" y="53"/>
                    <a:pt x="8" y="0"/>
                    <a:pt x="3" y="0"/>
                  </a:cubicBezTo>
                </a:path>
              </a:pathLst>
            </a:custGeom>
            <a:solidFill>
              <a:srgbClr val="DA824E"/>
            </a:solidFill>
            <a:ln w="9525" cmpd="sng">
              <a:noFill/>
              <a:bevel/>
            </a:ln>
          </p:spPr>
          <p:txBody>
            <a:bodyPr/>
            <a:lstStyle/>
            <a:p>
              <a:endParaRPr lang="zh-CN" altLang="en-US"/>
            </a:p>
          </p:txBody>
        </p:sp>
        <p:sp>
          <p:nvSpPr>
            <p:cNvPr id="46114" name="Freeform 167"/>
            <p:cNvSpPr>
              <a:spLocks noChangeArrowheads="1"/>
            </p:cNvSpPr>
            <p:nvPr/>
          </p:nvSpPr>
          <p:spPr bwMode="auto">
            <a:xfrm>
              <a:off x="41275" y="0"/>
              <a:ext cx="461963" cy="725488"/>
            </a:xfrm>
            <a:custGeom>
              <a:avLst/>
              <a:gdLst>
                <a:gd name="T0" fmla="*/ 248043 w 352"/>
                <a:gd name="T1" fmla="*/ 65359 h 555"/>
                <a:gd name="T2" fmla="*/ 152238 w 352"/>
                <a:gd name="T3" fmla="*/ 311110 h 555"/>
                <a:gd name="T4" fmla="*/ 291352 w 352"/>
                <a:gd name="T5" fmla="*/ 516338 h 555"/>
                <a:gd name="T6" fmla="*/ 60370 w 352"/>
                <a:gd name="T7" fmla="*/ 516338 h 555"/>
                <a:gd name="T8" fmla="*/ 0 w 352"/>
                <a:gd name="T9" fmla="*/ 677122 h 555"/>
                <a:gd name="T10" fmla="*/ 17061 w 352"/>
                <a:gd name="T11" fmla="*/ 586926 h 555"/>
                <a:gd name="T12" fmla="*/ 35435 w 352"/>
                <a:gd name="T13" fmla="*/ 481044 h 555"/>
                <a:gd name="T14" fmla="*/ 57745 w 352"/>
                <a:gd name="T15" fmla="*/ 435293 h 555"/>
                <a:gd name="T16" fmla="*/ 32810 w 352"/>
                <a:gd name="T17" fmla="*/ 386927 h 555"/>
                <a:gd name="T18" fmla="*/ 47246 w 352"/>
                <a:gd name="T19" fmla="*/ 341175 h 555"/>
                <a:gd name="T20" fmla="*/ 57745 w 352"/>
                <a:gd name="T21" fmla="*/ 300653 h 555"/>
                <a:gd name="T22" fmla="*/ 65620 w 352"/>
                <a:gd name="T23" fmla="*/ 250980 h 555"/>
                <a:gd name="T24" fmla="*/ 65620 w 352"/>
                <a:gd name="T25" fmla="*/ 205228 h 555"/>
                <a:gd name="T26" fmla="*/ 101054 w 352"/>
                <a:gd name="T27" fmla="*/ 99346 h 555"/>
                <a:gd name="T28" fmla="*/ 299226 w 352"/>
                <a:gd name="T29" fmla="*/ 35294 h 555"/>
                <a:gd name="T30" fmla="*/ 385844 w 352"/>
                <a:gd name="T31" fmla="*/ 311110 h 555"/>
                <a:gd name="T32" fmla="*/ 385844 w 352"/>
                <a:gd name="T33" fmla="*/ 465358 h 555"/>
                <a:gd name="T34" fmla="*/ 461963 w 352"/>
                <a:gd name="T35" fmla="*/ 606534 h 555"/>
                <a:gd name="T36" fmla="*/ 293976 w 352"/>
                <a:gd name="T37" fmla="*/ 394770 h 555"/>
                <a:gd name="T38" fmla="*/ 370095 w 352"/>
                <a:gd name="T39" fmla="*/ 283659 h 555"/>
                <a:gd name="T40" fmla="*/ 337285 w 352"/>
                <a:gd name="T41" fmla="*/ 177777 h 555"/>
                <a:gd name="T42" fmla="*/ 321537 w 352"/>
                <a:gd name="T43" fmla="*/ 194771 h 555"/>
                <a:gd name="T44" fmla="*/ 248043 w 352"/>
                <a:gd name="T45" fmla="*/ 67974 h 55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52"/>
                <a:gd name="T70" fmla="*/ 0 h 555"/>
                <a:gd name="T71" fmla="*/ 352 w 352"/>
                <a:gd name="T72" fmla="*/ 555 h 55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52" h="555">
                  <a:moveTo>
                    <a:pt x="189" y="50"/>
                  </a:moveTo>
                  <a:cubicBezTo>
                    <a:pt x="201" y="124"/>
                    <a:pt x="106" y="159"/>
                    <a:pt x="116" y="238"/>
                  </a:cubicBezTo>
                  <a:cubicBezTo>
                    <a:pt x="122" y="288"/>
                    <a:pt x="166" y="379"/>
                    <a:pt x="222" y="395"/>
                  </a:cubicBezTo>
                  <a:cubicBezTo>
                    <a:pt x="162" y="397"/>
                    <a:pt x="91" y="327"/>
                    <a:pt x="46" y="395"/>
                  </a:cubicBezTo>
                  <a:cubicBezTo>
                    <a:pt x="25" y="431"/>
                    <a:pt x="67" y="555"/>
                    <a:pt x="0" y="518"/>
                  </a:cubicBezTo>
                  <a:cubicBezTo>
                    <a:pt x="42" y="530"/>
                    <a:pt x="17" y="468"/>
                    <a:pt x="13" y="449"/>
                  </a:cubicBezTo>
                  <a:cubicBezTo>
                    <a:pt x="7" y="420"/>
                    <a:pt x="13" y="395"/>
                    <a:pt x="27" y="368"/>
                  </a:cubicBezTo>
                  <a:cubicBezTo>
                    <a:pt x="31" y="358"/>
                    <a:pt x="44" y="344"/>
                    <a:pt x="44" y="333"/>
                  </a:cubicBezTo>
                  <a:cubicBezTo>
                    <a:pt x="42" y="317"/>
                    <a:pt x="29" y="312"/>
                    <a:pt x="25" y="296"/>
                  </a:cubicBezTo>
                  <a:cubicBezTo>
                    <a:pt x="23" y="281"/>
                    <a:pt x="31" y="275"/>
                    <a:pt x="36" y="261"/>
                  </a:cubicBezTo>
                  <a:cubicBezTo>
                    <a:pt x="42" y="244"/>
                    <a:pt x="42" y="250"/>
                    <a:pt x="44" y="230"/>
                  </a:cubicBezTo>
                  <a:cubicBezTo>
                    <a:pt x="44" y="215"/>
                    <a:pt x="48" y="205"/>
                    <a:pt x="50" y="192"/>
                  </a:cubicBezTo>
                  <a:cubicBezTo>
                    <a:pt x="54" y="178"/>
                    <a:pt x="52" y="174"/>
                    <a:pt x="50" y="157"/>
                  </a:cubicBezTo>
                  <a:cubicBezTo>
                    <a:pt x="48" y="122"/>
                    <a:pt x="58" y="103"/>
                    <a:pt x="77" y="76"/>
                  </a:cubicBezTo>
                  <a:cubicBezTo>
                    <a:pt x="112" y="23"/>
                    <a:pt x="166" y="0"/>
                    <a:pt x="228" y="27"/>
                  </a:cubicBezTo>
                  <a:cubicBezTo>
                    <a:pt x="311" y="62"/>
                    <a:pt x="303" y="174"/>
                    <a:pt x="294" y="238"/>
                  </a:cubicBezTo>
                  <a:cubicBezTo>
                    <a:pt x="288" y="283"/>
                    <a:pt x="284" y="317"/>
                    <a:pt x="294" y="356"/>
                  </a:cubicBezTo>
                  <a:cubicBezTo>
                    <a:pt x="303" y="399"/>
                    <a:pt x="336" y="424"/>
                    <a:pt x="352" y="464"/>
                  </a:cubicBezTo>
                  <a:cubicBezTo>
                    <a:pt x="309" y="449"/>
                    <a:pt x="190" y="331"/>
                    <a:pt x="224" y="302"/>
                  </a:cubicBezTo>
                  <a:cubicBezTo>
                    <a:pt x="272" y="259"/>
                    <a:pt x="280" y="228"/>
                    <a:pt x="282" y="217"/>
                  </a:cubicBezTo>
                  <a:cubicBezTo>
                    <a:pt x="289" y="177"/>
                    <a:pt x="278" y="163"/>
                    <a:pt x="257" y="136"/>
                  </a:cubicBezTo>
                  <a:cubicBezTo>
                    <a:pt x="257" y="139"/>
                    <a:pt x="245" y="143"/>
                    <a:pt x="245" y="149"/>
                  </a:cubicBezTo>
                  <a:cubicBezTo>
                    <a:pt x="239" y="107"/>
                    <a:pt x="209" y="89"/>
                    <a:pt x="189" y="52"/>
                  </a:cubicBezTo>
                </a:path>
              </a:pathLst>
            </a:custGeom>
            <a:solidFill>
              <a:srgbClr val="663333"/>
            </a:solidFill>
            <a:ln w="9525" cmpd="sng">
              <a:noFill/>
              <a:bevel/>
            </a:ln>
          </p:spPr>
          <p:txBody>
            <a:bodyPr/>
            <a:lstStyle/>
            <a:p>
              <a:endParaRPr lang="zh-CN" altLang="en-US"/>
            </a:p>
          </p:txBody>
        </p:sp>
        <p:sp>
          <p:nvSpPr>
            <p:cNvPr id="46115" name="Freeform 168"/>
            <p:cNvSpPr>
              <a:spLocks noChangeArrowheads="1"/>
            </p:cNvSpPr>
            <p:nvPr/>
          </p:nvSpPr>
          <p:spPr bwMode="auto">
            <a:xfrm>
              <a:off x="50800" y="442913"/>
              <a:ext cx="690563" cy="1446213"/>
            </a:xfrm>
            <a:custGeom>
              <a:avLst/>
              <a:gdLst>
                <a:gd name="T0" fmla="*/ 183800 w 526"/>
                <a:gd name="T1" fmla="*/ 57483 h 1107"/>
                <a:gd name="T2" fmla="*/ 64330 w 526"/>
                <a:gd name="T3" fmla="*/ 60096 h 1107"/>
                <a:gd name="T4" fmla="*/ 74833 w 526"/>
                <a:gd name="T5" fmla="*/ 284801 h 1107"/>
                <a:gd name="T6" fmla="*/ 183800 w 526"/>
                <a:gd name="T7" fmla="*/ 495135 h 1107"/>
                <a:gd name="T8" fmla="*/ 74833 w 526"/>
                <a:gd name="T9" fmla="*/ 804758 h 1107"/>
                <a:gd name="T10" fmla="*/ 76146 w 526"/>
                <a:gd name="T11" fmla="*/ 876611 h 1107"/>
                <a:gd name="T12" fmla="*/ 72207 w 526"/>
                <a:gd name="T13" fmla="*/ 1045140 h 1107"/>
                <a:gd name="T14" fmla="*/ 26257 w 526"/>
                <a:gd name="T15" fmla="*/ 1399182 h 1107"/>
                <a:gd name="T16" fmla="*/ 401734 w 526"/>
                <a:gd name="T17" fmla="*/ 1446213 h 1107"/>
                <a:gd name="T18" fmla="*/ 477880 w 526"/>
                <a:gd name="T19" fmla="*/ 977206 h 1107"/>
                <a:gd name="T20" fmla="*/ 483132 w 526"/>
                <a:gd name="T21" fmla="*/ 876611 h 1107"/>
                <a:gd name="T22" fmla="*/ 518579 w 526"/>
                <a:gd name="T23" fmla="*/ 866160 h 1107"/>
                <a:gd name="T24" fmla="*/ 494947 w 526"/>
                <a:gd name="T25" fmla="*/ 590504 h 1107"/>
                <a:gd name="T26" fmla="*/ 589473 w 526"/>
                <a:gd name="T27" fmla="*/ 608794 h 1107"/>
                <a:gd name="T28" fmla="*/ 589473 w 526"/>
                <a:gd name="T29" fmla="*/ 570908 h 1107"/>
                <a:gd name="T30" fmla="*/ 643300 w 526"/>
                <a:gd name="T31" fmla="*/ 560457 h 1107"/>
                <a:gd name="T32" fmla="*/ 670870 w 526"/>
                <a:gd name="T33" fmla="*/ 452023 h 1107"/>
                <a:gd name="T34" fmla="*/ 602602 w 526"/>
                <a:gd name="T35" fmla="*/ 393234 h 1107"/>
                <a:gd name="T36" fmla="*/ 518579 w 526"/>
                <a:gd name="T37" fmla="*/ 357961 h 1107"/>
                <a:gd name="T38" fmla="*/ 526456 w 526"/>
                <a:gd name="T39" fmla="*/ 267817 h 1107"/>
                <a:gd name="T40" fmla="*/ 414863 w 526"/>
                <a:gd name="T41" fmla="*/ 155465 h 1107"/>
                <a:gd name="T42" fmla="*/ 303270 w 526"/>
                <a:gd name="T43" fmla="*/ 60096 h 1107"/>
                <a:gd name="T44" fmla="*/ 252069 w 526"/>
                <a:gd name="T45" fmla="*/ 60096 h 1107"/>
                <a:gd name="T46" fmla="*/ 183800 w 526"/>
                <a:gd name="T47" fmla="*/ 57483 h 11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26"/>
                <a:gd name="T73" fmla="*/ 0 h 1107"/>
                <a:gd name="T74" fmla="*/ 526 w 526"/>
                <a:gd name="T75" fmla="*/ 1107 h 110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26" h="1107">
                  <a:moveTo>
                    <a:pt x="140" y="44"/>
                  </a:moveTo>
                  <a:cubicBezTo>
                    <a:pt x="140" y="44"/>
                    <a:pt x="72" y="0"/>
                    <a:pt x="49" y="46"/>
                  </a:cubicBezTo>
                  <a:cubicBezTo>
                    <a:pt x="26" y="92"/>
                    <a:pt x="49" y="177"/>
                    <a:pt x="57" y="218"/>
                  </a:cubicBezTo>
                  <a:cubicBezTo>
                    <a:pt x="64" y="259"/>
                    <a:pt x="140" y="342"/>
                    <a:pt x="140" y="379"/>
                  </a:cubicBezTo>
                  <a:cubicBezTo>
                    <a:pt x="140" y="458"/>
                    <a:pt x="55" y="562"/>
                    <a:pt x="57" y="616"/>
                  </a:cubicBezTo>
                  <a:cubicBezTo>
                    <a:pt x="58" y="671"/>
                    <a:pt x="58" y="671"/>
                    <a:pt x="58" y="671"/>
                  </a:cubicBezTo>
                  <a:cubicBezTo>
                    <a:pt x="58" y="671"/>
                    <a:pt x="58" y="776"/>
                    <a:pt x="55" y="800"/>
                  </a:cubicBezTo>
                  <a:cubicBezTo>
                    <a:pt x="49" y="848"/>
                    <a:pt x="39" y="1048"/>
                    <a:pt x="20" y="1071"/>
                  </a:cubicBezTo>
                  <a:cubicBezTo>
                    <a:pt x="0" y="1094"/>
                    <a:pt x="306" y="1107"/>
                    <a:pt x="306" y="1107"/>
                  </a:cubicBezTo>
                  <a:cubicBezTo>
                    <a:pt x="306" y="1107"/>
                    <a:pt x="368" y="790"/>
                    <a:pt x="364" y="748"/>
                  </a:cubicBezTo>
                  <a:cubicBezTo>
                    <a:pt x="360" y="705"/>
                    <a:pt x="368" y="671"/>
                    <a:pt x="368" y="671"/>
                  </a:cubicBezTo>
                  <a:cubicBezTo>
                    <a:pt x="395" y="663"/>
                    <a:pt x="395" y="663"/>
                    <a:pt x="395" y="663"/>
                  </a:cubicBezTo>
                  <a:cubicBezTo>
                    <a:pt x="395" y="663"/>
                    <a:pt x="381" y="466"/>
                    <a:pt x="377" y="452"/>
                  </a:cubicBezTo>
                  <a:cubicBezTo>
                    <a:pt x="376" y="444"/>
                    <a:pt x="449" y="466"/>
                    <a:pt x="449" y="466"/>
                  </a:cubicBezTo>
                  <a:cubicBezTo>
                    <a:pt x="449" y="437"/>
                    <a:pt x="449" y="437"/>
                    <a:pt x="449" y="437"/>
                  </a:cubicBezTo>
                  <a:cubicBezTo>
                    <a:pt x="449" y="437"/>
                    <a:pt x="480" y="444"/>
                    <a:pt x="490" y="429"/>
                  </a:cubicBezTo>
                  <a:cubicBezTo>
                    <a:pt x="499" y="413"/>
                    <a:pt x="526" y="371"/>
                    <a:pt x="511" y="346"/>
                  </a:cubicBezTo>
                  <a:cubicBezTo>
                    <a:pt x="495" y="321"/>
                    <a:pt x="474" y="303"/>
                    <a:pt x="459" y="301"/>
                  </a:cubicBezTo>
                  <a:cubicBezTo>
                    <a:pt x="443" y="299"/>
                    <a:pt x="397" y="299"/>
                    <a:pt x="395" y="274"/>
                  </a:cubicBezTo>
                  <a:cubicBezTo>
                    <a:pt x="393" y="249"/>
                    <a:pt x="410" y="216"/>
                    <a:pt x="401" y="205"/>
                  </a:cubicBezTo>
                  <a:cubicBezTo>
                    <a:pt x="391" y="193"/>
                    <a:pt x="347" y="127"/>
                    <a:pt x="316" y="119"/>
                  </a:cubicBezTo>
                  <a:cubicBezTo>
                    <a:pt x="285" y="112"/>
                    <a:pt x="240" y="52"/>
                    <a:pt x="231" y="46"/>
                  </a:cubicBezTo>
                  <a:cubicBezTo>
                    <a:pt x="221" y="40"/>
                    <a:pt x="211" y="54"/>
                    <a:pt x="192" y="46"/>
                  </a:cubicBezTo>
                  <a:cubicBezTo>
                    <a:pt x="173" y="38"/>
                    <a:pt x="161" y="52"/>
                    <a:pt x="140" y="44"/>
                  </a:cubicBezTo>
                  <a:close/>
                </a:path>
              </a:pathLst>
            </a:custGeom>
            <a:solidFill>
              <a:srgbClr val="666666"/>
            </a:solidFill>
            <a:ln w="9525" cmpd="sng">
              <a:noFill/>
              <a:bevel/>
            </a:ln>
          </p:spPr>
          <p:txBody>
            <a:bodyPr/>
            <a:lstStyle/>
            <a:p>
              <a:endParaRPr lang="zh-CN" altLang="en-US"/>
            </a:p>
          </p:txBody>
        </p:sp>
        <p:sp>
          <p:nvSpPr>
            <p:cNvPr id="46116" name="Freeform 169"/>
            <p:cNvSpPr>
              <a:spLocks noChangeArrowheads="1"/>
            </p:cNvSpPr>
            <p:nvPr/>
          </p:nvSpPr>
          <p:spPr bwMode="auto">
            <a:xfrm>
              <a:off x="109538" y="1295400"/>
              <a:ext cx="446088" cy="79375"/>
            </a:xfrm>
            <a:custGeom>
              <a:avLst/>
              <a:gdLst>
                <a:gd name="T0" fmla="*/ 17056 w 340"/>
                <a:gd name="T1" fmla="*/ 27781 h 60"/>
                <a:gd name="T2" fmla="*/ 253221 w 340"/>
                <a:gd name="T3" fmla="*/ 5292 h 60"/>
                <a:gd name="T4" fmla="*/ 446088 w 340"/>
                <a:gd name="T5" fmla="*/ 13229 h 60"/>
                <a:gd name="T6" fmla="*/ 418536 w 340"/>
                <a:gd name="T7" fmla="*/ 54240 h 60"/>
                <a:gd name="T8" fmla="*/ 86594 w 340"/>
                <a:gd name="T9" fmla="*/ 55563 h 60"/>
                <a:gd name="T10" fmla="*/ 18368 w 340"/>
                <a:gd name="T11" fmla="*/ 33073 h 60"/>
                <a:gd name="T12" fmla="*/ 0 60000 65536"/>
                <a:gd name="T13" fmla="*/ 0 60000 65536"/>
                <a:gd name="T14" fmla="*/ 0 60000 65536"/>
                <a:gd name="T15" fmla="*/ 0 60000 65536"/>
                <a:gd name="T16" fmla="*/ 0 60000 65536"/>
                <a:gd name="T17" fmla="*/ 0 60000 65536"/>
                <a:gd name="T18" fmla="*/ 0 w 340"/>
                <a:gd name="T19" fmla="*/ 0 h 60"/>
                <a:gd name="T20" fmla="*/ 340 w 340"/>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340" h="60">
                  <a:moveTo>
                    <a:pt x="13" y="21"/>
                  </a:moveTo>
                  <a:cubicBezTo>
                    <a:pt x="70" y="8"/>
                    <a:pt x="135" y="2"/>
                    <a:pt x="193" y="4"/>
                  </a:cubicBezTo>
                  <a:cubicBezTo>
                    <a:pt x="240" y="6"/>
                    <a:pt x="294" y="0"/>
                    <a:pt x="340" y="10"/>
                  </a:cubicBezTo>
                  <a:cubicBezTo>
                    <a:pt x="331" y="16"/>
                    <a:pt x="319" y="27"/>
                    <a:pt x="319" y="41"/>
                  </a:cubicBezTo>
                  <a:cubicBezTo>
                    <a:pt x="267" y="35"/>
                    <a:pt x="192" y="7"/>
                    <a:pt x="66" y="42"/>
                  </a:cubicBezTo>
                  <a:cubicBezTo>
                    <a:pt x="0" y="60"/>
                    <a:pt x="14" y="34"/>
                    <a:pt x="14" y="25"/>
                  </a:cubicBezTo>
                </a:path>
              </a:pathLst>
            </a:custGeom>
            <a:solidFill>
              <a:srgbClr val="333333"/>
            </a:solidFill>
            <a:ln w="9525" cmpd="sng">
              <a:noFill/>
              <a:bevel/>
            </a:ln>
          </p:spPr>
          <p:txBody>
            <a:bodyPr/>
            <a:lstStyle/>
            <a:p>
              <a:endParaRPr lang="zh-CN" altLang="en-US"/>
            </a:p>
          </p:txBody>
        </p:sp>
        <p:sp>
          <p:nvSpPr>
            <p:cNvPr id="46117" name="Freeform 170"/>
            <p:cNvSpPr>
              <a:spLocks noChangeArrowheads="1"/>
            </p:cNvSpPr>
            <p:nvPr/>
          </p:nvSpPr>
          <p:spPr bwMode="auto">
            <a:xfrm>
              <a:off x="120650" y="727075"/>
              <a:ext cx="434975" cy="349250"/>
            </a:xfrm>
            <a:custGeom>
              <a:avLst/>
              <a:gdLst>
                <a:gd name="T0" fmla="*/ 14412 w 332"/>
                <a:gd name="T1" fmla="*/ 0 h 267"/>
                <a:gd name="T2" fmla="*/ 189974 w 332"/>
                <a:gd name="T3" fmla="*/ 189668 h 267"/>
                <a:gd name="T4" fmla="*/ 306579 w 332"/>
                <a:gd name="T5" fmla="*/ 255070 h 267"/>
                <a:gd name="T6" fmla="*/ 427114 w 332"/>
                <a:gd name="T7" fmla="*/ 303468 h 267"/>
                <a:gd name="T8" fmla="*/ 427114 w 332"/>
                <a:gd name="T9" fmla="*/ 349250 h 267"/>
                <a:gd name="T10" fmla="*/ 192594 w 332"/>
                <a:gd name="T11" fmla="*/ 214521 h 267"/>
                <a:gd name="T12" fmla="*/ 81230 w 332"/>
                <a:gd name="T13" fmla="*/ 119033 h 267"/>
                <a:gd name="T14" fmla="*/ 0 w 332"/>
                <a:gd name="T15" fmla="*/ 5232 h 267"/>
                <a:gd name="T16" fmla="*/ 0 60000 65536"/>
                <a:gd name="T17" fmla="*/ 0 60000 65536"/>
                <a:gd name="T18" fmla="*/ 0 60000 65536"/>
                <a:gd name="T19" fmla="*/ 0 60000 65536"/>
                <a:gd name="T20" fmla="*/ 0 60000 65536"/>
                <a:gd name="T21" fmla="*/ 0 60000 65536"/>
                <a:gd name="T22" fmla="*/ 0 60000 65536"/>
                <a:gd name="T23" fmla="*/ 0 60000 65536"/>
                <a:gd name="T24" fmla="*/ 0 w 332"/>
                <a:gd name="T25" fmla="*/ 0 h 267"/>
                <a:gd name="T26" fmla="*/ 332 w 332"/>
                <a:gd name="T27" fmla="*/ 267 h 26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2" h="267">
                  <a:moveTo>
                    <a:pt x="11" y="0"/>
                  </a:moveTo>
                  <a:cubicBezTo>
                    <a:pt x="31" y="56"/>
                    <a:pt x="96" y="112"/>
                    <a:pt x="145" y="145"/>
                  </a:cubicBezTo>
                  <a:cubicBezTo>
                    <a:pt x="172" y="166"/>
                    <a:pt x="203" y="180"/>
                    <a:pt x="234" y="195"/>
                  </a:cubicBezTo>
                  <a:cubicBezTo>
                    <a:pt x="257" y="209"/>
                    <a:pt x="299" y="248"/>
                    <a:pt x="326" y="232"/>
                  </a:cubicBezTo>
                  <a:cubicBezTo>
                    <a:pt x="330" y="244"/>
                    <a:pt x="332" y="255"/>
                    <a:pt x="326" y="267"/>
                  </a:cubicBezTo>
                  <a:cubicBezTo>
                    <a:pt x="261" y="240"/>
                    <a:pt x="205" y="207"/>
                    <a:pt x="147" y="164"/>
                  </a:cubicBezTo>
                  <a:cubicBezTo>
                    <a:pt x="120" y="143"/>
                    <a:pt x="85" y="118"/>
                    <a:pt x="62" y="91"/>
                  </a:cubicBezTo>
                  <a:cubicBezTo>
                    <a:pt x="38" y="66"/>
                    <a:pt x="25" y="27"/>
                    <a:pt x="0" y="4"/>
                  </a:cubicBezTo>
                </a:path>
              </a:pathLst>
            </a:custGeom>
            <a:solidFill>
              <a:srgbClr val="333333"/>
            </a:solidFill>
            <a:ln w="9525" cmpd="sng">
              <a:noFill/>
              <a:bevel/>
            </a:ln>
          </p:spPr>
          <p:txBody>
            <a:bodyPr/>
            <a:lstStyle/>
            <a:p>
              <a:endParaRPr lang="zh-CN" altLang="en-US"/>
            </a:p>
          </p:txBody>
        </p:sp>
        <p:sp>
          <p:nvSpPr>
            <p:cNvPr id="46118" name="Freeform 171"/>
            <p:cNvSpPr>
              <a:spLocks noChangeArrowheads="1"/>
            </p:cNvSpPr>
            <p:nvPr/>
          </p:nvSpPr>
          <p:spPr bwMode="auto">
            <a:xfrm>
              <a:off x="246063" y="579438"/>
              <a:ext cx="293688" cy="330200"/>
            </a:xfrm>
            <a:custGeom>
              <a:avLst/>
              <a:gdLst>
                <a:gd name="T0" fmla="*/ 81653 w 223"/>
                <a:gd name="T1" fmla="*/ 19577 h 253"/>
                <a:gd name="T2" fmla="*/ 0 w 223"/>
                <a:gd name="T3" fmla="*/ 0 h 253"/>
                <a:gd name="T4" fmla="*/ 119846 w 223"/>
                <a:gd name="T5" fmla="*/ 105716 h 253"/>
                <a:gd name="T6" fmla="*/ 107993 w 223"/>
                <a:gd name="T7" fmla="*/ 113547 h 253"/>
                <a:gd name="T8" fmla="*/ 158038 w 223"/>
                <a:gd name="T9" fmla="*/ 169668 h 253"/>
                <a:gd name="T10" fmla="*/ 140918 w 223"/>
                <a:gd name="T11" fmla="*/ 191855 h 253"/>
                <a:gd name="T12" fmla="*/ 258129 w 223"/>
                <a:gd name="T13" fmla="*/ 330200 h 253"/>
                <a:gd name="T14" fmla="*/ 71117 w 223"/>
                <a:gd name="T15" fmla="*/ 19577 h 253"/>
                <a:gd name="T16" fmla="*/ 0 60000 65536"/>
                <a:gd name="T17" fmla="*/ 0 60000 65536"/>
                <a:gd name="T18" fmla="*/ 0 60000 65536"/>
                <a:gd name="T19" fmla="*/ 0 60000 65536"/>
                <a:gd name="T20" fmla="*/ 0 60000 65536"/>
                <a:gd name="T21" fmla="*/ 0 60000 65536"/>
                <a:gd name="T22" fmla="*/ 0 60000 65536"/>
                <a:gd name="T23" fmla="*/ 0 60000 65536"/>
                <a:gd name="T24" fmla="*/ 0 w 223"/>
                <a:gd name="T25" fmla="*/ 0 h 253"/>
                <a:gd name="T26" fmla="*/ 223 w 223"/>
                <a:gd name="T27" fmla="*/ 253 h 2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3" h="253">
                  <a:moveTo>
                    <a:pt x="62" y="15"/>
                  </a:moveTo>
                  <a:cubicBezTo>
                    <a:pt x="43" y="10"/>
                    <a:pt x="20" y="2"/>
                    <a:pt x="0" y="0"/>
                  </a:cubicBezTo>
                  <a:cubicBezTo>
                    <a:pt x="27" y="23"/>
                    <a:pt x="74" y="46"/>
                    <a:pt x="91" y="81"/>
                  </a:cubicBezTo>
                  <a:cubicBezTo>
                    <a:pt x="89" y="83"/>
                    <a:pt x="85" y="85"/>
                    <a:pt x="82" y="87"/>
                  </a:cubicBezTo>
                  <a:cubicBezTo>
                    <a:pt x="91" y="102"/>
                    <a:pt x="109" y="116"/>
                    <a:pt x="120" y="130"/>
                  </a:cubicBezTo>
                  <a:cubicBezTo>
                    <a:pt x="116" y="133"/>
                    <a:pt x="111" y="143"/>
                    <a:pt x="107" y="147"/>
                  </a:cubicBezTo>
                  <a:cubicBezTo>
                    <a:pt x="155" y="174"/>
                    <a:pt x="174" y="195"/>
                    <a:pt x="196" y="253"/>
                  </a:cubicBezTo>
                  <a:cubicBezTo>
                    <a:pt x="223" y="226"/>
                    <a:pt x="91" y="29"/>
                    <a:pt x="54" y="15"/>
                  </a:cubicBezTo>
                </a:path>
              </a:pathLst>
            </a:custGeom>
            <a:solidFill>
              <a:srgbClr val="333333"/>
            </a:solidFill>
            <a:ln w="9525" cmpd="sng">
              <a:noFill/>
              <a:bevel/>
            </a:ln>
          </p:spPr>
          <p:txBody>
            <a:bodyPr/>
            <a:lstStyle/>
            <a:p>
              <a:endParaRPr lang="zh-CN" altLang="en-US"/>
            </a:p>
          </p:txBody>
        </p:sp>
        <p:sp>
          <p:nvSpPr>
            <p:cNvPr id="46119" name="Freeform 172"/>
            <p:cNvSpPr>
              <a:spLocks noChangeArrowheads="1"/>
            </p:cNvSpPr>
            <p:nvPr/>
          </p:nvSpPr>
          <p:spPr bwMode="auto">
            <a:xfrm>
              <a:off x="241300" y="508000"/>
              <a:ext cx="322263" cy="252413"/>
            </a:xfrm>
            <a:custGeom>
              <a:avLst/>
              <a:gdLst>
                <a:gd name="T0" fmla="*/ 64191 w 246"/>
                <a:gd name="T1" fmla="*/ 7847 h 193"/>
                <a:gd name="T2" fmla="*/ 31440 w 246"/>
                <a:gd name="T3" fmla="*/ 17002 h 193"/>
                <a:gd name="T4" fmla="*/ 322263 w 246"/>
                <a:gd name="T5" fmla="*/ 252413 h 193"/>
                <a:gd name="T6" fmla="*/ 0 w 246"/>
                <a:gd name="T7" fmla="*/ 0 h 193"/>
                <a:gd name="T8" fmla="*/ 20960 w 246"/>
                <a:gd name="T9" fmla="*/ 13078 h 193"/>
                <a:gd name="T10" fmla="*/ 0 60000 65536"/>
                <a:gd name="T11" fmla="*/ 0 60000 65536"/>
                <a:gd name="T12" fmla="*/ 0 60000 65536"/>
                <a:gd name="T13" fmla="*/ 0 60000 65536"/>
                <a:gd name="T14" fmla="*/ 0 60000 65536"/>
                <a:gd name="T15" fmla="*/ 0 w 246"/>
                <a:gd name="T16" fmla="*/ 0 h 193"/>
                <a:gd name="T17" fmla="*/ 246 w 246"/>
                <a:gd name="T18" fmla="*/ 193 h 193"/>
              </a:gdLst>
              <a:ahLst/>
              <a:cxnLst>
                <a:cxn ang="T10">
                  <a:pos x="T0" y="T1"/>
                </a:cxn>
                <a:cxn ang="T11">
                  <a:pos x="T2" y="T3"/>
                </a:cxn>
                <a:cxn ang="T12">
                  <a:pos x="T4" y="T5"/>
                </a:cxn>
                <a:cxn ang="T13">
                  <a:pos x="T6" y="T7"/>
                </a:cxn>
                <a:cxn ang="T14">
                  <a:pos x="T8" y="T9"/>
                </a:cxn>
              </a:cxnLst>
              <a:rect l="T15" t="T16" r="T17" b="T18"/>
              <a:pathLst>
                <a:path w="246" h="193">
                  <a:moveTo>
                    <a:pt x="49" y="6"/>
                  </a:moveTo>
                  <a:cubicBezTo>
                    <a:pt x="41" y="6"/>
                    <a:pt x="29" y="11"/>
                    <a:pt x="24" y="13"/>
                  </a:cubicBezTo>
                  <a:cubicBezTo>
                    <a:pt x="93" y="56"/>
                    <a:pt x="242" y="97"/>
                    <a:pt x="246" y="193"/>
                  </a:cubicBezTo>
                  <a:cubicBezTo>
                    <a:pt x="188" y="94"/>
                    <a:pt x="22" y="21"/>
                    <a:pt x="0" y="0"/>
                  </a:cubicBezTo>
                  <a:cubicBezTo>
                    <a:pt x="6" y="2"/>
                    <a:pt x="10" y="6"/>
                    <a:pt x="16" y="10"/>
                  </a:cubicBezTo>
                </a:path>
              </a:pathLst>
            </a:custGeom>
            <a:solidFill>
              <a:srgbClr val="333333"/>
            </a:solidFill>
            <a:ln w="9525" cmpd="sng">
              <a:noFill/>
              <a:bevel/>
            </a:ln>
          </p:spPr>
          <p:txBody>
            <a:bodyPr/>
            <a:lstStyle/>
            <a:p>
              <a:endParaRPr lang="zh-CN" altLang="en-US"/>
            </a:p>
          </p:txBody>
        </p:sp>
        <p:sp>
          <p:nvSpPr>
            <p:cNvPr id="46120" name="Freeform 173"/>
            <p:cNvSpPr>
              <a:spLocks noChangeArrowheads="1"/>
            </p:cNvSpPr>
            <p:nvPr/>
          </p:nvSpPr>
          <p:spPr bwMode="auto">
            <a:xfrm>
              <a:off x="277813" y="914400"/>
              <a:ext cx="114300" cy="80963"/>
            </a:xfrm>
            <a:custGeom>
              <a:avLst/>
              <a:gdLst>
                <a:gd name="T0" fmla="*/ 27590 w 87"/>
                <a:gd name="T1" fmla="*/ 0 h 62"/>
                <a:gd name="T2" fmla="*/ 3941 w 87"/>
                <a:gd name="T3" fmla="*/ 15670 h 62"/>
                <a:gd name="T4" fmla="*/ 22334 w 87"/>
                <a:gd name="T5" fmla="*/ 20894 h 62"/>
                <a:gd name="T6" fmla="*/ 35472 w 87"/>
                <a:gd name="T7" fmla="*/ 48317 h 62"/>
                <a:gd name="T8" fmla="*/ 32845 w 87"/>
                <a:gd name="T9" fmla="*/ 65293 h 62"/>
                <a:gd name="T10" fmla="*/ 47297 w 87"/>
                <a:gd name="T11" fmla="*/ 70516 h 62"/>
                <a:gd name="T12" fmla="*/ 52552 w 87"/>
                <a:gd name="T13" fmla="*/ 78351 h 62"/>
                <a:gd name="T14" fmla="*/ 114300 w 87"/>
                <a:gd name="T15" fmla="*/ 53540 h 62"/>
                <a:gd name="T16" fmla="*/ 24962 w 87"/>
                <a:gd name="T17" fmla="*/ 0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7"/>
                <a:gd name="T28" fmla="*/ 0 h 62"/>
                <a:gd name="T29" fmla="*/ 87 w 87"/>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7" h="62">
                  <a:moveTo>
                    <a:pt x="21" y="0"/>
                  </a:moveTo>
                  <a:cubicBezTo>
                    <a:pt x="15" y="2"/>
                    <a:pt x="7" y="10"/>
                    <a:pt x="3" y="12"/>
                  </a:cubicBezTo>
                  <a:cubicBezTo>
                    <a:pt x="7" y="12"/>
                    <a:pt x="11" y="16"/>
                    <a:pt x="17" y="16"/>
                  </a:cubicBezTo>
                  <a:cubicBezTo>
                    <a:pt x="0" y="41"/>
                    <a:pt x="3" y="56"/>
                    <a:pt x="27" y="37"/>
                  </a:cubicBezTo>
                  <a:cubicBezTo>
                    <a:pt x="17" y="41"/>
                    <a:pt x="29" y="43"/>
                    <a:pt x="25" y="50"/>
                  </a:cubicBezTo>
                  <a:cubicBezTo>
                    <a:pt x="30" y="48"/>
                    <a:pt x="30" y="58"/>
                    <a:pt x="36" y="54"/>
                  </a:cubicBezTo>
                  <a:cubicBezTo>
                    <a:pt x="32" y="60"/>
                    <a:pt x="42" y="58"/>
                    <a:pt x="40" y="60"/>
                  </a:cubicBezTo>
                  <a:cubicBezTo>
                    <a:pt x="58" y="62"/>
                    <a:pt x="73" y="48"/>
                    <a:pt x="87" y="41"/>
                  </a:cubicBezTo>
                  <a:cubicBezTo>
                    <a:pt x="67" y="23"/>
                    <a:pt x="44" y="12"/>
                    <a:pt x="19" y="0"/>
                  </a:cubicBezTo>
                </a:path>
              </a:pathLst>
            </a:custGeom>
            <a:solidFill>
              <a:srgbClr val="F7BC86"/>
            </a:solidFill>
            <a:ln w="9525" cmpd="sng">
              <a:noFill/>
              <a:bevel/>
            </a:ln>
          </p:spPr>
          <p:txBody>
            <a:bodyPr/>
            <a:lstStyle/>
            <a:p>
              <a:endParaRPr lang="zh-CN" altLang="en-US"/>
            </a:p>
          </p:txBody>
        </p:sp>
        <p:sp>
          <p:nvSpPr>
            <p:cNvPr id="46121" name="Freeform 174"/>
            <p:cNvSpPr>
              <a:spLocks noChangeArrowheads="1"/>
            </p:cNvSpPr>
            <p:nvPr/>
          </p:nvSpPr>
          <p:spPr bwMode="auto">
            <a:xfrm>
              <a:off x="292100" y="492125"/>
              <a:ext cx="255588" cy="184150"/>
            </a:xfrm>
            <a:custGeom>
              <a:avLst/>
              <a:gdLst>
                <a:gd name="T0" fmla="*/ 0 w 195"/>
                <a:gd name="T1" fmla="*/ 0 h 141"/>
                <a:gd name="T2" fmla="*/ 213645 w 195"/>
                <a:gd name="T3" fmla="*/ 148887 h 141"/>
                <a:gd name="T4" fmla="*/ 53739 w 195"/>
                <a:gd name="T5" fmla="*/ 11754 h 141"/>
                <a:gd name="T6" fmla="*/ 0 w 195"/>
                <a:gd name="T7" fmla="*/ 0 h 141"/>
                <a:gd name="T8" fmla="*/ 0 60000 65536"/>
                <a:gd name="T9" fmla="*/ 0 60000 65536"/>
                <a:gd name="T10" fmla="*/ 0 60000 65536"/>
                <a:gd name="T11" fmla="*/ 0 60000 65536"/>
                <a:gd name="T12" fmla="*/ 0 w 195"/>
                <a:gd name="T13" fmla="*/ 0 h 141"/>
                <a:gd name="T14" fmla="*/ 195 w 195"/>
                <a:gd name="T15" fmla="*/ 141 h 141"/>
              </a:gdLst>
              <a:ahLst/>
              <a:cxnLst>
                <a:cxn ang="T8">
                  <a:pos x="T0" y="T1"/>
                </a:cxn>
                <a:cxn ang="T9">
                  <a:pos x="T2" y="T3"/>
                </a:cxn>
                <a:cxn ang="T10">
                  <a:pos x="T4" y="T5"/>
                </a:cxn>
                <a:cxn ang="T11">
                  <a:pos x="T6" y="T7"/>
                </a:cxn>
              </a:cxnLst>
              <a:rect l="T12" t="T13" r="T14" b="T15"/>
              <a:pathLst>
                <a:path w="195" h="141">
                  <a:moveTo>
                    <a:pt x="0" y="0"/>
                  </a:moveTo>
                  <a:cubicBezTo>
                    <a:pt x="0" y="0"/>
                    <a:pt x="126" y="102"/>
                    <a:pt x="163" y="114"/>
                  </a:cubicBezTo>
                  <a:cubicBezTo>
                    <a:pt x="195" y="126"/>
                    <a:pt x="179" y="141"/>
                    <a:pt x="41" y="9"/>
                  </a:cubicBezTo>
                  <a:cubicBezTo>
                    <a:pt x="41" y="9"/>
                    <a:pt x="25" y="14"/>
                    <a:pt x="0" y="0"/>
                  </a:cubicBezTo>
                  <a:close/>
                </a:path>
              </a:pathLst>
            </a:custGeom>
            <a:solidFill>
              <a:srgbClr val="3399FF"/>
            </a:solidFill>
            <a:ln w="9525" cmpd="sng">
              <a:noFill/>
              <a:bevel/>
            </a:ln>
          </p:spPr>
          <p:txBody>
            <a:bodyPr/>
            <a:lstStyle/>
            <a:p>
              <a:endParaRPr lang="zh-CN" altLang="en-US"/>
            </a:p>
          </p:txBody>
        </p:sp>
        <p:sp>
          <p:nvSpPr>
            <p:cNvPr id="46122" name="Freeform 175"/>
            <p:cNvSpPr>
              <a:spLocks noChangeArrowheads="1"/>
            </p:cNvSpPr>
            <p:nvPr/>
          </p:nvSpPr>
          <p:spPr bwMode="auto">
            <a:xfrm>
              <a:off x="0" y="2605088"/>
              <a:ext cx="409575" cy="279400"/>
            </a:xfrm>
            <a:custGeom>
              <a:avLst/>
              <a:gdLst>
                <a:gd name="T0" fmla="*/ 55312 w 311"/>
                <a:gd name="T1" fmla="*/ 0 h 214"/>
                <a:gd name="T2" fmla="*/ 50045 w 311"/>
                <a:gd name="T3" fmla="*/ 116199 h 214"/>
                <a:gd name="T4" fmla="*/ 57946 w 311"/>
                <a:gd name="T5" fmla="*/ 232398 h 214"/>
                <a:gd name="T6" fmla="*/ 79018 w 311"/>
                <a:gd name="T7" fmla="*/ 122727 h 214"/>
                <a:gd name="T8" fmla="*/ 213348 w 311"/>
                <a:gd name="T9" fmla="*/ 265038 h 214"/>
                <a:gd name="T10" fmla="*/ 409575 w 311"/>
                <a:gd name="T11" fmla="*/ 274178 h 214"/>
                <a:gd name="T12" fmla="*/ 289732 w 311"/>
                <a:gd name="T13" fmla="*/ 181479 h 214"/>
                <a:gd name="T14" fmla="*/ 210714 w 311"/>
                <a:gd name="T15" fmla="*/ 198452 h 214"/>
                <a:gd name="T16" fmla="*/ 152768 w 311"/>
                <a:gd name="T17" fmla="*/ 138394 h 214"/>
                <a:gd name="T18" fmla="*/ 52678 w 311"/>
                <a:gd name="T19" fmla="*/ 0 h 2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214"/>
                <a:gd name="T32" fmla="*/ 311 w 311"/>
                <a:gd name="T33" fmla="*/ 214 h 2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214">
                  <a:moveTo>
                    <a:pt x="42" y="0"/>
                  </a:moveTo>
                  <a:cubicBezTo>
                    <a:pt x="0" y="23"/>
                    <a:pt x="27" y="56"/>
                    <a:pt x="38" y="89"/>
                  </a:cubicBezTo>
                  <a:cubicBezTo>
                    <a:pt x="48" y="118"/>
                    <a:pt x="37" y="150"/>
                    <a:pt x="44" y="178"/>
                  </a:cubicBezTo>
                  <a:cubicBezTo>
                    <a:pt x="62" y="162"/>
                    <a:pt x="56" y="118"/>
                    <a:pt x="60" y="94"/>
                  </a:cubicBezTo>
                  <a:cubicBezTo>
                    <a:pt x="93" y="137"/>
                    <a:pt x="104" y="189"/>
                    <a:pt x="162" y="203"/>
                  </a:cubicBezTo>
                  <a:cubicBezTo>
                    <a:pt x="203" y="210"/>
                    <a:pt x="269" y="214"/>
                    <a:pt x="311" y="210"/>
                  </a:cubicBezTo>
                  <a:cubicBezTo>
                    <a:pt x="309" y="172"/>
                    <a:pt x="251" y="150"/>
                    <a:pt x="220" y="139"/>
                  </a:cubicBezTo>
                  <a:cubicBezTo>
                    <a:pt x="218" y="160"/>
                    <a:pt x="180" y="158"/>
                    <a:pt x="160" y="152"/>
                  </a:cubicBezTo>
                  <a:cubicBezTo>
                    <a:pt x="135" y="145"/>
                    <a:pt x="131" y="127"/>
                    <a:pt x="116" y="106"/>
                  </a:cubicBezTo>
                  <a:cubicBezTo>
                    <a:pt x="91" y="71"/>
                    <a:pt x="69" y="33"/>
                    <a:pt x="40" y="0"/>
                  </a:cubicBezTo>
                </a:path>
              </a:pathLst>
            </a:custGeom>
            <a:solidFill>
              <a:srgbClr val="000000"/>
            </a:solidFill>
            <a:ln w="9525" cmpd="sng">
              <a:noFill/>
              <a:bevel/>
            </a:ln>
          </p:spPr>
          <p:txBody>
            <a:bodyPr/>
            <a:lstStyle/>
            <a:p>
              <a:endParaRPr lang="zh-CN" altLang="en-US"/>
            </a:p>
          </p:txBody>
        </p:sp>
        <p:sp>
          <p:nvSpPr>
            <p:cNvPr id="46123" name="Freeform 176"/>
            <p:cNvSpPr>
              <a:spLocks noChangeArrowheads="1"/>
            </p:cNvSpPr>
            <p:nvPr/>
          </p:nvSpPr>
          <p:spPr bwMode="auto">
            <a:xfrm>
              <a:off x="287338" y="2762250"/>
              <a:ext cx="219075" cy="112713"/>
            </a:xfrm>
            <a:custGeom>
              <a:avLst/>
              <a:gdLst>
                <a:gd name="T0" fmla="*/ 2624 w 167"/>
                <a:gd name="T1" fmla="*/ 18349 h 86"/>
                <a:gd name="T2" fmla="*/ 59032 w 167"/>
                <a:gd name="T3" fmla="*/ 0 h 86"/>
                <a:gd name="T4" fmla="*/ 219075 w 167"/>
                <a:gd name="T5" fmla="*/ 64220 h 86"/>
                <a:gd name="T6" fmla="*/ 0 w 167"/>
                <a:gd name="T7" fmla="*/ 20970 h 86"/>
                <a:gd name="T8" fmla="*/ 0 60000 65536"/>
                <a:gd name="T9" fmla="*/ 0 60000 65536"/>
                <a:gd name="T10" fmla="*/ 0 60000 65536"/>
                <a:gd name="T11" fmla="*/ 0 60000 65536"/>
                <a:gd name="T12" fmla="*/ 0 w 167"/>
                <a:gd name="T13" fmla="*/ 0 h 86"/>
                <a:gd name="T14" fmla="*/ 167 w 167"/>
                <a:gd name="T15" fmla="*/ 86 h 86"/>
              </a:gdLst>
              <a:ahLst/>
              <a:cxnLst>
                <a:cxn ang="T8">
                  <a:pos x="T0" y="T1"/>
                </a:cxn>
                <a:cxn ang="T9">
                  <a:pos x="T2" y="T3"/>
                </a:cxn>
                <a:cxn ang="T10">
                  <a:pos x="T4" y="T5"/>
                </a:cxn>
                <a:cxn ang="T11">
                  <a:pos x="T6" y="T7"/>
                </a:cxn>
              </a:cxnLst>
              <a:rect l="T12" t="T13" r="T14" b="T15"/>
              <a:pathLst>
                <a:path w="167" h="86">
                  <a:moveTo>
                    <a:pt x="2" y="14"/>
                  </a:moveTo>
                  <a:cubicBezTo>
                    <a:pt x="18" y="18"/>
                    <a:pt x="56" y="20"/>
                    <a:pt x="45" y="0"/>
                  </a:cubicBezTo>
                  <a:cubicBezTo>
                    <a:pt x="80" y="24"/>
                    <a:pt x="134" y="22"/>
                    <a:pt x="167" y="49"/>
                  </a:cubicBezTo>
                  <a:cubicBezTo>
                    <a:pt x="126" y="86"/>
                    <a:pt x="29" y="62"/>
                    <a:pt x="0" y="16"/>
                  </a:cubicBezTo>
                </a:path>
              </a:pathLst>
            </a:custGeom>
            <a:solidFill>
              <a:srgbClr val="000000"/>
            </a:solidFill>
            <a:ln w="9525" cmpd="sng">
              <a:noFill/>
              <a:bevel/>
            </a:ln>
          </p:spPr>
          <p:txBody>
            <a:bodyPr/>
            <a:lstStyle/>
            <a:p>
              <a:endParaRPr lang="zh-CN" altLang="en-US"/>
            </a:p>
          </p:txBody>
        </p:sp>
      </p:gr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0742"/>
                                        </p:tgtEl>
                                        <p:attrNameLst>
                                          <p:attrName>style.visibility</p:attrName>
                                        </p:attrNameLst>
                                      </p:cBhvr>
                                      <p:to>
                                        <p:strVal val="visible"/>
                                      </p:to>
                                    </p:set>
                                    <p:anim calcmode="lin" valueType="num">
                                      <p:cBhvr>
                                        <p:cTn id="7" dur="500"/>
                                        <p:tgtEl>
                                          <p:spTgt spid="30742"/>
                                        </p:tgtEl>
                                        <p:attrNameLst>
                                          <p:attrName>ppt_y</p:attrName>
                                        </p:attrNameLst>
                                      </p:cBhvr>
                                      <p:tavLst>
                                        <p:tav tm="0">
                                          <p:val>
                                            <p:strVal val="#ppt_y+#ppt_h*1.125000"/>
                                          </p:val>
                                        </p:tav>
                                        <p:tav tm="100000">
                                          <p:val>
                                            <p:strVal val="#ppt_y"/>
                                          </p:val>
                                        </p:tav>
                                      </p:tavLst>
                                    </p:anim>
                                    <p:animEffect>
                                      <p:cBhvr>
                                        <p:cTn id="8" dur="500"/>
                                        <p:tgtEl>
                                          <p:spTgt spid="30742"/>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0741"/>
                                        </p:tgtEl>
                                        <p:attrNameLst>
                                          <p:attrName>style.visibility</p:attrName>
                                        </p:attrNameLst>
                                      </p:cBhvr>
                                      <p:to>
                                        <p:strVal val="visible"/>
                                      </p:to>
                                    </p:set>
                                    <p:anim calcmode="lin" valueType="num">
                                      <p:cBhvr>
                                        <p:cTn id="12" dur="500" fill="hold"/>
                                        <p:tgtEl>
                                          <p:spTgt spid="30741"/>
                                        </p:tgtEl>
                                        <p:attrNameLst>
                                          <p:attrName>ppt_x</p:attrName>
                                        </p:attrNameLst>
                                      </p:cBhvr>
                                      <p:tavLst>
                                        <p:tav tm="0">
                                          <p:val>
                                            <p:strVal val="1+#ppt_w/2"/>
                                          </p:val>
                                        </p:tav>
                                        <p:tav tm="100000">
                                          <p:val>
                                            <p:strVal val="#ppt_x"/>
                                          </p:val>
                                        </p:tav>
                                      </p:tavLst>
                                    </p:anim>
                                    <p:anim calcmode="lin" valueType="num">
                                      <p:cBhvr>
                                        <p:cTn id="13" dur="500" fill="hold"/>
                                        <p:tgtEl>
                                          <p:spTgt spid="3074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30779"/>
                                        </p:tgtEl>
                                        <p:attrNameLst>
                                          <p:attrName>style.visibility</p:attrName>
                                        </p:attrNameLst>
                                      </p:cBhvr>
                                      <p:to>
                                        <p:strVal val="visible"/>
                                      </p:to>
                                    </p:set>
                                    <p:anim calcmode="lin" valueType="num">
                                      <p:cBhvr>
                                        <p:cTn id="17" dur="500"/>
                                        <p:tgtEl>
                                          <p:spTgt spid="30779"/>
                                        </p:tgtEl>
                                        <p:attrNameLst>
                                          <p:attrName>ppt_y</p:attrName>
                                        </p:attrNameLst>
                                      </p:cBhvr>
                                      <p:tavLst>
                                        <p:tav tm="0">
                                          <p:val>
                                            <p:strVal val="#ppt_y+#ppt_h*1.125000"/>
                                          </p:val>
                                        </p:tav>
                                        <p:tav tm="100000">
                                          <p:val>
                                            <p:strVal val="#ppt_y"/>
                                          </p:val>
                                        </p:tav>
                                      </p:tavLst>
                                    </p:anim>
                                    <p:animEffect>
                                      <p:cBhvr>
                                        <p:cTn id="18" dur="500"/>
                                        <p:tgtEl>
                                          <p:spTgt spid="30779"/>
                                        </p:tgtEl>
                                      </p:cBhvr>
                                    </p:animEffect>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30778"/>
                                        </p:tgtEl>
                                        <p:attrNameLst>
                                          <p:attrName>style.visibility</p:attrName>
                                        </p:attrNameLst>
                                      </p:cBhvr>
                                      <p:to>
                                        <p:strVal val="visible"/>
                                      </p:to>
                                    </p:set>
                                    <p:anim calcmode="lin" valueType="num">
                                      <p:cBhvr>
                                        <p:cTn id="22" dur="500" fill="hold"/>
                                        <p:tgtEl>
                                          <p:spTgt spid="30778"/>
                                        </p:tgtEl>
                                        <p:attrNameLst>
                                          <p:attrName>ppt_x</p:attrName>
                                        </p:attrNameLst>
                                      </p:cBhvr>
                                      <p:tavLst>
                                        <p:tav tm="0">
                                          <p:val>
                                            <p:strVal val="1+#ppt_w/2"/>
                                          </p:val>
                                        </p:tav>
                                        <p:tav tm="100000">
                                          <p:val>
                                            <p:strVal val="#ppt_x"/>
                                          </p:val>
                                        </p:tav>
                                      </p:tavLst>
                                    </p:anim>
                                    <p:anim calcmode="lin" valueType="num">
                                      <p:cBhvr>
                                        <p:cTn id="23" dur="500" fill="hold"/>
                                        <p:tgtEl>
                                          <p:spTgt spid="3077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30824"/>
                                        </p:tgtEl>
                                        <p:attrNameLst>
                                          <p:attrName>style.visibility</p:attrName>
                                        </p:attrNameLst>
                                      </p:cBhvr>
                                      <p:to>
                                        <p:strVal val="visible"/>
                                      </p:to>
                                    </p:set>
                                    <p:anim calcmode="lin" valueType="num">
                                      <p:cBhvr>
                                        <p:cTn id="27" dur="500"/>
                                        <p:tgtEl>
                                          <p:spTgt spid="30824"/>
                                        </p:tgtEl>
                                        <p:attrNameLst>
                                          <p:attrName>ppt_y</p:attrName>
                                        </p:attrNameLst>
                                      </p:cBhvr>
                                      <p:tavLst>
                                        <p:tav tm="0">
                                          <p:val>
                                            <p:strVal val="#ppt_y+#ppt_h*1.125000"/>
                                          </p:val>
                                        </p:tav>
                                        <p:tav tm="100000">
                                          <p:val>
                                            <p:strVal val="#ppt_y"/>
                                          </p:val>
                                        </p:tav>
                                      </p:tavLst>
                                    </p:anim>
                                    <p:animEffect>
                                      <p:cBhvr>
                                        <p:cTn id="28" dur="500"/>
                                        <p:tgtEl>
                                          <p:spTgt spid="30824"/>
                                        </p:tgtEl>
                                      </p:cBhvr>
                                    </p:animEffect>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30823"/>
                                        </p:tgtEl>
                                        <p:attrNameLst>
                                          <p:attrName>style.visibility</p:attrName>
                                        </p:attrNameLst>
                                      </p:cBhvr>
                                      <p:to>
                                        <p:strVal val="visible"/>
                                      </p:to>
                                    </p:set>
                                    <p:anim calcmode="lin" valueType="num">
                                      <p:cBhvr>
                                        <p:cTn id="32" dur="500" fill="hold"/>
                                        <p:tgtEl>
                                          <p:spTgt spid="30823"/>
                                        </p:tgtEl>
                                        <p:attrNameLst>
                                          <p:attrName>ppt_x</p:attrName>
                                        </p:attrNameLst>
                                      </p:cBhvr>
                                      <p:tavLst>
                                        <p:tav tm="0">
                                          <p:val>
                                            <p:strVal val="1+#ppt_w/2"/>
                                          </p:val>
                                        </p:tav>
                                        <p:tav tm="100000">
                                          <p:val>
                                            <p:strVal val="#ppt_x"/>
                                          </p:val>
                                        </p:tav>
                                      </p:tavLst>
                                    </p:anim>
                                    <p:anim calcmode="lin" valueType="num">
                                      <p:cBhvr>
                                        <p:cTn id="33" dur="500" fill="hold"/>
                                        <p:tgtEl>
                                          <p:spTgt spid="3082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2" presetClass="entr" presetSubtype="4" fill="hold" nodeType="afterEffect">
                                  <p:stCondLst>
                                    <p:cond delay="0"/>
                                  </p:stCondLst>
                                  <p:childTnLst>
                                    <p:set>
                                      <p:cBhvr>
                                        <p:cTn id="36" dur="1" fill="hold">
                                          <p:stCondLst>
                                            <p:cond delay="0"/>
                                          </p:stCondLst>
                                        </p:cTn>
                                        <p:tgtEl>
                                          <p:spTgt spid="30739"/>
                                        </p:tgtEl>
                                        <p:attrNameLst>
                                          <p:attrName>style.visibility</p:attrName>
                                        </p:attrNameLst>
                                      </p:cBhvr>
                                      <p:to>
                                        <p:strVal val="visible"/>
                                      </p:to>
                                    </p:set>
                                    <p:anim calcmode="lin" valueType="num">
                                      <p:cBhvr>
                                        <p:cTn id="37" dur="500"/>
                                        <p:tgtEl>
                                          <p:spTgt spid="30739"/>
                                        </p:tgtEl>
                                        <p:attrNameLst>
                                          <p:attrName>ppt_y</p:attrName>
                                        </p:attrNameLst>
                                      </p:cBhvr>
                                      <p:tavLst>
                                        <p:tav tm="0">
                                          <p:val>
                                            <p:strVal val="#ppt_y+#ppt_h*1.125000"/>
                                          </p:val>
                                        </p:tav>
                                        <p:tav tm="100000">
                                          <p:val>
                                            <p:strVal val="#ppt_y"/>
                                          </p:val>
                                        </p:tav>
                                      </p:tavLst>
                                    </p:anim>
                                    <p:animEffect>
                                      <p:cBhvr>
                                        <p:cTn id="38" dur="500"/>
                                        <p:tgtEl>
                                          <p:spTgt spid="30739"/>
                                        </p:tgtEl>
                                      </p:cBhvr>
                                    </p:animEffect>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30738"/>
                                        </p:tgtEl>
                                        <p:attrNameLst>
                                          <p:attrName>style.visibility</p:attrName>
                                        </p:attrNameLst>
                                      </p:cBhvr>
                                      <p:to>
                                        <p:strVal val="visible"/>
                                      </p:to>
                                    </p:set>
                                    <p:anim calcmode="lin" valueType="num">
                                      <p:cBhvr>
                                        <p:cTn id="42" dur="500" fill="hold"/>
                                        <p:tgtEl>
                                          <p:spTgt spid="30738"/>
                                        </p:tgtEl>
                                        <p:attrNameLst>
                                          <p:attrName>ppt_x</p:attrName>
                                        </p:attrNameLst>
                                      </p:cBhvr>
                                      <p:tavLst>
                                        <p:tav tm="0">
                                          <p:val>
                                            <p:strVal val="1+#ppt_w/2"/>
                                          </p:val>
                                        </p:tav>
                                        <p:tav tm="100000">
                                          <p:val>
                                            <p:strVal val="#ppt_x"/>
                                          </p:val>
                                        </p:tav>
                                      </p:tavLst>
                                    </p:anim>
                                    <p:anim calcmode="lin" valueType="num">
                                      <p:cBhvr>
                                        <p:cTn id="43" dur="500" fill="hold"/>
                                        <p:tgtEl>
                                          <p:spTgt spid="307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8" grpId="0" bldLvl="0" autoUpdateAnimBg="0"/>
      <p:bldP spid="30741" grpId="0" bldLvl="0" autoUpdateAnimBg="0"/>
      <p:bldP spid="30778" grpId="0" bldLvl="0" autoUpdateAnimBg="0"/>
      <p:bldP spid="30823"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48130"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48131" name="Group 3"/>
          <p:cNvGrpSpPr/>
          <p:nvPr/>
        </p:nvGrpSpPr>
        <p:grpSpPr bwMode="auto">
          <a:xfrm>
            <a:off x="0" y="6400800"/>
            <a:ext cx="12192000" cy="457200"/>
            <a:chOff x="0" y="0"/>
            <a:chExt cx="12192000" cy="1545465"/>
          </a:xfrm>
        </p:grpSpPr>
        <p:sp>
          <p:nvSpPr>
            <p:cNvPr id="48170"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71"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72"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73"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74"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75"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48132"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33"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34"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35"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36"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37"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38"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1761" name="Group 17"/>
          <p:cNvGrpSpPr/>
          <p:nvPr/>
        </p:nvGrpSpPr>
        <p:grpSpPr bwMode="auto">
          <a:xfrm>
            <a:off x="1339850" y="4562475"/>
            <a:ext cx="1600200" cy="1512888"/>
            <a:chOff x="0" y="0"/>
            <a:chExt cx="1598981" cy="1512168"/>
          </a:xfrm>
        </p:grpSpPr>
        <p:sp>
          <p:nvSpPr>
            <p:cNvPr id="48167" name="圆角矩形 8"/>
            <p:cNvSpPr>
              <a:spLocks noChangeArrowheads="1"/>
            </p:cNvSpPr>
            <p:nvPr/>
          </p:nvSpPr>
          <p:spPr bwMode="auto">
            <a:xfrm>
              <a:off x="0" y="0"/>
              <a:ext cx="1512168" cy="1512168"/>
            </a:xfrm>
            <a:prstGeom prst="roundRect">
              <a:avLst>
                <a:gd name="adj" fmla="val 11829"/>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68" name="Freeform 11"/>
            <p:cNvSpPr>
              <a:spLocks noChangeArrowheads="1"/>
            </p:cNvSpPr>
            <p:nvPr/>
          </p:nvSpPr>
          <p:spPr bwMode="auto">
            <a:xfrm>
              <a:off x="401604" y="254482"/>
              <a:ext cx="679893" cy="393590"/>
            </a:xfrm>
            <a:custGeom>
              <a:avLst/>
              <a:gdLst>
                <a:gd name="T0" fmla="*/ 107275 w 469"/>
                <a:gd name="T1" fmla="*/ 393590 h 271"/>
                <a:gd name="T2" fmla="*/ 608859 w 469"/>
                <a:gd name="T3" fmla="*/ 393590 h 271"/>
                <a:gd name="T4" fmla="*/ 549423 w 469"/>
                <a:gd name="T5" fmla="*/ 251259 h 271"/>
                <a:gd name="T6" fmla="*/ 507383 w 469"/>
                <a:gd name="T7" fmla="*/ 121998 h 271"/>
                <a:gd name="T8" fmla="*/ 266738 w 469"/>
                <a:gd name="T9" fmla="*/ 26143 h 271"/>
                <a:gd name="T10" fmla="*/ 134819 w 469"/>
                <a:gd name="T11" fmla="*/ 206235 h 271"/>
                <a:gd name="T12" fmla="*/ 107275 w 469"/>
                <a:gd name="T13" fmla="*/ 393590 h 271"/>
                <a:gd name="T14" fmla="*/ 0 60000 65536"/>
                <a:gd name="T15" fmla="*/ 0 60000 65536"/>
                <a:gd name="T16" fmla="*/ 0 60000 65536"/>
                <a:gd name="T17" fmla="*/ 0 60000 65536"/>
                <a:gd name="T18" fmla="*/ 0 60000 65536"/>
                <a:gd name="T19" fmla="*/ 0 60000 65536"/>
                <a:gd name="T20" fmla="*/ 0 60000 65536"/>
                <a:gd name="T21" fmla="*/ 0 w 469"/>
                <a:gd name="T22" fmla="*/ 0 h 271"/>
                <a:gd name="T23" fmla="*/ 469 w 469"/>
                <a:gd name="T24" fmla="*/ 271 h 2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9" h="271">
                  <a:moveTo>
                    <a:pt x="74" y="271"/>
                  </a:moveTo>
                  <a:cubicBezTo>
                    <a:pt x="420" y="271"/>
                    <a:pt x="420" y="271"/>
                    <a:pt x="420" y="271"/>
                  </a:cubicBezTo>
                  <a:cubicBezTo>
                    <a:pt x="469" y="252"/>
                    <a:pt x="438" y="156"/>
                    <a:pt x="379" y="173"/>
                  </a:cubicBezTo>
                  <a:cubicBezTo>
                    <a:pt x="373" y="142"/>
                    <a:pt x="369" y="110"/>
                    <a:pt x="350" y="84"/>
                  </a:cubicBezTo>
                  <a:cubicBezTo>
                    <a:pt x="314" y="32"/>
                    <a:pt x="246" y="0"/>
                    <a:pt x="184" y="18"/>
                  </a:cubicBezTo>
                  <a:cubicBezTo>
                    <a:pt x="125" y="35"/>
                    <a:pt x="83" y="79"/>
                    <a:pt x="93" y="142"/>
                  </a:cubicBezTo>
                  <a:cubicBezTo>
                    <a:pt x="12" y="142"/>
                    <a:pt x="0" y="271"/>
                    <a:pt x="74" y="271"/>
                  </a:cubicBezTo>
                  <a:close/>
                </a:path>
              </a:pathLst>
            </a:custGeom>
            <a:solidFill>
              <a:schemeClr val="bg1"/>
            </a:solidFill>
            <a:ln w="9525" cmpd="sng">
              <a:noFill/>
              <a:bevel/>
            </a:ln>
          </p:spPr>
          <p:txBody>
            <a:bodyPr/>
            <a:lstStyle/>
            <a:p>
              <a:endParaRPr lang="zh-CN" altLang="en-US"/>
            </a:p>
          </p:txBody>
        </p:sp>
        <p:sp>
          <p:nvSpPr>
            <p:cNvPr id="48169" name="文本框 6"/>
            <p:cNvSpPr>
              <a:spLocks noChangeArrowheads="1"/>
            </p:cNvSpPr>
            <p:nvPr/>
          </p:nvSpPr>
          <p:spPr bwMode="auto">
            <a:xfrm>
              <a:off x="158821" y="774398"/>
              <a:ext cx="1440160" cy="615553"/>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en-US" altLang="zh-CN" sz="2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en-US" altLang="zh-CN"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KEY WORD</a:t>
              </a:r>
              <a:endPar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765" name="Group 21"/>
          <p:cNvGrpSpPr/>
          <p:nvPr/>
        </p:nvGrpSpPr>
        <p:grpSpPr bwMode="auto">
          <a:xfrm>
            <a:off x="3349625" y="4562475"/>
            <a:ext cx="1651000" cy="1512888"/>
            <a:chOff x="0" y="0"/>
            <a:chExt cx="1650374" cy="1512168"/>
          </a:xfrm>
        </p:grpSpPr>
        <p:sp>
          <p:nvSpPr>
            <p:cNvPr id="48164" name="圆角矩形 12"/>
            <p:cNvSpPr>
              <a:spLocks noChangeArrowheads="1"/>
            </p:cNvSpPr>
            <p:nvPr/>
          </p:nvSpPr>
          <p:spPr bwMode="auto">
            <a:xfrm>
              <a:off x="0" y="0"/>
              <a:ext cx="1512168" cy="1512168"/>
            </a:xfrm>
            <a:prstGeom prst="roundRect">
              <a:avLst>
                <a:gd name="adj" fmla="val 11829"/>
              </a:avLst>
            </a:prstGeom>
            <a:solidFill>
              <a:srgbClr val="ED8E7A"/>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65" name="Freeform 175"/>
            <p:cNvSpPr>
              <a:spLocks noEditPoints="1" noChangeArrowheads="1"/>
            </p:cNvSpPr>
            <p:nvPr/>
          </p:nvSpPr>
          <p:spPr bwMode="auto">
            <a:xfrm>
              <a:off x="470992" y="254482"/>
              <a:ext cx="600130" cy="415257"/>
            </a:xfrm>
            <a:custGeom>
              <a:avLst/>
              <a:gdLst>
                <a:gd name="T0" fmla="*/ 600130 w 472"/>
                <a:gd name="T1" fmla="*/ 30385 h 328"/>
                <a:gd name="T2" fmla="*/ 600130 w 472"/>
                <a:gd name="T3" fmla="*/ 415257 h 328"/>
                <a:gd name="T4" fmla="*/ 0 w 472"/>
                <a:gd name="T5" fmla="*/ 415257 h 328"/>
                <a:gd name="T6" fmla="*/ 0 w 472"/>
                <a:gd name="T7" fmla="*/ 30385 h 328"/>
                <a:gd name="T8" fmla="*/ 286079 w 472"/>
                <a:gd name="T9" fmla="*/ 246875 h 328"/>
                <a:gd name="T10" fmla="*/ 600130 w 472"/>
                <a:gd name="T11" fmla="*/ 30385 h 328"/>
                <a:gd name="T12" fmla="*/ 600130 w 472"/>
                <a:gd name="T13" fmla="*/ 30385 h 328"/>
                <a:gd name="T14" fmla="*/ 8900 w 472"/>
                <a:gd name="T15" fmla="*/ 0 h 328"/>
                <a:gd name="T16" fmla="*/ 286079 w 472"/>
                <a:gd name="T17" fmla="*/ 213959 h 328"/>
                <a:gd name="T18" fmla="*/ 589958 w 472"/>
                <a:gd name="T19" fmla="*/ 0 h 328"/>
                <a:gd name="T20" fmla="*/ 8900 w 472"/>
                <a:gd name="T21" fmla="*/ 0 h 3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2"/>
                <a:gd name="T34" fmla="*/ 0 h 328"/>
                <a:gd name="T35" fmla="*/ 472 w 472"/>
                <a:gd name="T36" fmla="*/ 328 h 3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2" h="328">
                  <a:moveTo>
                    <a:pt x="472" y="24"/>
                  </a:moveTo>
                  <a:lnTo>
                    <a:pt x="472" y="328"/>
                  </a:lnTo>
                  <a:lnTo>
                    <a:pt x="0" y="328"/>
                  </a:lnTo>
                  <a:lnTo>
                    <a:pt x="0" y="24"/>
                  </a:lnTo>
                  <a:lnTo>
                    <a:pt x="225" y="195"/>
                  </a:lnTo>
                  <a:lnTo>
                    <a:pt x="472" y="24"/>
                  </a:lnTo>
                  <a:close/>
                  <a:moveTo>
                    <a:pt x="7" y="0"/>
                  </a:moveTo>
                  <a:lnTo>
                    <a:pt x="225" y="169"/>
                  </a:lnTo>
                  <a:lnTo>
                    <a:pt x="464" y="0"/>
                  </a:lnTo>
                  <a:lnTo>
                    <a:pt x="7" y="0"/>
                  </a:lnTo>
                  <a:close/>
                </a:path>
              </a:pathLst>
            </a:custGeom>
            <a:solidFill>
              <a:schemeClr val="bg1"/>
            </a:solidFill>
            <a:ln w="9525" cmpd="sng">
              <a:noFill/>
              <a:bevel/>
            </a:ln>
          </p:spPr>
          <p:txBody>
            <a:bodyPr/>
            <a:lstStyle/>
            <a:p>
              <a:endParaRPr lang="zh-CN" altLang="en-US"/>
            </a:p>
          </p:txBody>
        </p:sp>
        <p:sp>
          <p:nvSpPr>
            <p:cNvPr id="48166" name="文本框 33"/>
            <p:cNvSpPr>
              <a:spLocks noChangeArrowheads="1"/>
            </p:cNvSpPr>
            <p:nvPr/>
          </p:nvSpPr>
          <p:spPr bwMode="auto">
            <a:xfrm>
              <a:off x="210214" y="774397"/>
              <a:ext cx="1440160" cy="615553"/>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en-US" altLang="zh-CN" sz="2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en-US" altLang="zh-CN"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KEY WORD</a:t>
              </a:r>
              <a:endPar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769" name="Group 25"/>
          <p:cNvGrpSpPr/>
          <p:nvPr/>
        </p:nvGrpSpPr>
        <p:grpSpPr bwMode="auto">
          <a:xfrm>
            <a:off x="5360988" y="4562475"/>
            <a:ext cx="1577975" cy="1512888"/>
            <a:chOff x="0" y="0"/>
            <a:chExt cx="1578366" cy="1512168"/>
          </a:xfrm>
        </p:grpSpPr>
        <p:sp>
          <p:nvSpPr>
            <p:cNvPr id="48161" name="圆角矩形 17"/>
            <p:cNvSpPr>
              <a:spLocks noChangeArrowheads="1"/>
            </p:cNvSpPr>
            <p:nvPr/>
          </p:nvSpPr>
          <p:spPr bwMode="auto">
            <a:xfrm>
              <a:off x="0" y="0"/>
              <a:ext cx="1512168" cy="1512168"/>
            </a:xfrm>
            <a:prstGeom prst="roundRect">
              <a:avLst>
                <a:gd name="adj" fmla="val 11829"/>
              </a:avLst>
            </a:prstGeom>
            <a:solidFill>
              <a:srgbClr val="E9800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62" name="Freeform 66"/>
            <p:cNvSpPr>
              <a:spLocks noEditPoints="1" noChangeArrowheads="1"/>
            </p:cNvSpPr>
            <p:nvPr/>
          </p:nvSpPr>
          <p:spPr bwMode="auto">
            <a:xfrm>
              <a:off x="480874" y="206515"/>
              <a:ext cx="502480" cy="463224"/>
            </a:xfrm>
            <a:custGeom>
              <a:avLst/>
              <a:gdLst>
                <a:gd name="T0" fmla="*/ 381513 w 54"/>
                <a:gd name="T1" fmla="*/ 0 h 49"/>
                <a:gd name="T2" fmla="*/ 316376 w 54"/>
                <a:gd name="T3" fmla="*/ 0 h 49"/>
                <a:gd name="T4" fmla="*/ 120967 w 54"/>
                <a:gd name="T5" fmla="*/ 0 h 49"/>
                <a:gd name="T6" fmla="*/ 0 w 54"/>
                <a:gd name="T7" fmla="*/ 122896 h 49"/>
                <a:gd name="T8" fmla="*/ 0 w 54"/>
                <a:gd name="T9" fmla="*/ 141803 h 49"/>
                <a:gd name="T10" fmla="*/ 0 w 54"/>
                <a:gd name="T11" fmla="*/ 236339 h 49"/>
                <a:gd name="T12" fmla="*/ 120967 w 54"/>
                <a:gd name="T13" fmla="*/ 359235 h 49"/>
                <a:gd name="T14" fmla="*/ 214019 w 54"/>
                <a:gd name="T15" fmla="*/ 359235 h 49"/>
                <a:gd name="T16" fmla="*/ 418733 w 54"/>
                <a:gd name="T17" fmla="*/ 463224 h 49"/>
                <a:gd name="T18" fmla="*/ 381513 w 54"/>
                <a:gd name="T19" fmla="*/ 359235 h 49"/>
                <a:gd name="T20" fmla="*/ 381513 w 54"/>
                <a:gd name="T21" fmla="*/ 359235 h 49"/>
                <a:gd name="T22" fmla="*/ 502480 w 54"/>
                <a:gd name="T23" fmla="*/ 236339 h 49"/>
                <a:gd name="T24" fmla="*/ 502480 w 54"/>
                <a:gd name="T25" fmla="*/ 122896 h 49"/>
                <a:gd name="T26" fmla="*/ 381513 w 54"/>
                <a:gd name="T27" fmla="*/ 0 h 49"/>
                <a:gd name="T28" fmla="*/ 130273 w 54"/>
                <a:gd name="T29" fmla="*/ 207978 h 49"/>
                <a:gd name="T30" fmla="*/ 102357 w 54"/>
                <a:gd name="T31" fmla="*/ 179617 h 49"/>
                <a:gd name="T32" fmla="*/ 130273 w 54"/>
                <a:gd name="T33" fmla="*/ 151257 h 49"/>
                <a:gd name="T34" fmla="*/ 158188 w 54"/>
                <a:gd name="T35" fmla="*/ 179617 h 49"/>
                <a:gd name="T36" fmla="*/ 130273 w 54"/>
                <a:gd name="T37" fmla="*/ 207978 h 49"/>
                <a:gd name="T38" fmla="*/ 204714 w 54"/>
                <a:gd name="T39" fmla="*/ 207978 h 49"/>
                <a:gd name="T40" fmla="*/ 176799 w 54"/>
                <a:gd name="T41" fmla="*/ 179617 h 49"/>
                <a:gd name="T42" fmla="*/ 204714 w 54"/>
                <a:gd name="T43" fmla="*/ 151257 h 49"/>
                <a:gd name="T44" fmla="*/ 232630 w 54"/>
                <a:gd name="T45" fmla="*/ 179617 h 49"/>
                <a:gd name="T46" fmla="*/ 204714 w 54"/>
                <a:gd name="T47" fmla="*/ 207978 h 49"/>
                <a:gd name="T48" fmla="*/ 297766 w 54"/>
                <a:gd name="T49" fmla="*/ 207978 h 49"/>
                <a:gd name="T50" fmla="*/ 269850 w 54"/>
                <a:gd name="T51" fmla="*/ 179617 h 49"/>
                <a:gd name="T52" fmla="*/ 297766 w 54"/>
                <a:gd name="T53" fmla="*/ 151257 h 49"/>
                <a:gd name="T54" fmla="*/ 325681 w 54"/>
                <a:gd name="T55" fmla="*/ 179617 h 49"/>
                <a:gd name="T56" fmla="*/ 297766 w 54"/>
                <a:gd name="T57" fmla="*/ 207978 h 49"/>
                <a:gd name="T58" fmla="*/ 372207 w 54"/>
                <a:gd name="T59" fmla="*/ 207978 h 49"/>
                <a:gd name="T60" fmla="*/ 344292 w 54"/>
                <a:gd name="T61" fmla="*/ 179617 h 49"/>
                <a:gd name="T62" fmla="*/ 372207 w 54"/>
                <a:gd name="T63" fmla="*/ 151257 h 49"/>
                <a:gd name="T64" fmla="*/ 400123 w 54"/>
                <a:gd name="T65" fmla="*/ 179617 h 49"/>
                <a:gd name="T66" fmla="*/ 372207 w 54"/>
                <a:gd name="T67" fmla="*/ 207978 h 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4"/>
                <a:gd name="T103" fmla="*/ 0 h 49"/>
                <a:gd name="T104" fmla="*/ 54 w 54"/>
                <a:gd name="T105" fmla="*/ 49 h 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4" h="49">
                  <a:moveTo>
                    <a:pt x="41" y="0"/>
                  </a:moveTo>
                  <a:cubicBezTo>
                    <a:pt x="34" y="0"/>
                    <a:pt x="34" y="0"/>
                    <a:pt x="34" y="0"/>
                  </a:cubicBezTo>
                  <a:cubicBezTo>
                    <a:pt x="13" y="0"/>
                    <a:pt x="13" y="0"/>
                    <a:pt x="13" y="0"/>
                  </a:cubicBezTo>
                  <a:cubicBezTo>
                    <a:pt x="6" y="0"/>
                    <a:pt x="0" y="6"/>
                    <a:pt x="0" y="13"/>
                  </a:cubicBezTo>
                  <a:cubicBezTo>
                    <a:pt x="0" y="15"/>
                    <a:pt x="0" y="15"/>
                    <a:pt x="0" y="15"/>
                  </a:cubicBezTo>
                  <a:cubicBezTo>
                    <a:pt x="0" y="25"/>
                    <a:pt x="0" y="25"/>
                    <a:pt x="0" y="25"/>
                  </a:cubicBezTo>
                  <a:cubicBezTo>
                    <a:pt x="0" y="32"/>
                    <a:pt x="6" y="38"/>
                    <a:pt x="13" y="38"/>
                  </a:cubicBezTo>
                  <a:cubicBezTo>
                    <a:pt x="23" y="38"/>
                    <a:pt x="23" y="38"/>
                    <a:pt x="23" y="38"/>
                  </a:cubicBezTo>
                  <a:cubicBezTo>
                    <a:pt x="45" y="49"/>
                    <a:pt x="45" y="49"/>
                    <a:pt x="45" y="49"/>
                  </a:cubicBezTo>
                  <a:cubicBezTo>
                    <a:pt x="41" y="38"/>
                    <a:pt x="41" y="38"/>
                    <a:pt x="41" y="38"/>
                  </a:cubicBezTo>
                  <a:cubicBezTo>
                    <a:pt x="41" y="38"/>
                    <a:pt x="41" y="38"/>
                    <a:pt x="41" y="38"/>
                  </a:cubicBezTo>
                  <a:cubicBezTo>
                    <a:pt x="49" y="38"/>
                    <a:pt x="54" y="32"/>
                    <a:pt x="54" y="25"/>
                  </a:cubicBezTo>
                  <a:cubicBezTo>
                    <a:pt x="54" y="13"/>
                    <a:pt x="54" y="13"/>
                    <a:pt x="54" y="13"/>
                  </a:cubicBezTo>
                  <a:cubicBezTo>
                    <a:pt x="54" y="6"/>
                    <a:pt x="49" y="0"/>
                    <a:pt x="41" y="0"/>
                  </a:cubicBezTo>
                  <a:close/>
                  <a:moveTo>
                    <a:pt x="14" y="22"/>
                  </a:moveTo>
                  <a:cubicBezTo>
                    <a:pt x="12" y="22"/>
                    <a:pt x="11" y="21"/>
                    <a:pt x="11" y="19"/>
                  </a:cubicBezTo>
                  <a:cubicBezTo>
                    <a:pt x="11" y="18"/>
                    <a:pt x="12" y="16"/>
                    <a:pt x="14" y="16"/>
                  </a:cubicBezTo>
                  <a:cubicBezTo>
                    <a:pt x="15" y="16"/>
                    <a:pt x="17" y="18"/>
                    <a:pt x="17" y="19"/>
                  </a:cubicBezTo>
                  <a:cubicBezTo>
                    <a:pt x="17" y="21"/>
                    <a:pt x="15" y="22"/>
                    <a:pt x="14" y="22"/>
                  </a:cubicBezTo>
                  <a:close/>
                  <a:moveTo>
                    <a:pt x="22" y="22"/>
                  </a:moveTo>
                  <a:cubicBezTo>
                    <a:pt x="21" y="22"/>
                    <a:pt x="19" y="21"/>
                    <a:pt x="19" y="19"/>
                  </a:cubicBezTo>
                  <a:cubicBezTo>
                    <a:pt x="19" y="18"/>
                    <a:pt x="21" y="16"/>
                    <a:pt x="22" y="16"/>
                  </a:cubicBezTo>
                  <a:cubicBezTo>
                    <a:pt x="24" y="16"/>
                    <a:pt x="25" y="18"/>
                    <a:pt x="25" y="19"/>
                  </a:cubicBezTo>
                  <a:cubicBezTo>
                    <a:pt x="25" y="21"/>
                    <a:pt x="24" y="22"/>
                    <a:pt x="22" y="22"/>
                  </a:cubicBezTo>
                  <a:close/>
                  <a:moveTo>
                    <a:pt x="32" y="22"/>
                  </a:moveTo>
                  <a:cubicBezTo>
                    <a:pt x="30" y="22"/>
                    <a:pt x="29" y="21"/>
                    <a:pt x="29" y="19"/>
                  </a:cubicBezTo>
                  <a:cubicBezTo>
                    <a:pt x="29" y="18"/>
                    <a:pt x="30" y="16"/>
                    <a:pt x="32" y="16"/>
                  </a:cubicBezTo>
                  <a:cubicBezTo>
                    <a:pt x="33" y="16"/>
                    <a:pt x="35" y="18"/>
                    <a:pt x="35" y="19"/>
                  </a:cubicBezTo>
                  <a:cubicBezTo>
                    <a:pt x="35" y="21"/>
                    <a:pt x="33" y="22"/>
                    <a:pt x="32" y="22"/>
                  </a:cubicBezTo>
                  <a:close/>
                  <a:moveTo>
                    <a:pt x="40" y="22"/>
                  </a:moveTo>
                  <a:cubicBezTo>
                    <a:pt x="39" y="22"/>
                    <a:pt x="37" y="21"/>
                    <a:pt x="37" y="19"/>
                  </a:cubicBezTo>
                  <a:cubicBezTo>
                    <a:pt x="37" y="18"/>
                    <a:pt x="39" y="16"/>
                    <a:pt x="40" y="16"/>
                  </a:cubicBezTo>
                  <a:cubicBezTo>
                    <a:pt x="42" y="16"/>
                    <a:pt x="43" y="18"/>
                    <a:pt x="43" y="19"/>
                  </a:cubicBezTo>
                  <a:cubicBezTo>
                    <a:pt x="43" y="21"/>
                    <a:pt x="42" y="22"/>
                    <a:pt x="40" y="22"/>
                  </a:cubicBezTo>
                  <a:close/>
                </a:path>
              </a:pathLst>
            </a:custGeom>
            <a:solidFill>
              <a:schemeClr val="bg1"/>
            </a:solidFill>
            <a:ln w="9525" cmpd="sng">
              <a:noFill/>
              <a:bevel/>
            </a:ln>
          </p:spPr>
          <p:txBody>
            <a:bodyPr/>
            <a:lstStyle/>
            <a:p>
              <a:endParaRPr lang="zh-CN" altLang="en-US"/>
            </a:p>
          </p:txBody>
        </p:sp>
        <p:sp>
          <p:nvSpPr>
            <p:cNvPr id="48163" name="文本框 34"/>
            <p:cNvSpPr>
              <a:spLocks noChangeArrowheads="1"/>
            </p:cNvSpPr>
            <p:nvPr/>
          </p:nvSpPr>
          <p:spPr bwMode="auto">
            <a:xfrm>
              <a:off x="138206" y="774396"/>
              <a:ext cx="1440160" cy="615553"/>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en-US" altLang="zh-CN" sz="2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en-US" altLang="zh-CN"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KEY WORD</a:t>
              </a:r>
              <a:endPar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773" name="Group 29"/>
          <p:cNvGrpSpPr/>
          <p:nvPr/>
        </p:nvGrpSpPr>
        <p:grpSpPr bwMode="auto">
          <a:xfrm>
            <a:off x="7373938" y="4562475"/>
            <a:ext cx="1614487" cy="1512888"/>
            <a:chOff x="0" y="0"/>
            <a:chExt cx="1614944" cy="1512168"/>
          </a:xfrm>
        </p:grpSpPr>
        <p:sp>
          <p:nvSpPr>
            <p:cNvPr id="48158" name="圆角矩形 26"/>
            <p:cNvSpPr>
              <a:spLocks noChangeArrowheads="1"/>
            </p:cNvSpPr>
            <p:nvPr/>
          </p:nvSpPr>
          <p:spPr bwMode="auto">
            <a:xfrm>
              <a:off x="0" y="0"/>
              <a:ext cx="1512168" cy="1512168"/>
            </a:xfrm>
            <a:prstGeom prst="roundRect">
              <a:avLst>
                <a:gd name="adj" fmla="val 11829"/>
              </a:avLst>
            </a:prstGeom>
            <a:solidFill>
              <a:srgbClr val="225278"/>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8159" name="Freeform 67"/>
            <p:cNvSpPr>
              <a:spLocks noChangeArrowheads="1"/>
            </p:cNvSpPr>
            <p:nvPr/>
          </p:nvSpPr>
          <p:spPr bwMode="auto">
            <a:xfrm>
              <a:off x="579673" y="144944"/>
              <a:ext cx="398909" cy="503128"/>
            </a:xfrm>
            <a:custGeom>
              <a:avLst/>
              <a:gdLst>
                <a:gd name="T0" fmla="*/ 203698 w 47"/>
                <a:gd name="T1" fmla="*/ 0 h 58"/>
                <a:gd name="T2" fmla="*/ 280085 w 47"/>
                <a:gd name="T3" fmla="*/ 17349 h 58"/>
                <a:gd name="T4" fmla="*/ 297060 w 47"/>
                <a:gd name="T5" fmla="*/ 199516 h 58"/>
                <a:gd name="T6" fmla="*/ 254623 w 47"/>
                <a:gd name="T7" fmla="*/ 277588 h 58"/>
                <a:gd name="T8" fmla="*/ 263110 w 47"/>
                <a:gd name="T9" fmla="*/ 329636 h 58"/>
                <a:gd name="T10" fmla="*/ 331010 w 47"/>
                <a:gd name="T11" fmla="*/ 373009 h 58"/>
                <a:gd name="T12" fmla="*/ 398909 w 47"/>
                <a:gd name="T13" fmla="*/ 390358 h 58"/>
                <a:gd name="T14" fmla="*/ 381934 w 47"/>
                <a:gd name="T15" fmla="*/ 503128 h 58"/>
                <a:gd name="T16" fmla="*/ 25462 w 47"/>
                <a:gd name="T17" fmla="*/ 503128 h 58"/>
                <a:gd name="T18" fmla="*/ 0 w 47"/>
                <a:gd name="T19" fmla="*/ 390358 h 58"/>
                <a:gd name="T20" fmla="*/ 67899 w 47"/>
                <a:gd name="T21" fmla="*/ 373009 h 58"/>
                <a:gd name="T22" fmla="*/ 135799 w 47"/>
                <a:gd name="T23" fmla="*/ 329636 h 58"/>
                <a:gd name="T24" fmla="*/ 144286 w 47"/>
                <a:gd name="T25" fmla="*/ 277588 h 58"/>
                <a:gd name="T26" fmla="*/ 110337 w 47"/>
                <a:gd name="T27" fmla="*/ 190842 h 58"/>
                <a:gd name="T28" fmla="*/ 127311 w 47"/>
                <a:gd name="T29" fmla="*/ 17349 h 58"/>
                <a:gd name="T30" fmla="*/ 195211 w 47"/>
                <a:gd name="T31" fmla="*/ 0 h 58"/>
                <a:gd name="T32" fmla="*/ 203698 w 47"/>
                <a:gd name="T33" fmla="*/ 0 h 58"/>
                <a:gd name="T34" fmla="*/ 203698 w 47"/>
                <a:gd name="T35" fmla="*/ 0 h 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
                <a:gd name="T55" fmla="*/ 0 h 58"/>
                <a:gd name="T56" fmla="*/ 47 w 47"/>
                <a:gd name="T57" fmla="*/ 58 h 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 h="58">
                  <a:moveTo>
                    <a:pt x="24" y="0"/>
                  </a:moveTo>
                  <a:cubicBezTo>
                    <a:pt x="27" y="0"/>
                    <a:pt x="30" y="0"/>
                    <a:pt x="33" y="2"/>
                  </a:cubicBezTo>
                  <a:cubicBezTo>
                    <a:pt x="37" y="6"/>
                    <a:pt x="36" y="14"/>
                    <a:pt x="35" y="23"/>
                  </a:cubicBezTo>
                  <a:cubicBezTo>
                    <a:pt x="34" y="28"/>
                    <a:pt x="32" y="30"/>
                    <a:pt x="30" y="32"/>
                  </a:cubicBezTo>
                  <a:cubicBezTo>
                    <a:pt x="30" y="34"/>
                    <a:pt x="31" y="38"/>
                    <a:pt x="31" y="38"/>
                  </a:cubicBezTo>
                  <a:cubicBezTo>
                    <a:pt x="33" y="41"/>
                    <a:pt x="36" y="42"/>
                    <a:pt x="39" y="43"/>
                  </a:cubicBezTo>
                  <a:cubicBezTo>
                    <a:pt x="43" y="43"/>
                    <a:pt x="47" y="45"/>
                    <a:pt x="47" y="45"/>
                  </a:cubicBezTo>
                  <a:cubicBezTo>
                    <a:pt x="45" y="58"/>
                    <a:pt x="45" y="58"/>
                    <a:pt x="45" y="58"/>
                  </a:cubicBezTo>
                  <a:cubicBezTo>
                    <a:pt x="3" y="58"/>
                    <a:pt x="3" y="58"/>
                    <a:pt x="3" y="58"/>
                  </a:cubicBezTo>
                  <a:cubicBezTo>
                    <a:pt x="0" y="45"/>
                    <a:pt x="0" y="45"/>
                    <a:pt x="0" y="45"/>
                  </a:cubicBezTo>
                  <a:cubicBezTo>
                    <a:pt x="5" y="43"/>
                    <a:pt x="4" y="43"/>
                    <a:pt x="8" y="43"/>
                  </a:cubicBezTo>
                  <a:cubicBezTo>
                    <a:pt x="12" y="42"/>
                    <a:pt x="14" y="41"/>
                    <a:pt x="16" y="38"/>
                  </a:cubicBezTo>
                  <a:cubicBezTo>
                    <a:pt x="16" y="38"/>
                    <a:pt x="17" y="34"/>
                    <a:pt x="17" y="32"/>
                  </a:cubicBezTo>
                  <a:cubicBezTo>
                    <a:pt x="15" y="30"/>
                    <a:pt x="13" y="28"/>
                    <a:pt x="13" y="22"/>
                  </a:cubicBezTo>
                  <a:cubicBezTo>
                    <a:pt x="12" y="13"/>
                    <a:pt x="10" y="6"/>
                    <a:pt x="15" y="2"/>
                  </a:cubicBezTo>
                  <a:cubicBezTo>
                    <a:pt x="17" y="0"/>
                    <a:pt x="20" y="0"/>
                    <a:pt x="23" y="0"/>
                  </a:cubicBezTo>
                  <a:cubicBezTo>
                    <a:pt x="24" y="0"/>
                    <a:pt x="24" y="0"/>
                    <a:pt x="24" y="0"/>
                  </a:cubicBezTo>
                  <a:cubicBezTo>
                    <a:pt x="24" y="0"/>
                    <a:pt x="24" y="0"/>
                    <a:pt x="24" y="0"/>
                  </a:cubicBezTo>
                  <a:close/>
                </a:path>
              </a:pathLst>
            </a:custGeom>
            <a:solidFill>
              <a:schemeClr val="bg1"/>
            </a:solidFill>
            <a:ln w="9525" cmpd="sng">
              <a:noFill/>
              <a:bevel/>
            </a:ln>
          </p:spPr>
          <p:txBody>
            <a:bodyPr/>
            <a:lstStyle/>
            <a:p>
              <a:endParaRPr lang="zh-CN" altLang="en-US"/>
            </a:p>
          </p:txBody>
        </p:sp>
        <p:sp>
          <p:nvSpPr>
            <p:cNvPr id="48160" name="文本框 35"/>
            <p:cNvSpPr>
              <a:spLocks noChangeArrowheads="1"/>
            </p:cNvSpPr>
            <p:nvPr/>
          </p:nvSpPr>
          <p:spPr bwMode="auto">
            <a:xfrm>
              <a:off x="174784" y="772343"/>
              <a:ext cx="1440160" cy="615553"/>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en-US" altLang="zh-CN" sz="2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en-US" altLang="zh-CN"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KEY WORD</a:t>
              </a:r>
              <a:endPar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777" name="Group 33"/>
          <p:cNvGrpSpPr/>
          <p:nvPr/>
        </p:nvGrpSpPr>
        <p:grpSpPr bwMode="auto">
          <a:xfrm>
            <a:off x="9386888" y="4562475"/>
            <a:ext cx="1585912" cy="1512888"/>
            <a:chOff x="0" y="0"/>
            <a:chExt cx="1585790" cy="1512168"/>
          </a:xfrm>
        </p:grpSpPr>
        <p:sp>
          <p:nvSpPr>
            <p:cNvPr id="48151" name="圆角矩形 30"/>
            <p:cNvSpPr>
              <a:spLocks noChangeArrowheads="1"/>
            </p:cNvSpPr>
            <p:nvPr/>
          </p:nvSpPr>
          <p:spPr bwMode="auto">
            <a:xfrm>
              <a:off x="0" y="0"/>
              <a:ext cx="1512168" cy="1512168"/>
            </a:xfrm>
            <a:prstGeom prst="roundRect">
              <a:avLst>
                <a:gd name="adj" fmla="val 11829"/>
              </a:avLst>
            </a:prstGeom>
            <a:solidFill>
              <a:srgbClr val="15939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nvGrpSpPr>
            <p:cNvPr id="48152" name="Group 35"/>
            <p:cNvGrpSpPr/>
            <p:nvPr/>
          </p:nvGrpSpPr>
          <p:grpSpPr bwMode="auto">
            <a:xfrm>
              <a:off x="509442" y="257855"/>
              <a:ext cx="493283" cy="421927"/>
              <a:chOff x="0" y="0"/>
              <a:chExt cx="820038" cy="701415"/>
            </a:xfrm>
          </p:grpSpPr>
          <p:sp>
            <p:nvSpPr>
              <p:cNvPr id="48154" name="Freeform 88"/>
              <p:cNvSpPr>
                <a:spLocks noChangeArrowheads="1"/>
              </p:cNvSpPr>
              <p:nvPr/>
            </p:nvSpPr>
            <p:spPr bwMode="auto">
              <a:xfrm>
                <a:off x="268188" y="639526"/>
                <a:ext cx="293976" cy="36102"/>
              </a:xfrm>
              <a:custGeom>
                <a:avLst/>
                <a:gdLst>
                  <a:gd name="T0" fmla="*/ 220482 w 24"/>
                  <a:gd name="T1" fmla="*/ 0 h 3"/>
                  <a:gd name="T2" fmla="*/ 73494 w 24"/>
                  <a:gd name="T3" fmla="*/ 0 h 3"/>
                  <a:gd name="T4" fmla="*/ 48996 w 24"/>
                  <a:gd name="T5" fmla="*/ 24068 h 3"/>
                  <a:gd name="T6" fmla="*/ 0 w 24"/>
                  <a:gd name="T7" fmla="*/ 36102 h 3"/>
                  <a:gd name="T8" fmla="*/ 0 w 24"/>
                  <a:gd name="T9" fmla="*/ 36102 h 3"/>
                  <a:gd name="T10" fmla="*/ 293976 w 24"/>
                  <a:gd name="T11" fmla="*/ 36102 h 3"/>
                  <a:gd name="T12" fmla="*/ 293976 w 24"/>
                  <a:gd name="T13" fmla="*/ 36102 h 3"/>
                  <a:gd name="T14" fmla="*/ 244980 w 24"/>
                  <a:gd name="T15" fmla="*/ 24068 h 3"/>
                  <a:gd name="T16" fmla="*/ 220482 w 24"/>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3"/>
                  <a:gd name="T29" fmla="*/ 24 w 2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3">
                    <a:moveTo>
                      <a:pt x="18" y="0"/>
                    </a:moveTo>
                    <a:cubicBezTo>
                      <a:pt x="6" y="0"/>
                      <a:pt x="6" y="0"/>
                      <a:pt x="6" y="0"/>
                    </a:cubicBezTo>
                    <a:cubicBezTo>
                      <a:pt x="6" y="1"/>
                      <a:pt x="5" y="1"/>
                      <a:pt x="4" y="2"/>
                    </a:cubicBezTo>
                    <a:cubicBezTo>
                      <a:pt x="0" y="3"/>
                      <a:pt x="0" y="3"/>
                      <a:pt x="0" y="3"/>
                    </a:cubicBezTo>
                    <a:cubicBezTo>
                      <a:pt x="0" y="3"/>
                      <a:pt x="0" y="3"/>
                      <a:pt x="0" y="3"/>
                    </a:cubicBezTo>
                    <a:cubicBezTo>
                      <a:pt x="24" y="3"/>
                      <a:pt x="24" y="3"/>
                      <a:pt x="24" y="3"/>
                    </a:cubicBezTo>
                    <a:cubicBezTo>
                      <a:pt x="24" y="3"/>
                      <a:pt x="24" y="3"/>
                      <a:pt x="24" y="3"/>
                    </a:cubicBezTo>
                    <a:cubicBezTo>
                      <a:pt x="24" y="3"/>
                      <a:pt x="24" y="3"/>
                      <a:pt x="20" y="2"/>
                    </a:cubicBezTo>
                    <a:cubicBezTo>
                      <a:pt x="19" y="1"/>
                      <a:pt x="18" y="1"/>
                      <a:pt x="18" y="0"/>
                    </a:cubicBezTo>
                    <a:close/>
                  </a:path>
                </a:pathLst>
              </a:custGeom>
              <a:solidFill>
                <a:schemeClr val="bg1"/>
              </a:solidFill>
              <a:ln w="9525" cmpd="sng">
                <a:noFill/>
                <a:bevel/>
              </a:ln>
            </p:spPr>
            <p:txBody>
              <a:bodyPr/>
              <a:lstStyle/>
              <a:p>
                <a:endParaRPr lang="zh-CN" altLang="en-US"/>
              </a:p>
            </p:txBody>
          </p:sp>
          <p:sp>
            <p:nvSpPr>
              <p:cNvPr id="48155" name="Rectangle 89"/>
              <p:cNvSpPr>
                <a:spLocks noChangeArrowheads="1"/>
              </p:cNvSpPr>
              <p:nvPr/>
            </p:nvSpPr>
            <p:spPr bwMode="auto">
              <a:xfrm>
                <a:off x="268188" y="685943"/>
                <a:ext cx="293976" cy="15472"/>
              </a:xfrm>
              <a:prstGeom prst="rect">
                <a:avLst/>
              </a:prstGeom>
              <a:solidFill>
                <a:schemeClr val="bg1"/>
              </a:solidFill>
              <a:ln w="9525">
                <a:noFill/>
                <a:bevel/>
              </a:ln>
            </p:spPr>
            <p:txBody>
              <a:bodyPr/>
              <a:lstStyle/>
              <a:p>
                <a:pPr eaLnBrk="1" hangingPunct="1">
                  <a:buFont typeface="Arial" panose="020B0604020202020204" pitchFamily="34" charset="0"/>
                  <a:buNone/>
                </a:pPr>
                <a:endParaRPr lang="zh-CN" altLang="zh-CN">
                  <a:solidFill>
                    <a:srgbClr val="000000"/>
                  </a:solidFill>
                  <a:latin typeface="Calibri" panose="020F0502020204030204" pitchFamily="34" charset="0"/>
                  <a:sym typeface="宋体" panose="02010600030101010101" pitchFamily="2" charset="-122"/>
                </a:endParaRPr>
              </a:p>
            </p:txBody>
          </p:sp>
          <p:sp>
            <p:nvSpPr>
              <p:cNvPr id="48156" name="Freeform 90"/>
              <p:cNvSpPr>
                <a:spLocks noChangeArrowheads="1"/>
              </p:cNvSpPr>
              <p:nvPr/>
            </p:nvSpPr>
            <p:spPr bwMode="auto">
              <a:xfrm>
                <a:off x="319763" y="572478"/>
                <a:ext cx="195984" cy="51575"/>
              </a:xfrm>
              <a:custGeom>
                <a:avLst/>
                <a:gdLst>
                  <a:gd name="T0" fmla="*/ 171486 w 16"/>
                  <a:gd name="T1" fmla="*/ 51575 h 4"/>
                  <a:gd name="T2" fmla="*/ 195984 w 16"/>
                  <a:gd name="T3" fmla="*/ 0 h 4"/>
                  <a:gd name="T4" fmla="*/ 0 w 16"/>
                  <a:gd name="T5" fmla="*/ 0 h 4"/>
                  <a:gd name="T6" fmla="*/ 24498 w 16"/>
                  <a:gd name="T7" fmla="*/ 51575 h 4"/>
                  <a:gd name="T8" fmla="*/ 171486 w 16"/>
                  <a:gd name="T9" fmla="*/ 51575 h 4"/>
                  <a:gd name="T10" fmla="*/ 0 60000 65536"/>
                  <a:gd name="T11" fmla="*/ 0 60000 65536"/>
                  <a:gd name="T12" fmla="*/ 0 60000 65536"/>
                  <a:gd name="T13" fmla="*/ 0 60000 65536"/>
                  <a:gd name="T14" fmla="*/ 0 60000 65536"/>
                  <a:gd name="T15" fmla="*/ 0 w 16"/>
                  <a:gd name="T16" fmla="*/ 0 h 4"/>
                  <a:gd name="T17" fmla="*/ 16 w 16"/>
                  <a:gd name="T18" fmla="*/ 4 h 4"/>
                </a:gdLst>
                <a:ahLst/>
                <a:cxnLst>
                  <a:cxn ang="T10">
                    <a:pos x="T0" y="T1"/>
                  </a:cxn>
                  <a:cxn ang="T11">
                    <a:pos x="T2" y="T3"/>
                  </a:cxn>
                  <a:cxn ang="T12">
                    <a:pos x="T4" y="T5"/>
                  </a:cxn>
                  <a:cxn ang="T13">
                    <a:pos x="T6" y="T7"/>
                  </a:cxn>
                  <a:cxn ang="T14">
                    <a:pos x="T8" y="T9"/>
                  </a:cxn>
                </a:cxnLst>
                <a:rect l="T15" t="T16" r="T17" b="T18"/>
                <a:pathLst>
                  <a:path w="16" h="4">
                    <a:moveTo>
                      <a:pt x="14" y="4"/>
                    </a:moveTo>
                    <a:cubicBezTo>
                      <a:pt x="14" y="2"/>
                      <a:pt x="16" y="0"/>
                      <a:pt x="16" y="0"/>
                    </a:cubicBezTo>
                    <a:cubicBezTo>
                      <a:pt x="0" y="0"/>
                      <a:pt x="0" y="0"/>
                      <a:pt x="0" y="0"/>
                    </a:cubicBezTo>
                    <a:cubicBezTo>
                      <a:pt x="0" y="0"/>
                      <a:pt x="2" y="2"/>
                      <a:pt x="2" y="4"/>
                    </a:cubicBezTo>
                    <a:lnTo>
                      <a:pt x="14" y="4"/>
                    </a:lnTo>
                    <a:close/>
                  </a:path>
                </a:pathLst>
              </a:custGeom>
              <a:solidFill>
                <a:schemeClr val="bg1"/>
              </a:solidFill>
              <a:ln w="9525" cmpd="sng">
                <a:noFill/>
                <a:bevel/>
              </a:ln>
            </p:spPr>
            <p:txBody>
              <a:bodyPr/>
              <a:lstStyle/>
              <a:p>
                <a:endParaRPr lang="zh-CN" altLang="en-US"/>
              </a:p>
            </p:txBody>
          </p:sp>
          <p:sp>
            <p:nvSpPr>
              <p:cNvPr id="48157" name="Freeform 91"/>
              <p:cNvSpPr>
                <a:spLocks noEditPoints="1" noChangeArrowheads="1"/>
              </p:cNvSpPr>
              <p:nvPr/>
            </p:nvSpPr>
            <p:spPr bwMode="auto">
              <a:xfrm>
                <a:off x="0" y="0"/>
                <a:ext cx="820038" cy="562164"/>
              </a:xfrm>
              <a:custGeom>
                <a:avLst/>
                <a:gdLst>
                  <a:gd name="T0" fmla="*/ 795559 w 67"/>
                  <a:gd name="T1" fmla="*/ 0 h 45"/>
                  <a:gd name="T2" fmla="*/ 24479 w 67"/>
                  <a:gd name="T3" fmla="*/ 0 h 45"/>
                  <a:gd name="T4" fmla="*/ 0 w 67"/>
                  <a:gd name="T5" fmla="*/ 24985 h 45"/>
                  <a:gd name="T6" fmla="*/ 0 w 67"/>
                  <a:gd name="T7" fmla="*/ 537179 h 45"/>
                  <a:gd name="T8" fmla="*/ 24479 w 67"/>
                  <a:gd name="T9" fmla="*/ 562164 h 45"/>
                  <a:gd name="T10" fmla="*/ 795559 w 67"/>
                  <a:gd name="T11" fmla="*/ 562164 h 45"/>
                  <a:gd name="T12" fmla="*/ 820038 w 67"/>
                  <a:gd name="T13" fmla="*/ 537179 h 45"/>
                  <a:gd name="T14" fmla="*/ 820038 w 67"/>
                  <a:gd name="T15" fmla="*/ 24985 h 45"/>
                  <a:gd name="T16" fmla="*/ 795559 w 67"/>
                  <a:gd name="T17" fmla="*/ 0 h 45"/>
                  <a:gd name="T18" fmla="*/ 807799 w 67"/>
                  <a:gd name="T19" fmla="*/ 487209 h 45"/>
                  <a:gd name="T20" fmla="*/ 807799 w 67"/>
                  <a:gd name="T21" fmla="*/ 487209 h 45"/>
                  <a:gd name="T22" fmla="*/ 36718 w 67"/>
                  <a:gd name="T23" fmla="*/ 487209 h 45"/>
                  <a:gd name="T24" fmla="*/ 24479 w 67"/>
                  <a:gd name="T25" fmla="*/ 487209 h 45"/>
                  <a:gd name="T26" fmla="*/ 24479 w 67"/>
                  <a:gd name="T27" fmla="*/ 24985 h 45"/>
                  <a:gd name="T28" fmla="*/ 36718 w 67"/>
                  <a:gd name="T29" fmla="*/ 24985 h 45"/>
                  <a:gd name="T30" fmla="*/ 807799 w 67"/>
                  <a:gd name="T31" fmla="*/ 24985 h 45"/>
                  <a:gd name="T32" fmla="*/ 807799 w 67"/>
                  <a:gd name="T33" fmla="*/ 24985 h 45"/>
                  <a:gd name="T34" fmla="*/ 807799 w 67"/>
                  <a:gd name="T35" fmla="*/ 487209 h 4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7"/>
                  <a:gd name="T55" fmla="*/ 0 h 45"/>
                  <a:gd name="T56" fmla="*/ 67 w 67"/>
                  <a:gd name="T57" fmla="*/ 45 h 4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7" h="45">
                    <a:moveTo>
                      <a:pt x="65" y="0"/>
                    </a:moveTo>
                    <a:cubicBezTo>
                      <a:pt x="2" y="0"/>
                      <a:pt x="2" y="0"/>
                      <a:pt x="2" y="0"/>
                    </a:cubicBezTo>
                    <a:cubicBezTo>
                      <a:pt x="1" y="0"/>
                      <a:pt x="0" y="1"/>
                      <a:pt x="0" y="2"/>
                    </a:cubicBezTo>
                    <a:cubicBezTo>
                      <a:pt x="0" y="43"/>
                      <a:pt x="0" y="43"/>
                      <a:pt x="0" y="43"/>
                    </a:cubicBezTo>
                    <a:cubicBezTo>
                      <a:pt x="0" y="44"/>
                      <a:pt x="1" y="45"/>
                      <a:pt x="2" y="45"/>
                    </a:cubicBezTo>
                    <a:cubicBezTo>
                      <a:pt x="65" y="45"/>
                      <a:pt x="65" y="45"/>
                      <a:pt x="65" y="45"/>
                    </a:cubicBezTo>
                    <a:cubicBezTo>
                      <a:pt x="67" y="45"/>
                      <a:pt x="67" y="44"/>
                      <a:pt x="67" y="43"/>
                    </a:cubicBezTo>
                    <a:cubicBezTo>
                      <a:pt x="67" y="2"/>
                      <a:pt x="67" y="2"/>
                      <a:pt x="67" y="2"/>
                    </a:cubicBezTo>
                    <a:cubicBezTo>
                      <a:pt x="67" y="1"/>
                      <a:pt x="67" y="0"/>
                      <a:pt x="65" y="0"/>
                    </a:cubicBezTo>
                    <a:close/>
                    <a:moveTo>
                      <a:pt x="66" y="39"/>
                    </a:moveTo>
                    <a:cubicBezTo>
                      <a:pt x="66" y="39"/>
                      <a:pt x="66" y="39"/>
                      <a:pt x="66" y="39"/>
                    </a:cubicBezTo>
                    <a:cubicBezTo>
                      <a:pt x="3" y="39"/>
                      <a:pt x="3" y="39"/>
                      <a:pt x="3" y="39"/>
                    </a:cubicBezTo>
                    <a:cubicBezTo>
                      <a:pt x="3" y="39"/>
                      <a:pt x="2" y="39"/>
                      <a:pt x="2" y="39"/>
                    </a:cubicBezTo>
                    <a:cubicBezTo>
                      <a:pt x="2" y="2"/>
                      <a:pt x="2" y="2"/>
                      <a:pt x="2" y="2"/>
                    </a:cubicBezTo>
                    <a:cubicBezTo>
                      <a:pt x="2" y="2"/>
                      <a:pt x="3" y="2"/>
                      <a:pt x="3" y="2"/>
                    </a:cubicBezTo>
                    <a:cubicBezTo>
                      <a:pt x="66" y="2"/>
                      <a:pt x="66" y="2"/>
                      <a:pt x="66" y="2"/>
                    </a:cubicBezTo>
                    <a:cubicBezTo>
                      <a:pt x="66" y="2"/>
                      <a:pt x="66" y="2"/>
                      <a:pt x="66" y="2"/>
                    </a:cubicBezTo>
                    <a:lnTo>
                      <a:pt x="66" y="39"/>
                    </a:lnTo>
                    <a:close/>
                  </a:path>
                </a:pathLst>
              </a:custGeom>
              <a:solidFill>
                <a:schemeClr val="bg1"/>
              </a:solidFill>
              <a:ln w="9525" cmpd="sng">
                <a:noFill/>
                <a:bevel/>
              </a:ln>
            </p:spPr>
            <p:txBody>
              <a:bodyPr/>
              <a:lstStyle/>
              <a:p>
                <a:endParaRPr lang="zh-CN" altLang="en-US"/>
              </a:p>
            </p:txBody>
          </p:sp>
        </p:grpSp>
        <p:sp>
          <p:nvSpPr>
            <p:cNvPr id="48153" name="文本框 36"/>
            <p:cNvSpPr>
              <a:spLocks noChangeArrowheads="1"/>
            </p:cNvSpPr>
            <p:nvPr/>
          </p:nvSpPr>
          <p:spPr bwMode="auto">
            <a:xfrm>
              <a:off x="145630" y="771276"/>
              <a:ext cx="1440160" cy="615553"/>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en-US" altLang="zh-CN" sz="2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en-US" altLang="zh-CN"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KEY WORD</a:t>
              </a:r>
              <a:endPar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1785" name="图片 37"/>
          <p:cNvPicPr>
            <a:picLocks noChangeAspect="1" noChangeArrowheads="1"/>
          </p:cNvPicPr>
          <p:nvPr/>
        </p:nvPicPr>
        <p:blipFill>
          <a:blip r:embed="rId3"/>
          <a:srcRect/>
          <a:stretch>
            <a:fillRect/>
          </a:stretch>
        </p:blipFill>
        <p:spPr bwMode="auto">
          <a:xfrm>
            <a:off x="1343025" y="1089025"/>
            <a:ext cx="4448175" cy="2967038"/>
          </a:xfrm>
          <a:prstGeom prst="rect">
            <a:avLst/>
          </a:prstGeom>
          <a:noFill/>
          <a:ln w="9525">
            <a:noFill/>
            <a:miter lim="800000"/>
            <a:headEnd/>
            <a:tailEnd/>
          </a:ln>
        </p:spPr>
      </p:pic>
      <p:sp>
        <p:nvSpPr>
          <p:cNvPr id="31786" name="TextBox 35"/>
          <p:cNvSpPr>
            <a:spLocks noChangeArrowheads="1"/>
          </p:cNvSpPr>
          <p:nvPr/>
        </p:nvSpPr>
        <p:spPr bwMode="auto">
          <a:xfrm>
            <a:off x="6804025" y="1063625"/>
            <a:ext cx="4170363" cy="831850"/>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787" name="TextBox 35"/>
          <p:cNvSpPr>
            <a:spLocks noChangeArrowheads="1"/>
          </p:cNvSpPr>
          <p:nvPr/>
        </p:nvSpPr>
        <p:spPr bwMode="auto">
          <a:xfrm>
            <a:off x="6804025" y="2193925"/>
            <a:ext cx="4146550" cy="831850"/>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788" name="TextBox 35"/>
          <p:cNvSpPr>
            <a:spLocks noChangeArrowheads="1"/>
          </p:cNvSpPr>
          <p:nvPr/>
        </p:nvSpPr>
        <p:spPr bwMode="auto">
          <a:xfrm>
            <a:off x="6804025" y="3417888"/>
            <a:ext cx="4146550" cy="830262"/>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1789" name="图片 41"/>
          <p:cNvPicPr>
            <a:picLocks noChangeAspect="1" noChangeArrowheads="1"/>
          </p:cNvPicPr>
          <p:nvPr/>
        </p:nvPicPr>
        <p:blipFill>
          <a:blip r:embed="rId4"/>
          <a:srcRect/>
          <a:stretch>
            <a:fillRect/>
          </a:stretch>
        </p:blipFill>
        <p:spPr bwMode="auto">
          <a:xfrm>
            <a:off x="6022975" y="1158875"/>
            <a:ext cx="642938" cy="642938"/>
          </a:xfrm>
          <a:prstGeom prst="rect">
            <a:avLst/>
          </a:prstGeom>
          <a:noFill/>
          <a:ln w="9525">
            <a:noFill/>
            <a:miter lim="800000"/>
            <a:headEnd/>
            <a:tailEnd/>
          </a:ln>
        </p:spPr>
      </p:pic>
      <p:pic>
        <p:nvPicPr>
          <p:cNvPr id="31790" name="图片 42"/>
          <p:cNvPicPr>
            <a:picLocks noChangeAspect="1" noChangeArrowheads="1"/>
          </p:cNvPicPr>
          <p:nvPr/>
        </p:nvPicPr>
        <p:blipFill>
          <a:blip r:embed="rId5"/>
          <a:srcRect/>
          <a:stretch>
            <a:fillRect/>
          </a:stretch>
        </p:blipFill>
        <p:spPr bwMode="auto">
          <a:xfrm>
            <a:off x="6086475" y="2301875"/>
            <a:ext cx="614363" cy="615950"/>
          </a:xfrm>
          <a:prstGeom prst="rect">
            <a:avLst/>
          </a:prstGeom>
          <a:noFill/>
          <a:ln w="9525">
            <a:noFill/>
            <a:miter lim="800000"/>
            <a:headEnd/>
            <a:tailEnd/>
          </a:ln>
        </p:spPr>
      </p:pic>
      <p:pic>
        <p:nvPicPr>
          <p:cNvPr id="31791" name="图片 43"/>
          <p:cNvPicPr>
            <a:picLocks noChangeAspect="1" noChangeArrowheads="1"/>
          </p:cNvPicPr>
          <p:nvPr/>
        </p:nvPicPr>
        <p:blipFill>
          <a:blip r:embed="rId6"/>
          <a:srcRect/>
          <a:stretch>
            <a:fillRect/>
          </a:stretch>
        </p:blipFill>
        <p:spPr bwMode="auto">
          <a:xfrm>
            <a:off x="6067425" y="3500438"/>
            <a:ext cx="628650" cy="628650"/>
          </a:xfrm>
          <a:prstGeom prst="rect">
            <a:avLst/>
          </a:prstGeom>
          <a:noFill/>
          <a:ln w="9525">
            <a:noFill/>
            <a:miter lim="800000"/>
            <a:headEnd/>
            <a:tailEnd/>
          </a:ln>
        </p:spPr>
      </p:pic>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1785"/>
                                        </p:tgtEl>
                                        <p:attrNameLst>
                                          <p:attrName>style.visibility</p:attrName>
                                        </p:attrNameLst>
                                      </p:cBhvr>
                                      <p:to>
                                        <p:strVal val="visible"/>
                                      </p:to>
                                    </p:set>
                                    <p:animEffect>
                                      <p:cBhvr>
                                        <p:cTn id="7" dur="500"/>
                                        <p:tgtEl>
                                          <p:spTgt spid="31785"/>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31791"/>
                                        </p:tgtEl>
                                        <p:attrNameLst>
                                          <p:attrName>style.visibility</p:attrName>
                                        </p:attrNameLst>
                                      </p:cBhvr>
                                      <p:to>
                                        <p:strVal val="visible"/>
                                      </p:to>
                                    </p:set>
                                    <p:anim calcmode="lin" valueType="num">
                                      <p:cBhvr>
                                        <p:cTn id="11" dur="500" fill="hold"/>
                                        <p:tgtEl>
                                          <p:spTgt spid="31791"/>
                                        </p:tgtEl>
                                        <p:attrNameLst>
                                          <p:attrName>ppt_x</p:attrName>
                                        </p:attrNameLst>
                                      </p:cBhvr>
                                      <p:tavLst>
                                        <p:tav tm="0">
                                          <p:val>
                                            <p:strVal val="#ppt_x"/>
                                          </p:val>
                                        </p:tav>
                                        <p:tav tm="100000">
                                          <p:val>
                                            <p:strVal val="#ppt_x"/>
                                          </p:val>
                                        </p:tav>
                                      </p:tavLst>
                                    </p:anim>
                                    <p:anim calcmode="lin" valueType="num">
                                      <p:cBhvr>
                                        <p:cTn id="12" dur="500" fill="hold"/>
                                        <p:tgtEl>
                                          <p:spTgt spid="3179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50"/>
                                  </p:stCondLst>
                                  <p:childTnLst>
                                    <p:set>
                                      <p:cBhvr>
                                        <p:cTn id="14" dur="1" fill="hold">
                                          <p:stCondLst>
                                            <p:cond delay="0"/>
                                          </p:stCondLst>
                                        </p:cTn>
                                        <p:tgtEl>
                                          <p:spTgt spid="31790"/>
                                        </p:tgtEl>
                                        <p:attrNameLst>
                                          <p:attrName>style.visibility</p:attrName>
                                        </p:attrNameLst>
                                      </p:cBhvr>
                                      <p:to>
                                        <p:strVal val="visible"/>
                                      </p:to>
                                    </p:set>
                                    <p:anim calcmode="lin" valueType="num">
                                      <p:cBhvr>
                                        <p:cTn id="15" dur="500" fill="hold"/>
                                        <p:tgtEl>
                                          <p:spTgt spid="31790"/>
                                        </p:tgtEl>
                                        <p:attrNameLst>
                                          <p:attrName>ppt_x</p:attrName>
                                        </p:attrNameLst>
                                      </p:cBhvr>
                                      <p:tavLst>
                                        <p:tav tm="0">
                                          <p:val>
                                            <p:strVal val="#ppt_x"/>
                                          </p:val>
                                        </p:tav>
                                        <p:tav tm="100000">
                                          <p:val>
                                            <p:strVal val="#ppt_x"/>
                                          </p:val>
                                        </p:tav>
                                      </p:tavLst>
                                    </p:anim>
                                    <p:anim calcmode="lin" valueType="num">
                                      <p:cBhvr>
                                        <p:cTn id="16" dur="500" fill="hold"/>
                                        <p:tgtEl>
                                          <p:spTgt spid="31790"/>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500"/>
                                  </p:stCondLst>
                                  <p:childTnLst>
                                    <p:set>
                                      <p:cBhvr>
                                        <p:cTn id="18" dur="1" fill="hold">
                                          <p:stCondLst>
                                            <p:cond delay="0"/>
                                          </p:stCondLst>
                                        </p:cTn>
                                        <p:tgtEl>
                                          <p:spTgt spid="31789"/>
                                        </p:tgtEl>
                                        <p:attrNameLst>
                                          <p:attrName>style.visibility</p:attrName>
                                        </p:attrNameLst>
                                      </p:cBhvr>
                                      <p:to>
                                        <p:strVal val="visible"/>
                                      </p:to>
                                    </p:set>
                                    <p:anim calcmode="lin" valueType="num">
                                      <p:cBhvr>
                                        <p:cTn id="19" dur="500" fill="hold"/>
                                        <p:tgtEl>
                                          <p:spTgt spid="31789"/>
                                        </p:tgtEl>
                                        <p:attrNameLst>
                                          <p:attrName>ppt_x</p:attrName>
                                        </p:attrNameLst>
                                      </p:cBhvr>
                                      <p:tavLst>
                                        <p:tav tm="0">
                                          <p:val>
                                            <p:strVal val="#ppt_x"/>
                                          </p:val>
                                        </p:tav>
                                        <p:tav tm="100000">
                                          <p:val>
                                            <p:strVal val="#ppt_x"/>
                                          </p:val>
                                        </p:tav>
                                      </p:tavLst>
                                    </p:anim>
                                    <p:anim calcmode="lin" valueType="num">
                                      <p:cBhvr>
                                        <p:cTn id="20" dur="500" fill="hold"/>
                                        <p:tgtEl>
                                          <p:spTgt spid="31789"/>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 presetClass="entr" presetSubtype="2" fill="hold" grpId="0" nodeType="afterEffect">
                                  <p:stCondLst>
                                    <p:cond delay="0"/>
                                  </p:stCondLst>
                                  <p:childTnLst>
                                    <p:set>
                                      <p:cBhvr>
                                        <p:cTn id="23" dur="1" fill="hold">
                                          <p:stCondLst>
                                            <p:cond delay="0"/>
                                          </p:stCondLst>
                                        </p:cTn>
                                        <p:tgtEl>
                                          <p:spTgt spid="31786"/>
                                        </p:tgtEl>
                                        <p:attrNameLst>
                                          <p:attrName>style.visibility</p:attrName>
                                        </p:attrNameLst>
                                      </p:cBhvr>
                                      <p:to>
                                        <p:strVal val="visible"/>
                                      </p:to>
                                    </p:set>
                                    <p:anim calcmode="lin" valueType="num">
                                      <p:cBhvr>
                                        <p:cTn id="24" dur="500" fill="hold"/>
                                        <p:tgtEl>
                                          <p:spTgt spid="31786"/>
                                        </p:tgtEl>
                                        <p:attrNameLst>
                                          <p:attrName>ppt_x</p:attrName>
                                        </p:attrNameLst>
                                      </p:cBhvr>
                                      <p:tavLst>
                                        <p:tav tm="0">
                                          <p:val>
                                            <p:strVal val="1+#ppt_w/2"/>
                                          </p:val>
                                        </p:tav>
                                        <p:tav tm="100000">
                                          <p:val>
                                            <p:strVal val="#ppt_x"/>
                                          </p:val>
                                        </p:tav>
                                      </p:tavLst>
                                    </p:anim>
                                    <p:anim calcmode="lin" valueType="num">
                                      <p:cBhvr>
                                        <p:cTn id="25" dur="500" fill="hold"/>
                                        <p:tgtEl>
                                          <p:spTgt spid="31786"/>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2" fill="hold" grpId="0" nodeType="afterEffect">
                                  <p:stCondLst>
                                    <p:cond delay="0"/>
                                  </p:stCondLst>
                                  <p:childTnLst>
                                    <p:set>
                                      <p:cBhvr>
                                        <p:cTn id="28" dur="1" fill="hold">
                                          <p:stCondLst>
                                            <p:cond delay="0"/>
                                          </p:stCondLst>
                                        </p:cTn>
                                        <p:tgtEl>
                                          <p:spTgt spid="31787"/>
                                        </p:tgtEl>
                                        <p:attrNameLst>
                                          <p:attrName>style.visibility</p:attrName>
                                        </p:attrNameLst>
                                      </p:cBhvr>
                                      <p:to>
                                        <p:strVal val="visible"/>
                                      </p:to>
                                    </p:set>
                                    <p:anim calcmode="lin" valueType="num">
                                      <p:cBhvr>
                                        <p:cTn id="29" dur="500" fill="hold"/>
                                        <p:tgtEl>
                                          <p:spTgt spid="31787"/>
                                        </p:tgtEl>
                                        <p:attrNameLst>
                                          <p:attrName>ppt_x</p:attrName>
                                        </p:attrNameLst>
                                      </p:cBhvr>
                                      <p:tavLst>
                                        <p:tav tm="0">
                                          <p:val>
                                            <p:strVal val="1+#ppt_w/2"/>
                                          </p:val>
                                        </p:tav>
                                        <p:tav tm="100000">
                                          <p:val>
                                            <p:strVal val="#ppt_x"/>
                                          </p:val>
                                        </p:tav>
                                      </p:tavLst>
                                    </p:anim>
                                    <p:anim calcmode="lin" valueType="num">
                                      <p:cBhvr>
                                        <p:cTn id="30" dur="500" fill="hold"/>
                                        <p:tgtEl>
                                          <p:spTgt spid="3178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31788"/>
                                        </p:tgtEl>
                                        <p:attrNameLst>
                                          <p:attrName>style.visibility</p:attrName>
                                        </p:attrNameLst>
                                      </p:cBhvr>
                                      <p:to>
                                        <p:strVal val="visible"/>
                                      </p:to>
                                    </p:set>
                                    <p:anim calcmode="lin" valueType="num">
                                      <p:cBhvr>
                                        <p:cTn id="34" dur="500" fill="hold"/>
                                        <p:tgtEl>
                                          <p:spTgt spid="31788"/>
                                        </p:tgtEl>
                                        <p:attrNameLst>
                                          <p:attrName>ppt_x</p:attrName>
                                        </p:attrNameLst>
                                      </p:cBhvr>
                                      <p:tavLst>
                                        <p:tav tm="0">
                                          <p:val>
                                            <p:strVal val="1+#ppt_w/2"/>
                                          </p:val>
                                        </p:tav>
                                        <p:tav tm="100000">
                                          <p:val>
                                            <p:strVal val="#ppt_x"/>
                                          </p:val>
                                        </p:tav>
                                      </p:tavLst>
                                    </p:anim>
                                    <p:anim calcmode="lin" valueType="num">
                                      <p:cBhvr>
                                        <p:cTn id="35" dur="500" fill="hold"/>
                                        <p:tgtEl>
                                          <p:spTgt spid="31788"/>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31761"/>
                                        </p:tgtEl>
                                        <p:attrNameLst>
                                          <p:attrName>style.visibility</p:attrName>
                                        </p:attrNameLst>
                                      </p:cBhvr>
                                      <p:to>
                                        <p:strVal val="visible"/>
                                      </p:to>
                                    </p:set>
                                    <p:animEffect>
                                      <p:cBhvr>
                                        <p:cTn id="39" dur="500"/>
                                        <p:tgtEl>
                                          <p:spTgt spid="31761"/>
                                        </p:tgtEl>
                                      </p:cBhvr>
                                    </p:animEffect>
                                    <p:anim calcmode="lin" valueType="num">
                                      <p:cBhvr>
                                        <p:cTn id="40" dur="500" fill="hold"/>
                                        <p:tgtEl>
                                          <p:spTgt spid="31761"/>
                                        </p:tgtEl>
                                        <p:attrNameLst>
                                          <p:attrName>ppt_x</p:attrName>
                                        </p:attrNameLst>
                                      </p:cBhvr>
                                      <p:tavLst>
                                        <p:tav tm="0">
                                          <p:val>
                                            <p:strVal val="#ppt_x"/>
                                          </p:val>
                                        </p:tav>
                                        <p:tav tm="100000">
                                          <p:val>
                                            <p:strVal val="#ppt_x"/>
                                          </p:val>
                                        </p:tav>
                                      </p:tavLst>
                                    </p:anim>
                                    <p:anim calcmode="lin" valueType="num">
                                      <p:cBhvr>
                                        <p:cTn id="41" dur="500" fill="hold"/>
                                        <p:tgtEl>
                                          <p:spTgt spid="31761"/>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42" presetClass="entr" presetSubtype="0" fill="hold" nodeType="afterEffect">
                                  <p:stCondLst>
                                    <p:cond delay="0"/>
                                  </p:stCondLst>
                                  <p:childTnLst>
                                    <p:set>
                                      <p:cBhvr>
                                        <p:cTn id="44" dur="1" fill="hold">
                                          <p:stCondLst>
                                            <p:cond delay="0"/>
                                          </p:stCondLst>
                                        </p:cTn>
                                        <p:tgtEl>
                                          <p:spTgt spid="31765"/>
                                        </p:tgtEl>
                                        <p:attrNameLst>
                                          <p:attrName>style.visibility</p:attrName>
                                        </p:attrNameLst>
                                      </p:cBhvr>
                                      <p:to>
                                        <p:strVal val="visible"/>
                                      </p:to>
                                    </p:set>
                                    <p:animEffect>
                                      <p:cBhvr>
                                        <p:cTn id="45" dur="500"/>
                                        <p:tgtEl>
                                          <p:spTgt spid="31765"/>
                                        </p:tgtEl>
                                      </p:cBhvr>
                                    </p:animEffect>
                                    <p:anim calcmode="lin" valueType="num">
                                      <p:cBhvr>
                                        <p:cTn id="46" dur="500" fill="hold"/>
                                        <p:tgtEl>
                                          <p:spTgt spid="31765"/>
                                        </p:tgtEl>
                                        <p:attrNameLst>
                                          <p:attrName>ppt_x</p:attrName>
                                        </p:attrNameLst>
                                      </p:cBhvr>
                                      <p:tavLst>
                                        <p:tav tm="0">
                                          <p:val>
                                            <p:strVal val="#ppt_x"/>
                                          </p:val>
                                        </p:tav>
                                        <p:tav tm="100000">
                                          <p:val>
                                            <p:strVal val="#ppt_x"/>
                                          </p:val>
                                        </p:tav>
                                      </p:tavLst>
                                    </p:anim>
                                    <p:anim calcmode="lin" valueType="num">
                                      <p:cBhvr>
                                        <p:cTn id="47" dur="500" fill="hold"/>
                                        <p:tgtEl>
                                          <p:spTgt spid="31765"/>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42" presetClass="entr" presetSubtype="0" fill="hold" nodeType="afterEffect">
                                  <p:stCondLst>
                                    <p:cond delay="0"/>
                                  </p:stCondLst>
                                  <p:childTnLst>
                                    <p:set>
                                      <p:cBhvr>
                                        <p:cTn id="50" dur="1" fill="hold">
                                          <p:stCondLst>
                                            <p:cond delay="0"/>
                                          </p:stCondLst>
                                        </p:cTn>
                                        <p:tgtEl>
                                          <p:spTgt spid="31769"/>
                                        </p:tgtEl>
                                        <p:attrNameLst>
                                          <p:attrName>style.visibility</p:attrName>
                                        </p:attrNameLst>
                                      </p:cBhvr>
                                      <p:to>
                                        <p:strVal val="visible"/>
                                      </p:to>
                                    </p:set>
                                    <p:animEffect>
                                      <p:cBhvr>
                                        <p:cTn id="51" dur="500"/>
                                        <p:tgtEl>
                                          <p:spTgt spid="31769"/>
                                        </p:tgtEl>
                                      </p:cBhvr>
                                    </p:animEffect>
                                    <p:anim calcmode="lin" valueType="num">
                                      <p:cBhvr>
                                        <p:cTn id="52" dur="500" fill="hold"/>
                                        <p:tgtEl>
                                          <p:spTgt spid="31769"/>
                                        </p:tgtEl>
                                        <p:attrNameLst>
                                          <p:attrName>ppt_x</p:attrName>
                                        </p:attrNameLst>
                                      </p:cBhvr>
                                      <p:tavLst>
                                        <p:tav tm="0">
                                          <p:val>
                                            <p:strVal val="#ppt_x"/>
                                          </p:val>
                                        </p:tav>
                                        <p:tav tm="100000">
                                          <p:val>
                                            <p:strVal val="#ppt_x"/>
                                          </p:val>
                                        </p:tav>
                                      </p:tavLst>
                                    </p:anim>
                                    <p:anim calcmode="lin" valueType="num">
                                      <p:cBhvr>
                                        <p:cTn id="53" dur="500" fill="hold"/>
                                        <p:tgtEl>
                                          <p:spTgt spid="31769"/>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42" presetClass="entr" presetSubtype="0" fill="hold" nodeType="afterEffect">
                                  <p:stCondLst>
                                    <p:cond delay="0"/>
                                  </p:stCondLst>
                                  <p:childTnLst>
                                    <p:set>
                                      <p:cBhvr>
                                        <p:cTn id="56" dur="1" fill="hold">
                                          <p:stCondLst>
                                            <p:cond delay="0"/>
                                          </p:stCondLst>
                                        </p:cTn>
                                        <p:tgtEl>
                                          <p:spTgt spid="31773"/>
                                        </p:tgtEl>
                                        <p:attrNameLst>
                                          <p:attrName>style.visibility</p:attrName>
                                        </p:attrNameLst>
                                      </p:cBhvr>
                                      <p:to>
                                        <p:strVal val="visible"/>
                                      </p:to>
                                    </p:set>
                                    <p:animEffect>
                                      <p:cBhvr>
                                        <p:cTn id="57" dur="500"/>
                                        <p:tgtEl>
                                          <p:spTgt spid="31773"/>
                                        </p:tgtEl>
                                      </p:cBhvr>
                                    </p:animEffect>
                                    <p:anim calcmode="lin" valueType="num">
                                      <p:cBhvr>
                                        <p:cTn id="58" dur="500" fill="hold"/>
                                        <p:tgtEl>
                                          <p:spTgt spid="31773"/>
                                        </p:tgtEl>
                                        <p:attrNameLst>
                                          <p:attrName>ppt_x</p:attrName>
                                        </p:attrNameLst>
                                      </p:cBhvr>
                                      <p:tavLst>
                                        <p:tav tm="0">
                                          <p:val>
                                            <p:strVal val="#ppt_x"/>
                                          </p:val>
                                        </p:tav>
                                        <p:tav tm="100000">
                                          <p:val>
                                            <p:strVal val="#ppt_x"/>
                                          </p:val>
                                        </p:tav>
                                      </p:tavLst>
                                    </p:anim>
                                    <p:anim calcmode="lin" valueType="num">
                                      <p:cBhvr>
                                        <p:cTn id="59" dur="500" fill="hold"/>
                                        <p:tgtEl>
                                          <p:spTgt spid="31773"/>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42" presetClass="entr" presetSubtype="0" fill="hold" nodeType="afterEffect">
                                  <p:stCondLst>
                                    <p:cond delay="0"/>
                                  </p:stCondLst>
                                  <p:childTnLst>
                                    <p:set>
                                      <p:cBhvr>
                                        <p:cTn id="62" dur="1" fill="hold">
                                          <p:stCondLst>
                                            <p:cond delay="0"/>
                                          </p:stCondLst>
                                        </p:cTn>
                                        <p:tgtEl>
                                          <p:spTgt spid="31777"/>
                                        </p:tgtEl>
                                        <p:attrNameLst>
                                          <p:attrName>style.visibility</p:attrName>
                                        </p:attrNameLst>
                                      </p:cBhvr>
                                      <p:to>
                                        <p:strVal val="visible"/>
                                      </p:to>
                                    </p:set>
                                    <p:animEffect>
                                      <p:cBhvr>
                                        <p:cTn id="63" dur="500"/>
                                        <p:tgtEl>
                                          <p:spTgt spid="31777"/>
                                        </p:tgtEl>
                                      </p:cBhvr>
                                    </p:animEffect>
                                    <p:anim calcmode="lin" valueType="num">
                                      <p:cBhvr>
                                        <p:cTn id="64" dur="500" fill="hold"/>
                                        <p:tgtEl>
                                          <p:spTgt spid="31777"/>
                                        </p:tgtEl>
                                        <p:attrNameLst>
                                          <p:attrName>ppt_x</p:attrName>
                                        </p:attrNameLst>
                                      </p:cBhvr>
                                      <p:tavLst>
                                        <p:tav tm="0">
                                          <p:val>
                                            <p:strVal val="#ppt_x"/>
                                          </p:val>
                                        </p:tav>
                                        <p:tav tm="100000">
                                          <p:val>
                                            <p:strVal val="#ppt_x"/>
                                          </p:val>
                                        </p:tav>
                                      </p:tavLst>
                                    </p:anim>
                                    <p:anim calcmode="lin" valueType="num">
                                      <p:cBhvr>
                                        <p:cTn id="65" dur="500" fill="hold"/>
                                        <p:tgtEl>
                                          <p:spTgt spid="317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86" grpId="0" bldLvl="0" autoUpdateAnimBg="0"/>
      <p:bldP spid="31787" grpId="0" bldLvl="0" autoUpdateAnimBg="0"/>
      <p:bldP spid="31788"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50178"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50179" name="Group 3"/>
          <p:cNvGrpSpPr/>
          <p:nvPr/>
        </p:nvGrpSpPr>
        <p:grpSpPr bwMode="auto">
          <a:xfrm>
            <a:off x="0" y="6400800"/>
            <a:ext cx="12192000" cy="457200"/>
            <a:chOff x="0" y="0"/>
            <a:chExt cx="12192000" cy="1545465"/>
          </a:xfrm>
        </p:grpSpPr>
        <p:sp>
          <p:nvSpPr>
            <p:cNvPr id="50212"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0213"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0214"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0215"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0216"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0217"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50180"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0181"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0182"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0183"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0184"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0185"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0186"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785" name="矩形 7"/>
          <p:cNvSpPr>
            <a:spLocks noChangeArrowheads="1"/>
          </p:cNvSpPr>
          <p:nvPr/>
        </p:nvSpPr>
        <p:spPr bwMode="auto">
          <a:xfrm>
            <a:off x="1731963" y="2524125"/>
            <a:ext cx="1150937" cy="1152525"/>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2786" name="文本框 29"/>
          <p:cNvSpPr>
            <a:spLocks noChangeArrowheads="1"/>
          </p:cNvSpPr>
          <p:nvPr/>
        </p:nvSpPr>
        <p:spPr bwMode="auto">
          <a:xfrm>
            <a:off x="1739900" y="2808288"/>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787" name="矩形 9"/>
          <p:cNvSpPr>
            <a:spLocks noChangeArrowheads="1"/>
          </p:cNvSpPr>
          <p:nvPr/>
        </p:nvSpPr>
        <p:spPr bwMode="auto">
          <a:xfrm>
            <a:off x="4840288" y="2524125"/>
            <a:ext cx="1150937" cy="1152525"/>
          </a:xfrm>
          <a:prstGeom prst="rect">
            <a:avLst/>
          </a:prstGeom>
          <a:solidFill>
            <a:srgbClr val="7F7F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2788" name="矩形 10"/>
          <p:cNvSpPr>
            <a:spLocks noChangeArrowheads="1"/>
          </p:cNvSpPr>
          <p:nvPr/>
        </p:nvSpPr>
        <p:spPr bwMode="auto">
          <a:xfrm>
            <a:off x="4251325" y="4778375"/>
            <a:ext cx="1608138" cy="698500"/>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2789" name="矩形 11"/>
          <p:cNvSpPr>
            <a:spLocks noChangeArrowheads="1"/>
          </p:cNvSpPr>
          <p:nvPr/>
        </p:nvSpPr>
        <p:spPr bwMode="auto">
          <a:xfrm>
            <a:off x="5991225" y="2524125"/>
            <a:ext cx="1152525" cy="1152525"/>
          </a:xfrm>
          <a:prstGeom prst="rect">
            <a:avLst/>
          </a:prstGeom>
          <a:solidFill>
            <a:srgbClr val="BFBFB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2790" name="矩形 12"/>
          <p:cNvSpPr>
            <a:spLocks noChangeArrowheads="1"/>
          </p:cNvSpPr>
          <p:nvPr/>
        </p:nvSpPr>
        <p:spPr bwMode="auto">
          <a:xfrm>
            <a:off x="6527800" y="1373188"/>
            <a:ext cx="1660525" cy="1152525"/>
          </a:xfrm>
          <a:prstGeom prst="rect">
            <a:avLst/>
          </a:prstGeom>
          <a:solidFill>
            <a:srgbClr val="ED8E7A"/>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2791" name="矩形 13"/>
          <p:cNvSpPr>
            <a:spLocks noChangeArrowheads="1"/>
          </p:cNvSpPr>
          <p:nvPr/>
        </p:nvSpPr>
        <p:spPr bwMode="auto">
          <a:xfrm>
            <a:off x="8639175" y="2525713"/>
            <a:ext cx="1150938" cy="1152525"/>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2792" name="Rectangle 6"/>
          <p:cNvSpPr>
            <a:spLocks noChangeArrowheads="1"/>
          </p:cNvSpPr>
          <p:nvPr/>
        </p:nvSpPr>
        <p:spPr bwMode="auto">
          <a:xfrm>
            <a:off x="1703388" y="3233738"/>
            <a:ext cx="1957387"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32793" name="图片 15"/>
          <p:cNvPicPr>
            <a:picLocks noChangeAspect="1" noChangeArrowheads="1"/>
          </p:cNvPicPr>
          <p:nvPr/>
        </p:nvPicPr>
        <p:blipFill>
          <a:blip r:embed="rId3"/>
          <a:srcRect/>
          <a:stretch>
            <a:fillRect/>
          </a:stretch>
        </p:blipFill>
        <p:spPr bwMode="auto">
          <a:xfrm>
            <a:off x="2886075" y="2524125"/>
            <a:ext cx="1954213" cy="1152525"/>
          </a:xfrm>
          <a:prstGeom prst="rect">
            <a:avLst/>
          </a:prstGeom>
          <a:noFill/>
          <a:ln w="9525">
            <a:noFill/>
            <a:miter lim="800000"/>
            <a:headEnd/>
            <a:tailEnd/>
          </a:ln>
        </p:spPr>
      </p:pic>
      <p:pic>
        <p:nvPicPr>
          <p:cNvPr id="32794" name="图片 16"/>
          <p:cNvPicPr>
            <a:picLocks noChangeAspect="1" noChangeArrowheads="1"/>
          </p:cNvPicPr>
          <p:nvPr/>
        </p:nvPicPr>
        <p:blipFill>
          <a:blip r:embed="rId4"/>
          <a:srcRect t="12985" r="14142"/>
          <a:stretch>
            <a:fillRect/>
          </a:stretch>
        </p:blipFill>
        <p:spPr bwMode="auto">
          <a:xfrm>
            <a:off x="4838700" y="1381125"/>
            <a:ext cx="1693863" cy="1143000"/>
          </a:xfrm>
          <a:prstGeom prst="rect">
            <a:avLst/>
          </a:prstGeom>
          <a:noFill/>
          <a:ln w="9525">
            <a:noFill/>
            <a:miter lim="800000"/>
            <a:headEnd/>
            <a:tailEnd/>
          </a:ln>
        </p:spPr>
      </p:pic>
      <p:sp>
        <p:nvSpPr>
          <p:cNvPr id="32795" name="文本框 15"/>
          <p:cNvSpPr>
            <a:spLocks noChangeArrowheads="1"/>
          </p:cNvSpPr>
          <p:nvPr/>
        </p:nvSpPr>
        <p:spPr bwMode="auto">
          <a:xfrm>
            <a:off x="6538913" y="1665288"/>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796" name="Rectangle 6"/>
          <p:cNvSpPr>
            <a:spLocks noChangeArrowheads="1"/>
          </p:cNvSpPr>
          <p:nvPr/>
        </p:nvSpPr>
        <p:spPr bwMode="auto">
          <a:xfrm>
            <a:off x="6527800" y="2046288"/>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2797" name="图片 19"/>
          <p:cNvPicPr>
            <a:picLocks noChangeAspect="1" noChangeArrowheads="1"/>
          </p:cNvPicPr>
          <p:nvPr/>
        </p:nvPicPr>
        <p:blipFill>
          <a:blip r:embed="rId5"/>
          <a:srcRect t="10094" r="12201"/>
          <a:stretch>
            <a:fillRect/>
          </a:stretch>
        </p:blipFill>
        <p:spPr bwMode="auto">
          <a:xfrm>
            <a:off x="4254500" y="3668713"/>
            <a:ext cx="1604963" cy="1120775"/>
          </a:xfrm>
          <a:prstGeom prst="rect">
            <a:avLst/>
          </a:prstGeom>
          <a:noFill/>
          <a:ln w="9525">
            <a:noFill/>
            <a:miter lim="800000"/>
            <a:headEnd/>
            <a:tailEnd/>
          </a:ln>
        </p:spPr>
      </p:pic>
      <p:sp>
        <p:nvSpPr>
          <p:cNvPr id="32798" name="文本框 18"/>
          <p:cNvSpPr>
            <a:spLocks noChangeArrowheads="1"/>
          </p:cNvSpPr>
          <p:nvPr/>
        </p:nvSpPr>
        <p:spPr bwMode="auto">
          <a:xfrm>
            <a:off x="4287838" y="4779963"/>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05</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799" name="Rectangle 6"/>
          <p:cNvSpPr>
            <a:spLocks noChangeArrowheads="1"/>
          </p:cNvSpPr>
          <p:nvPr/>
        </p:nvSpPr>
        <p:spPr bwMode="auto">
          <a:xfrm>
            <a:off x="4327525" y="5118100"/>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32800" name="图片 22"/>
          <p:cNvPicPr>
            <a:picLocks noChangeAspect="1" noChangeArrowheads="1"/>
          </p:cNvPicPr>
          <p:nvPr/>
        </p:nvPicPr>
        <p:blipFill>
          <a:blip r:embed="rId6"/>
          <a:srcRect t="12161"/>
          <a:stretch>
            <a:fillRect/>
          </a:stretch>
        </p:blipFill>
        <p:spPr bwMode="auto">
          <a:xfrm>
            <a:off x="7143750" y="2522538"/>
            <a:ext cx="1495425" cy="1162050"/>
          </a:xfrm>
          <a:prstGeom prst="rect">
            <a:avLst/>
          </a:prstGeom>
          <a:noFill/>
          <a:ln w="9525">
            <a:noFill/>
            <a:miter lim="800000"/>
            <a:headEnd/>
            <a:tailEnd/>
          </a:ln>
        </p:spPr>
      </p:pic>
      <p:sp>
        <p:nvSpPr>
          <p:cNvPr id="32801" name="文本框 21"/>
          <p:cNvSpPr>
            <a:spLocks noChangeArrowheads="1"/>
          </p:cNvSpPr>
          <p:nvPr/>
        </p:nvSpPr>
        <p:spPr bwMode="auto">
          <a:xfrm>
            <a:off x="8639175" y="2894013"/>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802" name="Rectangle 6"/>
          <p:cNvSpPr>
            <a:spLocks noChangeArrowheads="1"/>
          </p:cNvSpPr>
          <p:nvPr/>
        </p:nvSpPr>
        <p:spPr bwMode="auto">
          <a:xfrm>
            <a:off x="8639175" y="3230563"/>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32803" name="图片 25"/>
          <p:cNvPicPr>
            <a:picLocks noChangeAspect="1" noChangeArrowheads="1"/>
          </p:cNvPicPr>
          <p:nvPr/>
        </p:nvPicPr>
        <p:blipFill>
          <a:blip r:embed="rId7"/>
          <a:srcRect l="34123" t="10837" r="19382"/>
          <a:stretch>
            <a:fillRect/>
          </a:stretch>
        </p:blipFill>
        <p:spPr bwMode="auto">
          <a:xfrm>
            <a:off x="5849938" y="3676650"/>
            <a:ext cx="1649412" cy="1800225"/>
          </a:xfrm>
          <a:prstGeom prst="rect">
            <a:avLst/>
          </a:prstGeom>
          <a:noFill/>
          <a:ln w="9525">
            <a:noFill/>
            <a:miter lim="800000"/>
            <a:headEnd/>
            <a:tailEnd/>
          </a:ln>
        </p:spPr>
      </p:pic>
      <p:pic>
        <p:nvPicPr>
          <p:cNvPr id="32804" name="图片 26"/>
          <p:cNvPicPr>
            <a:picLocks noChangeAspect="1" noChangeArrowheads="1"/>
          </p:cNvPicPr>
          <p:nvPr/>
        </p:nvPicPr>
        <p:blipFill>
          <a:blip r:embed="rId8"/>
          <a:srcRect t="13913" b="8046"/>
          <a:stretch>
            <a:fillRect/>
          </a:stretch>
        </p:blipFill>
        <p:spPr bwMode="auto">
          <a:xfrm>
            <a:off x="7497763" y="3684588"/>
            <a:ext cx="2292350" cy="1150937"/>
          </a:xfrm>
          <a:prstGeom prst="rect">
            <a:avLst/>
          </a:prstGeom>
          <a:noFill/>
          <a:ln w="9525">
            <a:noFill/>
            <a:miter lim="800000"/>
            <a:headEnd/>
            <a:tailEnd/>
          </a:ln>
        </p:spPr>
      </p:pic>
      <p:sp>
        <p:nvSpPr>
          <p:cNvPr id="32805" name="矩形 27"/>
          <p:cNvSpPr>
            <a:spLocks noChangeArrowheads="1"/>
          </p:cNvSpPr>
          <p:nvPr/>
        </p:nvSpPr>
        <p:spPr bwMode="auto">
          <a:xfrm>
            <a:off x="7497763" y="4835525"/>
            <a:ext cx="2292350" cy="638175"/>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2806" name="文本框 26"/>
          <p:cNvSpPr>
            <a:spLocks noChangeArrowheads="1"/>
          </p:cNvSpPr>
          <p:nvPr/>
        </p:nvSpPr>
        <p:spPr bwMode="auto">
          <a:xfrm>
            <a:off x="8332788" y="4860925"/>
            <a:ext cx="708025" cy="4603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807" name="Rectangle 6"/>
          <p:cNvSpPr>
            <a:spLocks noChangeArrowheads="1"/>
          </p:cNvSpPr>
          <p:nvPr/>
        </p:nvSpPr>
        <p:spPr bwMode="auto">
          <a:xfrm>
            <a:off x="8350250" y="5194300"/>
            <a:ext cx="1957388"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sp>
        <p:nvSpPr>
          <p:cNvPr id="32808" name="文本框 3"/>
          <p:cNvSpPr>
            <a:spLocks noChangeArrowheads="1"/>
          </p:cNvSpPr>
          <p:nvPr/>
        </p:nvSpPr>
        <p:spPr bwMode="auto">
          <a:xfrm>
            <a:off x="1716088" y="1300163"/>
            <a:ext cx="2509837" cy="5238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800" b="1">
                <a:solidFill>
                  <a:srgbClr val="7F7F7F"/>
                </a:solidFill>
                <a:latin typeface="微软雅黑" panose="020B0503020204020204" pitchFamily="34" charset="-122"/>
                <a:ea typeface="微软雅黑" panose="020B0503020204020204" pitchFamily="34" charset="-122"/>
                <a:sym typeface="微软雅黑" panose="020B0503020204020204" pitchFamily="34" charset="-122"/>
              </a:rPr>
              <a:t>CONTENTS</a:t>
            </a:r>
            <a:endParaRPr lang="zh-CN" altLang="en-US" sz="2800" b="1">
              <a:solidFill>
                <a:srgbClr val="7F7F7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809" name="文本框 4"/>
          <p:cNvSpPr>
            <a:spLocks noChangeArrowheads="1"/>
          </p:cNvSpPr>
          <p:nvPr/>
        </p:nvSpPr>
        <p:spPr bwMode="auto">
          <a:xfrm>
            <a:off x="2811463" y="1665288"/>
            <a:ext cx="1162050" cy="64611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600" b="1">
                <a:solidFill>
                  <a:srgbClr val="711E3C"/>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2809"/>
                                        </p:tgtEl>
                                        <p:attrNameLst>
                                          <p:attrName>style.visibility</p:attrName>
                                        </p:attrNameLst>
                                      </p:cBhvr>
                                      <p:to>
                                        <p:strVal val="visible"/>
                                      </p:to>
                                    </p:set>
                                    <p:set>
                                      <p:cBhvr>
                                        <p:cTn id="7" dur="227" fill="hold">
                                          <p:stCondLst>
                                            <p:cond delay="0"/>
                                          </p:stCondLst>
                                        </p:cTn>
                                        <p:tgtEl>
                                          <p:spTgt spid="32809"/>
                                        </p:tgtEl>
                                        <p:attrNameLst>
                                          <p:attrName>style.rotation</p:attrName>
                                        </p:attrNameLst>
                                      </p:cBhvr>
                                      <p:to>
                                        <p:strVal val="-45.0"/>
                                      </p:to>
                                    </p:set>
                                    <p:anim calcmode="lin" valueType="num">
                                      <p:cBhvr>
                                        <p:cTn id="8" dur="227" fill="hold">
                                          <p:stCondLst>
                                            <p:cond delay="227"/>
                                          </p:stCondLst>
                                        </p:cTn>
                                        <p:tgtEl>
                                          <p:spTgt spid="32809"/>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32809"/>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32809"/>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32809"/>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750"/>
                            </p:stCondLst>
                            <p:childTnLst>
                              <p:par>
                                <p:cTn id="13" presetID="38" presetClass="entr" presetSubtype="0" accel="50000" fill="hold" grpId="0" nodeType="afterEffect">
                                  <p:stCondLst>
                                    <p:cond delay="0"/>
                                  </p:stCondLst>
                                  <p:iterate type="lt">
                                    <p:tmPct val="50000"/>
                                  </p:iterate>
                                  <p:childTnLst>
                                    <p:set>
                                      <p:cBhvr>
                                        <p:cTn id="14" dur="1" fill="hold">
                                          <p:stCondLst>
                                            <p:cond delay="0"/>
                                          </p:stCondLst>
                                        </p:cTn>
                                        <p:tgtEl>
                                          <p:spTgt spid="32808"/>
                                        </p:tgtEl>
                                        <p:attrNameLst>
                                          <p:attrName>style.visibility</p:attrName>
                                        </p:attrNameLst>
                                      </p:cBhvr>
                                      <p:to>
                                        <p:strVal val="visible"/>
                                      </p:to>
                                    </p:set>
                                    <p:set>
                                      <p:cBhvr>
                                        <p:cTn id="15" dur="227" fill="hold">
                                          <p:stCondLst>
                                            <p:cond delay="0"/>
                                          </p:stCondLst>
                                        </p:cTn>
                                        <p:tgtEl>
                                          <p:spTgt spid="32808"/>
                                        </p:tgtEl>
                                        <p:attrNameLst>
                                          <p:attrName>style.rotation</p:attrName>
                                        </p:attrNameLst>
                                      </p:cBhvr>
                                      <p:to>
                                        <p:strVal val="-45.0"/>
                                      </p:to>
                                    </p:set>
                                    <p:anim calcmode="lin" valueType="num">
                                      <p:cBhvr>
                                        <p:cTn id="16" dur="227" fill="hold">
                                          <p:stCondLst>
                                            <p:cond delay="227"/>
                                          </p:stCondLst>
                                        </p:cTn>
                                        <p:tgtEl>
                                          <p:spTgt spid="32808"/>
                                        </p:tgtEl>
                                        <p:attrNameLst>
                                          <p:attrName>style.rotation</p:attrName>
                                        </p:attrNameLst>
                                      </p:cBhvr>
                                      <p:tavLst>
                                        <p:tav tm="0">
                                          <p:val>
                                            <p:fltVal val="-45"/>
                                          </p:val>
                                        </p:tav>
                                        <p:tav tm="69900">
                                          <p:val>
                                            <p:fltVal val="45"/>
                                          </p:val>
                                        </p:tav>
                                        <p:tav tm="100000">
                                          <p:val>
                                            <p:fltVal val="0"/>
                                          </p:val>
                                        </p:tav>
                                      </p:tavLst>
                                    </p:anim>
                                    <p:anim calcmode="lin" valueType="num">
                                      <p:cBhvr>
                                        <p:cTn id="17" dur="227" fill="hold">
                                          <p:stCondLst>
                                            <p:cond delay="0"/>
                                          </p:stCondLst>
                                        </p:cTn>
                                        <p:tgtEl>
                                          <p:spTgt spid="32808"/>
                                        </p:tgtEl>
                                        <p:attrNameLst>
                                          <p:attrName>ppt_y</p:attrName>
                                        </p:attrNameLst>
                                      </p:cBhvr>
                                      <p:tavLst>
                                        <p:tav tm="0">
                                          <p:val>
                                            <p:strVal val="#ppt_y-1"/>
                                          </p:val>
                                        </p:tav>
                                        <p:tav tm="100000">
                                          <p:val>
                                            <p:strVal val="#ppt_y-(0.354*#ppt_w-0.172*#ppt_h)"/>
                                          </p:val>
                                        </p:tav>
                                      </p:tavLst>
                                    </p:anim>
                                    <p:anim calcmode="lin" valueType="num">
                                      <p:cBhvr>
                                        <p:cTn id="18" dur="78" decel="50000" autoRev="1" fill="hold">
                                          <p:stCondLst>
                                            <p:cond delay="227"/>
                                          </p:stCondLst>
                                        </p:cTn>
                                        <p:tgtEl>
                                          <p:spTgt spid="32808"/>
                                        </p:tgtEl>
                                        <p:attrNameLst>
                                          <p:attrName>ppt_y</p:attrName>
                                        </p:attrNameLst>
                                      </p:cBhvr>
                                      <p:tavLst>
                                        <p:tav tm="0">
                                          <p:val>
                                            <p:strVal val="#ppt_y-(0.354*#ppt_w-0.172*#ppt_h)"/>
                                          </p:val>
                                        </p:tav>
                                        <p:tav tm="100000">
                                          <p:val>
                                            <p:strVal val="#ppt_y-(0.354*#ppt_w-0.172*#ppt_h)-#ppt_h/2"/>
                                          </p:val>
                                        </p:tav>
                                      </p:tavLst>
                                    </p:anim>
                                    <p:anim calcmode="lin" valueType="num">
                                      <p:cBhvr>
                                        <p:cTn id="19" dur="68" fill="hold">
                                          <p:stCondLst>
                                            <p:cond delay="432"/>
                                          </p:stCondLst>
                                        </p:cTn>
                                        <p:tgtEl>
                                          <p:spTgt spid="32808"/>
                                        </p:tgtEl>
                                        <p:attrNameLst>
                                          <p:attrName>ppt_y</p:attrName>
                                        </p:attrNameLst>
                                      </p:cBhvr>
                                      <p:tavLst>
                                        <p:tav tm="0">
                                          <p:val>
                                            <p:strVal val="#ppt_y-(0.354*#ppt_w-0.172*#ppt_h)"/>
                                          </p:val>
                                        </p:tav>
                                        <p:tav tm="100000">
                                          <p:val>
                                            <p:strVal val="#ppt_y"/>
                                          </p:val>
                                        </p:tav>
                                      </p:tavLst>
                                    </p:anim>
                                  </p:childTnLst>
                                </p:cTn>
                              </p:par>
                            </p:childTnLst>
                          </p:cTn>
                        </p:par>
                        <p:par>
                          <p:cTn id="20" fill="hold">
                            <p:stCondLst>
                              <p:cond delay="3000"/>
                            </p:stCondLst>
                            <p:childTnLst>
                              <p:par>
                                <p:cTn id="21" presetID="10" presetClass="entr" presetSubtype="0" repeatCount="2000" fill="hold" nodeType="afterEffect">
                                  <p:stCondLst>
                                    <p:cond delay="0"/>
                                  </p:stCondLst>
                                  <p:childTnLst>
                                    <p:set>
                                      <p:cBhvr>
                                        <p:cTn id="22" dur="1" fill="hold">
                                          <p:stCondLst>
                                            <p:cond delay="0"/>
                                          </p:stCondLst>
                                        </p:cTn>
                                        <p:tgtEl>
                                          <p:spTgt spid="32794"/>
                                        </p:tgtEl>
                                        <p:attrNameLst>
                                          <p:attrName>style.visibility</p:attrName>
                                        </p:attrNameLst>
                                      </p:cBhvr>
                                      <p:to>
                                        <p:strVal val="visible"/>
                                      </p:to>
                                    </p:set>
                                    <p:animEffect>
                                      <p:cBhvr>
                                        <p:cTn id="23" dur="300"/>
                                        <p:tgtEl>
                                          <p:spTgt spid="32794"/>
                                        </p:tgtEl>
                                      </p:cBhvr>
                                    </p:animEffect>
                                  </p:childTnLst>
                                </p:cTn>
                              </p:par>
                            </p:childTnLst>
                          </p:cTn>
                        </p:par>
                        <p:par>
                          <p:cTn id="24" fill="hold">
                            <p:stCondLst>
                              <p:cond delay="3500"/>
                            </p:stCondLst>
                            <p:childTnLst>
                              <p:par>
                                <p:cTn id="25" presetID="10" presetClass="entr" presetSubtype="0" repeatCount="2000" fill="hold" grpId="0" nodeType="afterEffect">
                                  <p:stCondLst>
                                    <p:cond delay="0"/>
                                  </p:stCondLst>
                                  <p:childTnLst>
                                    <p:set>
                                      <p:cBhvr>
                                        <p:cTn id="26" dur="1" fill="hold">
                                          <p:stCondLst>
                                            <p:cond delay="0"/>
                                          </p:stCondLst>
                                        </p:cTn>
                                        <p:tgtEl>
                                          <p:spTgt spid="32790"/>
                                        </p:tgtEl>
                                        <p:attrNameLst>
                                          <p:attrName>style.visibility</p:attrName>
                                        </p:attrNameLst>
                                      </p:cBhvr>
                                      <p:to>
                                        <p:strVal val="visible"/>
                                      </p:to>
                                    </p:set>
                                    <p:animEffect>
                                      <p:cBhvr>
                                        <p:cTn id="27" dur="300"/>
                                        <p:tgtEl>
                                          <p:spTgt spid="32790"/>
                                        </p:tgtEl>
                                      </p:cBhvr>
                                    </p:animEffect>
                                  </p:childTnLst>
                                </p:cTn>
                              </p:par>
                            </p:childTnLst>
                          </p:cTn>
                        </p:par>
                        <p:par>
                          <p:cTn id="28" fill="hold">
                            <p:stCondLst>
                              <p:cond delay="4000"/>
                            </p:stCondLst>
                            <p:childTnLst>
                              <p:par>
                                <p:cTn id="29" presetID="10" presetClass="entr" presetSubtype="0" repeatCount="2000" fill="hold" grpId="0" nodeType="afterEffect">
                                  <p:stCondLst>
                                    <p:cond delay="0"/>
                                  </p:stCondLst>
                                  <p:childTnLst>
                                    <p:set>
                                      <p:cBhvr>
                                        <p:cTn id="30" dur="1" fill="hold">
                                          <p:stCondLst>
                                            <p:cond delay="0"/>
                                          </p:stCondLst>
                                        </p:cTn>
                                        <p:tgtEl>
                                          <p:spTgt spid="32785"/>
                                        </p:tgtEl>
                                        <p:attrNameLst>
                                          <p:attrName>style.visibility</p:attrName>
                                        </p:attrNameLst>
                                      </p:cBhvr>
                                      <p:to>
                                        <p:strVal val="visible"/>
                                      </p:to>
                                    </p:set>
                                    <p:animEffect>
                                      <p:cBhvr>
                                        <p:cTn id="31" dur="300"/>
                                        <p:tgtEl>
                                          <p:spTgt spid="32785"/>
                                        </p:tgtEl>
                                      </p:cBhvr>
                                    </p:animEffect>
                                  </p:childTnLst>
                                </p:cTn>
                              </p:par>
                            </p:childTnLst>
                          </p:cTn>
                        </p:par>
                        <p:par>
                          <p:cTn id="32" fill="hold">
                            <p:stCondLst>
                              <p:cond delay="4500"/>
                            </p:stCondLst>
                            <p:childTnLst>
                              <p:par>
                                <p:cTn id="33" presetID="10" presetClass="entr" presetSubtype="0" repeatCount="2000" fill="hold" nodeType="afterEffect">
                                  <p:stCondLst>
                                    <p:cond delay="0"/>
                                  </p:stCondLst>
                                  <p:childTnLst>
                                    <p:set>
                                      <p:cBhvr>
                                        <p:cTn id="34" dur="1" fill="hold">
                                          <p:stCondLst>
                                            <p:cond delay="0"/>
                                          </p:stCondLst>
                                        </p:cTn>
                                        <p:tgtEl>
                                          <p:spTgt spid="32793"/>
                                        </p:tgtEl>
                                        <p:attrNameLst>
                                          <p:attrName>style.visibility</p:attrName>
                                        </p:attrNameLst>
                                      </p:cBhvr>
                                      <p:to>
                                        <p:strVal val="visible"/>
                                      </p:to>
                                    </p:set>
                                    <p:animEffect>
                                      <p:cBhvr>
                                        <p:cTn id="35" dur="300"/>
                                        <p:tgtEl>
                                          <p:spTgt spid="32793"/>
                                        </p:tgtEl>
                                      </p:cBhvr>
                                    </p:animEffect>
                                  </p:childTnLst>
                                </p:cTn>
                              </p:par>
                            </p:childTnLst>
                          </p:cTn>
                        </p:par>
                        <p:par>
                          <p:cTn id="36" fill="hold">
                            <p:stCondLst>
                              <p:cond delay="5000"/>
                            </p:stCondLst>
                            <p:childTnLst>
                              <p:par>
                                <p:cTn id="37" presetID="10" presetClass="entr" presetSubtype="0" repeatCount="2000" fill="hold" grpId="0" nodeType="afterEffect">
                                  <p:stCondLst>
                                    <p:cond delay="0"/>
                                  </p:stCondLst>
                                  <p:childTnLst>
                                    <p:set>
                                      <p:cBhvr>
                                        <p:cTn id="38" dur="1" fill="hold">
                                          <p:stCondLst>
                                            <p:cond delay="0"/>
                                          </p:stCondLst>
                                        </p:cTn>
                                        <p:tgtEl>
                                          <p:spTgt spid="32787"/>
                                        </p:tgtEl>
                                        <p:attrNameLst>
                                          <p:attrName>style.visibility</p:attrName>
                                        </p:attrNameLst>
                                      </p:cBhvr>
                                      <p:to>
                                        <p:strVal val="visible"/>
                                      </p:to>
                                    </p:set>
                                    <p:animEffect>
                                      <p:cBhvr>
                                        <p:cTn id="39" dur="300"/>
                                        <p:tgtEl>
                                          <p:spTgt spid="32787"/>
                                        </p:tgtEl>
                                      </p:cBhvr>
                                    </p:animEffect>
                                  </p:childTnLst>
                                </p:cTn>
                              </p:par>
                            </p:childTnLst>
                          </p:cTn>
                        </p:par>
                        <p:par>
                          <p:cTn id="40" fill="hold">
                            <p:stCondLst>
                              <p:cond delay="5500"/>
                            </p:stCondLst>
                            <p:childTnLst>
                              <p:par>
                                <p:cTn id="41" presetID="10" presetClass="entr" presetSubtype="0" repeatCount="2000" fill="hold" grpId="0" nodeType="afterEffect">
                                  <p:stCondLst>
                                    <p:cond delay="0"/>
                                  </p:stCondLst>
                                  <p:childTnLst>
                                    <p:set>
                                      <p:cBhvr>
                                        <p:cTn id="42" dur="1" fill="hold">
                                          <p:stCondLst>
                                            <p:cond delay="0"/>
                                          </p:stCondLst>
                                        </p:cTn>
                                        <p:tgtEl>
                                          <p:spTgt spid="32789"/>
                                        </p:tgtEl>
                                        <p:attrNameLst>
                                          <p:attrName>style.visibility</p:attrName>
                                        </p:attrNameLst>
                                      </p:cBhvr>
                                      <p:to>
                                        <p:strVal val="visible"/>
                                      </p:to>
                                    </p:set>
                                    <p:animEffect>
                                      <p:cBhvr>
                                        <p:cTn id="43" dur="300"/>
                                        <p:tgtEl>
                                          <p:spTgt spid="32789"/>
                                        </p:tgtEl>
                                      </p:cBhvr>
                                    </p:animEffect>
                                  </p:childTnLst>
                                </p:cTn>
                              </p:par>
                            </p:childTnLst>
                          </p:cTn>
                        </p:par>
                        <p:par>
                          <p:cTn id="44" fill="hold">
                            <p:stCondLst>
                              <p:cond delay="6000"/>
                            </p:stCondLst>
                            <p:childTnLst>
                              <p:par>
                                <p:cTn id="45" presetID="10" presetClass="entr" presetSubtype="0" repeatCount="2000" fill="hold" nodeType="afterEffect">
                                  <p:stCondLst>
                                    <p:cond delay="0"/>
                                  </p:stCondLst>
                                  <p:childTnLst>
                                    <p:set>
                                      <p:cBhvr>
                                        <p:cTn id="46" dur="1" fill="hold">
                                          <p:stCondLst>
                                            <p:cond delay="0"/>
                                          </p:stCondLst>
                                        </p:cTn>
                                        <p:tgtEl>
                                          <p:spTgt spid="32800"/>
                                        </p:tgtEl>
                                        <p:attrNameLst>
                                          <p:attrName>style.visibility</p:attrName>
                                        </p:attrNameLst>
                                      </p:cBhvr>
                                      <p:to>
                                        <p:strVal val="visible"/>
                                      </p:to>
                                    </p:set>
                                    <p:animEffect>
                                      <p:cBhvr>
                                        <p:cTn id="47" dur="300"/>
                                        <p:tgtEl>
                                          <p:spTgt spid="32800"/>
                                        </p:tgtEl>
                                      </p:cBhvr>
                                    </p:animEffect>
                                  </p:childTnLst>
                                </p:cTn>
                              </p:par>
                            </p:childTnLst>
                          </p:cTn>
                        </p:par>
                        <p:par>
                          <p:cTn id="48" fill="hold">
                            <p:stCondLst>
                              <p:cond delay="6500"/>
                            </p:stCondLst>
                            <p:childTnLst>
                              <p:par>
                                <p:cTn id="49" presetID="10" presetClass="entr" presetSubtype="0" repeatCount="2000" fill="hold" grpId="0" nodeType="afterEffect">
                                  <p:stCondLst>
                                    <p:cond delay="0"/>
                                  </p:stCondLst>
                                  <p:childTnLst>
                                    <p:set>
                                      <p:cBhvr>
                                        <p:cTn id="50" dur="1" fill="hold">
                                          <p:stCondLst>
                                            <p:cond delay="0"/>
                                          </p:stCondLst>
                                        </p:cTn>
                                        <p:tgtEl>
                                          <p:spTgt spid="32791"/>
                                        </p:tgtEl>
                                        <p:attrNameLst>
                                          <p:attrName>style.visibility</p:attrName>
                                        </p:attrNameLst>
                                      </p:cBhvr>
                                      <p:to>
                                        <p:strVal val="visible"/>
                                      </p:to>
                                    </p:set>
                                    <p:animEffect>
                                      <p:cBhvr>
                                        <p:cTn id="51" dur="300"/>
                                        <p:tgtEl>
                                          <p:spTgt spid="32791"/>
                                        </p:tgtEl>
                                      </p:cBhvr>
                                    </p:animEffect>
                                  </p:childTnLst>
                                </p:cTn>
                              </p:par>
                            </p:childTnLst>
                          </p:cTn>
                        </p:par>
                        <p:par>
                          <p:cTn id="52" fill="hold">
                            <p:stCondLst>
                              <p:cond delay="7000"/>
                            </p:stCondLst>
                            <p:childTnLst>
                              <p:par>
                                <p:cTn id="53" presetID="10" presetClass="entr" presetSubtype="0" repeatCount="2000" fill="hold" nodeType="afterEffect">
                                  <p:stCondLst>
                                    <p:cond delay="0"/>
                                  </p:stCondLst>
                                  <p:childTnLst>
                                    <p:set>
                                      <p:cBhvr>
                                        <p:cTn id="54" dur="1" fill="hold">
                                          <p:stCondLst>
                                            <p:cond delay="0"/>
                                          </p:stCondLst>
                                        </p:cTn>
                                        <p:tgtEl>
                                          <p:spTgt spid="32797"/>
                                        </p:tgtEl>
                                        <p:attrNameLst>
                                          <p:attrName>style.visibility</p:attrName>
                                        </p:attrNameLst>
                                      </p:cBhvr>
                                      <p:to>
                                        <p:strVal val="visible"/>
                                      </p:to>
                                    </p:set>
                                    <p:animEffect>
                                      <p:cBhvr>
                                        <p:cTn id="55" dur="300"/>
                                        <p:tgtEl>
                                          <p:spTgt spid="32797"/>
                                        </p:tgtEl>
                                      </p:cBhvr>
                                    </p:animEffect>
                                  </p:childTnLst>
                                </p:cTn>
                              </p:par>
                            </p:childTnLst>
                          </p:cTn>
                        </p:par>
                        <p:par>
                          <p:cTn id="56" fill="hold">
                            <p:stCondLst>
                              <p:cond delay="7500"/>
                            </p:stCondLst>
                            <p:childTnLst>
                              <p:par>
                                <p:cTn id="57" presetID="10" presetClass="entr" presetSubtype="0" repeatCount="2000" fill="hold" grpId="0" nodeType="afterEffect">
                                  <p:stCondLst>
                                    <p:cond delay="0"/>
                                  </p:stCondLst>
                                  <p:childTnLst>
                                    <p:set>
                                      <p:cBhvr>
                                        <p:cTn id="58" dur="1" fill="hold">
                                          <p:stCondLst>
                                            <p:cond delay="0"/>
                                          </p:stCondLst>
                                        </p:cTn>
                                        <p:tgtEl>
                                          <p:spTgt spid="32788"/>
                                        </p:tgtEl>
                                        <p:attrNameLst>
                                          <p:attrName>style.visibility</p:attrName>
                                        </p:attrNameLst>
                                      </p:cBhvr>
                                      <p:to>
                                        <p:strVal val="visible"/>
                                      </p:to>
                                    </p:set>
                                    <p:animEffect>
                                      <p:cBhvr>
                                        <p:cTn id="59" dur="300"/>
                                        <p:tgtEl>
                                          <p:spTgt spid="32788"/>
                                        </p:tgtEl>
                                      </p:cBhvr>
                                    </p:animEffect>
                                  </p:childTnLst>
                                </p:cTn>
                              </p:par>
                            </p:childTnLst>
                          </p:cTn>
                        </p:par>
                        <p:par>
                          <p:cTn id="60" fill="hold">
                            <p:stCondLst>
                              <p:cond delay="8000"/>
                            </p:stCondLst>
                            <p:childTnLst>
                              <p:par>
                                <p:cTn id="61" presetID="10" presetClass="entr" presetSubtype="0" repeatCount="2000" fill="hold" nodeType="afterEffect">
                                  <p:stCondLst>
                                    <p:cond delay="0"/>
                                  </p:stCondLst>
                                  <p:childTnLst>
                                    <p:set>
                                      <p:cBhvr>
                                        <p:cTn id="62" dur="1" fill="hold">
                                          <p:stCondLst>
                                            <p:cond delay="0"/>
                                          </p:stCondLst>
                                        </p:cTn>
                                        <p:tgtEl>
                                          <p:spTgt spid="32803"/>
                                        </p:tgtEl>
                                        <p:attrNameLst>
                                          <p:attrName>style.visibility</p:attrName>
                                        </p:attrNameLst>
                                      </p:cBhvr>
                                      <p:to>
                                        <p:strVal val="visible"/>
                                      </p:to>
                                    </p:set>
                                    <p:animEffect>
                                      <p:cBhvr>
                                        <p:cTn id="63" dur="300"/>
                                        <p:tgtEl>
                                          <p:spTgt spid="32803"/>
                                        </p:tgtEl>
                                      </p:cBhvr>
                                    </p:animEffect>
                                  </p:childTnLst>
                                </p:cTn>
                              </p:par>
                            </p:childTnLst>
                          </p:cTn>
                        </p:par>
                        <p:par>
                          <p:cTn id="64" fill="hold">
                            <p:stCondLst>
                              <p:cond delay="8500"/>
                            </p:stCondLst>
                            <p:childTnLst>
                              <p:par>
                                <p:cTn id="65" presetID="10" presetClass="entr" presetSubtype="0" repeatCount="2000" fill="hold" nodeType="afterEffect">
                                  <p:stCondLst>
                                    <p:cond delay="0"/>
                                  </p:stCondLst>
                                  <p:childTnLst>
                                    <p:set>
                                      <p:cBhvr>
                                        <p:cTn id="66" dur="1" fill="hold">
                                          <p:stCondLst>
                                            <p:cond delay="0"/>
                                          </p:stCondLst>
                                        </p:cTn>
                                        <p:tgtEl>
                                          <p:spTgt spid="32804"/>
                                        </p:tgtEl>
                                        <p:attrNameLst>
                                          <p:attrName>style.visibility</p:attrName>
                                        </p:attrNameLst>
                                      </p:cBhvr>
                                      <p:to>
                                        <p:strVal val="visible"/>
                                      </p:to>
                                    </p:set>
                                    <p:animEffect>
                                      <p:cBhvr>
                                        <p:cTn id="67" dur="300"/>
                                        <p:tgtEl>
                                          <p:spTgt spid="32804"/>
                                        </p:tgtEl>
                                      </p:cBhvr>
                                    </p:animEffect>
                                  </p:childTnLst>
                                </p:cTn>
                              </p:par>
                            </p:childTnLst>
                          </p:cTn>
                        </p:par>
                        <p:par>
                          <p:cTn id="68" fill="hold">
                            <p:stCondLst>
                              <p:cond delay="9000"/>
                            </p:stCondLst>
                            <p:childTnLst>
                              <p:par>
                                <p:cTn id="69" presetID="10" presetClass="entr" presetSubtype="0" repeatCount="2000" fill="hold" grpId="0" nodeType="afterEffect">
                                  <p:stCondLst>
                                    <p:cond delay="0"/>
                                  </p:stCondLst>
                                  <p:childTnLst>
                                    <p:set>
                                      <p:cBhvr>
                                        <p:cTn id="70" dur="1" fill="hold">
                                          <p:stCondLst>
                                            <p:cond delay="0"/>
                                          </p:stCondLst>
                                        </p:cTn>
                                        <p:tgtEl>
                                          <p:spTgt spid="32805"/>
                                        </p:tgtEl>
                                        <p:attrNameLst>
                                          <p:attrName>style.visibility</p:attrName>
                                        </p:attrNameLst>
                                      </p:cBhvr>
                                      <p:to>
                                        <p:strVal val="visible"/>
                                      </p:to>
                                    </p:set>
                                    <p:animEffect>
                                      <p:cBhvr>
                                        <p:cTn id="71" dur="300"/>
                                        <p:tgtEl>
                                          <p:spTgt spid="32805"/>
                                        </p:tgtEl>
                                      </p:cBhvr>
                                    </p:animEffect>
                                  </p:childTnLst>
                                </p:cTn>
                              </p:par>
                            </p:childTnLst>
                          </p:cTn>
                        </p:par>
                        <p:par>
                          <p:cTn id="72" fill="hold">
                            <p:stCondLst>
                              <p:cond delay="9500"/>
                            </p:stCondLst>
                            <p:childTnLst>
                              <p:par>
                                <p:cTn id="73" presetID="10" presetClass="entr" presetSubtype="0" fill="hold" grpId="0" nodeType="afterEffect">
                                  <p:stCondLst>
                                    <p:cond delay="0"/>
                                  </p:stCondLst>
                                  <p:childTnLst>
                                    <p:set>
                                      <p:cBhvr>
                                        <p:cTn id="74" dur="1" fill="hold">
                                          <p:stCondLst>
                                            <p:cond delay="0"/>
                                          </p:stCondLst>
                                        </p:cTn>
                                        <p:tgtEl>
                                          <p:spTgt spid="32786"/>
                                        </p:tgtEl>
                                        <p:attrNameLst>
                                          <p:attrName>style.visibility</p:attrName>
                                        </p:attrNameLst>
                                      </p:cBhvr>
                                      <p:to>
                                        <p:strVal val="visible"/>
                                      </p:to>
                                    </p:set>
                                    <p:animEffect>
                                      <p:cBhvr>
                                        <p:cTn id="75" dur="500"/>
                                        <p:tgtEl>
                                          <p:spTgt spid="32786"/>
                                        </p:tgtEl>
                                      </p:cBhvr>
                                    </p:animEffect>
                                  </p:childTnLst>
                                </p:cTn>
                              </p:par>
                              <p:par>
                                <p:cTn id="76" presetID="26" presetClass="emph" presetSubtype="0" fill="hold" grpId="1" nodeType="withEffect">
                                  <p:stCondLst>
                                    <p:cond delay="500"/>
                                  </p:stCondLst>
                                  <p:childTnLst>
                                    <p:animEffect>
                                      <p:cBhvr>
                                        <p:cTn id="77" dur="500" tmFilter="0, 0; .2, .5; .8, .5; 1, 0"/>
                                        <p:tgtEl>
                                          <p:spTgt spid="32786"/>
                                        </p:tgtEl>
                                      </p:cBhvr>
                                    </p:animEffect>
                                    <p:animScale>
                                      <p:cBhvr>
                                        <p:cTn id="78" dur="250" autoRev="1" fill="hold"/>
                                        <p:tgtEl>
                                          <p:spTgt spid="32786"/>
                                        </p:tgtEl>
                                      </p:cBhvr>
                                      <p:by x="105000" y="105000"/>
                                    </p:animScale>
                                  </p:childTnLst>
                                </p:cTn>
                              </p:par>
                            </p:childTnLst>
                          </p:cTn>
                        </p:par>
                        <p:par>
                          <p:cTn id="79" fill="hold">
                            <p:stCondLst>
                              <p:cond delay="10000"/>
                            </p:stCondLst>
                            <p:childTnLst>
                              <p:par>
                                <p:cTn id="80" presetID="12" presetClass="entr" presetSubtype="4" fill="hold" grpId="0" nodeType="afterEffect">
                                  <p:stCondLst>
                                    <p:cond delay="0"/>
                                  </p:stCondLst>
                                  <p:childTnLst>
                                    <p:set>
                                      <p:cBhvr>
                                        <p:cTn id="81" dur="1" fill="hold">
                                          <p:stCondLst>
                                            <p:cond delay="0"/>
                                          </p:stCondLst>
                                        </p:cTn>
                                        <p:tgtEl>
                                          <p:spTgt spid="32792"/>
                                        </p:tgtEl>
                                        <p:attrNameLst>
                                          <p:attrName>style.visibility</p:attrName>
                                        </p:attrNameLst>
                                      </p:cBhvr>
                                      <p:to>
                                        <p:strVal val="visible"/>
                                      </p:to>
                                    </p:set>
                                    <p:anim calcmode="lin" valueType="num">
                                      <p:cBhvr>
                                        <p:cTn id="82" dur="500"/>
                                        <p:tgtEl>
                                          <p:spTgt spid="32792"/>
                                        </p:tgtEl>
                                        <p:attrNameLst>
                                          <p:attrName>ppt_y</p:attrName>
                                        </p:attrNameLst>
                                      </p:cBhvr>
                                      <p:tavLst>
                                        <p:tav tm="0">
                                          <p:val>
                                            <p:strVal val="#ppt_y+#ppt_h*1.125000"/>
                                          </p:val>
                                        </p:tav>
                                        <p:tav tm="100000">
                                          <p:val>
                                            <p:strVal val="#ppt_y"/>
                                          </p:val>
                                        </p:tav>
                                      </p:tavLst>
                                    </p:anim>
                                    <p:animEffect>
                                      <p:cBhvr>
                                        <p:cTn id="83" dur="500"/>
                                        <p:tgtEl>
                                          <p:spTgt spid="32792"/>
                                        </p:tgtEl>
                                      </p:cBhvr>
                                    </p:animEffect>
                                  </p:childTnLst>
                                </p:cTn>
                              </p:par>
                            </p:childTnLst>
                          </p:cTn>
                        </p:par>
                        <p:par>
                          <p:cTn id="84" fill="hold">
                            <p:stCondLst>
                              <p:cond delay="10500"/>
                            </p:stCondLst>
                            <p:childTnLst>
                              <p:par>
                                <p:cTn id="85" presetID="10" presetClass="entr" presetSubtype="0" fill="hold" grpId="0" nodeType="afterEffect">
                                  <p:stCondLst>
                                    <p:cond delay="0"/>
                                  </p:stCondLst>
                                  <p:childTnLst>
                                    <p:set>
                                      <p:cBhvr>
                                        <p:cTn id="86" dur="1" fill="hold">
                                          <p:stCondLst>
                                            <p:cond delay="0"/>
                                          </p:stCondLst>
                                        </p:cTn>
                                        <p:tgtEl>
                                          <p:spTgt spid="32795"/>
                                        </p:tgtEl>
                                        <p:attrNameLst>
                                          <p:attrName>style.visibility</p:attrName>
                                        </p:attrNameLst>
                                      </p:cBhvr>
                                      <p:to>
                                        <p:strVal val="visible"/>
                                      </p:to>
                                    </p:set>
                                    <p:animEffect>
                                      <p:cBhvr>
                                        <p:cTn id="87" dur="500"/>
                                        <p:tgtEl>
                                          <p:spTgt spid="32795"/>
                                        </p:tgtEl>
                                      </p:cBhvr>
                                    </p:animEffect>
                                  </p:childTnLst>
                                </p:cTn>
                              </p:par>
                              <p:par>
                                <p:cTn id="88" presetID="26" presetClass="emph" presetSubtype="0" fill="hold" grpId="1" nodeType="withEffect">
                                  <p:stCondLst>
                                    <p:cond delay="500"/>
                                  </p:stCondLst>
                                  <p:childTnLst>
                                    <p:animEffect>
                                      <p:cBhvr>
                                        <p:cTn id="89" dur="500" tmFilter="0, 0; .2, .5; .8, .5; 1, 0"/>
                                        <p:tgtEl>
                                          <p:spTgt spid="32795"/>
                                        </p:tgtEl>
                                      </p:cBhvr>
                                    </p:animEffect>
                                    <p:animScale>
                                      <p:cBhvr>
                                        <p:cTn id="90" dur="250" autoRev="1" fill="hold"/>
                                        <p:tgtEl>
                                          <p:spTgt spid="32795"/>
                                        </p:tgtEl>
                                      </p:cBhvr>
                                      <p:by x="105000" y="105000"/>
                                    </p:animScale>
                                  </p:childTnLst>
                                </p:cTn>
                              </p:par>
                            </p:childTnLst>
                          </p:cTn>
                        </p:par>
                        <p:par>
                          <p:cTn id="91" fill="hold">
                            <p:stCondLst>
                              <p:cond delay="11000"/>
                            </p:stCondLst>
                            <p:childTnLst>
                              <p:par>
                                <p:cTn id="92" presetID="12" presetClass="entr" presetSubtype="4" fill="hold" grpId="0" nodeType="afterEffect">
                                  <p:stCondLst>
                                    <p:cond delay="0"/>
                                  </p:stCondLst>
                                  <p:childTnLst>
                                    <p:set>
                                      <p:cBhvr>
                                        <p:cTn id="93" dur="1" fill="hold">
                                          <p:stCondLst>
                                            <p:cond delay="0"/>
                                          </p:stCondLst>
                                        </p:cTn>
                                        <p:tgtEl>
                                          <p:spTgt spid="32796"/>
                                        </p:tgtEl>
                                        <p:attrNameLst>
                                          <p:attrName>style.visibility</p:attrName>
                                        </p:attrNameLst>
                                      </p:cBhvr>
                                      <p:to>
                                        <p:strVal val="visible"/>
                                      </p:to>
                                    </p:set>
                                    <p:anim calcmode="lin" valueType="num">
                                      <p:cBhvr>
                                        <p:cTn id="94" dur="500"/>
                                        <p:tgtEl>
                                          <p:spTgt spid="32796"/>
                                        </p:tgtEl>
                                        <p:attrNameLst>
                                          <p:attrName>ppt_y</p:attrName>
                                        </p:attrNameLst>
                                      </p:cBhvr>
                                      <p:tavLst>
                                        <p:tav tm="0">
                                          <p:val>
                                            <p:strVal val="#ppt_y+#ppt_h*1.125000"/>
                                          </p:val>
                                        </p:tav>
                                        <p:tav tm="100000">
                                          <p:val>
                                            <p:strVal val="#ppt_y"/>
                                          </p:val>
                                        </p:tav>
                                      </p:tavLst>
                                    </p:anim>
                                    <p:animEffect>
                                      <p:cBhvr>
                                        <p:cTn id="95" dur="500"/>
                                        <p:tgtEl>
                                          <p:spTgt spid="32796"/>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32801"/>
                                        </p:tgtEl>
                                        <p:attrNameLst>
                                          <p:attrName>style.visibility</p:attrName>
                                        </p:attrNameLst>
                                      </p:cBhvr>
                                      <p:to>
                                        <p:strVal val="visible"/>
                                      </p:to>
                                    </p:set>
                                    <p:animEffect>
                                      <p:cBhvr>
                                        <p:cTn id="99" dur="500"/>
                                        <p:tgtEl>
                                          <p:spTgt spid="32801"/>
                                        </p:tgtEl>
                                      </p:cBhvr>
                                    </p:animEffect>
                                  </p:childTnLst>
                                </p:cTn>
                              </p:par>
                              <p:par>
                                <p:cTn id="100" presetID="26" presetClass="emph" presetSubtype="0" fill="hold" grpId="1" nodeType="withEffect">
                                  <p:stCondLst>
                                    <p:cond delay="500"/>
                                  </p:stCondLst>
                                  <p:childTnLst>
                                    <p:animEffect>
                                      <p:cBhvr>
                                        <p:cTn id="101" dur="500" tmFilter="0, 0; .2, .5; .8, .5; 1, 0"/>
                                        <p:tgtEl>
                                          <p:spTgt spid="32801"/>
                                        </p:tgtEl>
                                      </p:cBhvr>
                                    </p:animEffect>
                                    <p:animScale>
                                      <p:cBhvr>
                                        <p:cTn id="102" dur="250" autoRev="1" fill="hold"/>
                                        <p:tgtEl>
                                          <p:spTgt spid="32801"/>
                                        </p:tgtEl>
                                      </p:cBhvr>
                                      <p:by x="105000" y="105000"/>
                                    </p:animScale>
                                  </p:childTnLst>
                                </p:cTn>
                              </p:par>
                            </p:childTnLst>
                          </p:cTn>
                        </p:par>
                        <p:par>
                          <p:cTn id="103" fill="hold">
                            <p:stCondLst>
                              <p:cond delay="12000"/>
                            </p:stCondLst>
                            <p:childTnLst>
                              <p:par>
                                <p:cTn id="104" presetID="12" presetClass="entr" presetSubtype="4" fill="hold" grpId="0" nodeType="afterEffect">
                                  <p:stCondLst>
                                    <p:cond delay="0"/>
                                  </p:stCondLst>
                                  <p:childTnLst>
                                    <p:set>
                                      <p:cBhvr>
                                        <p:cTn id="105" dur="1" fill="hold">
                                          <p:stCondLst>
                                            <p:cond delay="0"/>
                                          </p:stCondLst>
                                        </p:cTn>
                                        <p:tgtEl>
                                          <p:spTgt spid="32802"/>
                                        </p:tgtEl>
                                        <p:attrNameLst>
                                          <p:attrName>style.visibility</p:attrName>
                                        </p:attrNameLst>
                                      </p:cBhvr>
                                      <p:to>
                                        <p:strVal val="visible"/>
                                      </p:to>
                                    </p:set>
                                    <p:anim calcmode="lin" valueType="num">
                                      <p:cBhvr>
                                        <p:cTn id="106" dur="500"/>
                                        <p:tgtEl>
                                          <p:spTgt spid="32802"/>
                                        </p:tgtEl>
                                        <p:attrNameLst>
                                          <p:attrName>ppt_y</p:attrName>
                                        </p:attrNameLst>
                                      </p:cBhvr>
                                      <p:tavLst>
                                        <p:tav tm="0">
                                          <p:val>
                                            <p:strVal val="#ppt_y+#ppt_h*1.125000"/>
                                          </p:val>
                                        </p:tav>
                                        <p:tav tm="100000">
                                          <p:val>
                                            <p:strVal val="#ppt_y"/>
                                          </p:val>
                                        </p:tav>
                                      </p:tavLst>
                                    </p:anim>
                                    <p:animEffect>
                                      <p:cBhvr>
                                        <p:cTn id="107" dur="500"/>
                                        <p:tgtEl>
                                          <p:spTgt spid="32802"/>
                                        </p:tgtEl>
                                      </p:cBhvr>
                                    </p:animEffect>
                                  </p:childTnLst>
                                </p:cTn>
                              </p:par>
                            </p:childTnLst>
                          </p:cTn>
                        </p:par>
                        <p:par>
                          <p:cTn id="108" fill="hold">
                            <p:stCondLst>
                              <p:cond delay="12500"/>
                            </p:stCondLst>
                            <p:childTnLst>
                              <p:par>
                                <p:cTn id="109" presetID="10" presetClass="entr" presetSubtype="0" fill="hold" grpId="0" nodeType="afterEffect">
                                  <p:stCondLst>
                                    <p:cond delay="0"/>
                                  </p:stCondLst>
                                  <p:childTnLst>
                                    <p:set>
                                      <p:cBhvr>
                                        <p:cTn id="110" dur="1" fill="hold">
                                          <p:stCondLst>
                                            <p:cond delay="0"/>
                                          </p:stCondLst>
                                        </p:cTn>
                                        <p:tgtEl>
                                          <p:spTgt spid="32806"/>
                                        </p:tgtEl>
                                        <p:attrNameLst>
                                          <p:attrName>style.visibility</p:attrName>
                                        </p:attrNameLst>
                                      </p:cBhvr>
                                      <p:to>
                                        <p:strVal val="visible"/>
                                      </p:to>
                                    </p:set>
                                    <p:animEffect>
                                      <p:cBhvr>
                                        <p:cTn id="111" dur="500"/>
                                        <p:tgtEl>
                                          <p:spTgt spid="32806"/>
                                        </p:tgtEl>
                                      </p:cBhvr>
                                    </p:animEffect>
                                  </p:childTnLst>
                                </p:cTn>
                              </p:par>
                              <p:par>
                                <p:cTn id="112" presetID="26" presetClass="emph" presetSubtype="0" fill="hold" grpId="1" nodeType="withEffect">
                                  <p:stCondLst>
                                    <p:cond delay="500"/>
                                  </p:stCondLst>
                                  <p:childTnLst>
                                    <p:animEffect>
                                      <p:cBhvr>
                                        <p:cTn id="113" dur="500" tmFilter="0, 0; .2, .5; .8, .5; 1, 0"/>
                                        <p:tgtEl>
                                          <p:spTgt spid="32806"/>
                                        </p:tgtEl>
                                      </p:cBhvr>
                                    </p:animEffect>
                                    <p:animScale>
                                      <p:cBhvr>
                                        <p:cTn id="114" dur="250" autoRev="1" fill="hold"/>
                                        <p:tgtEl>
                                          <p:spTgt spid="32806"/>
                                        </p:tgtEl>
                                      </p:cBhvr>
                                      <p:by x="105000" y="105000"/>
                                    </p:animScale>
                                  </p:childTnLst>
                                </p:cTn>
                              </p:par>
                            </p:childTnLst>
                          </p:cTn>
                        </p:par>
                        <p:par>
                          <p:cTn id="115" fill="hold">
                            <p:stCondLst>
                              <p:cond delay="13000"/>
                            </p:stCondLst>
                            <p:childTnLst>
                              <p:par>
                                <p:cTn id="116" presetID="12" presetClass="entr" presetSubtype="4" fill="hold" grpId="0" nodeType="afterEffect">
                                  <p:stCondLst>
                                    <p:cond delay="0"/>
                                  </p:stCondLst>
                                  <p:childTnLst>
                                    <p:set>
                                      <p:cBhvr>
                                        <p:cTn id="117" dur="1" fill="hold">
                                          <p:stCondLst>
                                            <p:cond delay="0"/>
                                          </p:stCondLst>
                                        </p:cTn>
                                        <p:tgtEl>
                                          <p:spTgt spid="32807"/>
                                        </p:tgtEl>
                                        <p:attrNameLst>
                                          <p:attrName>style.visibility</p:attrName>
                                        </p:attrNameLst>
                                      </p:cBhvr>
                                      <p:to>
                                        <p:strVal val="visible"/>
                                      </p:to>
                                    </p:set>
                                    <p:anim calcmode="lin" valueType="num">
                                      <p:cBhvr>
                                        <p:cTn id="118" dur="500"/>
                                        <p:tgtEl>
                                          <p:spTgt spid="32807"/>
                                        </p:tgtEl>
                                        <p:attrNameLst>
                                          <p:attrName>ppt_y</p:attrName>
                                        </p:attrNameLst>
                                      </p:cBhvr>
                                      <p:tavLst>
                                        <p:tav tm="0">
                                          <p:val>
                                            <p:strVal val="#ppt_y+#ppt_h*1.125000"/>
                                          </p:val>
                                        </p:tav>
                                        <p:tav tm="100000">
                                          <p:val>
                                            <p:strVal val="#ppt_y"/>
                                          </p:val>
                                        </p:tav>
                                      </p:tavLst>
                                    </p:anim>
                                    <p:animEffect>
                                      <p:cBhvr>
                                        <p:cTn id="119" dur="500"/>
                                        <p:tgtEl>
                                          <p:spTgt spid="32807"/>
                                        </p:tgtEl>
                                      </p:cBhvr>
                                    </p:animEffect>
                                  </p:childTnLst>
                                </p:cTn>
                              </p:par>
                            </p:childTnLst>
                          </p:cTn>
                        </p:par>
                        <p:par>
                          <p:cTn id="120" fill="hold">
                            <p:stCondLst>
                              <p:cond delay="13500"/>
                            </p:stCondLst>
                            <p:childTnLst>
                              <p:par>
                                <p:cTn id="121" presetID="10" presetClass="entr" presetSubtype="0" fill="hold" grpId="0" nodeType="afterEffect">
                                  <p:stCondLst>
                                    <p:cond delay="0"/>
                                  </p:stCondLst>
                                  <p:childTnLst>
                                    <p:set>
                                      <p:cBhvr>
                                        <p:cTn id="122" dur="1" fill="hold">
                                          <p:stCondLst>
                                            <p:cond delay="0"/>
                                          </p:stCondLst>
                                        </p:cTn>
                                        <p:tgtEl>
                                          <p:spTgt spid="32798"/>
                                        </p:tgtEl>
                                        <p:attrNameLst>
                                          <p:attrName>style.visibility</p:attrName>
                                        </p:attrNameLst>
                                      </p:cBhvr>
                                      <p:to>
                                        <p:strVal val="visible"/>
                                      </p:to>
                                    </p:set>
                                    <p:animEffect>
                                      <p:cBhvr>
                                        <p:cTn id="123" dur="500"/>
                                        <p:tgtEl>
                                          <p:spTgt spid="32798"/>
                                        </p:tgtEl>
                                      </p:cBhvr>
                                    </p:animEffect>
                                  </p:childTnLst>
                                </p:cTn>
                              </p:par>
                              <p:par>
                                <p:cTn id="124" presetID="26" presetClass="emph" presetSubtype="0" fill="hold" grpId="1" nodeType="withEffect">
                                  <p:stCondLst>
                                    <p:cond delay="500"/>
                                  </p:stCondLst>
                                  <p:childTnLst>
                                    <p:animEffect>
                                      <p:cBhvr>
                                        <p:cTn id="125" dur="500" tmFilter="0, 0; .2, .5; .8, .5; 1, 0"/>
                                        <p:tgtEl>
                                          <p:spTgt spid="32798"/>
                                        </p:tgtEl>
                                      </p:cBhvr>
                                    </p:animEffect>
                                    <p:animScale>
                                      <p:cBhvr>
                                        <p:cTn id="126" dur="250" autoRev="1" fill="hold"/>
                                        <p:tgtEl>
                                          <p:spTgt spid="32798"/>
                                        </p:tgtEl>
                                      </p:cBhvr>
                                      <p:by x="105000" y="105000"/>
                                    </p:animScale>
                                  </p:childTnLst>
                                </p:cTn>
                              </p:par>
                            </p:childTnLst>
                          </p:cTn>
                        </p:par>
                        <p:par>
                          <p:cTn id="127" fill="hold">
                            <p:stCondLst>
                              <p:cond delay="14000"/>
                            </p:stCondLst>
                            <p:childTnLst>
                              <p:par>
                                <p:cTn id="128" presetID="12" presetClass="entr" presetSubtype="4" fill="hold" grpId="0" nodeType="afterEffect">
                                  <p:stCondLst>
                                    <p:cond delay="0"/>
                                  </p:stCondLst>
                                  <p:childTnLst>
                                    <p:set>
                                      <p:cBhvr>
                                        <p:cTn id="129" dur="1" fill="hold">
                                          <p:stCondLst>
                                            <p:cond delay="0"/>
                                          </p:stCondLst>
                                        </p:cTn>
                                        <p:tgtEl>
                                          <p:spTgt spid="32799"/>
                                        </p:tgtEl>
                                        <p:attrNameLst>
                                          <p:attrName>style.visibility</p:attrName>
                                        </p:attrNameLst>
                                      </p:cBhvr>
                                      <p:to>
                                        <p:strVal val="visible"/>
                                      </p:to>
                                    </p:set>
                                    <p:anim calcmode="lin" valueType="num">
                                      <p:cBhvr>
                                        <p:cTn id="130" dur="500"/>
                                        <p:tgtEl>
                                          <p:spTgt spid="32799"/>
                                        </p:tgtEl>
                                        <p:attrNameLst>
                                          <p:attrName>ppt_y</p:attrName>
                                        </p:attrNameLst>
                                      </p:cBhvr>
                                      <p:tavLst>
                                        <p:tav tm="0">
                                          <p:val>
                                            <p:strVal val="#ppt_y+#ppt_h*1.125000"/>
                                          </p:val>
                                        </p:tav>
                                        <p:tav tm="100000">
                                          <p:val>
                                            <p:strVal val="#ppt_y"/>
                                          </p:val>
                                        </p:tav>
                                      </p:tavLst>
                                    </p:anim>
                                    <p:animEffect>
                                      <p:cBhvr>
                                        <p:cTn id="131" dur="500"/>
                                        <p:tgtEl>
                                          <p:spTgt spid="327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5" grpId="0" bldLvl="0" animBg="1" autoUpdateAnimBg="0"/>
      <p:bldP spid="32786" grpId="0" bldLvl="0" autoUpdateAnimBg="0"/>
      <p:bldP spid="32786" grpId="1" bldLvl="0" autoUpdateAnimBg="0"/>
      <p:bldP spid="32787" grpId="0" bldLvl="0" animBg="1" autoUpdateAnimBg="0"/>
      <p:bldP spid="32788" grpId="0" bldLvl="0" animBg="1" autoUpdateAnimBg="0"/>
      <p:bldP spid="32789" grpId="0" bldLvl="0" animBg="1" autoUpdateAnimBg="0"/>
      <p:bldP spid="32790" grpId="0" bldLvl="0" animBg="1" autoUpdateAnimBg="0"/>
      <p:bldP spid="32791" grpId="0" bldLvl="0" animBg="1" autoUpdateAnimBg="0"/>
      <p:bldP spid="32792" grpId="0" bldLvl="0" autoUpdateAnimBg="0"/>
      <p:bldP spid="32795" grpId="0" bldLvl="0" autoUpdateAnimBg="0"/>
      <p:bldP spid="32795" grpId="1" bldLvl="0" autoUpdateAnimBg="0"/>
      <p:bldP spid="32796" grpId="0" bldLvl="0" autoUpdateAnimBg="0"/>
      <p:bldP spid="32798" grpId="0" bldLvl="0" autoUpdateAnimBg="0"/>
      <p:bldP spid="32798" grpId="1" bldLvl="0" autoUpdateAnimBg="0"/>
      <p:bldP spid="32799" grpId="0" bldLvl="0" autoUpdateAnimBg="0"/>
      <p:bldP spid="32801" grpId="0" bldLvl="0" autoUpdateAnimBg="0"/>
      <p:bldP spid="32801" grpId="1" bldLvl="0" autoUpdateAnimBg="0"/>
      <p:bldP spid="32802" grpId="0" bldLvl="0" autoUpdateAnimBg="0"/>
      <p:bldP spid="32805" grpId="0" bldLvl="0" animBg="1" autoUpdateAnimBg="0"/>
      <p:bldP spid="32806" grpId="0" bldLvl="0" autoUpdateAnimBg="0"/>
      <p:bldP spid="32806" grpId="1" bldLvl="0" autoUpdateAnimBg="0"/>
      <p:bldP spid="32807" grpId="0" bldLvl="0" autoUpdateAnimBg="0"/>
      <p:bldP spid="32808" grpId="0" bldLvl="0" autoUpdateAnimBg="0"/>
      <p:bldP spid="32809"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52226"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52227" name="Group 3"/>
          <p:cNvGrpSpPr/>
          <p:nvPr/>
        </p:nvGrpSpPr>
        <p:grpSpPr bwMode="auto">
          <a:xfrm>
            <a:off x="0" y="6400800"/>
            <a:ext cx="12192000" cy="457200"/>
            <a:chOff x="0" y="0"/>
            <a:chExt cx="12192000" cy="1545465"/>
          </a:xfrm>
        </p:grpSpPr>
        <p:sp>
          <p:nvSpPr>
            <p:cNvPr id="52252"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2253"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2254"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2255"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2256"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2257"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52228"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2229"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2230"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2231"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2232"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2233"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2234"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3809" name="Group 17"/>
          <p:cNvGrpSpPr/>
          <p:nvPr/>
        </p:nvGrpSpPr>
        <p:grpSpPr bwMode="auto">
          <a:xfrm>
            <a:off x="1028700" y="1597025"/>
            <a:ext cx="1973263" cy="1971675"/>
            <a:chOff x="0" y="0"/>
            <a:chExt cx="1972509" cy="1972509"/>
          </a:xfrm>
        </p:grpSpPr>
        <p:pic>
          <p:nvPicPr>
            <p:cNvPr id="52251" name="图片 11"/>
            <p:cNvPicPr>
              <a:picLocks noChangeAspect="1" noChangeArrowheads="1"/>
            </p:cNvPicPr>
            <p:nvPr/>
          </p:nvPicPr>
          <p:blipFill>
            <a:blip r:embed="rId3" cstate="print"/>
            <a:srcRect/>
            <a:stretch>
              <a:fillRect/>
            </a:stretch>
          </p:blipFill>
          <p:spPr bwMode="auto">
            <a:xfrm>
              <a:off x="583519" y="621132"/>
              <a:ext cx="805470" cy="807134"/>
            </a:xfrm>
            <a:prstGeom prst="rect">
              <a:avLst/>
            </a:prstGeom>
            <a:noFill/>
            <a:ln w="9525">
              <a:noFill/>
              <a:miter lim="800000"/>
              <a:headEnd/>
              <a:tailEnd/>
            </a:ln>
          </p:spPr>
        </p:pic>
      </p:grpSp>
      <p:grpSp>
        <p:nvGrpSpPr>
          <p:cNvPr id="33812" name="Group 20"/>
          <p:cNvGrpSpPr/>
          <p:nvPr/>
        </p:nvGrpSpPr>
        <p:grpSpPr bwMode="auto">
          <a:xfrm>
            <a:off x="3063875" y="1597025"/>
            <a:ext cx="1971675" cy="1971675"/>
            <a:chOff x="0" y="0"/>
            <a:chExt cx="1972509" cy="1972509"/>
          </a:xfrm>
        </p:grpSpPr>
        <p:pic>
          <p:nvPicPr>
            <p:cNvPr id="52250" name="图片 15"/>
            <p:cNvPicPr>
              <a:picLocks noChangeAspect="1" noChangeArrowheads="1"/>
            </p:cNvPicPr>
            <p:nvPr/>
          </p:nvPicPr>
          <p:blipFill>
            <a:blip r:embed="rId4"/>
            <a:srcRect/>
            <a:stretch>
              <a:fillRect/>
            </a:stretch>
          </p:blipFill>
          <p:spPr bwMode="auto">
            <a:xfrm>
              <a:off x="599366" y="643966"/>
              <a:ext cx="773776" cy="773776"/>
            </a:xfrm>
            <a:prstGeom prst="rect">
              <a:avLst/>
            </a:prstGeom>
            <a:noFill/>
            <a:ln w="9525">
              <a:noFill/>
              <a:miter lim="800000"/>
              <a:headEnd/>
              <a:tailEnd/>
            </a:ln>
          </p:spPr>
        </p:pic>
      </p:grpSp>
      <p:grpSp>
        <p:nvGrpSpPr>
          <p:cNvPr id="33815" name="Group 23"/>
          <p:cNvGrpSpPr/>
          <p:nvPr/>
        </p:nvGrpSpPr>
        <p:grpSpPr bwMode="auto">
          <a:xfrm>
            <a:off x="1028700" y="3632200"/>
            <a:ext cx="1973263" cy="1973263"/>
            <a:chOff x="0" y="0"/>
            <a:chExt cx="1972509" cy="1972509"/>
          </a:xfrm>
        </p:grpSpPr>
        <p:pic>
          <p:nvPicPr>
            <p:cNvPr id="52249" name="图片 18"/>
            <p:cNvPicPr>
              <a:picLocks noChangeAspect="1" noChangeArrowheads="1"/>
            </p:cNvPicPr>
            <p:nvPr/>
          </p:nvPicPr>
          <p:blipFill>
            <a:blip r:embed="rId5" cstate="print"/>
            <a:srcRect/>
            <a:stretch>
              <a:fillRect/>
            </a:stretch>
          </p:blipFill>
          <p:spPr bwMode="auto">
            <a:xfrm>
              <a:off x="658339" y="631415"/>
              <a:ext cx="710554" cy="649389"/>
            </a:xfrm>
            <a:prstGeom prst="rect">
              <a:avLst/>
            </a:prstGeom>
            <a:noFill/>
            <a:ln w="9525">
              <a:noFill/>
              <a:miter lim="800000"/>
              <a:headEnd/>
              <a:tailEnd/>
            </a:ln>
          </p:spPr>
        </p:pic>
      </p:grpSp>
      <p:grpSp>
        <p:nvGrpSpPr>
          <p:cNvPr id="33818" name="Group 26"/>
          <p:cNvGrpSpPr/>
          <p:nvPr/>
        </p:nvGrpSpPr>
        <p:grpSpPr bwMode="auto">
          <a:xfrm>
            <a:off x="3063875" y="3632200"/>
            <a:ext cx="1971675" cy="1973263"/>
            <a:chOff x="0" y="0"/>
            <a:chExt cx="1972509" cy="1972509"/>
          </a:xfrm>
        </p:grpSpPr>
        <p:pic>
          <p:nvPicPr>
            <p:cNvPr id="52248" name="图片 26"/>
            <p:cNvPicPr>
              <a:picLocks noChangeAspect="1" noChangeArrowheads="1"/>
            </p:cNvPicPr>
            <p:nvPr/>
          </p:nvPicPr>
          <p:blipFill>
            <a:blip r:embed="rId6"/>
            <a:srcRect/>
            <a:stretch>
              <a:fillRect/>
            </a:stretch>
          </p:blipFill>
          <p:spPr bwMode="auto">
            <a:xfrm>
              <a:off x="614721" y="614721"/>
              <a:ext cx="743066" cy="743066"/>
            </a:xfrm>
            <a:prstGeom prst="rect">
              <a:avLst/>
            </a:prstGeom>
            <a:noFill/>
            <a:ln w="9525">
              <a:noFill/>
              <a:miter lim="800000"/>
              <a:headEnd/>
              <a:tailEnd/>
            </a:ln>
          </p:spPr>
        </p:pic>
      </p:grpSp>
      <p:grpSp>
        <p:nvGrpSpPr>
          <p:cNvPr id="33821" name="Group 29"/>
          <p:cNvGrpSpPr/>
          <p:nvPr/>
        </p:nvGrpSpPr>
        <p:grpSpPr bwMode="auto">
          <a:xfrm>
            <a:off x="5751513" y="1673225"/>
            <a:ext cx="5392737" cy="1198563"/>
            <a:chOff x="0" y="0"/>
            <a:chExt cx="5392848" cy="1199798"/>
          </a:xfrm>
        </p:grpSpPr>
        <p:sp>
          <p:nvSpPr>
            <p:cNvPr id="52246" name="TextBox 35"/>
            <p:cNvSpPr>
              <a:spLocks noChangeArrowheads="1"/>
            </p:cNvSpPr>
            <p:nvPr/>
          </p:nvSpPr>
          <p:spPr bwMode="auto">
            <a:xfrm>
              <a:off x="0" y="368801"/>
              <a:ext cx="5392848" cy="830997"/>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247" name="文本框 26"/>
            <p:cNvSpPr>
              <a:spLocks noChangeArrowheads="1"/>
            </p:cNvSpPr>
            <p:nvPr/>
          </p:nvSpPr>
          <p:spPr bwMode="auto">
            <a:xfrm>
              <a:off x="0" y="0"/>
              <a:ext cx="3208959"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单击此处添加您要的标题</a:t>
              </a:r>
              <a:endPar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3824" name="Group 32"/>
          <p:cNvGrpSpPr/>
          <p:nvPr/>
        </p:nvGrpSpPr>
        <p:grpSpPr bwMode="auto">
          <a:xfrm>
            <a:off x="5767388" y="3038475"/>
            <a:ext cx="5392737" cy="1200150"/>
            <a:chOff x="0" y="0"/>
            <a:chExt cx="5392848" cy="1199798"/>
          </a:xfrm>
        </p:grpSpPr>
        <p:sp>
          <p:nvSpPr>
            <p:cNvPr id="52244" name="TextBox 35"/>
            <p:cNvSpPr>
              <a:spLocks noChangeArrowheads="1"/>
            </p:cNvSpPr>
            <p:nvPr/>
          </p:nvSpPr>
          <p:spPr bwMode="auto">
            <a:xfrm>
              <a:off x="0" y="368801"/>
              <a:ext cx="5392848" cy="830997"/>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245" name="文本框 30"/>
            <p:cNvSpPr>
              <a:spLocks noChangeArrowheads="1"/>
            </p:cNvSpPr>
            <p:nvPr/>
          </p:nvSpPr>
          <p:spPr bwMode="auto">
            <a:xfrm>
              <a:off x="0" y="0"/>
              <a:ext cx="3208959"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单击此处添加您要的标题</a:t>
              </a:r>
              <a:endPar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3827" name="Group 35"/>
          <p:cNvGrpSpPr/>
          <p:nvPr/>
        </p:nvGrpSpPr>
        <p:grpSpPr bwMode="auto">
          <a:xfrm>
            <a:off x="5772150" y="4405313"/>
            <a:ext cx="5392738" cy="1200150"/>
            <a:chOff x="0" y="0"/>
            <a:chExt cx="5392848" cy="1199798"/>
          </a:xfrm>
        </p:grpSpPr>
        <p:sp>
          <p:nvSpPr>
            <p:cNvPr id="52242" name="TextBox 35"/>
            <p:cNvSpPr>
              <a:spLocks noChangeArrowheads="1"/>
            </p:cNvSpPr>
            <p:nvPr/>
          </p:nvSpPr>
          <p:spPr bwMode="auto">
            <a:xfrm>
              <a:off x="0" y="368801"/>
              <a:ext cx="5392848" cy="830997"/>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243" name="文本框 33"/>
            <p:cNvSpPr>
              <a:spLocks noChangeArrowheads="1"/>
            </p:cNvSpPr>
            <p:nvPr/>
          </p:nvSpPr>
          <p:spPr bwMode="auto">
            <a:xfrm>
              <a:off x="0" y="0"/>
              <a:ext cx="3208959" cy="36933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单击此处添加您要的标题</a:t>
              </a:r>
              <a:endPar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3809"/>
                                        </p:tgtEl>
                                        <p:attrNameLst>
                                          <p:attrName>style.visibility</p:attrName>
                                        </p:attrNameLst>
                                      </p:cBhvr>
                                      <p:to>
                                        <p:strVal val="visible"/>
                                      </p:to>
                                    </p:set>
                                    <p:anim calcmode="lin" valueType="num">
                                      <p:cBhvr>
                                        <p:cTn id="7" dur="500" fill="hold"/>
                                        <p:tgtEl>
                                          <p:spTgt spid="33809"/>
                                        </p:tgtEl>
                                        <p:attrNameLst>
                                          <p:attrName>ppt_x</p:attrName>
                                        </p:attrNameLst>
                                      </p:cBhvr>
                                      <p:tavLst>
                                        <p:tav tm="0">
                                          <p:val>
                                            <p:strVal val="0-#ppt_w/2"/>
                                          </p:val>
                                        </p:tav>
                                        <p:tav tm="100000">
                                          <p:val>
                                            <p:strVal val="#ppt_x"/>
                                          </p:val>
                                        </p:tav>
                                      </p:tavLst>
                                    </p:anim>
                                    <p:anim calcmode="lin" valueType="num">
                                      <p:cBhvr>
                                        <p:cTn id="8" dur="500" fill="hold"/>
                                        <p:tgtEl>
                                          <p:spTgt spid="33809"/>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3812"/>
                                        </p:tgtEl>
                                        <p:attrNameLst>
                                          <p:attrName>style.visibility</p:attrName>
                                        </p:attrNameLst>
                                      </p:cBhvr>
                                      <p:to>
                                        <p:strVal val="visible"/>
                                      </p:to>
                                    </p:set>
                                    <p:anim calcmode="lin" valueType="num">
                                      <p:cBhvr>
                                        <p:cTn id="11" dur="500" fill="hold"/>
                                        <p:tgtEl>
                                          <p:spTgt spid="33812"/>
                                        </p:tgtEl>
                                        <p:attrNameLst>
                                          <p:attrName>ppt_x</p:attrName>
                                        </p:attrNameLst>
                                      </p:cBhvr>
                                      <p:tavLst>
                                        <p:tav tm="0">
                                          <p:val>
                                            <p:strVal val="1+#ppt_w/2"/>
                                          </p:val>
                                        </p:tav>
                                        <p:tav tm="100000">
                                          <p:val>
                                            <p:strVal val="#ppt_x"/>
                                          </p:val>
                                        </p:tav>
                                      </p:tavLst>
                                    </p:anim>
                                    <p:anim calcmode="lin" valueType="num">
                                      <p:cBhvr>
                                        <p:cTn id="12" dur="500" fill="hold"/>
                                        <p:tgtEl>
                                          <p:spTgt spid="33812"/>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33815"/>
                                        </p:tgtEl>
                                        <p:attrNameLst>
                                          <p:attrName>style.visibility</p:attrName>
                                        </p:attrNameLst>
                                      </p:cBhvr>
                                      <p:to>
                                        <p:strVal val="visible"/>
                                      </p:to>
                                    </p:set>
                                    <p:anim calcmode="lin" valueType="num">
                                      <p:cBhvr>
                                        <p:cTn id="15" dur="500" fill="hold"/>
                                        <p:tgtEl>
                                          <p:spTgt spid="33815"/>
                                        </p:tgtEl>
                                        <p:attrNameLst>
                                          <p:attrName>ppt_x</p:attrName>
                                        </p:attrNameLst>
                                      </p:cBhvr>
                                      <p:tavLst>
                                        <p:tav tm="0">
                                          <p:val>
                                            <p:strVal val="0-#ppt_w/2"/>
                                          </p:val>
                                        </p:tav>
                                        <p:tav tm="100000">
                                          <p:val>
                                            <p:strVal val="#ppt_x"/>
                                          </p:val>
                                        </p:tav>
                                      </p:tavLst>
                                    </p:anim>
                                    <p:anim calcmode="lin" valueType="num">
                                      <p:cBhvr>
                                        <p:cTn id="16" dur="500" fill="hold"/>
                                        <p:tgtEl>
                                          <p:spTgt spid="33815"/>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33818"/>
                                        </p:tgtEl>
                                        <p:attrNameLst>
                                          <p:attrName>style.visibility</p:attrName>
                                        </p:attrNameLst>
                                      </p:cBhvr>
                                      <p:to>
                                        <p:strVal val="visible"/>
                                      </p:to>
                                    </p:set>
                                    <p:anim calcmode="lin" valueType="num">
                                      <p:cBhvr>
                                        <p:cTn id="19" dur="500" fill="hold"/>
                                        <p:tgtEl>
                                          <p:spTgt spid="33818"/>
                                        </p:tgtEl>
                                        <p:attrNameLst>
                                          <p:attrName>ppt_x</p:attrName>
                                        </p:attrNameLst>
                                      </p:cBhvr>
                                      <p:tavLst>
                                        <p:tav tm="0">
                                          <p:val>
                                            <p:strVal val="1+#ppt_w/2"/>
                                          </p:val>
                                        </p:tav>
                                        <p:tav tm="100000">
                                          <p:val>
                                            <p:strVal val="#ppt_x"/>
                                          </p:val>
                                        </p:tav>
                                      </p:tavLst>
                                    </p:anim>
                                    <p:anim calcmode="lin" valueType="num">
                                      <p:cBhvr>
                                        <p:cTn id="20" dur="500" fill="hold"/>
                                        <p:tgtEl>
                                          <p:spTgt spid="3381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1" fill="hold" nodeType="afterEffect">
                                  <p:stCondLst>
                                    <p:cond delay="0"/>
                                  </p:stCondLst>
                                  <p:childTnLst>
                                    <p:set>
                                      <p:cBhvr>
                                        <p:cTn id="23" dur="1" fill="hold">
                                          <p:stCondLst>
                                            <p:cond delay="0"/>
                                          </p:stCondLst>
                                        </p:cTn>
                                        <p:tgtEl>
                                          <p:spTgt spid="33821"/>
                                        </p:tgtEl>
                                        <p:attrNameLst>
                                          <p:attrName>style.visibility</p:attrName>
                                        </p:attrNameLst>
                                      </p:cBhvr>
                                      <p:to>
                                        <p:strVal val="visible"/>
                                      </p:to>
                                    </p:set>
                                    <p:anim calcmode="lin" valueType="num">
                                      <p:cBhvr>
                                        <p:cTn id="24" dur="500"/>
                                        <p:tgtEl>
                                          <p:spTgt spid="33821"/>
                                        </p:tgtEl>
                                        <p:attrNameLst>
                                          <p:attrName>ppt_y</p:attrName>
                                        </p:attrNameLst>
                                      </p:cBhvr>
                                      <p:tavLst>
                                        <p:tav tm="0">
                                          <p:val>
                                            <p:strVal val="#ppt_y-#ppt_h*1.125000"/>
                                          </p:val>
                                        </p:tav>
                                        <p:tav tm="100000">
                                          <p:val>
                                            <p:strVal val="#ppt_y"/>
                                          </p:val>
                                        </p:tav>
                                      </p:tavLst>
                                    </p:anim>
                                    <p:animEffect>
                                      <p:cBhvr>
                                        <p:cTn id="25" dur="500"/>
                                        <p:tgtEl>
                                          <p:spTgt spid="33821"/>
                                        </p:tgtEl>
                                      </p:cBhvr>
                                    </p:animEffect>
                                  </p:childTnLst>
                                </p:cTn>
                              </p:par>
                            </p:childTnLst>
                          </p:cTn>
                        </p:par>
                        <p:par>
                          <p:cTn id="26" fill="hold">
                            <p:stCondLst>
                              <p:cond delay="1000"/>
                            </p:stCondLst>
                            <p:childTnLst>
                              <p:par>
                                <p:cTn id="27" presetID="12" presetClass="entr" presetSubtype="1" fill="hold" nodeType="afterEffect">
                                  <p:stCondLst>
                                    <p:cond delay="0"/>
                                  </p:stCondLst>
                                  <p:childTnLst>
                                    <p:set>
                                      <p:cBhvr>
                                        <p:cTn id="28" dur="1" fill="hold">
                                          <p:stCondLst>
                                            <p:cond delay="0"/>
                                          </p:stCondLst>
                                        </p:cTn>
                                        <p:tgtEl>
                                          <p:spTgt spid="33824"/>
                                        </p:tgtEl>
                                        <p:attrNameLst>
                                          <p:attrName>style.visibility</p:attrName>
                                        </p:attrNameLst>
                                      </p:cBhvr>
                                      <p:to>
                                        <p:strVal val="visible"/>
                                      </p:to>
                                    </p:set>
                                    <p:anim calcmode="lin" valueType="num">
                                      <p:cBhvr>
                                        <p:cTn id="29" dur="500"/>
                                        <p:tgtEl>
                                          <p:spTgt spid="33824"/>
                                        </p:tgtEl>
                                        <p:attrNameLst>
                                          <p:attrName>ppt_y</p:attrName>
                                        </p:attrNameLst>
                                      </p:cBhvr>
                                      <p:tavLst>
                                        <p:tav tm="0">
                                          <p:val>
                                            <p:strVal val="#ppt_y-#ppt_h*1.125000"/>
                                          </p:val>
                                        </p:tav>
                                        <p:tav tm="100000">
                                          <p:val>
                                            <p:strVal val="#ppt_y"/>
                                          </p:val>
                                        </p:tav>
                                      </p:tavLst>
                                    </p:anim>
                                    <p:animEffect>
                                      <p:cBhvr>
                                        <p:cTn id="30" dur="500"/>
                                        <p:tgtEl>
                                          <p:spTgt spid="33824"/>
                                        </p:tgtEl>
                                      </p:cBhvr>
                                    </p:animEffect>
                                  </p:childTnLst>
                                </p:cTn>
                              </p:par>
                            </p:childTnLst>
                          </p:cTn>
                        </p:par>
                        <p:par>
                          <p:cTn id="31" fill="hold">
                            <p:stCondLst>
                              <p:cond delay="1500"/>
                            </p:stCondLst>
                            <p:childTnLst>
                              <p:par>
                                <p:cTn id="32" presetID="12" presetClass="entr" presetSubtype="1" fill="hold" nodeType="afterEffect">
                                  <p:stCondLst>
                                    <p:cond delay="0"/>
                                  </p:stCondLst>
                                  <p:childTnLst>
                                    <p:set>
                                      <p:cBhvr>
                                        <p:cTn id="33" dur="1" fill="hold">
                                          <p:stCondLst>
                                            <p:cond delay="0"/>
                                          </p:stCondLst>
                                        </p:cTn>
                                        <p:tgtEl>
                                          <p:spTgt spid="33827"/>
                                        </p:tgtEl>
                                        <p:attrNameLst>
                                          <p:attrName>style.visibility</p:attrName>
                                        </p:attrNameLst>
                                      </p:cBhvr>
                                      <p:to>
                                        <p:strVal val="visible"/>
                                      </p:to>
                                    </p:set>
                                    <p:anim calcmode="lin" valueType="num">
                                      <p:cBhvr>
                                        <p:cTn id="34" dur="500"/>
                                        <p:tgtEl>
                                          <p:spTgt spid="33827"/>
                                        </p:tgtEl>
                                        <p:attrNameLst>
                                          <p:attrName>ppt_y</p:attrName>
                                        </p:attrNameLst>
                                      </p:cBhvr>
                                      <p:tavLst>
                                        <p:tav tm="0">
                                          <p:val>
                                            <p:strVal val="#ppt_y-#ppt_h*1.125000"/>
                                          </p:val>
                                        </p:tav>
                                        <p:tav tm="100000">
                                          <p:val>
                                            <p:strVal val="#ppt_y"/>
                                          </p:val>
                                        </p:tav>
                                      </p:tavLst>
                                    </p:anim>
                                    <p:animEffect>
                                      <p:cBhvr>
                                        <p:cTn id="35" dur="500"/>
                                        <p:tgtEl>
                                          <p:spTgt spid="338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54274"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54275" name="Group 3"/>
          <p:cNvGrpSpPr/>
          <p:nvPr/>
        </p:nvGrpSpPr>
        <p:grpSpPr bwMode="auto">
          <a:xfrm>
            <a:off x="0" y="6400800"/>
            <a:ext cx="12192000" cy="457200"/>
            <a:chOff x="0" y="0"/>
            <a:chExt cx="12192000" cy="1545465"/>
          </a:xfrm>
        </p:grpSpPr>
        <p:sp>
          <p:nvSpPr>
            <p:cNvPr id="54295"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4296"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4297"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4298"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4299"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4300"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54276"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4277"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4278"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4279"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4280"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4281"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4282"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4833" name="Group 17"/>
          <p:cNvGrpSpPr/>
          <p:nvPr/>
        </p:nvGrpSpPr>
        <p:grpSpPr bwMode="auto">
          <a:xfrm>
            <a:off x="7443788" y="1649413"/>
            <a:ext cx="2963862" cy="2963862"/>
            <a:chOff x="0" y="0"/>
            <a:chExt cx="4014841" cy="4014841"/>
          </a:xfrm>
        </p:grpSpPr>
        <p:sp>
          <p:nvSpPr>
            <p:cNvPr id="54293" name="椭圆 8"/>
            <p:cNvSpPr>
              <a:spLocks noChangeArrowheads="1"/>
            </p:cNvSpPr>
            <p:nvPr/>
          </p:nvSpPr>
          <p:spPr bwMode="auto">
            <a:xfrm>
              <a:off x="0" y="0"/>
              <a:ext cx="4014841" cy="4014841"/>
            </a:xfrm>
            <a:prstGeom prst="ellipse">
              <a:avLst/>
            </a:prstGeom>
            <a:solidFill>
              <a:srgbClr val="DC202C"/>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34835" name="图片 9"/>
            <p:cNvPicPr preferRelativeResize="0">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324" y="106711"/>
              <a:ext cx="3806191" cy="3801419"/>
            </a:xfrm>
            <a:custGeom>
              <a:avLst/>
              <a:gdLst>
                <a:gd name="T0" fmla="*/ 1882172 w 3764344"/>
                <a:gd name="T1" fmla="*/ 0 h 3764344"/>
                <a:gd name="T2" fmla="*/ 3764344 w 3764344"/>
                <a:gd name="T3" fmla="*/ 1882172 h 3764344"/>
                <a:gd name="T4" fmla="*/ 1882172 w 3764344"/>
                <a:gd name="T5" fmla="*/ 3764344 h 3764344"/>
                <a:gd name="T6" fmla="*/ 0 w 3764344"/>
                <a:gd name="T7" fmla="*/ 1882172 h 3764344"/>
                <a:gd name="T8" fmla="*/ 1882172 w 3764344"/>
                <a:gd name="T9" fmla="*/ 0 h 3764344"/>
                <a:gd name="T10" fmla="*/ 0 w 3764344"/>
                <a:gd name="T11" fmla="*/ 0 h 3764344"/>
                <a:gd name="T12" fmla="*/ 3764344 w 3764344"/>
                <a:gd name="T13" fmla="*/ 3764344 h 3764344"/>
              </a:gdLst>
              <a:ahLst/>
              <a:cxnLst>
                <a:cxn ang="0">
                  <a:pos x="T0" y="T1"/>
                </a:cxn>
                <a:cxn ang="0">
                  <a:pos x="T2" y="T3"/>
                </a:cxn>
                <a:cxn ang="0">
                  <a:pos x="T4" y="T5"/>
                </a:cxn>
                <a:cxn ang="0">
                  <a:pos x="T6" y="T7"/>
                </a:cxn>
                <a:cxn ang="0">
                  <a:pos x="T8" y="T9"/>
                </a:cxn>
              </a:cxnLst>
              <a:rect l="T10" t="T11" r="T12" b="T13"/>
              <a:pathLst>
                <a:path w="3764344" h="3764344">
                  <a:moveTo>
                    <a:pt x="1882172" y="0"/>
                  </a:moveTo>
                  <a:cubicBezTo>
                    <a:pt x="2921667" y="0"/>
                    <a:pt x="3764344" y="842677"/>
                    <a:pt x="3764344" y="1882172"/>
                  </a:cubicBezTo>
                  <a:cubicBezTo>
                    <a:pt x="3764344" y="2921667"/>
                    <a:pt x="2921667" y="3764344"/>
                    <a:pt x="1882172" y="3764344"/>
                  </a:cubicBezTo>
                  <a:cubicBezTo>
                    <a:pt x="842677" y="3764344"/>
                    <a:pt x="0" y="2921667"/>
                    <a:pt x="0" y="1882172"/>
                  </a:cubicBezTo>
                  <a:cubicBezTo>
                    <a:pt x="0" y="842677"/>
                    <a:pt x="842677" y="0"/>
                    <a:pt x="1882172"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grpSp>
      <p:grpSp>
        <p:nvGrpSpPr>
          <p:cNvPr id="34836" name="Group 20"/>
          <p:cNvGrpSpPr/>
          <p:nvPr/>
        </p:nvGrpSpPr>
        <p:grpSpPr bwMode="auto">
          <a:xfrm>
            <a:off x="1400175" y="1649413"/>
            <a:ext cx="2963863" cy="2963862"/>
            <a:chOff x="0" y="0"/>
            <a:chExt cx="4014841" cy="4014841"/>
          </a:xfrm>
        </p:grpSpPr>
        <p:sp>
          <p:nvSpPr>
            <p:cNvPr id="54291" name="椭圆 11"/>
            <p:cNvSpPr>
              <a:spLocks noChangeArrowheads="1"/>
            </p:cNvSpPr>
            <p:nvPr/>
          </p:nvSpPr>
          <p:spPr bwMode="auto">
            <a:xfrm>
              <a:off x="0" y="0"/>
              <a:ext cx="4014841" cy="4014841"/>
            </a:xfrm>
            <a:prstGeom prst="ellipse">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34838" name="图片 12"/>
            <p:cNvPicPr preferRelativeResize="0">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326" y="106711"/>
              <a:ext cx="3799112" cy="3791634"/>
            </a:xfrm>
            <a:custGeom>
              <a:avLst/>
              <a:gdLst>
                <a:gd name="T0" fmla="*/ 1882172 w 3764344"/>
                <a:gd name="T1" fmla="*/ 0 h 3764344"/>
                <a:gd name="T2" fmla="*/ 3764344 w 3764344"/>
                <a:gd name="T3" fmla="*/ 1882172 h 3764344"/>
                <a:gd name="T4" fmla="*/ 1882172 w 3764344"/>
                <a:gd name="T5" fmla="*/ 3764344 h 3764344"/>
                <a:gd name="T6" fmla="*/ 0 w 3764344"/>
                <a:gd name="T7" fmla="*/ 1882172 h 3764344"/>
                <a:gd name="T8" fmla="*/ 1882172 w 3764344"/>
                <a:gd name="T9" fmla="*/ 0 h 3764344"/>
                <a:gd name="T10" fmla="*/ 0 w 3764344"/>
                <a:gd name="T11" fmla="*/ 0 h 3764344"/>
                <a:gd name="T12" fmla="*/ 3764344 w 3764344"/>
                <a:gd name="T13" fmla="*/ 3764344 h 3764344"/>
              </a:gdLst>
              <a:ahLst/>
              <a:cxnLst>
                <a:cxn ang="0">
                  <a:pos x="T0" y="T1"/>
                </a:cxn>
                <a:cxn ang="0">
                  <a:pos x="T2" y="T3"/>
                </a:cxn>
                <a:cxn ang="0">
                  <a:pos x="T4" y="T5"/>
                </a:cxn>
                <a:cxn ang="0">
                  <a:pos x="T6" y="T7"/>
                </a:cxn>
                <a:cxn ang="0">
                  <a:pos x="T8" y="T9"/>
                </a:cxn>
              </a:cxnLst>
              <a:rect l="T10" t="T11" r="T12" b="T13"/>
              <a:pathLst>
                <a:path w="3764344" h="3764344">
                  <a:moveTo>
                    <a:pt x="1882172" y="0"/>
                  </a:moveTo>
                  <a:cubicBezTo>
                    <a:pt x="2921667" y="0"/>
                    <a:pt x="3764344" y="842677"/>
                    <a:pt x="3764344" y="1882172"/>
                  </a:cubicBezTo>
                  <a:cubicBezTo>
                    <a:pt x="3764344" y="2921667"/>
                    <a:pt x="2921667" y="3764344"/>
                    <a:pt x="1882172" y="3764344"/>
                  </a:cubicBezTo>
                  <a:cubicBezTo>
                    <a:pt x="842677" y="3764344"/>
                    <a:pt x="0" y="2921667"/>
                    <a:pt x="0" y="1882172"/>
                  </a:cubicBezTo>
                  <a:cubicBezTo>
                    <a:pt x="0" y="842677"/>
                    <a:pt x="842677" y="0"/>
                    <a:pt x="1882172"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grpSp>
      <p:grpSp>
        <p:nvGrpSpPr>
          <p:cNvPr id="34839" name="Group 23"/>
          <p:cNvGrpSpPr/>
          <p:nvPr/>
        </p:nvGrpSpPr>
        <p:grpSpPr bwMode="auto">
          <a:xfrm>
            <a:off x="3895725" y="1035050"/>
            <a:ext cx="4016375" cy="4014788"/>
            <a:chOff x="0" y="0"/>
            <a:chExt cx="4014841" cy="4014841"/>
          </a:xfrm>
        </p:grpSpPr>
        <p:sp>
          <p:nvSpPr>
            <p:cNvPr id="54289" name="椭圆 14"/>
            <p:cNvSpPr>
              <a:spLocks noChangeArrowheads="1"/>
            </p:cNvSpPr>
            <p:nvPr/>
          </p:nvSpPr>
          <p:spPr bwMode="auto">
            <a:xfrm>
              <a:off x="0" y="0"/>
              <a:ext cx="4014841" cy="4014841"/>
            </a:xfrm>
            <a:prstGeom prst="ellipse">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34841" name="图片 15"/>
            <p:cNvPicPr preferRelativeResize="0">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7143" y="99167"/>
              <a:ext cx="3830072" cy="3830072"/>
            </a:xfrm>
            <a:custGeom>
              <a:avLst/>
              <a:gdLst>
                <a:gd name="T0" fmla="*/ 1882172 w 3764344"/>
                <a:gd name="T1" fmla="*/ 0 h 3764344"/>
                <a:gd name="T2" fmla="*/ 3764344 w 3764344"/>
                <a:gd name="T3" fmla="*/ 1882172 h 3764344"/>
                <a:gd name="T4" fmla="*/ 1882172 w 3764344"/>
                <a:gd name="T5" fmla="*/ 3764344 h 3764344"/>
                <a:gd name="T6" fmla="*/ 0 w 3764344"/>
                <a:gd name="T7" fmla="*/ 1882172 h 3764344"/>
                <a:gd name="T8" fmla="*/ 1882172 w 3764344"/>
                <a:gd name="T9" fmla="*/ 0 h 3764344"/>
                <a:gd name="T10" fmla="*/ 0 w 3764344"/>
                <a:gd name="T11" fmla="*/ 0 h 3764344"/>
                <a:gd name="T12" fmla="*/ 3764344 w 3764344"/>
                <a:gd name="T13" fmla="*/ 3764344 h 3764344"/>
              </a:gdLst>
              <a:ahLst/>
              <a:cxnLst>
                <a:cxn ang="0">
                  <a:pos x="T0" y="T1"/>
                </a:cxn>
                <a:cxn ang="0">
                  <a:pos x="T2" y="T3"/>
                </a:cxn>
                <a:cxn ang="0">
                  <a:pos x="T4" y="T5"/>
                </a:cxn>
                <a:cxn ang="0">
                  <a:pos x="T6" y="T7"/>
                </a:cxn>
                <a:cxn ang="0">
                  <a:pos x="T8" y="T9"/>
                </a:cxn>
              </a:cxnLst>
              <a:rect l="T10" t="T11" r="T12" b="T13"/>
              <a:pathLst>
                <a:path w="3764344" h="3764344">
                  <a:moveTo>
                    <a:pt x="1882172" y="0"/>
                  </a:moveTo>
                  <a:cubicBezTo>
                    <a:pt x="2921667" y="0"/>
                    <a:pt x="3764344" y="842677"/>
                    <a:pt x="3764344" y="1882172"/>
                  </a:cubicBezTo>
                  <a:cubicBezTo>
                    <a:pt x="3764344" y="2921667"/>
                    <a:pt x="2921667" y="3764344"/>
                    <a:pt x="1882172" y="3764344"/>
                  </a:cubicBezTo>
                  <a:cubicBezTo>
                    <a:pt x="842677" y="3764344"/>
                    <a:pt x="0" y="2921667"/>
                    <a:pt x="0" y="1882172"/>
                  </a:cubicBezTo>
                  <a:cubicBezTo>
                    <a:pt x="0" y="842677"/>
                    <a:pt x="842677" y="0"/>
                    <a:pt x="1882172"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pic>
      </p:grpSp>
      <p:sp>
        <p:nvSpPr>
          <p:cNvPr id="34842" name="TextBox 35"/>
          <p:cNvSpPr>
            <a:spLocks noChangeArrowheads="1"/>
          </p:cNvSpPr>
          <p:nvPr/>
        </p:nvSpPr>
        <p:spPr bwMode="auto">
          <a:xfrm>
            <a:off x="4643438" y="5233988"/>
            <a:ext cx="2520950" cy="646112"/>
          </a:xfrm>
          <a:prstGeom prst="rect">
            <a:avLst/>
          </a:prstGeom>
          <a:noFill/>
          <a:ln w="9525">
            <a:noFill/>
            <a:miter lim="800000"/>
          </a:ln>
        </p:spPr>
        <p:txBody>
          <a:bodyPr>
            <a:spAutoFit/>
          </a:bodyPr>
          <a:lstStyle/>
          <a:p>
            <a:pPr algn="ct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43" name="TextBox 35"/>
          <p:cNvSpPr>
            <a:spLocks noChangeArrowheads="1"/>
          </p:cNvSpPr>
          <p:nvPr/>
        </p:nvSpPr>
        <p:spPr bwMode="auto">
          <a:xfrm>
            <a:off x="1593850" y="4768850"/>
            <a:ext cx="2540000" cy="647700"/>
          </a:xfrm>
          <a:prstGeom prst="rect">
            <a:avLst/>
          </a:prstGeom>
          <a:noFill/>
          <a:ln w="9525">
            <a:noFill/>
            <a:miter lim="800000"/>
          </a:ln>
        </p:spPr>
        <p:txBody>
          <a:bodyPr>
            <a:spAutoFit/>
          </a:bodyPr>
          <a:lstStyle/>
          <a:p>
            <a:pPr algn="ct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44" name="TextBox 35"/>
          <p:cNvSpPr>
            <a:spLocks noChangeArrowheads="1"/>
          </p:cNvSpPr>
          <p:nvPr/>
        </p:nvSpPr>
        <p:spPr bwMode="auto">
          <a:xfrm>
            <a:off x="7821613" y="4770438"/>
            <a:ext cx="2541587" cy="646112"/>
          </a:xfrm>
          <a:prstGeom prst="rect">
            <a:avLst/>
          </a:prstGeom>
          <a:noFill/>
          <a:ln w="9525">
            <a:noFill/>
            <a:miter lim="800000"/>
          </a:ln>
        </p:spPr>
        <p:txBody>
          <a:bodyPr>
            <a:spAutoFit/>
          </a:bodyPr>
          <a:lstStyle/>
          <a:p>
            <a:pPr algn="ct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4839"/>
                                        </p:tgtEl>
                                        <p:attrNameLst>
                                          <p:attrName>style.visibility</p:attrName>
                                        </p:attrNameLst>
                                      </p:cBhvr>
                                      <p:to>
                                        <p:strVal val="visible"/>
                                      </p:to>
                                    </p:set>
                                    <p:animEffect>
                                      <p:cBhvr>
                                        <p:cTn id="7" dur="1000"/>
                                        <p:tgtEl>
                                          <p:spTgt spid="34839"/>
                                        </p:tgtEl>
                                      </p:cBhvr>
                                    </p:animEffect>
                                  </p:childTnLst>
                                </p:cTn>
                              </p:par>
                            </p:childTnLst>
                          </p:cTn>
                        </p:par>
                        <p:par>
                          <p:cTn id="8" fill="hold">
                            <p:stCondLst>
                              <p:cond delay="1000"/>
                            </p:stCondLst>
                            <p:childTnLst>
                              <p:par>
                                <p:cTn id="9" presetID="23" presetClass="entr" presetSubtype="528" fill="hold" nodeType="afterEffect">
                                  <p:stCondLst>
                                    <p:cond delay="0"/>
                                  </p:stCondLst>
                                  <p:childTnLst>
                                    <p:set>
                                      <p:cBhvr>
                                        <p:cTn id="10" dur="1" fill="hold">
                                          <p:stCondLst>
                                            <p:cond delay="0"/>
                                          </p:stCondLst>
                                        </p:cTn>
                                        <p:tgtEl>
                                          <p:spTgt spid="34836"/>
                                        </p:tgtEl>
                                        <p:attrNameLst>
                                          <p:attrName>style.visibility</p:attrName>
                                        </p:attrNameLst>
                                      </p:cBhvr>
                                      <p:to>
                                        <p:strVal val="visible"/>
                                      </p:to>
                                    </p:set>
                                    <p:anim calcmode="lin" valueType="num">
                                      <p:cBhvr>
                                        <p:cTn id="11" dur="500" fill="hold"/>
                                        <p:tgtEl>
                                          <p:spTgt spid="34836"/>
                                        </p:tgtEl>
                                        <p:attrNameLst>
                                          <p:attrName>ppt_w</p:attrName>
                                        </p:attrNameLst>
                                      </p:cBhvr>
                                      <p:tavLst>
                                        <p:tav tm="0">
                                          <p:val>
                                            <p:fltVal val="0"/>
                                          </p:val>
                                        </p:tav>
                                        <p:tav tm="100000">
                                          <p:val>
                                            <p:strVal val="#ppt_w"/>
                                          </p:val>
                                        </p:tav>
                                      </p:tavLst>
                                    </p:anim>
                                    <p:anim calcmode="lin" valueType="num">
                                      <p:cBhvr>
                                        <p:cTn id="12" dur="500" fill="hold"/>
                                        <p:tgtEl>
                                          <p:spTgt spid="34836"/>
                                        </p:tgtEl>
                                        <p:attrNameLst>
                                          <p:attrName>ppt_h</p:attrName>
                                        </p:attrNameLst>
                                      </p:cBhvr>
                                      <p:tavLst>
                                        <p:tav tm="0">
                                          <p:val>
                                            <p:fltVal val="0"/>
                                          </p:val>
                                        </p:tav>
                                        <p:tav tm="100000">
                                          <p:val>
                                            <p:strVal val="#ppt_h"/>
                                          </p:val>
                                        </p:tav>
                                      </p:tavLst>
                                    </p:anim>
                                    <p:anim calcmode="lin" valueType="num">
                                      <p:cBhvr>
                                        <p:cTn id="13" dur="500" fill="hold"/>
                                        <p:tgtEl>
                                          <p:spTgt spid="34836"/>
                                        </p:tgtEl>
                                        <p:attrNameLst>
                                          <p:attrName>ppt_x</p:attrName>
                                        </p:attrNameLst>
                                      </p:cBhvr>
                                      <p:tavLst>
                                        <p:tav tm="0">
                                          <p:val>
                                            <p:fltVal val="0.5"/>
                                          </p:val>
                                        </p:tav>
                                        <p:tav tm="100000">
                                          <p:val>
                                            <p:strVal val="#ppt_x"/>
                                          </p:val>
                                        </p:tav>
                                      </p:tavLst>
                                    </p:anim>
                                    <p:anim calcmode="lin" valueType="num">
                                      <p:cBhvr>
                                        <p:cTn id="14" dur="500" fill="hold"/>
                                        <p:tgtEl>
                                          <p:spTgt spid="34836"/>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0"/>
                                  </p:stCondLst>
                                  <p:childTnLst>
                                    <p:set>
                                      <p:cBhvr>
                                        <p:cTn id="16" dur="1" fill="hold">
                                          <p:stCondLst>
                                            <p:cond delay="0"/>
                                          </p:stCondLst>
                                        </p:cTn>
                                        <p:tgtEl>
                                          <p:spTgt spid="34833"/>
                                        </p:tgtEl>
                                        <p:attrNameLst>
                                          <p:attrName>style.visibility</p:attrName>
                                        </p:attrNameLst>
                                      </p:cBhvr>
                                      <p:to>
                                        <p:strVal val="visible"/>
                                      </p:to>
                                    </p:set>
                                    <p:anim calcmode="lin" valueType="num">
                                      <p:cBhvr>
                                        <p:cTn id="17" dur="500" fill="hold"/>
                                        <p:tgtEl>
                                          <p:spTgt spid="34833"/>
                                        </p:tgtEl>
                                        <p:attrNameLst>
                                          <p:attrName>ppt_w</p:attrName>
                                        </p:attrNameLst>
                                      </p:cBhvr>
                                      <p:tavLst>
                                        <p:tav tm="0">
                                          <p:val>
                                            <p:fltVal val="0"/>
                                          </p:val>
                                        </p:tav>
                                        <p:tav tm="100000">
                                          <p:val>
                                            <p:strVal val="#ppt_w"/>
                                          </p:val>
                                        </p:tav>
                                      </p:tavLst>
                                    </p:anim>
                                    <p:anim calcmode="lin" valueType="num">
                                      <p:cBhvr>
                                        <p:cTn id="18" dur="500" fill="hold"/>
                                        <p:tgtEl>
                                          <p:spTgt spid="34833"/>
                                        </p:tgtEl>
                                        <p:attrNameLst>
                                          <p:attrName>ppt_h</p:attrName>
                                        </p:attrNameLst>
                                      </p:cBhvr>
                                      <p:tavLst>
                                        <p:tav tm="0">
                                          <p:val>
                                            <p:fltVal val="0"/>
                                          </p:val>
                                        </p:tav>
                                        <p:tav tm="100000">
                                          <p:val>
                                            <p:strVal val="#ppt_h"/>
                                          </p:val>
                                        </p:tav>
                                      </p:tavLst>
                                    </p:anim>
                                    <p:anim calcmode="lin" valueType="num">
                                      <p:cBhvr>
                                        <p:cTn id="19" dur="500" fill="hold"/>
                                        <p:tgtEl>
                                          <p:spTgt spid="34833"/>
                                        </p:tgtEl>
                                        <p:attrNameLst>
                                          <p:attrName>ppt_x</p:attrName>
                                        </p:attrNameLst>
                                      </p:cBhvr>
                                      <p:tavLst>
                                        <p:tav tm="0">
                                          <p:val>
                                            <p:fltVal val="0.5"/>
                                          </p:val>
                                        </p:tav>
                                        <p:tav tm="100000">
                                          <p:val>
                                            <p:strVal val="#ppt_x"/>
                                          </p:val>
                                        </p:tav>
                                      </p:tavLst>
                                    </p:anim>
                                    <p:anim calcmode="lin" valueType="num">
                                      <p:cBhvr>
                                        <p:cTn id="20" dur="500" fill="hold"/>
                                        <p:tgtEl>
                                          <p:spTgt spid="34833"/>
                                        </p:tgtEl>
                                        <p:attrNameLst>
                                          <p:attrName>ppt_y</p:attrName>
                                        </p:attrNameLst>
                                      </p:cBhvr>
                                      <p:tavLst>
                                        <p:tav tm="0">
                                          <p:val>
                                            <p:fltVal val="0.5"/>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10000"/>
                                  </p:iterate>
                                  <p:childTnLst>
                                    <p:set>
                                      <p:cBhvr>
                                        <p:cTn id="23" dur="1" fill="hold">
                                          <p:stCondLst>
                                            <p:cond delay="0"/>
                                          </p:stCondLst>
                                        </p:cTn>
                                        <p:tgtEl>
                                          <p:spTgt spid="34843"/>
                                        </p:tgtEl>
                                        <p:attrNameLst>
                                          <p:attrName>style.visibility</p:attrName>
                                        </p:attrNameLst>
                                      </p:cBhvr>
                                      <p:to>
                                        <p:strVal val="visible"/>
                                      </p:to>
                                    </p:set>
                                    <p:animEffect>
                                      <p:cBhvr>
                                        <p:cTn id="24" dur="250"/>
                                        <p:tgtEl>
                                          <p:spTgt spid="34843"/>
                                        </p:tgtEl>
                                      </p:cBhvr>
                                    </p:animEffect>
                                  </p:childTnLst>
                                </p:cTn>
                              </p:par>
                              <p:par>
                                <p:cTn id="25" presetID="22" presetClass="entr" presetSubtype="8" fill="hold" grpId="0" nodeType="withEffect">
                                  <p:stCondLst>
                                    <p:cond delay="0"/>
                                  </p:stCondLst>
                                  <p:iterate type="lt">
                                    <p:tmPct val="10000"/>
                                  </p:iterate>
                                  <p:childTnLst>
                                    <p:set>
                                      <p:cBhvr>
                                        <p:cTn id="26" dur="1" fill="hold">
                                          <p:stCondLst>
                                            <p:cond delay="0"/>
                                          </p:stCondLst>
                                        </p:cTn>
                                        <p:tgtEl>
                                          <p:spTgt spid="34842"/>
                                        </p:tgtEl>
                                        <p:attrNameLst>
                                          <p:attrName>style.visibility</p:attrName>
                                        </p:attrNameLst>
                                      </p:cBhvr>
                                      <p:to>
                                        <p:strVal val="visible"/>
                                      </p:to>
                                    </p:set>
                                    <p:animEffect>
                                      <p:cBhvr>
                                        <p:cTn id="27" dur="250"/>
                                        <p:tgtEl>
                                          <p:spTgt spid="34842"/>
                                        </p:tgtEl>
                                      </p:cBhvr>
                                    </p:animEffect>
                                  </p:childTnLst>
                                </p:cTn>
                              </p:par>
                              <p:par>
                                <p:cTn id="28" presetID="22" presetClass="entr" presetSubtype="8" fill="hold" grpId="0" nodeType="withEffect">
                                  <p:stCondLst>
                                    <p:cond delay="0"/>
                                  </p:stCondLst>
                                  <p:iterate type="lt">
                                    <p:tmPct val="10000"/>
                                  </p:iterate>
                                  <p:childTnLst>
                                    <p:set>
                                      <p:cBhvr>
                                        <p:cTn id="29" dur="1" fill="hold">
                                          <p:stCondLst>
                                            <p:cond delay="0"/>
                                          </p:stCondLst>
                                        </p:cTn>
                                        <p:tgtEl>
                                          <p:spTgt spid="34844"/>
                                        </p:tgtEl>
                                        <p:attrNameLst>
                                          <p:attrName>style.visibility</p:attrName>
                                        </p:attrNameLst>
                                      </p:cBhvr>
                                      <p:to>
                                        <p:strVal val="visible"/>
                                      </p:to>
                                    </p:set>
                                    <p:animEffect>
                                      <p:cBhvr>
                                        <p:cTn id="30" dur="250"/>
                                        <p:tgtEl>
                                          <p:spTgt spid="34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42" grpId="0" bldLvl="0" autoUpdateAnimBg="0"/>
      <p:bldP spid="34843" grpId="0" bldLvl="0" autoUpdateAnimBg="0"/>
      <p:bldP spid="34844"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56322"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56323" name="Group 3"/>
          <p:cNvGrpSpPr/>
          <p:nvPr/>
        </p:nvGrpSpPr>
        <p:grpSpPr bwMode="auto">
          <a:xfrm>
            <a:off x="0" y="6400800"/>
            <a:ext cx="12192000" cy="457200"/>
            <a:chOff x="0" y="0"/>
            <a:chExt cx="12192000" cy="1545465"/>
          </a:xfrm>
        </p:grpSpPr>
        <p:sp>
          <p:nvSpPr>
            <p:cNvPr id="56392"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93"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94"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95"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96"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97"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56324"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25"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26"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27"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28"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29"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30"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857" name="任意多边形 7"/>
          <p:cNvSpPr>
            <a:spLocks noChangeArrowheads="1"/>
          </p:cNvSpPr>
          <p:nvPr/>
        </p:nvSpPr>
        <p:spPr bwMode="auto">
          <a:xfrm>
            <a:off x="-4763" y="2433638"/>
            <a:ext cx="12190413" cy="1865312"/>
          </a:xfrm>
          <a:custGeom>
            <a:avLst/>
            <a:gdLst>
              <a:gd name="T0" fmla="*/ 0 w 12195017"/>
              <a:gd name="T1" fmla="*/ 1865312 h 2100404"/>
              <a:gd name="T2" fmla="*/ 3167516 w 12195017"/>
              <a:gd name="T3" fmla="*/ 763813 h 2100404"/>
              <a:gd name="T4" fmla="*/ 7330537 w 12195017"/>
              <a:gd name="T5" fmla="*/ 1165820 h 2100404"/>
              <a:gd name="T6" fmla="*/ 12190413 w 12195017"/>
              <a:gd name="T7" fmla="*/ 0 h 2100404"/>
              <a:gd name="T8" fmla="*/ 0 60000 65536"/>
              <a:gd name="T9" fmla="*/ 0 60000 65536"/>
              <a:gd name="T10" fmla="*/ 0 60000 65536"/>
              <a:gd name="T11" fmla="*/ 0 60000 65536"/>
              <a:gd name="T12" fmla="*/ 0 w 12195017"/>
              <a:gd name="T13" fmla="*/ 0 h 2100404"/>
              <a:gd name="T14" fmla="*/ 12195017 w 12195017"/>
              <a:gd name="T15" fmla="*/ 2100404 h 2100404"/>
            </a:gdLst>
            <a:ahLst/>
            <a:cxnLst>
              <a:cxn ang="T8">
                <a:pos x="T0" y="T1"/>
              </a:cxn>
              <a:cxn ang="T9">
                <a:pos x="T2" y="T3"/>
              </a:cxn>
              <a:cxn ang="T10">
                <a:pos x="T4" y="T5"/>
              </a:cxn>
              <a:cxn ang="T11">
                <a:pos x="T6" y="T7"/>
              </a:cxn>
            </a:cxnLst>
            <a:rect l="T12" t="T13" r="T14" b="T15"/>
            <a:pathLst>
              <a:path w="12195017" h="2100404">
                <a:moveTo>
                  <a:pt x="0" y="2100404"/>
                </a:moveTo>
                <a:cubicBezTo>
                  <a:pt x="973247" y="1545879"/>
                  <a:pt x="1946494" y="991354"/>
                  <a:pt x="3168712" y="860079"/>
                </a:cubicBezTo>
                <a:cubicBezTo>
                  <a:pt x="4390930" y="728804"/>
                  <a:pt x="5828922" y="1456098"/>
                  <a:pt x="7333306" y="1312752"/>
                </a:cubicBezTo>
                <a:cubicBezTo>
                  <a:pt x="8837690" y="1169406"/>
                  <a:pt x="11386241" y="233881"/>
                  <a:pt x="12195017" y="0"/>
                </a:cubicBezTo>
              </a:path>
            </a:pathLst>
          </a:custGeom>
          <a:noFill/>
          <a:ln w="12700" cap="flat" cmpd="sng">
            <a:solidFill>
              <a:srgbClr val="DC202C"/>
            </a:solidFill>
            <a:bevel/>
          </a:ln>
        </p:spPr>
        <p:txBody>
          <a:bodyPr anchor="ctr"/>
          <a:lstStyle/>
          <a:p>
            <a:endParaRPr lang="zh-CN" altLang="en-US"/>
          </a:p>
        </p:txBody>
      </p:sp>
      <p:grpSp>
        <p:nvGrpSpPr>
          <p:cNvPr id="35858" name="Group 18"/>
          <p:cNvGrpSpPr/>
          <p:nvPr/>
        </p:nvGrpSpPr>
        <p:grpSpPr bwMode="auto">
          <a:xfrm>
            <a:off x="533400" y="3822700"/>
            <a:ext cx="287338" cy="1079500"/>
            <a:chOff x="0" y="0"/>
            <a:chExt cx="288032" cy="1080120"/>
          </a:xfrm>
        </p:grpSpPr>
        <p:sp>
          <p:nvSpPr>
            <p:cNvPr id="56390" name="椭圆 9"/>
            <p:cNvSpPr>
              <a:spLocks noChangeArrowheads="1"/>
            </p:cNvSpPr>
            <p:nvPr/>
          </p:nvSpPr>
          <p:spPr bwMode="auto">
            <a:xfrm>
              <a:off x="0" y="0"/>
              <a:ext cx="288032" cy="288032"/>
            </a:xfrm>
            <a:prstGeom prst="ellipse">
              <a:avLst/>
            </a:prstGeom>
            <a:solidFill>
              <a:srgbClr val="D8D8D8"/>
            </a:solidFill>
            <a:ln w="12700">
              <a:solidFill>
                <a:srgbClr val="DC202C"/>
              </a:solid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91" name="直接连接符 10"/>
            <p:cNvSpPr>
              <a:spLocks noChangeShapeType="1"/>
            </p:cNvSpPr>
            <p:nvPr/>
          </p:nvSpPr>
          <p:spPr bwMode="auto">
            <a:xfrm>
              <a:off x="144016" y="288032"/>
              <a:ext cx="1" cy="792088"/>
            </a:xfrm>
            <a:prstGeom prst="line">
              <a:avLst/>
            </a:prstGeom>
            <a:noFill/>
            <a:ln w="19050">
              <a:solidFill>
                <a:srgbClr val="DC202C"/>
              </a:solidFill>
              <a:bevel/>
            </a:ln>
          </p:spPr>
          <p:txBody>
            <a:bodyPr/>
            <a:lstStyle/>
            <a:p>
              <a:endParaRPr lang="zh-CN" altLang="en-US"/>
            </a:p>
          </p:txBody>
        </p:sp>
      </p:grpSp>
      <p:grpSp>
        <p:nvGrpSpPr>
          <p:cNvPr id="35861" name="Group 21"/>
          <p:cNvGrpSpPr/>
          <p:nvPr/>
        </p:nvGrpSpPr>
        <p:grpSpPr bwMode="auto">
          <a:xfrm>
            <a:off x="796925" y="4497388"/>
            <a:ext cx="1381125" cy="479425"/>
            <a:chOff x="0" y="0"/>
            <a:chExt cx="1380007" cy="479560"/>
          </a:xfrm>
        </p:grpSpPr>
        <p:sp>
          <p:nvSpPr>
            <p:cNvPr id="56388" name="文本框 15"/>
            <p:cNvSpPr>
              <a:spLocks noChangeArrowheads="1"/>
            </p:cNvSpPr>
            <p:nvPr/>
          </p:nvSpPr>
          <p:spPr bwMode="auto">
            <a:xfrm>
              <a:off x="2" y="0"/>
              <a:ext cx="803942" cy="307777"/>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2005</a:t>
              </a: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389" name="文本框 16"/>
            <p:cNvSpPr>
              <a:spLocks noChangeArrowheads="1"/>
            </p:cNvSpPr>
            <p:nvPr/>
          </p:nvSpPr>
          <p:spPr bwMode="auto">
            <a:xfrm>
              <a:off x="0" y="217950"/>
              <a:ext cx="1380007" cy="2616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5864" name="Group 24"/>
          <p:cNvGrpSpPr/>
          <p:nvPr/>
        </p:nvGrpSpPr>
        <p:grpSpPr bwMode="auto">
          <a:xfrm>
            <a:off x="1535113" y="2036763"/>
            <a:ext cx="288925" cy="1655762"/>
            <a:chOff x="0" y="0"/>
            <a:chExt cx="288032" cy="1656184"/>
          </a:xfrm>
        </p:grpSpPr>
        <p:sp>
          <p:nvSpPr>
            <p:cNvPr id="56386" name="椭圆 15"/>
            <p:cNvSpPr>
              <a:spLocks noChangeArrowheads="1"/>
            </p:cNvSpPr>
            <p:nvPr/>
          </p:nvSpPr>
          <p:spPr bwMode="auto">
            <a:xfrm>
              <a:off x="0" y="1368152"/>
              <a:ext cx="288032" cy="288032"/>
            </a:xfrm>
            <a:prstGeom prst="ellipse">
              <a:avLst/>
            </a:prstGeom>
            <a:solidFill>
              <a:srgbClr val="D8D8D8"/>
            </a:solidFill>
            <a:ln w="12700">
              <a:solidFill>
                <a:srgbClr val="DC202C"/>
              </a:solid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87" name="直接连接符 16"/>
            <p:cNvSpPr>
              <a:spLocks noChangeShapeType="1"/>
            </p:cNvSpPr>
            <p:nvPr/>
          </p:nvSpPr>
          <p:spPr bwMode="auto">
            <a:xfrm>
              <a:off x="144016" y="0"/>
              <a:ext cx="1" cy="1368152"/>
            </a:xfrm>
            <a:prstGeom prst="line">
              <a:avLst/>
            </a:prstGeom>
            <a:noFill/>
            <a:ln w="19050">
              <a:solidFill>
                <a:srgbClr val="DC202C"/>
              </a:solidFill>
              <a:bevel/>
            </a:ln>
          </p:spPr>
          <p:txBody>
            <a:bodyPr/>
            <a:lstStyle/>
            <a:p>
              <a:endParaRPr lang="zh-CN" altLang="en-US"/>
            </a:p>
          </p:txBody>
        </p:sp>
      </p:grpSp>
      <p:grpSp>
        <p:nvGrpSpPr>
          <p:cNvPr id="35867" name="Group 27"/>
          <p:cNvGrpSpPr/>
          <p:nvPr/>
        </p:nvGrpSpPr>
        <p:grpSpPr bwMode="auto">
          <a:xfrm>
            <a:off x="1692275" y="1979613"/>
            <a:ext cx="1379538" cy="479425"/>
            <a:chOff x="0" y="0"/>
            <a:chExt cx="1380007" cy="479560"/>
          </a:xfrm>
        </p:grpSpPr>
        <p:sp>
          <p:nvSpPr>
            <p:cNvPr id="56384" name="文本框 25"/>
            <p:cNvSpPr>
              <a:spLocks noChangeArrowheads="1"/>
            </p:cNvSpPr>
            <p:nvPr/>
          </p:nvSpPr>
          <p:spPr bwMode="auto">
            <a:xfrm>
              <a:off x="2" y="0"/>
              <a:ext cx="803942" cy="307777"/>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2006</a:t>
              </a: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385" name="文本框 26"/>
            <p:cNvSpPr>
              <a:spLocks noChangeArrowheads="1"/>
            </p:cNvSpPr>
            <p:nvPr/>
          </p:nvSpPr>
          <p:spPr bwMode="auto">
            <a:xfrm>
              <a:off x="0" y="217950"/>
              <a:ext cx="1380007" cy="2616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5870" name="Group 30"/>
          <p:cNvGrpSpPr/>
          <p:nvPr/>
        </p:nvGrpSpPr>
        <p:grpSpPr bwMode="auto">
          <a:xfrm>
            <a:off x="2811463" y="3082925"/>
            <a:ext cx="288925" cy="1414463"/>
            <a:chOff x="0" y="0"/>
            <a:chExt cx="288032" cy="1415581"/>
          </a:xfrm>
        </p:grpSpPr>
        <p:sp>
          <p:nvSpPr>
            <p:cNvPr id="56382" name="椭圆 21"/>
            <p:cNvSpPr>
              <a:spLocks noChangeArrowheads="1"/>
            </p:cNvSpPr>
            <p:nvPr/>
          </p:nvSpPr>
          <p:spPr bwMode="auto">
            <a:xfrm>
              <a:off x="0" y="0"/>
              <a:ext cx="288032" cy="288032"/>
            </a:xfrm>
            <a:prstGeom prst="ellipse">
              <a:avLst/>
            </a:prstGeom>
            <a:solidFill>
              <a:srgbClr val="D8D8D8"/>
            </a:solidFill>
            <a:ln w="12700">
              <a:solidFill>
                <a:srgbClr val="DC202C"/>
              </a:solid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83" name="直接连接符 22"/>
            <p:cNvSpPr>
              <a:spLocks noChangeShapeType="1"/>
            </p:cNvSpPr>
            <p:nvPr/>
          </p:nvSpPr>
          <p:spPr bwMode="auto">
            <a:xfrm>
              <a:off x="144016" y="288032"/>
              <a:ext cx="1" cy="1127549"/>
            </a:xfrm>
            <a:prstGeom prst="line">
              <a:avLst/>
            </a:prstGeom>
            <a:noFill/>
            <a:ln w="19050">
              <a:solidFill>
                <a:srgbClr val="DC202C"/>
              </a:solidFill>
              <a:bevel/>
            </a:ln>
          </p:spPr>
          <p:txBody>
            <a:bodyPr/>
            <a:lstStyle/>
            <a:p>
              <a:endParaRPr lang="zh-CN" altLang="en-US"/>
            </a:p>
          </p:txBody>
        </p:sp>
      </p:grpSp>
      <p:grpSp>
        <p:nvGrpSpPr>
          <p:cNvPr id="35873" name="Group 33"/>
          <p:cNvGrpSpPr/>
          <p:nvPr/>
        </p:nvGrpSpPr>
        <p:grpSpPr bwMode="auto">
          <a:xfrm>
            <a:off x="3005138" y="4076700"/>
            <a:ext cx="1379537" cy="479425"/>
            <a:chOff x="0" y="0"/>
            <a:chExt cx="1380007" cy="479560"/>
          </a:xfrm>
        </p:grpSpPr>
        <p:sp>
          <p:nvSpPr>
            <p:cNvPr id="56380" name="文本框 30"/>
            <p:cNvSpPr>
              <a:spLocks noChangeArrowheads="1"/>
            </p:cNvSpPr>
            <p:nvPr/>
          </p:nvSpPr>
          <p:spPr bwMode="auto">
            <a:xfrm>
              <a:off x="2" y="0"/>
              <a:ext cx="803942" cy="307777"/>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2007</a:t>
              </a: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381" name="文本框 31"/>
            <p:cNvSpPr>
              <a:spLocks noChangeArrowheads="1"/>
            </p:cNvSpPr>
            <p:nvPr/>
          </p:nvSpPr>
          <p:spPr bwMode="auto">
            <a:xfrm>
              <a:off x="0" y="217950"/>
              <a:ext cx="1380007" cy="2616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5876" name="Group 36"/>
          <p:cNvGrpSpPr/>
          <p:nvPr/>
        </p:nvGrpSpPr>
        <p:grpSpPr bwMode="auto">
          <a:xfrm>
            <a:off x="3875088" y="2287588"/>
            <a:ext cx="287337" cy="1071562"/>
            <a:chOff x="0" y="0"/>
            <a:chExt cx="288032" cy="1071362"/>
          </a:xfrm>
        </p:grpSpPr>
        <p:sp>
          <p:nvSpPr>
            <p:cNvPr id="56378" name="椭圆 27"/>
            <p:cNvSpPr>
              <a:spLocks noChangeArrowheads="1"/>
            </p:cNvSpPr>
            <p:nvPr/>
          </p:nvSpPr>
          <p:spPr bwMode="auto">
            <a:xfrm>
              <a:off x="0" y="783330"/>
              <a:ext cx="288032" cy="288032"/>
            </a:xfrm>
            <a:prstGeom prst="ellipse">
              <a:avLst/>
            </a:prstGeom>
            <a:solidFill>
              <a:srgbClr val="D8D8D8"/>
            </a:solidFill>
            <a:ln w="12700">
              <a:solidFill>
                <a:srgbClr val="DC202C"/>
              </a:solid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79" name="直接连接符 28"/>
            <p:cNvSpPr>
              <a:spLocks noChangeShapeType="1"/>
            </p:cNvSpPr>
            <p:nvPr/>
          </p:nvSpPr>
          <p:spPr bwMode="auto">
            <a:xfrm>
              <a:off x="144016" y="0"/>
              <a:ext cx="1" cy="783330"/>
            </a:xfrm>
            <a:prstGeom prst="line">
              <a:avLst/>
            </a:prstGeom>
            <a:noFill/>
            <a:ln w="19050">
              <a:solidFill>
                <a:srgbClr val="DC202C"/>
              </a:solidFill>
              <a:bevel/>
            </a:ln>
          </p:spPr>
          <p:txBody>
            <a:bodyPr/>
            <a:lstStyle/>
            <a:p>
              <a:endParaRPr lang="zh-CN" altLang="en-US"/>
            </a:p>
          </p:txBody>
        </p:sp>
      </p:grpSp>
      <p:grpSp>
        <p:nvGrpSpPr>
          <p:cNvPr id="35879" name="Group 39"/>
          <p:cNvGrpSpPr/>
          <p:nvPr/>
        </p:nvGrpSpPr>
        <p:grpSpPr bwMode="auto">
          <a:xfrm>
            <a:off x="4030663" y="2216150"/>
            <a:ext cx="1379537" cy="479425"/>
            <a:chOff x="0" y="0"/>
            <a:chExt cx="1380007" cy="479560"/>
          </a:xfrm>
        </p:grpSpPr>
        <p:sp>
          <p:nvSpPr>
            <p:cNvPr id="56376" name="文本框 36"/>
            <p:cNvSpPr>
              <a:spLocks noChangeArrowheads="1"/>
            </p:cNvSpPr>
            <p:nvPr/>
          </p:nvSpPr>
          <p:spPr bwMode="auto">
            <a:xfrm>
              <a:off x="2" y="0"/>
              <a:ext cx="803942" cy="307777"/>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2008</a:t>
              </a: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377" name="文本框 37"/>
            <p:cNvSpPr>
              <a:spLocks noChangeArrowheads="1"/>
            </p:cNvSpPr>
            <p:nvPr/>
          </p:nvSpPr>
          <p:spPr bwMode="auto">
            <a:xfrm>
              <a:off x="0" y="217950"/>
              <a:ext cx="1380007" cy="2616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5882" name="Group 42"/>
          <p:cNvGrpSpPr/>
          <p:nvPr/>
        </p:nvGrpSpPr>
        <p:grpSpPr bwMode="auto">
          <a:xfrm>
            <a:off x="4895850" y="3233738"/>
            <a:ext cx="288925" cy="1150937"/>
            <a:chOff x="0" y="0"/>
            <a:chExt cx="288032" cy="1150339"/>
          </a:xfrm>
        </p:grpSpPr>
        <p:sp>
          <p:nvSpPr>
            <p:cNvPr id="56374" name="椭圆 33"/>
            <p:cNvSpPr>
              <a:spLocks noChangeArrowheads="1"/>
            </p:cNvSpPr>
            <p:nvPr/>
          </p:nvSpPr>
          <p:spPr bwMode="auto">
            <a:xfrm>
              <a:off x="0" y="0"/>
              <a:ext cx="288032" cy="288032"/>
            </a:xfrm>
            <a:prstGeom prst="ellipse">
              <a:avLst/>
            </a:prstGeom>
            <a:solidFill>
              <a:srgbClr val="D8D8D8"/>
            </a:solidFill>
            <a:ln w="12700">
              <a:solidFill>
                <a:srgbClr val="DC202C"/>
              </a:solid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75" name="直接连接符 34"/>
            <p:cNvSpPr>
              <a:spLocks noChangeShapeType="1"/>
            </p:cNvSpPr>
            <p:nvPr/>
          </p:nvSpPr>
          <p:spPr bwMode="auto">
            <a:xfrm>
              <a:off x="144016" y="288032"/>
              <a:ext cx="1" cy="862307"/>
            </a:xfrm>
            <a:prstGeom prst="line">
              <a:avLst/>
            </a:prstGeom>
            <a:noFill/>
            <a:ln w="19050">
              <a:solidFill>
                <a:srgbClr val="DC202C"/>
              </a:solidFill>
              <a:bevel/>
            </a:ln>
          </p:spPr>
          <p:txBody>
            <a:bodyPr/>
            <a:lstStyle/>
            <a:p>
              <a:endParaRPr lang="zh-CN" altLang="en-US"/>
            </a:p>
          </p:txBody>
        </p:sp>
      </p:grpSp>
      <p:grpSp>
        <p:nvGrpSpPr>
          <p:cNvPr id="35885" name="Group 45"/>
          <p:cNvGrpSpPr/>
          <p:nvPr/>
        </p:nvGrpSpPr>
        <p:grpSpPr bwMode="auto">
          <a:xfrm>
            <a:off x="5089525" y="4005263"/>
            <a:ext cx="1379538" cy="479425"/>
            <a:chOff x="0" y="0"/>
            <a:chExt cx="1380007" cy="479560"/>
          </a:xfrm>
        </p:grpSpPr>
        <p:sp>
          <p:nvSpPr>
            <p:cNvPr id="56372" name="文本框 42"/>
            <p:cNvSpPr>
              <a:spLocks noChangeArrowheads="1"/>
            </p:cNvSpPr>
            <p:nvPr/>
          </p:nvSpPr>
          <p:spPr bwMode="auto">
            <a:xfrm>
              <a:off x="2" y="0"/>
              <a:ext cx="803942" cy="307777"/>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2009</a:t>
              </a: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373" name="文本框 43"/>
            <p:cNvSpPr>
              <a:spLocks noChangeArrowheads="1"/>
            </p:cNvSpPr>
            <p:nvPr/>
          </p:nvSpPr>
          <p:spPr bwMode="auto">
            <a:xfrm>
              <a:off x="0" y="217950"/>
              <a:ext cx="1380007" cy="2616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5888" name="Group 48"/>
          <p:cNvGrpSpPr/>
          <p:nvPr/>
        </p:nvGrpSpPr>
        <p:grpSpPr bwMode="auto">
          <a:xfrm>
            <a:off x="6043613" y="2603500"/>
            <a:ext cx="288925" cy="1069975"/>
            <a:chOff x="0" y="0"/>
            <a:chExt cx="288032" cy="1071362"/>
          </a:xfrm>
        </p:grpSpPr>
        <p:sp>
          <p:nvSpPr>
            <p:cNvPr id="56370" name="椭圆 39"/>
            <p:cNvSpPr>
              <a:spLocks noChangeArrowheads="1"/>
            </p:cNvSpPr>
            <p:nvPr/>
          </p:nvSpPr>
          <p:spPr bwMode="auto">
            <a:xfrm>
              <a:off x="0" y="783330"/>
              <a:ext cx="288032" cy="288032"/>
            </a:xfrm>
            <a:prstGeom prst="ellipse">
              <a:avLst/>
            </a:prstGeom>
            <a:solidFill>
              <a:srgbClr val="D8D8D8"/>
            </a:solidFill>
            <a:ln w="12700">
              <a:solidFill>
                <a:srgbClr val="DC202C"/>
              </a:solid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71" name="直接连接符 40"/>
            <p:cNvSpPr>
              <a:spLocks noChangeShapeType="1"/>
            </p:cNvSpPr>
            <p:nvPr/>
          </p:nvSpPr>
          <p:spPr bwMode="auto">
            <a:xfrm>
              <a:off x="144016" y="0"/>
              <a:ext cx="1" cy="783330"/>
            </a:xfrm>
            <a:prstGeom prst="line">
              <a:avLst/>
            </a:prstGeom>
            <a:noFill/>
            <a:ln w="19050">
              <a:solidFill>
                <a:srgbClr val="DC202C"/>
              </a:solidFill>
              <a:bevel/>
            </a:ln>
          </p:spPr>
          <p:txBody>
            <a:bodyPr/>
            <a:lstStyle/>
            <a:p>
              <a:endParaRPr lang="zh-CN" altLang="en-US"/>
            </a:p>
          </p:txBody>
        </p:sp>
      </p:grpSp>
      <p:grpSp>
        <p:nvGrpSpPr>
          <p:cNvPr id="35891" name="Group 51"/>
          <p:cNvGrpSpPr/>
          <p:nvPr/>
        </p:nvGrpSpPr>
        <p:grpSpPr bwMode="auto">
          <a:xfrm>
            <a:off x="6199188" y="2530475"/>
            <a:ext cx="1379537" cy="479425"/>
            <a:chOff x="0" y="0"/>
            <a:chExt cx="1380007" cy="479560"/>
          </a:xfrm>
        </p:grpSpPr>
        <p:sp>
          <p:nvSpPr>
            <p:cNvPr id="56368" name="文本框 48"/>
            <p:cNvSpPr>
              <a:spLocks noChangeArrowheads="1"/>
            </p:cNvSpPr>
            <p:nvPr/>
          </p:nvSpPr>
          <p:spPr bwMode="auto">
            <a:xfrm>
              <a:off x="2" y="0"/>
              <a:ext cx="803942" cy="307777"/>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2010</a:t>
              </a: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369" name="文本框 49"/>
            <p:cNvSpPr>
              <a:spLocks noChangeArrowheads="1"/>
            </p:cNvSpPr>
            <p:nvPr/>
          </p:nvSpPr>
          <p:spPr bwMode="auto">
            <a:xfrm>
              <a:off x="0" y="217950"/>
              <a:ext cx="1380007" cy="2616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5894" name="Group 54"/>
          <p:cNvGrpSpPr/>
          <p:nvPr/>
        </p:nvGrpSpPr>
        <p:grpSpPr bwMode="auto">
          <a:xfrm>
            <a:off x="7386638" y="3459163"/>
            <a:ext cx="287337" cy="1150937"/>
            <a:chOff x="0" y="0"/>
            <a:chExt cx="288032" cy="1150339"/>
          </a:xfrm>
        </p:grpSpPr>
        <p:sp>
          <p:nvSpPr>
            <p:cNvPr id="56366" name="椭圆 45"/>
            <p:cNvSpPr>
              <a:spLocks noChangeArrowheads="1"/>
            </p:cNvSpPr>
            <p:nvPr/>
          </p:nvSpPr>
          <p:spPr bwMode="auto">
            <a:xfrm>
              <a:off x="0" y="0"/>
              <a:ext cx="288032" cy="288032"/>
            </a:xfrm>
            <a:prstGeom prst="ellipse">
              <a:avLst/>
            </a:prstGeom>
            <a:solidFill>
              <a:srgbClr val="D8D8D8"/>
            </a:solidFill>
            <a:ln w="12700">
              <a:solidFill>
                <a:srgbClr val="DC202C"/>
              </a:solid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67" name="直接连接符 46"/>
            <p:cNvSpPr>
              <a:spLocks noChangeShapeType="1"/>
            </p:cNvSpPr>
            <p:nvPr/>
          </p:nvSpPr>
          <p:spPr bwMode="auto">
            <a:xfrm>
              <a:off x="144016" y="288032"/>
              <a:ext cx="1" cy="862307"/>
            </a:xfrm>
            <a:prstGeom prst="line">
              <a:avLst/>
            </a:prstGeom>
            <a:noFill/>
            <a:ln w="19050">
              <a:solidFill>
                <a:srgbClr val="DC202C"/>
              </a:solidFill>
              <a:bevel/>
            </a:ln>
          </p:spPr>
          <p:txBody>
            <a:bodyPr/>
            <a:lstStyle/>
            <a:p>
              <a:endParaRPr lang="zh-CN" altLang="en-US"/>
            </a:p>
          </p:txBody>
        </p:sp>
      </p:grpSp>
      <p:grpSp>
        <p:nvGrpSpPr>
          <p:cNvPr id="35897" name="Group 57"/>
          <p:cNvGrpSpPr/>
          <p:nvPr/>
        </p:nvGrpSpPr>
        <p:grpSpPr bwMode="auto">
          <a:xfrm>
            <a:off x="7578725" y="4229100"/>
            <a:ext cx="1381125" cy="479425"/>
            <a:chOff x="0" y="0"/>
            <a:chExt cx="1380007" cy="479560"/>
          </a:xfrm>
        </p:grpSpPr>
        <p:sp>
          <p:nvSpPr>
            <p:cNvPr id="56364" name="文本框 53"/>
            <p:cNvSpPr>
              <a:spLocks noChangeArrowheads="1"/>
            </p:cNvSpPr>
            <p:nvPr/>
          </p:nvSpPr>
          <p:spPr bwMode="auto">
            <a:xfrm>
              <a:off x="2" y="0"/>
              <a:ext cx="803942" cy="307777"/>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2011</a:t>
              </a: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365" name="文本框 54"/>
            <p:cNvSpPr>
              <a:spLocks noChangeArrowheads="1"/>
            </p:cNvSpPr>
            <p:nvPr/>
          </p:nvSpPr>
          <p:spPr bwMode="auto">
            <a:xfrm>
              <a:off x="0" y="217950"/>
              <a:ext cx="1380007" cy="2616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5900" name="Group 60"/>
          <p:cNvGrpSpPr/>
          <p:nvPr/>
        </p:nvGrpSpPr>
        <p:grpSpPr bwMode="auto">
          <a:xfrm>
            <a:off x="8543925" y="2465388"/>
            <a:ext cx="287338" cy="1071562"/>
            <a:chOff x="0" y="0"/>
            <a:chExt cx="288032" cy="1071362"/>
          </a:xfrm>
        </p:grpSpPr>
        <p:sp>
          <p:nvSpPr>
            <p:cNvPr id="56362" name="椭圆 51"/>
            <p:cNvSpPr>
              <a:spLocks noChangeArrowheads="1"/>
            </p:cNvSpPr>
            <p:nvPr/>
          </p:nvSpPr>
          <p:spPr bwMode="auto">
            <a:xfrm>
              <a:off x="0" y="783330"/>
              <a:ext cx="288032" cy="288032"/>
            </a:xfrm>
            <a:prstGeom prst="ellipse">
              <a:avLst/>
            </a:prstGeom>
            <a:solidFill>
              <a:srgbClr val="D8D8D8"/>
            </a:solidFill>
            <a:ln w="12700">
              <a:solidFill>
                <a:srgbClr val="DC202C"/>
              </a:solid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63" name="直接连接符 52"/>
            <p:cNvSpPr>
              <a:spLocks noChangeShapeType="1"/>
            </p:cNvSpPr>
            <p:nvPr/>
          </p:nvSpPr>
          <p:spPr bwMode="auto">
            <a:xfrm>
              <a:off x="144016" y="0"/>
              <a:ext cx="1" cy="783330"/>
            </a:xfrm>
            <a:prstGeom prst="line">
              <a:avLst/>
            </a:prstGeom>
            <a:noFill/>
            <a:ln w="19050">
              <a:solidFill>
                <a:srgbClr val="DC202C"/>
              </a:solidFill>
              <a:bevel/>
            </a:ln>
          </p:spPr>
          <p:txBody>
            <a:bodyPr/>
            <a:lstStyle/>
            <a:p>
              <a:endParaRPr lang="zh-CN" altLang="en-US"/>
            </a:p>
          </p:txBody>
        </p:sp>
      </p:grpSp>
      <p:grpSp>
        <p:nvGrpSpPr>
          <p:cNvPr id="35903" name="Group 63"/>
          <p:cNvGrpSpPr/>
          <p:nvPr/>
        </p:nvGrpSpPr>
        <p:grpSpPr bwMode="auto">
          <a:xfrm>
            <a:off x="8699500" y="2393950"/>
            <a:ext cx="1379538" cy="479425"/>
            <a:chOff x="0" y="0"/>
            <a:chExt cx="1380007" cy="479560"/>
          </a:xfrm>
        </p:grpSpPr>
        <p:sp>
          <p:nvSpPr>
            <p:cNvPr id="56360" name="文本框 58"/>
            <p:cNvSpPr>
              <a:spLocks noChangeArrowheads="1"/>
            </p:cNvSpPr>
            <p:nvPr/>
          </p:nvSpPr>
          <p:spPr bwMode="auto">
            <a:xfrm>
              <a:off x="2" y="0"/>
              <a:ext cx="803942" cy="307777"/>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2012</a:t>
              </a: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361" name="文本框 59"/>
            <p:cNvSpPr>
              <a:spLocks noChangeArrowheads="1"/>
            </p:cNvSpPr>
            <p:nvPr/>
          </p:nvSpPr>
          <p:spPr bwMode="auto">
            <a:xfrm>
              <a:off x="0" y="217950"/>
              <a:ext cx="1380007" cy="2616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5906" name="Group 66"/>
          <p:cNvGrpSpPr/>
          <p:nvPr/>
        </p:nvGrpSpPr>
        <p:grpSpPr bwMode="auto">
          <a:xfrm>
            <a:off x="9731375" y="2976563"/>
            <a:ext cx="287338" cy="1150937"/>
            <a:chOff x="0" y="0"/>
            <a:chExt cx="288032" cy="1150339"/>
          </a:xfrm>
        </p:grpSpPr>
        <p:sp>
          <p:nvSpPr>
            <p:cNvPr id="56358" name="椭圆 57"/>
            <p:cNvSpPr>
              <a:spLocks noChangeArrowheads="1"/>
            </p:cNvSpPr>
            <p:nvPr/>
          </p:nvSpPr>
          <p:spPr bwMode="auto">
            <a:xfrm>
              <a:off x="0" y="0"/>
              <a:ext cx="288032" cy="288032"/>
            </a:xfrm>
            <a:prstGeom prst="ellipse">
              <a:avLst/>
            </a:prstGeom>
            <a:solidFill>
              <a:srgbClr val="D8D8D8"/>
            </a:solidFill>
            <a:ln w="12700">
              <a:solidFill>
                <a:srgbClr val="DC202C"/>
              </a:solid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59" name="直接连接符 58"/>
            <p:cNvSpPr>
              <a:spLocks noChangeShapeType="1"/>
            </p:cNvSpPr>
            <p:nvPr/>
          </p:nvSpPr>
          <p:spPr bwMode="auto">
            <a:xfrm>
              <a:off x="144016" y="288032"/>
              <a:ext cx="1" cy="862307"/>
            </a:xfrm>
            <a:prstGeom prst="line">
              <a:avLst/>
            </a:prstGeom>
            <a:noFill/>
            <a:ln w="19050">
              <a:solidFill>
                <a:srgbClr val="DC202C"/>
              </a:solidFill>
              <a:bevel/>
            </a:ln>
          </p:spPr>
          <p:txBody>
            <a:bodyPr/>
            <a:lstStyle/>
            <a:p>
              <a:endParaRPr lang="zh-CN" altLang="en-US"/>
            </a:p>
          </p:txBody>
        </p:sp>
      </p:grpSp>
      <p:grpSp>
        <p:nvGrpSpPr>
          <p:cNvPr id="35909" name="Group 69"/>
          <p:cNvGrpSpPr/>
          <p:nvPr/>
        </p:nvGrpSpPr>
        <p:grpSpPr bwMode="auto">
          <a:xfrm>
            <a:off x="9923463" y="3746500"/>
            <a:ext cx="1379537" cy="479425"/>
            <a:chOff x="0" y="0"/>
            <a:chExt cx="1380007" cy="479560"/>
          </a:xfrm>
        </p:grpSpPr>
        <p:sp>
          <p:nvSpPr>
            <p:cNvPr id="56356" name="文本框 63"/>
            <p:cNvSpPr>
              <a:spLocks noChangeArrowheads="1"/>
            </p:cNvSpPr>
            <p:nvPr/>
          </p:nvSpPr>
          <p:spPr bwMode="auto">
            <a:xfrm>
              <a:off x="2" y="0"/>
              <a:ext cx="803942" cy="307777"/>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2013</a:t>
              </a: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357" name="文本框 64"/>
            <p:cNvSpPr>
              <a:spLocks noChangeArrowheads="1"/>
            </p:cNvSpPr>
            <p:nvPr/>
          </p:nvSpPr>
          <p:spPr bwMode="auto">
            <a:xfrm>
              <a:off x="0" y="217950"/>
              <a:ext cx="1380007" cy="2616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5912" name="Group 72"/>
          <p:cNvGrpSpPr/>
          <p:nvPr/>
        </p:nvGrpSpPr>
        <p:grpSpPr bwMode="auto">
          <a:xfrm>
            <a:off x="10775950" y="1884363"/>
            <a:ext cx="288925" cy="1071562"/>
            <a:chOff x="0" y="0"/>
            <a:chExt cx="288032" cy="1071362"/>
          </a:xfrm>
        </p:grpSpPr>
        <p:sp>
          <p:nvSpPr>
            <p:cNvPr id="56354" name="椭圆 63"/>
            <p:cNvSpPr>
              <a:spLocks noChangeArrowheads="1"/>
            </p:cNvSpPr>
            <p:nvPr/>
          </p:nvSpPr>
          <p:spPr bwMode="auto">
            <a:xfrm>
              <a:off x="0" y="783330"/>
              <a:ext cx="288032" cy="288032"/>
            </a:xfrm>
            <a:prstGeom prst="ellipse">
              <a:avLst/>
            </a:prstGeom>
            <a:solidFill>
              <a:srgbClr val="D8D8D8"/>
            </a:solidFill>
            <a:ln w="12700">
              <a:solidFill>
                <a:srgbClr val="DC202C"/>
              </a:solid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6355" name="直接连接符 64"/>
            <p:cNvSpPr>
              <a:spLocks noChangeShapeType="1"/>
            </p:cNvSpPr>
            <p:nvPr/>
          </p:nvSpPr>
          <p:spPr bwMode="auto">
            <a:xfrm>
              <a:off x="144016" y="0"/>
              <a:ext cx="1" cy="783330"/>
            </a:xfrm>
            <a:prstGeom prst="line">
              <a:avLst/>
            </a:prstGeom>
            <a:noFill/>
            <a:ln w="19050">
              <a:solidFill>
                <a:srgbClr val="DC202C"/>
              </a:solidFill>
              <a:bevel/>
            </a:ln>
          </p:spPr>
          <p:txBody>
            <a:bodyPr/>
            <a:lstStyle/>
            <a:p>
              <a:endParaRPr lang="zh-CN" altLang="en-US"/>
            </a:p>
          </p:txBody>
        </p:sp>
      </p:grpSp>
      <p:grpSp>
        <p:nvGrpSpPr>
          <p:cNvPr id="35915" name="Group 75"/>
          <p:cNvGrpSpPr/>
          <p:nvPr/>
        </p:nvGrpSpPr>
        <p:grpSpPr bwMode="auto">
          <a:xfrm>
            <a:off x="10931525" y="1812925"/>
            <a:ext cx="1381125" cy="479425"/>
            <a:chOff x="0" y="0"/>
            <a:chExt cx="1380007" cy="479560"/>
          </a:xfrm>
        </p:grpSpPr>
        <p:sp>
          <p:nvSpPr>
            <p:cNvPr id="56352" name="文本框 68"/>
            <p:cNvSpPr>
              <a:spLocks noChangeArrowheads="1"/>
            </p:cNvSpPr>
            <p:nvPr/>
          </p:nvSpPr>
          <p:spPr bwMode="auto">
            <a:xfrm>
              <a:off x="2" y="0"/>
              <a:ext cx="803942" cy="307777"/>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2014</a:t>
              </a: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353" name="文本框 69"/>
            <p:cNvSpPr>
              <a:spLocks noChangeArrowheads="1"/>
            </p:cNvSpPr>
            <p:nvPr/>
          </p:nvSpPr>
          <p:spPr bwMode="auto">
            <a:xfrm>
              <a:off x="0" y="217950"/>
              <a:ext cx="1380007" cy="26161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857"/>
                                        </p:tgtEl>
                                        <p:attrNameLst>
                                          <p:attrName>style.visibility</p:attrName>
                                        </p:attrNameLst>
                                      </p:cBhvr>
                                      <p:to>
                                        <p:strVal val="visible"/>
                                      </p:to>
                                    </p:set>
                                    <p:animEffect>
                                      <p:cBhvr>
                                        <p:cTn id="7" dur="4500"/>
                                        <p:tgtEl>
                                          <p:spTgt spid="35857"/>
                                        </p:tgtEl>
                                      </p:cBhvr>
                                    </p:animEffect>
                                  </p:childTnLst>
                                </p:cTn>
                              </p:par>
                              <p:par>
                                <p:cTn id="8" presetID="22" presetClass="entr" presetSubtype="1" fill="hold" nodeType="withEffect">
                                  <p:stCondLst>
                                    <p:cond delay="250"/>
                                  </p:stCondLst>
                                  <p:childTnLst>
                                    <p:set>
                                      <p:cBhvr>
                                        <p:cTn id="9" dur="1" fill="hold">
                                          <p:stCondLst>
                                            <p:cond delay="0"/>
                                          </p:stCondLst>
                                        </p:cTn>
                                        <p:tgtEl>
                                          <p:spTgt spid="35858"/>
                                        </p:tgtEl>
                                        <p:attrNameLst>
                                          <p:attrName>style.visibility</p:attrName>
                                        </p:attrNameLst>
                                      </p:cBhvr>
                                      <p:to>
                                        <p:strVal val="visible"/>
                                      </p:to>
                                    </p:set>
                                    <p:animEffect>
                                      <p:cBhvr>
                                        <p:cTn id="10" dur="500"/>
                                        <p:tgtEl>
                                          <p:spTgt spid="35858"/>
                                        </p:tgtEl>
                                      </p:cBhvr>
                                    </p:animEffect>
                                  </p:childTnLst>
                                </p:cTn>
                              </p:par>
                              <p:par>
                                <p:cTn id="11" presetID="14" presetClass="entr" presetSubtype="10" fill="hold" nodeType="withEffect">
                                  <p:stCondLst>
                                    <p:cond delay="500"/>
                                  </p:stCondLst>
                                  <p:childTnLst>
                                    <p:set>
                                      <p:cBhvr>
                                        <p:cTn id="12" dur="1" fill="hold">
                                          <p:stCondLst>
                                            <p:cond delay="0"/>
                                          </p:stCondLst>
                                        </p:cTn>
                                        <p:tgtEl>
                                          <p:spTgt spid="35861"/>
                                        </p:tgtEl>
                                        <p:attrNameLst>
                                          <p:attrName>style.visibility</p:attrName>
                                        </p:attrNameLst>
                                      </p:cBhvr>
                                      <p:to>
                                        <p:strVal val="visible"/>
                                      </p:to>
                                    </p:set>
                                    <p:animEffect>
                                      <p:cBhvr>
                                        <p:cTn id="13" dur="500"/>
                                        <p:tgtEl>
                                          <p:spTgt spid="35861"/>
                                        </p:tgtEl>
                                      </p:cBhvr>
                                    </p:animEffect>
                                  </p:childTnLst>
                                </p:cTn>
                              </p:par>
                              <p:par>
                                <p:cTn id="14" presetID="22" presetClass="entr" presetSubtype="4" fill="hold" nodeType="withEffect">
                                  <p:stCondLst>
                                    <p:cond delay="750"/>
                                  </p:stCondLst>
                                  <p:childTnLst>
                                    <p:set>
                                      <p:cBhvr>
                                        <p:cTn id="15" dur="1" fill="hold">
                                          <p:stCondLst>
                                            <p:cond delay="0"/>
                                          </p:stCondLst>
                                        </p:cTn>
                                        <p:tgtEl>
                                          <p:spTgt spid="35864"/>
                                        </p:tgtEl>
                                        <p:attrNameLst>
                                          <p:attrName>style.visibility</p:attrName>
                                        </p:attrNameLst>
                                      </p:cBhvr>
                                      <p:to>
                                        <p:strVal val="visible"/>
                                      </p:to>
                                    </p:set>
                                    <p:animEffect>
                                      <p:cBhvr>
                                        <p:cTn id="16" dur="500"/>
                                        <p:tgtEl>
                                          <p:spTgt spid="35864"/>
                                        </p:tgtEl>
                                      </p:cBhvr>
                                    </p:animEffect>
                                  </p:childTnLst>
                                </p:cTn>
                              </p:par>
                              <p:par>
                                <p:cTn id="17" presetID="14" presetClass="entr" presetSubtype="10" fill="hold" nodeType="withEffect">
                                  <p:stCondLst>
                                    <p:cond delay="1000"/>
                                  </p:stCondLst>
                                  <p:childTnLst>
                                    <p:set>
                                      <p:cBhvr>
                                        <p:cTn id="18" dur="1" fill="hold">
                                          <p:stCondLst>
                                            <p:cond delay="0"/>
                                          </p:stCondLst>
                                        </p:cTn>
                                        <p:tgtEl>
                                          <p:spTgt spid="35867"/>
                                        </p:tgtEl>
                                        <p:attrNameLst>
                                          <p:attrName>style.visibility</p:attrName>
                                        </p:attrNameLst>
                                      </p:cBhvr>
                                      <p:to>
                                        <p:strVal val="visible"/>
                                      </p:to>
                                    </p:set>
                                    <p:animEffect>
                                      <p:cBhvr>
                                        <p:cTn id="19" dur="500"/>
                                        <p:tgtEl>
                                          <p:spTgt spid="35867"/>
                                        </p:tgtEl>
                                      </p:cBhvr>
                                    </p:animEffect>
                                  </p:childTnLst>
                                </p:cTn>
                              </p:par>
                              <p:par>
                                <p:cTn id="20" presetID="22" presetClass="entr" presetSubtype="1" fill="hold" nodeType="withEffect">
                                  <p:stCondLst>
                                    <p:cond delay="1250"/>
                                  </p:stCondLst>
                                  <p:childTnLst>
                                    <p:set>
                                      <p:cBhvr>
                                        <p:cTn id="21" dur="1" fill="hold">
                                          <p:stCondLst>
                                            <p:cond delay="0"/>
                                          </p:stCondLst>
                                        </p:cTn>
                                        <p:tgtEl>
                                          <p:spTgt spid="35870"/>
                                        </p:tgtEl>
                                        <p:attrNameLst>
                                          <p:attrName>style.visibility</p:attrName>
                                        </p:attrNameLst>
                                      </p:cBhvr>
                                      <p:to>
                                        <p:strVal val="visible"/>
                                      </p:to>
                                    </p:set>
                                    <p:animEffect>
                                      <p:cBhvr>
                                        <p:cTn id="22" dur="500"/>
                                        <p:tgtEl>
                                          <p:spTgt spid="35870"/>
                                        </p:tgtEl>
                                      </p:cBhvr>
                                    </p:animEffect>
                                  </p:childTnLst>
                                </p:cTn>
                              </p:par>
                              <p:par>
                                <p:cTn id="23" presetID="14" presetClass="entr" presetSubtype="10" fill="hold" nodeType="withEffect">
                                  <p:stCondLst>
                                    <p:cond delay="1500"/>
                                  </p:stCondLst>
                                  <p:childTnLst>
                                    <p:set>
                                      <p:cBhvr>
                                        <p:cTn id="24" dur="1" fill="hold">
                                          <p:stCondLst>
                                            <p:cond delay="0"/>
                                          </p:stCondLst>
                                        </p:cTn>
                                        <p:tgtEl>
                                          <p:spTgt spid="35873"/>
                                        </p:tgtEl>
                                        <p:attrNameLst>
                                          <p:attrName>style.visibility</p:attrName>
                                        </p:attrNameLst>
                                      </p:cBhvr>
                                      <p:to>
                                        <p:strVal val="visible"/>
                                      </p:to>
                                    </p:set>
                                    <p:animEffect>
                                      <p:cBhvr>
                                        <p:cTn id="25" dur="500"/>
                                        <p:tgtEl>
                                          <p:spTgt spid="35873"/>
                                        </p:tgtEl>
                                      </p:cBhvr>
                                    </p:animEffect>
                                  </p:childTnLst>
                                </p:cTn>
                              </p:par>
                              <p:par>
                                <p:cTn id="26" presetID="22" presetClass="entr" presetSubtype="4" fill="hold" nodeType="withEffect">
                                  <p:stCondLst>
                                    <p:cond delay="1750"/>
                                  </p:stCondLst>
                                  <p:childTnLst>
                                    <p:set>
                                      <p:cBhvr>
                                        <p:cTn id="27" dur="1" fill="hold">
                                          <p:stCondLst>
                                            <p:cond delay="0"/>
                                          </p:stCondLst>
                                        </p:cTn>
                                        <p:tgtEl>
                                          <p:spTgt spid="35876"/>
                                        </p:tgtEl>
                                        <p:attrNameLst>
                                          <p:attrName>style.visibility</p:attrName>
                                        </p:attrNameLst>
                                      </p:cBhvr>
                                      <p:to>
                                        <p:strVal val="visible"/>
                                      </p:to>
                                    </p:set>
                                    <p:animEffect>
                                      <p:cBhvr>
                                        <p:cTn id="28" dur="500"/>
                                        <p:tgtEl>
                                          <p:spTgt spid="35876"/>
                                        </p:tgtEl>
                                      </p:cBhvr>
                                    </p:animEffect>
                                  </p:childTnLst>
                                </p:cTn>
                              </p:par>
                              <p:par>
                                <p:cTn id="29" presetID="14" presetClass="entr" presetSubtype="10" fill="hold" nodeType="withEffect">
                                  <p:stCondLst>
                                    <p:cond delay="2000"/>
                                  </p:stCondLst>
                                  <p:childTnLst>
                                    <p:set>
                                      <p:cBhvr>
                                        <p:cTn id="30" dur="1" fill="hold">
                                          <p:stCondLst>
                                            <p:cond delay="0"/>
                                          </p:stCondLst>
                                        </p:cTn>
                                        <p:tgtEl>
                                          <p:spTgt spid="35879"/>
                                        </p:tgtEl>
                                        <p:attrNameLst>
                                          <p:attrName>style.visibility</p:attrName>
                                        </p:attrNameLst>
                                      </p:cBhvr>
                                      <p:to>
                                        <p:strVal val="visible"/>
                                      </p:to>
                                    </p:set>
                                    <p:animEffect>
                                      <p:cBhvr>
                                        <p:cTn id="31" dur="500"/>
                                        <p:tgtEl>
                                          <p:spTgt spid="35879"/>
                                        </p:tgtEl>
                                      </p:cBhvr>
                                    </p:animEffect>
                                  </p:childTnLst>
                                </p:cTn>
                              </p:par>
                              <p:par>
                                <p:cTn id="32" presetID="22" presetClass="entr" presetSubtype="1" fill="hold" nodeType="withEffect">
                                  <p:stCondLst>
                                    <p:cond delay="2250"/>
                                  </p:stCondLst>
                                  <p:childTnLst>
                                    <p:set>
                                      <p:cBhvr>
                                        <p:cTn id="33" dur="1" fill="hold">
                                          <p:stCondLst>
                                            <p:cond delay="0"/>
                                          </p:stCondLst>
                                        </p:cTn>
                                        <p:tgtEl>
                                          <p:spTgt spid="35882"/>
                                        </p:tgtEl>
                                        <p:attrNameLst>
                                          <p:attrName>style.visibility</p:attrName>
                                        </p:attrNameLst>
                                      </p:cBhvr>
                                      <p:to>
                                        <p:strVal val="visible"/>
                                      </p:to>
                                    </p:set>
                                    <p:animEffect>
                                      <p:cBhvr>
                                        <p:cTn id="34" dur="500"/>
                                        <p:tgtEl>
                                          <p:spTgt spid="35882"/>
                                        </p:tgtEl>
                                      </p:cBhvr>
                                    </p:animEffect>
                                  </p:childTnLst>
                                </p:cTn>
                              </p:par>
                              <p:par>
                                <p:cTn id="35" presetID="14" presetClass="entr" presetSubtype="10" fill="hold" nodeType="withEffect">
                                  <p:stCondLst>
                                    <p:cond delay="2500"/>
                                  </p:stCondLst>
                                  <p:childTnLst>
                                    <p:set>
                                      <p:cBhvr>
                                        <p:cTn id="36" dur="1" fill="hold">
                                          <p:stCondLst>
                                            <p:cond delay="0"/>
                                          </p:stCondLst>
                                        </p:cTn>
                                        <p:tgtEl>
                                          <p:spTgt spid="35885"/>
                                        </p:tgtEl>
                                        <p:attrNameLst>
                                          <p:attrName>style.visibility</p:attrName>
                                        </p:attrNameLst>
                                      </p:cBhvr>
                                      <p:to>
                                        <p:strVal val="visible"/>
                                      </p:to>
                                    </p:set>
                                    <p:animEffect>
                                      <p:cBhvr>
                                        <p:cTn id="37" dur="500"/>
                                        <p:tgtEl>
                                          <p:spTgt spid="35885"/>
                                        </p:tgtEl>
                                      </p:cBhvr>
                                    </p:animEffect>
                                  </p:childTnLst>
                                </p:cTn>
                              </p:par>
                              <p:par>
                                <p:cTn id="38" presetID="22" presetClass="entr" presetSubtype="4" fill="hold" nodeType="withEffect">
                                  <p:stCondLst>
                                    <p:cond delay="2750"/>
                                  </p:stCondLst>
                                  <p:childTnLst>
                                    <p:set>
                                      <p:cBhvr>
                                        <p:cTn id="39" dur="1" fill="hold">
                                          <p:stCondLst>
                                            <p:cond delay="0"/>
                                          </p:stCondLst>
                                        </p:cTn>
                                        <p:tgtEl>
                                          <p:spTgt spid="35888"/>
                                        </p:tgtEl>
                                        <p:attrNameLst>
                                          <p:attrName>style.visibility</p:attrName>
                                        </p:attrNameLst>
                                      </p:cBhvr>
                                      <p:to>
                                        <p:strVal val="visible"/>
                                      </p:to>
                                    </p:set>
                                    <p:animEffect>
                                      <p:cBhvr>
                                        <p:cTn id="40" dur="500"/>
                                        <p:tgtEl>
                                          <p:spTgt spid="35888"/>
                                        </p:tgtEl>
                                      </p:cBhvr>
                                    </p:animEffect>
                                  </p:childTnLst>
                                </p:cTn>
                              </p:par>
                              <p:par>
                                <p:cTn id="41" presetID="14" presetClass="entr" presetSubtype="10" fill="hold" nodeType="withEffect">
                                  <p:stCondLst>
                                    <p:cond delay="3000"/>
                                  </p:stCondLst>
                                  <p:childTnLst>
                                    <p:set>
                                      <p:cBhvr>
                                        <p:cTn id="42" dur="1" fill="hold">
                                          <p:stCondLst>
                                            <p:cond delay="0"/>
                                          </p:stCondLst>
                                        </p:cTn>
                                        <p:tgtEl>
                                          <p:spTgt spid="35891"/>
                                        </p:tgtEl>
                                        <p:attrNameLst>
                                          <p:attrName>style.visibility</p:attrName>
                                        </p:attrNameLst>
                                      </p:cBhvr>
                                      <p:to>
                                        <p:strVal val="visible"/>
                                      </p:to>
                                    </p:set>
                                    <p:animEffect>
                                      <p:cBhvr>
                                        <p:cTn id="43" dur="500"/>
                                        <p:tgtEl>
                                          <p:spTgt spid="35891"/>
                                        </p:tgtEl>
                                      </p:cBhvr>
                                    </p:animEffect>
                                  </p:childTnLst>
                                </p:cTn>
                              </p:par>
                              <p:par>
                                <p:cTn id="44" presetID="22" presetClass="entr" presetSubtype="1" fill="hold" nodeType="withEffect">
                                  <p:stCondLst>
                                    <p:cond delay="3250"/>
                                  </p:stCondLst>
                                  <p:childTnLst>
                                    <p:set>
                                      <p:cBhvr>
                                        <p:cTn id="45" dur="1" fill="hold">
                                          <p:stCondLst>
                                            <p:cond delay="0"/>
                                          </p:stCondLst>
                                        </p:cTn>
                                        <p:tgtEl>
                                          <p:spTgt spid="35894"/>
                                        </p:tgtEl>
                                        <p:attrNameLst>
                                          <p:attrName>style.visibility</p:attrName>
                                        </p:attrNameLst>
                                      </p:cBhvr>
                                      <p:to>
                                        <p:strVal val="visible"/>
                                      </p:to>
                                    </p:set>
                                    <p:animEffect>
                                      <p:cBhvr>
                                        <p:cTn id="46" dur="500"/>
                                        <p:tgtEl>
                                          <p:spTgt spid="35894"/>
                                        </p:tgtEl>
                                      </p:cBhvr>
                                    </p:animEffect>
                                  </p:childTnLst>
                                </p:cTn>
                              </p:par>
                              <p:par>
                                <p:cTn id="47" presetID="14" presetClass="entr" presetSubtype="10" fill="hold" nodeType="withEffect">
                                  <p:stCondLst>
                                    <p:cond delay="3500"/>
                                  </p:stCondLst>
                                  <p:childTnLst>
                                    <p:set>
                                      <p:cBhvr>
                                        <p:cTn id="48" dur="1" fill="hold">
                                          <p:stCondLst>
                                            <p:cond delay="0"/>
                                          </p:stCondLst>
                                        </p:cTn>
                                        <p:tgtEl>
                                          <p:spTgt spid="35897"/>
                                        </p:tgtEl>
                                        <p:attrNameLst>
                                          <p:attrName>style.visibility</p:attrName>
                                        </p:attrNameLst>
                                      </p:cBhvr>
                                      <p:to>
                                        <p:strVal val="visible"/>
                                      </p:to>
                                    </p:set>
                                    <p:animEffect>
                                      <p:cBhvr>
                                        <p:cTn id="49" dur="500"/>
                                        <p:tgtEl>
                                          <p:spTgt spid="35897"/>
                                        </p:tgtEl>
                                      </p:cBhvr>
                                    </p:animEffect>
                                  </p:childTnLst>
                                </p:cTn>
                              </p:par>
                              <p:par>
                                <p:cTn id="50" presetID="22" presetClass="entr" presetSubtype="4" fill="hold" nodeType="withEffect">
                                  <p:stCondLst>
                                    <p:cond delay="3750"/>
                                  </p:stCondLst>
                                  <p:childTnLst>
                                    <p:set>
                                      <p:cBhvr>
                                        <p:cTn id="51" dur="1" fill="hold">
                                          <p:stCondLst>
                                            <p:cond delay="0"/>
                                          </p:stCondLst>
                                        </p:cTn>
                                        <p:tgtEl>
                                          <p:spTgt spid="35900"/>
                                        </p:tgtEl>
                                        <p:attrNameLst>
                                          <p:attrName>style.visibility</p:attrName>
                                        </p:attrNameLst>
                                      </p:cBhvr>
                                      <p:to>
                                        <p:strVal val="visible"/>
                                      </p:to>
                                    </p:set>
                                    <p:animEffect>
                                      <p:cBhvr>
                                        <p:cTn id="52" dur="500"/>
                                        <p:tgtEl>
                                          <p:spTgt spid="35900"/>
                                        </p:tgtEl>
                                      </p:cBhvr>
                                    </p:animEffect>
                                  </p:childTnLst>
                                </p:cTn>
                              </p:par>
                              <p:par>
                                <p:cTn id="53" presetID="14" presetClass="entr" presetSubtype="10" fill="hold" nodeType="withEffect">
                                  <p:stCondLst>
                                    <p:cond delay="4000"/>
                                  </p:stCondLst>
                                  <p:childTnLst>
                                    <p:set>
                                      <p:cBhvr>
                                        <p:cTn id="54" dur="1" fill="hold">
                                          <p:stCondLst>
                                            <p:cond delay="0"/>
                                          </p:stCondLst>
                                        </p:cTn>
                                        <p:tgtEl>
                                          <p:spTgt spid="35903"/>
                                        </p:tgtEl>
                                        <p:attrNameLst>
                                          <p:attrName>style.visibility</p:attrName>
                                        </p:attrNameLst>
                                      </p:cBhvr>
                                      <p:to>
                                        <p:strVal val="visible"/>
                                      </p:to>
                                    </p:set>
                                    <p:animEffect>
                                      <p:cBhvr>
                                        <p:cTn id="55" dur="500"/>
                                        <p:tgtEl>
                                          <p:spTgt spid="35903"/>
                                        </p:tgtEl>
                                      </p:cBhvr>
                                    </p:animEffect>
                                  </p:childTnLst>
                                </p:cTn>
                              </p:par>
                              <p:par>
                                <p:cTn id="56" presetID="22" presetClass="entr" presetSubtype="1" fill="hold" nodeType="withEffect">
                                  <p:stCondLst>
                                    <p:cond delay="4250"/>
                                  </p:stCondLst>
                                  <p:childTnLst>
                                    <p:set>
                                      <p:cBhvr>
                                        <p:cTn id="57" dur="1" fill="hold">
                                          <p:stCondLst>
                                            <p:cond delay="0"/>
                                          </p:stCondLst>
                                        </p:cTn>
                                        <p:tgtEl>
                                          <p:spTgt spid="35906"/>
                                        </p:tgtEl>
                                        <p:attrNameLst>
                                          <p:attrName>style.visibility</p:attrName>
                                        </p:attrNameLst>
                                      </p:cBhvr>
                                      <p:to>
                                        <p:strVal val="visible"/>
                                      </p:to>
                                    </p:set>
                                    <p:animEffect>
                                      <p:cBhvr>
                                        <p:cTn id="58" dur="500"/>
                                        <p:tgtEl>
                                          <p:spTgt spid="35906"/>
                                        </p:tgtEl>
                                      </p:cBhvr>
                                    </p:animEffect>
                                  </p:childTnLst>
                                </p:cTn>
                              </p:par>
                              <p:par>
                                <p:cTn id="59" presetID="14" presetClass="entr" presetSubtype="10" fill="hold" nodeType="withEffect">
                                  <p:stCondLst>
                                    <p:cond delay="4500"/>
                                  </p:stCondLst>
                                  <p:childTnLst>
                                    <p:set>
                                      <p:cBhvr>
                                        <p:cTn id="60" dur="1" fill="hold">
                                          <p:stCondLst>
                                            <p:cond delay="0"/>
                                          </p:stCondLst>
                                        </p:cTn>
                                        <p:tgtEl>
                                          <p:spTgt spid="35909"/>
                                        </p:tgtEl>
                                        <p:attrNameLst>
                                          <p:attrName>style.visibility</p:attrName>
                                        </p:attrNameLst>
                                      </p:cBhvr>
                                      <p:to>
                                        <p:strVal val="visible"/>
                                      </p:to>
                                    </p:set>
                                    <p:animEffect>
                                      <p:cBhvr>
                                        <p:cTn id="61" dur="500"/>
                                        <p:tgtEl>
                                          <p:spTgt spid="35909"/>
                                        </p:tgtEl>
                                      </p:cBhvr>
                                    </p:animEffect>
                                  </p:childTnLst>
                                </p:cTn>
                              </p:par>
                              <p:par>
                                <p:cTn id="62" presetID="22" presetClass="entr" presetSubtype="4" fill="hold" nodeType="withEffect">
                                  <p:stCondLst>
                                    <p:cond delay="4750"/>
                                  </p:stCondLst>
                                  <p:childTnLst>
                                    <p:set>
                                      <p:cBhvr>
                                        <p:cTn id="63" dur="1" fill="hold">
                                          <p:stCondLst>
                                            <p:cond delay="0"/>
                                          </p:stCondLst>
                                        </p:cTn>
                                        <p:tgtEl>
                                          <p:spTgt spid="35912"/>
                                        </p:tgtEl>
                                        <p:attrNameLst>
                                          <p:attrName>style.visibility</p:attrName>
                                        </p:attrNameLst>
                                      </p:cBhvr>
                                      <p:to>
                                        <p:strVal val="visible"/>
                                      </p:to>
                                    </p:set>
                                    <p:animEffect>
                                      <p:cBhvr>
                                        <p:cTn id="64" dur="500"/>
                                        <p:tgtEl>
                                          <p:spTgt spid="35912"/>
                                        </p:tgtEl>
                                      </p:cBhvr>
                                    </p:animEffect>
                                  </p:childTnLst>
                                </p:cTn>
                              </p:par>
                              <p:par>
                                <p:cTn id="65" presetID="14" presetClass="entr" presetSubtype="10" fill="hold" nodeType="withEffect">
                                  <p:stCondLst>
                                    <p:cond delay="5000"/>
                                  </p:stCondLst>
                                  <p:childTnLst>
                                    <p:set>
                                      <p:cBhvr>
                                        <p:cTn id="66" dur="1" fill="hold">
                                          <p:stCondLst>
                                            <p:cond delay="0"/>
                                          </p:stCondLst>
                                        </p:cTn>
                                        <p:tgtEl>
                                          <p:spTgt spid="35915"/>
                                        </p:tgtEl>
                                        <p:attrNameLst>
                                          <p:attrName>style.visibility</p:attrName>
                                        </p:attrNameLst>
                                      </p:cBhvr>
                                      <p:to>
                                        <p:strVal val="visible"/>
                                      </p:to>
                                    </p:set>
                                    <p:animEffect>
                                      <p:cBhvr>
                                        <p:cTn id="67" dur="500"/>
                                        <p:tgtEl>
                                          <p:spTgt spid="35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7"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58370"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58371" name="Group 3"/>
          <p:cNvGrpSpPr/>
          <p:nvPr/>
        </p:nvGrpSpPr>
        <p:grpSpPr bwMode="auto">
          <a:xfrm>
            <a:off x="0" y="6400800"/>
            <a:ext cx="12192000" cy="457200"/>
            <a:chOff x="0" y="0"/>
            <a:chExt cx="12192000" cy="1545465"/>
          </a:xfrm>
        </p:grpSpPr>
        <p:sp>
          <p:nvSpPr>
            <p:cNvPr id="58401"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8402"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8403"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8404"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8405"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8406"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58372"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8373"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8374"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8375"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8376"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8377"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8378"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6881" name="图片 7"/>
          <p:cNvPicPr>
            <a:picLocks noChangeAspect="1" noChangeArrowheads="1"/>
          </p:cNvPicPr>
          <p:nvPr/>
        </p:nvPicPr>
        <p:blipFill>
          <a:blip r:embed="rId3"/>
          <a:srcRect/>
          <a:stretch>
            <a:fillRect/>
          </a:stretch>
        </p:blipFill>
        <p:spPr bwMode="auto">
          <a:xfrm>
            <a:off x="795338" y="1435100"/>
            <a:ext cx="4465637" cy="4441825"/>
          </a:xfrm>
          <a:prstGeom prst="rect">
            <a:avLst/>
          </a:prstGeom>
          <a:noFill/>
          <a:ln w="9525">
            <a:noFill/>
            <a:miter lim="800000"/>
            <a:headEnd/>
            <a:tailEnd/>
          </a:ln>
        </p:spPr>
      </p:pic>
      <p:sp>
        <p:nvSpPr>
          <p:cNvPr id="36882" name="任意多边形 8"/>
          <p:cNvSpPr>
            <a:spLocks noChangeArrowheads="1"/>
          </p:cNvSpPr>
          <p:nvPr/>
        </p:nvSpPr>
        <p:spPr bwMode="auto">
          <a:xfrm rot="2475510">
            <a:off x="4460875" y="1998663"/>
            <a:ext cx="1655763" cy="4775200"/>
          </a:xfrm>
          <a:custGeom>
            <a:avLst/>
            <a:gdLst>
              <a:gd name="T0" fmla="*/ 413941 w 1656184"/>
              <a:gd name="T1" fmla="*/ 4767793 h 4365104"/>
              <a:gd name="T2" fmla="*/ 419880 w 1656184"/>
              <a:gd name="T3" fmla="*/ 4775200 h 4365104"/>
              <a:gd name="T4" fmla="*/ 413941 w 1656184"/>
              <a:gd name="T5" fmla="*/ 4775200 h 4365104"/>
              <a:gd name="T6" fmla="*/ 827882 w 1656184"/>
              <a:gd name="T7" fmla="*/ 0 h 4365104"/>
              <a:gd name="T8" fmla="*/ 1655763 w 1656184"/>
              <a:gd name="T9" fmla="*/ 905890 h 4365104"/>
              <a:gd name="T10" fmla="*/ 1241822 w 1656184"/>
              <a:gd name="T11" fmla="*/ 905890 h 4365104"/>
              <a:gd name="T12" fmla="*/ 1241822 w 1656184"/>
              <a:gd name="T13" fmla="*/ 3948750 h 4365104"/>
              <a:gd name="T14" fmla="*/ 413941 w 1656184"/>
              <a:gd name="T15" fmla="*/ 4743433 h 4365104"/>
              <a:gd name="T16" fmla="*/ 413941 w 1656184"/>
              <a:gd name="T17" fmla="*/ 905890 h 4365104"/>
              <a:gd name="T18" fmla="*/ 0 w 1656184"/>
              <a:gd name="T19" fmla="*/ 905890 h 4365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56184"/>
              <a:gd name="T31" fmla="*/ 0 h 4365104"/>
              <a:gd name="T32" fmla="*/ 1656184 w 1656184"/>
              <a:gd name="T33" fmla="*/ 4365104 h 4365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56184" h="4365104">
                <a:moveTo>
                  <a:pt x="414046" y="4358333"/>
                </a:moveTo>
                <a:lnTo>
                  <a:pt x="419987" y="4365104"/>
                </a:lnTo>
                <a:lnTo>
                  <a:pt x="414046" y="4365104"/>
                </a:lnTo>
                <a:lnTo>
                  <a:pt x="414046" y="4358333"/>
                </a:lnTo>
                <a:close/>
                <a:moveTo>
                  <a:pt x="828092" y="0"/>
                </a:moveTo>
                <a:lnTo>
                  <a:pt x="1656184" y="828092"/>
                </a:lnTo>
                <a:lnTo>
                  <a:pt x="1242138" y="828092"/>
                </a:lnTo>
                <a:lnTo>
                  <a:pt x="1242138" y="3609630"/>
                </a:lnTo>
                <a:lnTo>
                  <a:pt x="414046" y="4336065"/>
                </a:lnTo>
                <a:lnTo>
                  <a:pt x="414046" y="828092"/>
                </a:lnTo>
                <a:lnTo>
                  <a:pt x="0" y="828092"/>
                </a:lnTo>
                <a:lnTo>
                  <a:pt x="828092" y="0"/>
                </a:lnTo>
                <a:close/>
              </a:path>
            </a:pathLst>
          </a:custGeom>
          <a:solidFill>
            <a:srgbClr val="ED8E7A"/>
          </a:solidFill>
          <a:ln w="12700" cap="flat" cmpd="sng">
            <a:noFill/>
            <a:bevel/>
          </a:ln>
        </p:spPr>
        <p:txBody>
          <a:bodyPr anchor="ctr"/>
          <a:lstStyle/>
          <a:p>
            <a:endParaRPr lang="zh-CN" altLang="en-US"/>
          </a:p>
        </p:txBody>
      </p:sp>
      <p:sp>
        <p:nvSpPr>
          <p:cNvPr id="36883" name="任意多边形 9"/>
          <p:cNvSpPr>
            <a:spLocks noChangeArrowheads="1"/>
          </p:cNvSpPr>
          <p:nvPr/>
        </p:nvSpPr>
        <p:spPr bwMode="auto">
          <a:xfrm rot="2475510">
            <a:off x="3273425" y="2362200"/>
            <a:ext cx="1655763" cy="4364038"/>
          </a:xfrm>
          <a:custGeom>
            <a:avLst/>
            <a:gdLst>
              <a:gd name="T0" fmla="*/ 413941 w 1656184"/>
              <a:gd name="T1" fmla="*/ 4357269 h 4365104"/>
              <a:gd name="T2" fmla="*/ 419880 w 1656184"/>
              <a:gd name="T3" fmla="*/ 4364038 h 4365104"/>
              <a:gd name="T4" fmla="*/ 413941 w 1656184"/>
              <a:gd name="T5" fmla="*/ 4364038 h 4365104"/>
              <a:gd name="T6" fmla="*/ 827882 w 1656184"/>
              <a:gd name="T7" fmla="*/ 0 h 4365104"/>
              <a:gd name="T8" fmla="*/ 1655763 w 1656184"/>
              <a:gd name="T9" fmla="*/ 827890 h 4365104"/>
              <a:gd name="T10" fmla="*/ 1241822 w 1656184"/>
              <a:gd name="T11" fmla="*/ 827890 h 4365104"/>
              <a:gd name="T12" fmla="*/ 1241822 w 1656184"/>
              <a:gd name="T13" fmla="*/ 3608748 h 4365104"/>
              <a:gd name="T14" fmla="*/ 413941 w 1656184"/>
              <a:gd name="T15" fmla="*/ 4335006 h 4365104"/>
              <a:gd name="T16" fmla="*/ 413941 w 1656184"/>
              <a:gd name="T17" fmla="*/ 827890 h 4365104"/>
              <a:gd name="T18" fmla="*/ 0 w 1656184"/>
              <a:gd name="T19" fmla="*/ 827890 h 4365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56184"/>
              <a:gd name="T31" fmla="*/ 0 h 4365104"/>
              <a:gd name="T32" fmla="*/ 1656184 w 1656184"/>
              <a:gd name="T33" fmla="*/ 4365104 h 4365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56184" h="4365104">
                <a:moveTo>
                  <a:pt x="414046" y="4358333"/>
                </a:moveTo>
                <a:lnTo>
                  <a:pt x="419987" y="4365104"/>
                </a:lnTo>
                <a:lnTo>
                  <a:pt x="414046" y="4365104"/>
                </a:lnTo>
                <a:lnTo>
                  <a:pt x="414046" y="4358333"/>
                </a:lnTo>
                <a:close/>
                <a:moveTo>
                  <a:pt x="828092" y="0"/>
                </a:moveTo>
                <a:lnTo>
                  <a:pt x="1656184" y="828092"/>
                </a:lnTo>
                <a:lnTo>
                  <a:pt x="1242138" y="828092"/>
                </a:lnTo>
                <a:lnTo>
                  <a:pt x="1242138" y="3609630"/>
                </a:lnTo>
                <a:lnTo>
                  <a:pt x="414046" y="4336065"/>
                </a:lnTo>
                <a:lnTo>
                  <a:pt x="414046" y="828092"/>
                </a:lnTo>
                <a:lnTo>
                  <a:pt x="0" y="828092"/>
                </a:lnTo>
                <a:lnTo>
                  <a:pt x="828092" y="0"/>
                </a:lnTo>
                <a:close/>
              </a:path>
            </a:pathLst>
          </a:custGeom>
          <a:solidFill>
            <a:srgbClr val="479BDD"/>
          </a:solidFill>
          <a:ln w="12700" cap="flat" cmpd="sng">
            <a:noFill/>
            <a:bevel/>
          </a:ln>
        </p:spPr>
        <p:txBody>
          <a:bodyPr anchor="ctr"/>
          <a:lstStyle/>
          <a:p>
            <a:endParaRPr lang="zh-CN" altLang="en-US"/>
          </a:p>
        </p:txBody>
      </p:sp>
      <p:grpSp>
        <p:nvGrpSpPr>
          <p:cNvPr id="36884" name="Group 20"/>
          <p:cNvGrpSpPr/>
          <p:nvPr/>
        </p:nvGrpSpPr>
        <p:grpSpPr bwMode="auto">
          <a:xfrm>
            <a:off x="4395788" y="4554538"/>
            <a:ext cx="1519237" cy="1519237"/>
            <a:chOff x="0" y="0"/>
            <a:chExt cx="1518720" cy="1518720"/>
          </a:xfrm>
        </p:grpSpPr>
        <p:sp>
          <p:nvSpPr>
            <p:cNvPr id="58399" name="椭圆 11"/>
            <p:cNvSpPr>
              <a:spLocks noChangeArrowheads="1"/>
            </p:cNvSpPr>
            <p:nvPr/>
          </p:nvSpPr>
          <p:spPr bwMode="auto">
            <a:xfrm>
              <a:off x="0" y="0"/>
              <a:ext cx="1518720" cy="1518720"/>
            </a:xfrm>
            <a:prstGeom prst="ellipse">
              <a:avLst/>
            </a:prstGeom>
            <a:solidFill>
              <a:srgbClr val="99B800"/>
            </a:solidFill>
            <a:ln w="12700">
              <a:solidFill>
                <a:schemeClr val="bg1"/>
              </a:solid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8400" name="TextBox 2"/>
            <p:cNvSpPr>
              <a:spLocks noChangeArrowheads="1"/>
            </p:cNvSpPr>
            <p:nvPr/>
          </p:nvSpPr>
          <p:spPr bwMode="auto">
            <a:xfrm>
              <a:off x="144079" y="321861"/>
              <a:ext cx="1255430" cy="1015663"/>
            </a:xfrm>
            <a:prstGeom prst="rect">
              <a:avLst/>
            </a:prstGeom>
            <a:noFill/>
            <a:ln w="9525">
              <a:noFill/>
              <a:miter lim="800000"/>
            </a:ln>
          </p:spPr>
          <p:txBody>
            <a:bodyPr>
              <a:spAutoFit/>
            </a:bodyPr>
            <a:lstStyle/>
            <a:p>
              <a:pPr algn="ctr" eaLnBrk="1" hangingPunct="1">
                <a:buFont typeface="Arial" panose="020B0604020202020204" pitchFamily="34" charset="0"/>
                <a:buNone/>
              </a:pP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1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6887" name="TextBox 2"/>
          <p:cNvSpPr>
            <a:spLocks noChangeArrowheads="1"/>
          </p:cNvSpPr>
          <p:nvPr/>
        </p:nvSpPr>
        <p:spPr bwMode="auto">
          <a:xfrm>
            <a:off x="8621713" y="1546225"/>
            <a:ext cx="2808287" cy="76993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endPar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888" name="Group 24"/>
          <p:cNvGrpSpPr/>
          <p:nvPr/>
        </p:nvGrpSpPr>
        <p:grpSpPr bwMode="auto">
          <a:xfrm>
            <a:off x="7613650" y="1498600"/>
            <a:ext cx="863600" cy="863600"/>
            <a:chOff x="0" y="0"/>
            <a:chExt cx="864096" cy="864096"/>
          </a:xfrm>
        </p:grpSpPr>
        <p:sp>
          <p:nvSpPr>
            <p:cNvPr id="58397" name="椭圆 15"/>
            <p:cNvSpPr>
              <a:spLocks noChangeArrowheads="1"/>
            </p:cNvSpPr>
            <p:nvPr/>
          </p:nvSpPr>
          <p:spPr bwMode="auto">
            <a:xfrm>
              <a:off x="0" y="0"/>
              <a:ext cx="864096" cy="864096"/>
            </a:xfrm>
            <a:prstGeom prst="ellipse">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58398" name="图片 16"/>
            <p:cNvPicPr>
              <a:picLocks noChangeAspect="1" noChangeArrowheads="1"/>
            </p:cNvPicPr>
            <p:nvPr/>
          </p:nvPicPr>
          <p:blipFill>
            <a:blip r:embed="rId4" cstate="print"/>
            <a:srcRect/>
            <a:stretch>
              <a:fillRect/>
            </a:stretch>
          </p:blipFill>
          <p:spPr bwMode="auto">
            <a:xfrm>
              <a:off x="175586" y="183636"/>
              <a:ext cx="531958" cy="531958"/>
            </a:xfrm>
            <a:prstGeom prst="rect">
              <a:avLst/>
            </a:prstGeom>
            <a:noFill/>
            <a:ln w="9525">
              <a:noFill/>
              <a:miter lim="800000"/>
              <a:headEnd/>
              <a:tailEnd/>
            </a:ln>
          </p:spPr>
        </p:pic>
      </p:grpSp>
      <p:sp>
        <p:nvSpPr>
          <p:cNvPr id="36891" name="TextBox 2"/>
          <p:cNvSpPr>
            <a:spLocks noChangeArrowheads="1"/>
          </p:cNvSpPr>
          <p:nvPr/>
        </p:nvSpPr>
        <p:spPr bwMode="auto">
          <a:xfrm>
            <a:off x="8621713" y="2724150"/>
            <a:ext cx="2808287" cy="76993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endPar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892" name="Group 28"/>
          <p:cNvGrpSpPr/>
          <p:nvPr/>
        </p:nvGrpSpPr>
        <p:grpSpPr bwMode="auto">
          <a:xfrm>
            <a:off x="7629525" y="2676525"/>
            <a:ext cx="865188" cy="865188"/>
            <a:chOff x="0" y="0"/>
            <a:chExt cx="864096" cy="864096"/>
          </a:xfrm>
        </p:grpSpPr>
        <p:sp>
          <p:nvSpPr>
            <p:cNvPr id="58395" name="椭圆 19"/>
            <p:cNvSpPr>
              <a:spLocks noChangeArrowheads="1"/>
            </p:cNvSpPr>
            <p:nvPr/>
          </p:nvSpPr>
          <p:spPr bwMode="auto">
            <a:xfrm>
              <a:off x="0" y="0"/>
              <a:ext cx="864096" cy="864096"/>
            </a:xfrm>
            <a:prstGeom prst="ellipse">
              <a:avLst/>
            </a:prstGeom>
            <a:solidFill>
              <a:srgbClr val="ED8E7A"/>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58396" name="图片 20"/>
            <p:cNvPicPr>
              <a:picLocks noChangeAspect="1" noChangeArrowheads="1"/>
            </p:cNvPicPr>
            <p:nvPr/>
          </p:nvPicPr>
          <p:blipFill>
            <a:blip r:embed="rId5" cstate="print"/>
            <a:srcRect/>
            <a:stretch>
              <a:fillRect/>
            </a:stretch>
          </p:blipFill>
          <p:spPr bwMode="auto">
            <a:xfrm>
              <a:off x="168284" y="192622"/>
              <a:ext cx="566294" cy="566294"/>
            </a:xfrm>
            <a:prstGeom prst="rect">
              <a:avLst/>
            </a:prstGeom>
            <a:noFill/>
            <a:ln w="9525">
              <a:noFill/>
              <a:miter lim="800000"/>
              <a:headEnd/>
              <a:tailEnd/>
            </a:ln>
          </p:spPr>
        </p:pic>
      </p:grpSp>
      <p:sp>
        <p:nvSpPr>
          <p:cNvPr id="36895" name="TextBox 2"/>
          <p:cNvSpPr>
            <a:spLocks noChangeArrowheads="1"/>
          </p:cNvSpPr>
          <p:nvPr/>
        </p:nvSpPr>
        <p:spPr bwMode="auto">
          <a:xfrm>
            <a:off x="8621713" y="3903663"/>
            <a:ext cx="2808287" cy="769937"/>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endPar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896" name="Group 32"/>
          <p:cNvGrpSpPr/>
          <p:nvPr/>
        </p:nvGrpSpPr>
        <p:grpSpPr bwMode="auto">
          <a:xfrm>
            <a:off x="7629525" y="3856038"/>
            <a:ext cx="865188" cy="865187"/>
            <a:chOff x="0" y="0"/>
            <a:chExt cx="864096" cy="864096"/>
          </a:xfrm>
        </p:grpSpPr>
        <p:sp>
          <p:nvSpPr>
            <p:cNvPr id="58393" name="椭圆 23"/>
            <p:cNvSpPr>
              <a:spLocks noChangeArrowheads="1"/>
            </p:cNvSpPr>
            <p:nvPr/>
          </p:nvSpPr>
          <p:spPr bwMode="auto">
            <a:xfrm>
              <a:off x="0" y="0"/>
              <a:ext cx="864096" cy="864096"/>
            </a:xfrm>
            <a:prstGeom prst="ellipse">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58394" name="图片 24"/>
            <p:cNvPicPr>
              <a:picLocks noChangeAspect="1" noChangeArrowheads="1"/>
            </p:cNvPicPr>
            <p:nvPr/>
          </p:nvPicPr>
          <p:blipFill>
            <a:blip r:embed="rId6" cstate="print"/>
            <a:srcRect/>
            <a:stretch>
              <a:fillRect/>
            </a:stretch>
          </p:blipFill>
          <p:spPr bwMode="auto">
            <a:xfrm>
              <a:off x="158419" y="231793"/>
              <a:ext cx="530607" cy="530607"/>
            </a:xfrm>
            <a:prstGeom prst="rect">
              <a:avLst/>
            </a:prstGeom>
            <a:noFill/>
            <a:ln w="9525">
              <a:noFill/>
              <a:miter lim="800000"/>
              <a:headEnd/>
              <a:tailEnd/>
            </a:ln>
          </p:spPr>
        </p:pic>
      </p:grpSp>
      <p:sp>
        <p:nvSpPr>
          <p:cNvPr id="36899" name="TextBox 2"/>
          <p:cNvSpPr>
            <a:spLocks noChangeArrowheads="1"/>
          </p:cNvSpPr>
          <p:nvPr/>
        </p:nvSpPr>
        <p:spPr bwMode="auto">
          <a:xfrm>
            <a:off x="8621713" y="5081588"/>
            <a:ext cx="2808287" cy="769937"/>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endParaRPr lang="en-US" altLang="zh-CN" sz="11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900" name="Group 36"/>
          <p:cNvGrpSpPr/>
          <p:nvPr/>
        </p:nvGrpSpPr>
        <p:grpSpPr bwMode="auto">
          <a:xfrm>
            <a:off x="7629525" y="5035550"/>
            <a:ext cx="865188" cy="863600"/>
            <a:chOff x="0" y="0"/>
            <a:chExt cx="864096" cy="864096"/>
          </a:xfrm>
        </p:grpSpPr>
        <p:sp>
          <p:nvSpPr>
            <p:cNvPr id="58391" name="椭圆 27"/>
            <p:cNvSpPr>
              <a:spLocks noChangeArrowheads="1"/>
            </p:cNvSpPr>
            <p:nvPr/>
          </p:nvSpPr>
          <p:spPr bwMode="auto">
            <a:xfrm>
              <a:off x="0" y="0"/>
              <a:ext cx="864096" cy="864096"/>
            </a:xfrm>
            <a:prstGeom prst="ellipse">
              <a:avLst/>
            </a:prstGeom>
            <a:solidFill>
              <a:srgbClr val="99B80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58392" name="图片 28"/>
            <p:cNvPicPr>
              <a:picLocks noChangeAspect="1" noChangeArrowheads="1"/>
            </p:cNvPicPr>
            <p:nvPr/>
          </p:nvPicPr>
          <p:blipFill>
            <a:blip r:embed="rId7" cstate="print"/>
            <a:srcRect/>
            <a:stretch>
              <a:fillRect/>
            </a:stretch>
          </p:blipFill>
          <p:spPr bwMode="auto">
            <a:xfrm>
              <a:off x="149237" y="139426"/>
              <a:ext cx="601192" cy="601192"/>
            </a:xfrm>
            <a:prstGeom prst="rect">
              <a:avLst/>
            </a:prstGeom>
            <a:noFill/>
            <a:ln w="9525">
              <a:noFill/>
              <a:miter lim="800000"/>
              <a:headEnd/>
              <a:tailEnd/>
            </a:ln>
          </p:spPr>
        </p:pic>
      </p:gr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6881"/>
                                        </p:tgtEl>
                                        <p:attrNameLst>
                                          <p:attrName>style.visibility</p:attrName>
                                        </p:attrNameLst>
                                      </p:cBhvr>
                                      <p:to>
                                        <p:strVal val="visible"/>
                                      </p:to>
                                    </p:set>
                                    <p:animEffect>
                                      <p:cBhvr>
                                        <p:cTn id="7" dur="1000"/>
                                        <p:tgtEl>
                                          <p:spTgt spid="36881"/>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36883"/>
                                        </p:tgtEl>
                                        <p:attrNameLst>
                                          <p:attrName>style.visibility</p:attrName>
                                        </p:attrNameLst>
                                      </p:cBhvr>
                                      <p:to>
                                        <p:strVal val="visible"/>
                                      </p:to>
                                    </p:set>
                                    <p:animEffect>
                                      <p:cBhvr>
                                        <p:cTn id="11" dur="500"/>
                                        <p:tgtEl>
                                          <p:spTgt spid="36883"/>
                                        </p:tgtEl>
                                      </p:cBhvr>
                                    </p:animEffect>
                                  </p:childTnLst>
                                </p:cTn>
                              </p:par>
                            </p:childTnLst>
                          </p:cTn>
                        </p:par>
                        <p:par>
                          <p:cTn id="12" fill="hold">
                            <p:stCondLst>
                              <p:cond delay="1500"/>
                            </p:stCondLst>
                            <p:childTnLst>
                              <p:par>
                                <p:cTn id="13" presetID="22" presetClass="entr" presetSubtype="4" fill="hold" grpId="0" nodeType="afterEffect">
                                  <p:stCondLst>
                                    <p:cond delay="0"/>
                                  </p:stCondLst>
                                  <p:childTnLst>
                                    <p:set>
                                      <p:cBhvr>
                                        <p:cTn id="14" dur="1" fill="hold">
                                          <p:stCondLst>
                                            <p:cond delay="0"/>
                                          </p:stCondLst>
                                        </p:cTn>
                                        <p:tgtEl>
                                          <p:spTgt spid="36882"/>
                                        </p:tgtEl>
                                        <p:attrNameLst>
                                          <p:attrName>style.visibility</p:attrName>
                                        </p:attrNameLst>
                                      </p:cBhvr>
                                      <p:to>
                                        <p:strVal val="visible"/>
                                      </p:to>
                                    </p:set>
                                    <p:animEffect>
                                      <p:cBhvr>
                                        <p:cTn id="15" dur="500"/>
                                        <p:tgtEl>
                                          <p:spTgt spid="36882"/>
                                        </p:tgtEl>
                                      </p:cBhvr>
                                    </p:animEffect>
                                  </p:childTnLst>
                                </p:cTn>
                              </p:par>
                            </p:childTnLst>
                          </p:cTn>
                        </p:par>
                        <p:par>
                          <p:cTn id="16" fill="hold">
                            <p:stCondLst>
                              <p:cond delay="2000"/>
                            </p:stCondLst>
                            <p:childTnLst>
                              <p:par>
                                <p:cTn id="17" presetID="2" presetClass="entr" presetSubtype="2" fill="hold" nodeType="afterEffect">
                                  <p:stCondLst>
                                    <p:cond delay="0"/>
                                  </p:stCondLst>
                                  <p:childTnLst>
                                    <p:set>
                                      <p:cBhvr>
                                        <p:cTn id="18" dur="1" fill="hold">
                                          <p:stCondLst>
                                            <p:cond delay="0"/>
                                          </p:stCondLst>
                                        </p:cTn>
                                        <p:tgtEl>
                                          <p:spTgt spid="36884"/>
                                        </p:tgtEl>
                                        <p:attrNameLst>
                                          <p:attrName>style.visibility</p:attrName>
                                        </p:attrNameLst>
                                      </p:cBhvr>
                                      <p:to>
                                        <p:strVal val="visible"/>
                                      </p:to>
                                    </p:set>
                                    <p:anim calcmode="lin" valueType="num">
                                      <p:cBhvr>
                                        <p:cTn id="19" dur="1000" fill="hold"/>
                                        <p:tgtEl>
                                          <p:spTgt spid="36884"/>
                                        </p:tgtEl>
                                        <p:attrNameLst>
                                          <p:attrName>ppt_x</p:attrName>
                                        </p:attrNameLst>
                                      </p:cBhvr>
                                      <p:tavLst>
                                        <p:tav tm="0">
                                          <p:val>
                                            <p:strVal val="1+#ppt_w/2"/>
                                          </p:val>
                                        </p:tav>
                                        <p:tav tm="100000">
                                          <p:val>
                                            <p:strVal val="#ppt_x"/>
                                          </p:val>
                                        </p:tav>
                                      </p:tavLst>
                                    </p:anim>
                                    <p:anim calcmode="lin" valueType="num">
                                      <p:cBhvr>
                                        <p:cTn id="20" dur="1000" fill="hold"/>
                                        <p:tgtEl>
                                          <p:spTgt spid="36884"/>
                                        </p:tgtEl>
                                        <p:attrNameLst>
                                          <p:attrName>ppt_y</p:attrName>
                                        </p:attrNameLst>
                                      </p:cBhvr>
                                      <p:tavLst>
                                        <p:tav tm="0">
                                          <p:val>
                                            <p:strVal val="#ppt_y"/>
                                          </p:val>
                                        </p:tav>
                                        <p:tav tm="100000">
                                          <p:val>
                                            <p:strVal val="#ppt_y"/>
                                          </p:val>
                                        </p:tav>
                                      </p:tavLst>
                                    </p:anim>
                                  </p:childTnLst>
                                </p:cTn>
                              </p:par>
                              <p:par>
                                <p:cTn id="21" presetID="8" presetClass="emph" presetSubtype="0" fill="hold" nodeType="withEffect">
                                  <p:stCondLst>
                                    <p:cond delay="0"/>
                                  </p:stCondLst>
                                  <p:childTnLst>
                                    <p:animRot by="-21600000">
                                      <p:cBhvr>
                                        <p:cTn id="22" dur="1000" fill="hold"/>
                                        <p:tgtEl>
                                          <p:spTgt spid="36884"/>
                                        </p:tgtEl>
                                        <p:attrNameLst>
                                          <p:attrName>r</p:attrName>
                                        </p:attrNameLst>
                                      </p:cBhvr>
                                    </p:animRot>
                                  </p:childTnLst>
                                </p:cTn>
                              </p:par>
                            </p:childTnLst>
                          </p:cTn>
                        </p:par>
                        <p:par>
                          <p:cTn id="23" fill="hold">
                            <p:stCondLst>
                              <p:cond delay="3000"/>
                            </p:stCondLst>
                            <p:childTnLst>
                              <p:par>
                                <p:cTn id="24" presetID="10" presetClass="entr" presetSubtype="0" repeatCount="2000" fill="hold" nodeType="afterEffect">
                                  <p:stCondLst>
                                    <p:cond delay="0"/>
                                  </p:stCondLst>
                                  <p:childTnLst>
                                    <p:set>
                                      <p:cBhvr>
                                        <p:cTn id="25" dur="1" fill="hold">
                                          <p:stCondLst>
                                            <p:cond delay="0"/>
                                          </p:stCondLst>
                                        </p:cTn>
                                        <p:tgtEl>
                                          <p:spTgt spid="36888"/>
                                        </p:tgtEl>
                                        <p:attrNameLst>
                                          <p:attrName>style.visibility</p:attrName>
                                        </p:attrNameLst>
                                      </p:cBhvr>
                                      <p:to>
                                        <p:strVal val="visible"/>
                                      </p:to>
                                    </p:set>
                                    <p:animEffect>
                                      <p:cBhvr>
                                        <p:cTn id="26" dur="250"/>
                                        <p:tgtEl>
                                          <p:spTgt spid="36888"/>
                                        </p:tgtEl>
                                      </p:cBhvr>
                                    </p:animEffect>
                                  </p:childTnLst>
                                </p:cTn>
                              </p:par>
                            </p:childTnLst>
                          </p:cTn>
                        </p:par>
                        <p:par>
                          <p:cTn id="27" fill="hold">
                            <p:stCondLst>
                              <p:cond delay="3500"/>
                            </p:stCondLst>
                            <p:childTnLst>
                              <p:par>
                                <p:cTn id="28" presetID="2" presetClass="entr" presetSubtype="2" fill="hold" grpId="0" nodeType="afterEffect">
                                  <p:stCondLst>
                                    <p:cond delay="0"/>
                                  </p:stCondLst>
                                  <p:childTnLst>
                                    <p:set>
                                      <p:cBhvr>
                                        <p:cTn id="29" dur="1" fill="hold">
                                          <p:stCondLst>
                                            <p:cond delay="0"/>
                                          </p:stCondLst>
                                        </p:cTn>
                                        <p:tgtEl>
                                          <p:spTgt spid="36887"/>
                                        </p:tgtEl>
                                        <p:attrNameLst>
                                          <p:attrName>style.visibility</p:attrName>
                                        </p:attrNameLst>
                                      </p:cBhvr>
                                      <p:to>
                                        <p:strVal val="visible"/>
                                      </p:to>
                                    </p:set>
                                    <p:anim calcmode="lin" valueType="num">
                                      <p:cBhvr>
                                        <p:cTn id="30" dur="500" fill="hold"/>
                                        <p:tgtEl>
                                          <p:spTgt spid="36887"/>
                                        </p:tgtEl>
                                        <p:attrNameLst>
                                          <p:attrName>ppt_x</p:attrName>
                                        </p:attrNameLst>
                                      </p:cBhvr>
                                      <p:tavLst>
                                        <p:tav tm="0">
                                          <p:val>
                                            <p:strVal val="1+#ppt_w/2"/>
                                          </p:val>
                                        </p:tav>
                                        <p:tav tm="100000">
                                          <p:val>
                                            <p:strVal val="#ppt_x"/>
                                          </p:val>
                                        </p:tav>
                                      </p:tavLst>
                                    </p:anim>
                                    <p:anim calcmode="lin" valueType="num">
                                      <p:cBhvr>
                                        <p:cTn id="31" dur="500" fill="hold"/>
                                        <p:tgtEl>
                                          <p:spTgt spid="36887"/>
                                        </p:tgtEl>
                                        <p:attrNameLst>
                                          <p:attrName>ppt_y</p:attrName>
                                        </p:attrNameLst>
                                      </p:cBhvr>
                                      <p:tavLst>
                                        <p:tav tm="0">
                                          <p:val>
                                            <p:strVal val="#ppt_y"/>
                                          </p:val>
                                        </p:tav>
                                        <p:tav tm="100000">
                                          <p:val>
                                            <p:strVal val="#ppt_y"/>
                                          </p:val>
                                        </p:tav>
                                      </p:tavLst>
                                    </p:anim>
                                  </p:childTnLst>
                                </p:cTn>
                              </p:par>
                            </p:childTnLst>
                          </p:cTn>
                        </p:par>
                        <p:par>
                          <p:cTn id="32" fill="hold">
                            <p:stCondLst>
                              <p:cond delay="4000"/>
                            </p:stCondLst>
                            <p:childTnLst>
                              <p:par>
                                <p:cTn id="33" presetID="10" presetClass="entr" presetSubtype="0" repeatCount="2000" fill="hold" nodeType="afterEffect">
                                  <p:stCondLst>
                                    <p:cond delay="0"/>
                                  </p:stCondLst>
                                  <p:childTnLst>
                                    <p:set>
                                      <p:cBhvr>
                                        <p:cTn id="34" dur="1" fill="hold">
                                          <p:stCondLst>
                                            <p:cond delay="0"/>
                                          </p:stCondLst>
                                        </p:cTn>
                                        <p:tgtEl>
                                          <p:spTgt spid="36892"/>
                                        </p:tgtEl>
                                        <p:attrNameLst>
                                          <p:attrName>style.visibility</p:attrName>
                                        </p:attrNameLst>
                                      </p:cBhvr>
                                      <p:to>
                                        <p:strVal val="visible"/>
                                      </p:to>
                                    </p:set>
                                    <p:animEffect>
                                      <p:cBhvr>
                                        <p:cTn id="35" dur="250"/>
                                        <p:tgtEl>
                                          <p:spTgt spid="36892"/>
                                        </p:tgtEl>
                                      </p:cBhvr>
                                    </p:animEffect>
                                  </p:childTnLst>
                                </p:cTn>
                              </p:par>
                            </p:childTnLst>
                          </p:cTn>
                        </p:par>
                        <p:par>
                          <p:cTn id="36" fill="hold">
                            <p:stCondLst>
                              <p:cond delay="4500"/>
                            </p:stCondLst>
                            <p:childTnLst>
                              <p:par>
                                <p:cTn id="37" presetID="2" presetClass="entr" presetSubtype="2" fill="hold" grpId="0" nodeType="afterEffect">
                                  <p:stCondLst>
                                    <p:cond delay="0"/>
                                  </p:stCondLst>
                                  <p:childTnLst>
                                    <p:set>
                                      <p:cBhvr>
                                        <p:cTn id="38" dur="1" fill="hold">
                                          <p:stCondLst>
                                            <p:cond delay="0"/>
                                          </p:stCondLst>
                                        </p:cTn>
                                        <p:tgtEl>
                                          <p:spTgt spid="36891"/>
                                        </p:tgtEl>
                                        <p:attrNameLst>
                                          <p:attrName>style.visibility</p:attrName>
                                        </p:attrNameLst>
                                      </p:cBhvr>
                                      <p:to>
                                        <p:strVal val="visible"/>
                                      </p:to>
                                    </p:set>
                                    <p:anim calcmode="lin" valueType="num">
                                      <p:cBhvr>
                                        <p:cTn id="39" dur="500" fill="hold"/>
                                        <p:tgtEl>
                                          <p:spTgt spid="36891"/>
                                        </p:tgtEl>
                                        <p:attrNameLst>
                                          <p:attrName>ppt_x</p:attrName>
                                        </p:attrNameLst>
                                      </p:cBhvr>
                                      <p:tavLst>
                                        <p:tav tm="0">
                                          <p:val>
                                            <p:strVal val="1+#ppt_w/2"/>
                                          </p:val>
                                        </p:tav>
                                        <p:tav tm="100000">
                                          <p:val>
                                            <p:strVal val="#ppt_x"/>
                                          </p:val>
                                        </p:tav>
                                      </p:tavLst>
                                    </p:anim>
                                    <p:anim calcmode="lin" valueType="num">
                                      <p:cBhvr>
                                        <p:cTn id="40" dur="500" fill="hold"/>
                                        <p:tgtEl>
                                          <p:spTgt spid="36891"/>
                                        </p:tgtEl>
                                        <p:attrNameLst>
                                          <p:attrName>ppt_y</p:attrName>
                                        </p:attrNameLst>
                                      </p:cBhvr>
                                      <p:tavLst>
                                        <p:tav tm="0">
                                          <p:val>
                                            <p:strVal val="#ppt_y"/>
                                          </p:val>
                                        </p:tav>
                                        <p:tav tm="100000">
                                          <p:val>
                                            <p:strVal val="#ppt_y"/>
                                          </p:val>
                                        </p:tav>
                                      </p:tavLst>
                                    </p:anim>
                                  </p:childTnLst>
                                </p:cTn>
                              </p:par>
                            </p:childTnLst>
                          </p:cTn>
                        </p:par>
                        <p:par>
                          <p:cTn id="41" fill="hold">
                            <p:stCondLst>
                              <p:cond delay="5000"/>
                            </p:stCondLst>
                            <p:childTnLst>
                              <p:par>
                                <p:cTn id="42" presetID="10" presetClass="entr" presetSubtype="0" repeatCount="2000" fill="hold" nodeType="afterEffect">
                                  <p:stCondLst>
                                    <p:cond delay="0"/>
                                  </p:stCondLst>
                                  <p:childTnLst>
                                    <p:set>
                                      <p:cBhvr>
                                        <p:cTn id="43" dur="1" fill="hold">
                                          <p:stCondLst>
                                            <p:cond delay="0"/>
                                          </p:stCondLst>
                                        </p:cTn>
                                        <p:tgtEl>
                                          <p:spTgt spid="36896"/>
                                        </p:tgtEl>
                                        <p:attrNameLst>
                                          <p:attrName>style.visibility</p:attrName>
                                        </p:attrNameLst>
                                      </p:cBhvr>
                                      <p:to>
                                        <p:strVal val="visible"/>
                                      </p:to>
                                    </p:set>
                                    <p:animEffect>
                                      <p:cBhvr>
                                        <p:cTn id="44" dur="250"/>
                                        <p:tgtEl>
                                          <p:spTgt spid="36896"/>
                                        </p:tgtEl>
                                      </p:cBhvr>
                                    </p:animEffect>
                                  </p:childTnLst>
                                </p:cTn>
                              </p:par>
                            </p:childTnLst>
                          </p:cTn>
                        </p:par>
                        <p:par>
                          <p:cTn id="45" fill="hold">
                            <p:stCondLst>
                              <p:cond delay="5500"/>
                            </p:stCondLst>
                            <p:childTnLst>
                              <p:par>
                                <p:cTn id="46" presetID="2" presetClass="entr" presetSubtype="2" fill="hold" grpId="0" nodeType="afterEffect">
                                  <p:stCondLst>
                                    <p:cond delay="0"/>
                                  </p:stCondLst>
                                  <p:childTnLst>
                                    <p:set>
                                      <p:cBhvr>
                                        <p:cTn id="47" dur="1" fill="hold">
                                          <p:stCondLst>
                                            <p:cond delay="0"/>
                                          </p:stCondLst>
                                        </p:cTn>
                                        <p:tgtEl>
                                          <p:spTgt spid="36895"/>
                                        </p:tgtEl>
                                        <p:attrNameLst>
                                          <p:attrName>style.visibility</p:attrName>
                                        </p:attrNameLst>
                                      </p:cBhvr>
                                      <p:to>
                                        <p:strVal val="visible"/>
                                      </p:to>
                                    </p:set>
                                    <p:anim calcmode="lin" valueType="num">
                                      <p:cBhvr>
                                        <p:cTn id="48" dur="500" fill="hold"/>
                                        <p:tgtEl>
                                          <p:spTgt spid="36895"/>
                                        </p:tgtEl>
                                        <p:attrNameLst>
                                          <p:attrName>ppt_x</p:attrName>
                                        </p:attrNameLst>
                                      </p:cBhvr>
                                      <p:tavLst>
                                        <p:tav tm="0">
                                          <p:val>
                                            <p:strVal val="1+#ppt_w/2"/>
                                          </p:val>
                                        </p:tav>
                                        <p:tav tm="100000">
                                          <p:val>
                                            <p:strVal val="#ppt_x"/>
                                          </p:val>
                                        </p:tav>
                                      </p:tavLst>
                                    </p:anim>
                                    <p:anim calcmode="lin" valueType="num">
                                      <p:cBhvr>
                                        <p:cTn id="49" dur="500" fill="hold"/>
                                        <p:tgtEl>
                                          <p:spTgt spid="36895"/>
                                        </p:tgtEl>
                                        <p:attrNameLst>
                                          <p:attrName>ppt_y</p:attrName>
                                        </p:attrNameLst>
                                      </p:cBhvr>
                                      <p:tavLst>
                                        <p:tav tm="0">
                                          <p:val>
                                            <p:strVal val="#ppt_y"/>
                                          </p:val>
                                        </p:tav>
                                        <p:tav tm="100000">
                                          <p:val>
                                            <p:strVal val="#ppt_y"/>
                                          </p:val>
                                        </p:tav>
                                      </p:tavLst>
                                    </p:anim>
                                  </p:childTnLst>
                                </p:cTn>
                              </p:par>
                            </p:childTnLst>
                          </p:cTn>
                        </p:par>
                        <p:par>
                          <p:cTn id="50" fill="hold">
                            <p:stCondLst>
                              <p:cond delay="6000"/>
                            </p:stCondLst>
                            <p:childTnLst>
                              <p:par>
                                <p:cTn id="51" presetID="10" presetClass="entr" presetSubtype="0" repeatCount="2000" fill="hold" nodeType="afterEffect">
                                  <p:stCondLst>
                                    <p:cond delay="0"/>
                                  </p:stCondLst>
                                  <p:childTnLst>
                                    <p:set>
                                      <p:cBhvr>
                                        <p:cTn id="52" dur="1" fill="hold">
                                          <p:stCondLst>
                                            <p:cond delay="0"/>
                                          </p:stCondLst>
                                        </p:cTn>
                                        <p:tgtEl>
                                          <p:spTgt spid="36900"/>
                                        </p:tgtEl>
                                        <p:attrNameLst>
                                          <p:attrName>style.visibility</p:attrName>
                                        </p:attrNameLst>
                                      </p:cBhvr>
                                      <p:to>
                                        <p:strVal val="visible"/>
                                      </p:to>
                                    </p:set>
                                    <p:animEffect>
                                      <p:cBhvr>
                                        <p:cTn id="53" dur="250"/>
                                        <p:tgtEl>
                                          <p:spTgt spid="36900"/>
                                        </p:tgtEl>
                                      </p:cBhvr>
                                    </p:animEffect>
                                  </p:childTnLst>
                                </p:cTn>
                              </p:par>
                            </p:childTnLst>
                          </p:cTn>
                        </p:par>
                        <p:par>
                          <p:cTn id="54" fill="hold">
                            <p:stCondLst>
                              <p:cond delay="6500"/>
                            </p:stCondLst>
                            <p:childTnLst>
                              <p:par>
                                <p:cTn id="55" presetID="2" presetClass="entr" presetSubtype="2" fill="hold" grpId="0" nodeType="afterEffect">
                                  <p:stCondLst>
                                    <p:cond delay="0"/>
                                  </p:stCondLst>
                                  <p:childTnLst>
                                    <p:set>
                                      <p:cBhvr>
                                        <p:cTn id="56" dur="1" fill="hold">
                                          <p:stCondLst>
                                            <p:cond delay="0"/>
                                          </p:stCondLst>
                                        </p:cTn>
                                        <p:tgtEl>
                                          <p:spTgt spid="36899"/>
                                        </p:tgtEl>
                                        <p:attrNameLst>
                                          <p:attrName>style.visibility</p:attrName>
                                        </p:attrNameLst>
                                      </p:cBhvr>
                                      <p:to>
                                        <p:strVal val="visible"/>
                                      </p:to>
                                    </p:set>
                                    <p:anim calcmode="lin" valueType="num">
                                      <p:cBhvr>
                                        <p:cTn id="57" dur="500" fill="hold"/>
                                        <p:tgtEl>
                                          <p:spTgt spid="36899"/>
                                        </p:tgtEl>
                                        <p:attrNameLst>
                                          <p:attrName>ppt_x</p:attrName>
                                        </p:attrNameLst>
                                      </p:cBhvr>
                                      <p:tavLst>
                                        <p:tav tm="0">
                                          <p:val>
                                            <p:strVal val="1+#ppt_w/2"/>
                                          </p:val>
                                        </p:tav>
                                        <p:tav tm="100000">
                                          <p:val>
                                            <p:strVal val="#ppt_x"/>
                                          </p:val>
                                        </p:tav>
                                      </p:tavLst>
                                    </p:anim>
                                    <p:anim calcmode="lin" valueType="num">
                                      <p:cBhvr>
                                        <p:cTn id="58" dur="500" fill="hold"/>
                                        <p:tgtEl>
                                          <p:spTgt spid="368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82" grpId="0" animBg="1"/>
      <p:bldP spid="36883" grpId="0" animBg="1"/>
      <p:bldP spid="36887" grpId="0" bldLvl="0" autoUpdateAnimBg="0"/>
      <p:bldP spid="36891" grpId="0" bldLvl="0" autoUpdateAnimBg="0"/>
      <p:bldP spid="36895" grpId="0" bldLvl="0" autoUpdateAnimBg="0"/>
      <p:bldP spid="36899"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60418"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60419" name="Group 3"/>
          <p:cNvGrpSpPr/>
          <p:nvPr/>
        </p:nvGrpSpPr>
        <p:grpSpPr bwMode="auto">
          <a:xfrm>
            <a:off x="0" y="6400800"/>
            <a:ext cx="12192000" cy="457200"/>
            <a:chOff x="0" y="0"/>
            <a:chExt cx="12192000" cy="1545465"/>
          </a:xfrm>
        </p:grpSpPr>
        <p:sp>
          <p:nvSpPr>
            <p:cNvPr id="60434"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0435"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0436"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0437"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0438"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0439"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60420"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0421"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0422"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0423"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0424"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0425"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0426"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905" name="矩形 7"/>
          <p:cNvSpPr>
            <a:spLocks noChangeArrowheads="1"/>
          </p:cNvSpPr>
          <p:nvPr/>
        </p:nvSpPr>
        <p:spPr bwMode="auto">
          <a:xfrm>
            <a:off x="1089025" y="3881438"/>
            <a:ext cx="2876550" cy="2098675"/>
          </a:xfrm>
          <a:prstGeom prst="rect">
            <a:avLst/>
          </a:prstGeom>
          <a:solidFill>
            <a:srgbClr val="D8D8D8"/>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37906" name="图片 8"/>
          <p:cNvPicPr>
            <a:picLocks noChangeAspect="1" noChangeArrowheads="1"/>
          </p:cNvPicPr>
          <p:nvPr/>
        </p:nvPicPr>
        <p:blipFill>
          <a:blip r:embed="rId3"/>
          <a:srcRect b="38791"/>
          <a:stretch>
            <a:fillRect/>
          </a:stretch>
        </p:blipFill>
        <p:spPr bwMode="auto">
          <a:xfrm>
            <a:off x="1089025" y="1187450"/>
            <a:ext cx="10009188" cy="2720975"/>
          </a:xfrm>
          <a:prstGeom prst="rect">
            <a:avLst/>
          </a:prstGeom>
          <a:noFill/>
          <a:ln w="9525">
            <a:noFill/>
            <a:miter lim="800000"/>
            <a:headEnd/>
            <a:tailEnd/>
          </a:ln>
        </p:spPr>
      </p:pic>
      <p:sp>
        <p:nvSpPr>
          <p:cNvPr id="37907" name="矩形 9"/>
          <p:cNvSpPr>
            <a:spLocks noChangeArrowheads="1"/>
          </p:cNvSpPr>
          <p:nvPr/>
        </p:nvSpPr>
        <p:spPr bwMode="auto">
          <a:xfrm>
            <a:off x="3965575" y="3908425"/>
            <a:ext cx="7132638" cy="2070100"/>
          </a:xfrm>
          <a:prstGeom prst="rect">
            <a:avLst/>
          </a:prstGeom>
          <a:solidFill>
            <a:srgbClr val="3D9EE8"/>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7908" name="文本框 8"/>
          <p:cNvSpPr>
            <a:spLocks noChangeArrowheads="1"/>
          </p:cNvSpPr>
          <p:nvPr/>
        </p:nvSpPr>
        <p:spPr bwMode="auto">
          <a:xfrm>
            <a:off x="1555750" y="4064000"/>
            <a:ext cx="1549400" cy="646113"/>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3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LOGO</a:t>
            </a:r>
            <a:endParaRPr lang="zh-CN" altLang="en-US" sz="3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909" name="TextBox 2"/>
          <p:cNvSpPr>
            <a:spLocks noChangeArrowheads="1"/>
          </p:cNvSpPr>
          <p:nvPr/>
        </p:nvSpPr>
        <p:spPr bwMode="auto">
          <a:xfrm>
            <a:off x="1200150" y="4722813"/>
            <a:ext cx="2651125" cy="1379537"/>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个性定制服务。我们工作室致力于专业</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en-US" altLang="zh-CN"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1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910" name="文本框 78"/>
          <p:cNvSpPr>
            <a:spLocks noChangeArrowheads="1"/>
          </p:cNvSpPr>
          <p:nvPr/>
        </p:nvSpPr>
        <p:spPr bwMode="auto">
          <a:xfrm>
            <a:off x="4325938" y="4232275"/>
            <a:ext cx="2795587" cy="1560513"/>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911" name="文本框 78"/>
          <p:cNvSpPr>
            <a:spLocks noChangeArrowheads="1"/>
          </p:cNvSpPr>
          <p:nvPr/>
        </p:nvSpPr>
        <p:spPr bwMode="auto">
          <a:xfrm>
            <a:off x="7531100" y="4232275"/>
            <a:ext cx="3154363" cy="1362075"/>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a:t>
            </a:r>
            <a:endParaRPr lang="en-US" altLang="zh-CN"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7906"/>
                                        </p:tgtEl>
                                        <p:attrNameLst>
                                          <p:attrName>style.visibility</p:attrName>
                                        </p:attrNameLst>
                                      </p:cBhvr>
                                      <p:to>
                                        <p:strVal val="visible"/>
                                      </p:to>
                                    </p:set>
                                    <p:animEffect>
                                      <p:cBhvr>
                                        <p:cTn id="7" dur="1000"/>
                                        <p:tgtEl>
                                          <p:spTgt spid="37906"/>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37905"/>
                                        </p:tgtEl>
                                        <p:attrNameLst>
                                          <p:attrName>style.visibility</p:attrName>
                                        </p:attrNameLst>
                                      </p:cBhvr>
                                      <p:to>
                                        <p:strVal val="visible"/>
                                      </p:to>
                                    </p:set>
                                    <p:animEffect>
                                      <p:cBhvr>
                                        <p:cTn id="11" dur="500"/>
                                        <p:tgtEl>
                                          <p:spTgt spid="37905"/>
                                        </p:tgtEl>
                                      </p:cBhvr>
                                    </p:animEffect>
                                  </p:childTnLst>
                                </p:cTn>
                              </p:par>
                            </p:childTnLst>
                          </p:cTn>
                        </p:par>
                        <p:par>
                          <p:cTn id="12" fill="hold">
                            <p:stCondLst>
                              <p:cond delay="1500"/>
                            </p:stCondLst>
                            <p:childTnLst>
                              <p:par>
                                <p:cTn id="13" presetID="23" presetClass="entr" presetSubtype="32" fill="hold" grpId="0" nodeType="afterEffect">
                                  <p:stCondLst>
                                    <p:cond delay="0"/>
                                  </p:stCondLst>
                                  <p:childTnLst>
                                    <p:set>
                                      <p:cBhvr>
                                        <p:cTn id="14" dur="1" fill="hold">
                                          <p:stCondLst>
                                            <p:cond delay="0"/>
                                          </p:stCondLst>
                                        </p:cTn>
                                        <p:tgtEl>
                                          <p:spTgt spid="37908"/>
                                        </p:tgtEl>
                                        <p:attrNameLst>
                                          <p:attrName>style.visibility</p:attrName>
                                        </p:attrNameLst>
                                      </p:cBhvr>
                                      <p:to>
                                        <p:strVal val="visible"/>
                                      </p:to>
                                    </p:set>
                                    <p:anim calcmode="lin" valueType="num">
                                      <p:cBhvr>
                                        <p:cTn id="15" dur="500" fill="hold"/>
                                        <p:tgtEl>
                                          <p:spTgt spid="37908"/>
                                        </p:tgtEl>
                                        <p:attrNameLst>
                                          <p:attrName>ppt_w</p:attrName>
                                        </p:attrNameLst>
                                      </p:cBhvr>
                                      <p:tavLst>
                                        <p:tav tm="0">
                                          <p:val>
                                            <p:strVal val="4*#ppt_w"/>
                                          </p:val>
                                        </p:tav>
                                        <p:tav tm="100000">
                                          <p:val>
                                            <p:strVal val="#ppt_w"/>
                                          </p:val>
                                        </p:tav>
                                      </p:tavLst>
                                    </p:anim>
                                    <p:anim calcmode="lin" valueType="num">
                                      <p:cBhvr>
                                        <p:cTn id="16" dur="500" fill="hold"/>
                                        <p:tgtEl>
                                          <p:spTgt spid="37908"/>
                                        </p:tgtEl>
                                        <p:attrNameLst>
                                          <p:attrName>ppt_h</p:attrName>
                                        </p:attrNameLst>
                                      </p:cBhvr>
                                      <p:tavLst>
                                        <p:tav tm="0">
                                          <p:val>
                                            <p:strVal val="4*#ppt_h"/>
                                          </p:val>
                                        </p:tav>
                                        <p:tav tm="100000">
                                          <p:val>
                                            <p:strVal val="#ppt_h"/>
                                          </p:val>
                                        </p:tav>
                                      </p:tavLst>
                                    </p:anim>
                                  </p:childTnLst>
                                </p:cTn>
                              </p:par>
                            </p:childTnLst>
                          </p:cTn>
                        </p:par>
                        <p:par>
                          <p:cTn id="17" fill="hold">
                            <p:stCondLst>
                              <p:cond delay="2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7909"/>
                                        </p:tgtEl>
                                        <p:attrNameLst>
                                          <p:attrName>style.visibility</p:attrName>
                                        </p:attrNameLst>
                                      </p:cBhvr>
                                      <p:to>
                                        <p:strVal val="visible"/>
                                      </p:to>
                                    </p:set>
                                    <p:anim calcmode="lin" valueType="num">
                                      <p:cBhvr>
                                        <p:cTn id="20" dur="250" fill="hold"/>
                                        <p:tgtEl>
                                          <p:spTgt spid="37909"/>
                                        </p:tgtEl>
                                        <p:attrNameLst>
                                          <p:attrName>ppt_x</p:attrName>
                                        </p:attrNameLst>
                                      </p:cBhvr>
                                      <p:tavLst>
                                        <p:tav tm="0">
                                          <p:val>
                                            <p:strVal val="#ppt_x"/>
                                          </p:val>
                                        </p:tav>
                                        <p:tav tm="50000">
                                          <p:val>
                                            <p:strVal val="#ppt_x+.1"/>
                                          </p:val>
                                        </p:tav>
                                        <p:tav tm="100000">
                                          <p:val>
                                            <p:strVal val="#ppt_x"/>
                                          </p:val>
                                        </p:tav>
                                      </p:tavLst>
                                    </p:anim>
                                    <p:anim calcmode="lin" valueType="num">
                                      <p:cBhvr>
                                        <p:cTn id="21" dur="250" fill="hold"/>
                                        <p:tgtEl>
                                          <p:spTgt spid="37909"/>
                                        </p:tgtEl>
                                        <p:attrNameLst>
                                          <p:attrName>ppt_y</p:attrName>
                                        </p:attrNameLst>
                                      </p:cBhvr>
                                      <p:tavLst>
                                        <p:tav tm="0">
                                          <p:val>
                                            <p:strVal val="#ppt_y"/>
                                          </p:val>
                                        </p:tav>
                                        <p:tav tm="100000">
                                          <p:val>
                                            <p:strVal val="#ppt_y"/>
                                          </p:val>
                                        </p:tav>
                                      </p:tavLst>
                                    </p:anim>
                                    <p:anim calcmode="lin" valueType="num">
                                      <p:cBhvr>
                                        <p:cTn id="22" dur="250" fill="hold"/>
                                        <p:tgtEl>
                                          <p:spTgt spid="37909"/>
                                        </p:tgtEl>
                                        <p:attrNameLst>
                                          <p:attrName>ppt_h</p:attrName>
                                        </p:attrNameLst>
                                      </p:cBhvr>
                                      <p:tavLst>
                                        <p:tav tm="0">
                                          <p:val>
                                            <p:strVal val="#ppt_h/10"/>
                                          </p:val>
                                        </p:tav>
                                        <p:tav tm="50000">
                                          <p:val>
                                            <p:strVal val="#ppt_h+.01"/>
                                          </p:val>
                                        </p:tav>
                                        <p:tav tm="100000">
                                          <p:val>
                                            <p:strVal val="#ppt_h"/>
                                          </p:val>
                                        </p:tav>
                                      </p:tavLst>
                                    </p:anim>
                                    <p:anim calcmode="lin" valueType="num">
                                      <p:cBhvr>
                                        <p:cTn id="23" dur="250" fill="hold"/>
                                        <p:tgtEl>
                                          <p:spTgt spid="37909"/>
                                        </p:tgtEl>
                                        <p:attrNameLst>
                                          <p:attrName>ppt_w</p:attrName>
                                        </p:attrNameLst>
                                      </p:cBhvr>
                                      <p:tavLst>
                                        <p:tav tm="0">
                                          <p:val>
                                            <p:strVal val="#ppt_w/10"/>
                                          </p:val>
                                        </p:tav>
                                        <p:tav tm="50000">
                                          <p:val>
                                            <p:strVal val="#ppt_w+.01"/>
                                          </p:val>
                                        </p:tav>
                                        <p:tav tm="100000">
                                          <p:val>
                                            <p:strVal val="#ppt_w"/>
                                          </p:val>
                                        </p:tav>
                                      </p:tavLst>
                                    </p:anim>
                                    <p:animEffect>
                                      <p:cBhvr>
                                        <p:cTn id="24" dur="250" tmFilter="0,0; .5, 1; 1, 1"/>
                                        <p:tgtEl>
                                          <p:spTgt spid="37909"/>
                                        </p:tgtEl>
                                      </p:cBhvr>
                                    </p:animEffect>
                                  </p:childTnLst>
                                </p:cTn>
                              </p:par>
                            </p:childTnLst>
                          </p:cTn>
                        </p:par>
                        <p:par>
                          <p:cTn id="25" fill="hold">
                            <p:stCondLst>
                              <p:cond delay="4675"/>
                            </p:stCondLst>
                            <p:childTnLst>
                              <p:par>
                                <p:cTn id="26" presetID="22" presetClass="entr" presetSubtype="8" fill="hold" grpId="0" nodeType="afterEffect">
                                  <p:stCondLst>
                                    <p:cond delay="0"/>
                                  </p:stCondLst>
                                  <p:childTnLst>
                                    <p:set>
                                      <p:cBhvr>
                                        <p:cTn id="27" dur="1" fill="hold">
                                          <p:stCondLst>
                                            <p:cond delay="0"/>
                                          </p:stCondLst>
                                        </p:cTn>
                                        <p:tgtEl>
                                          <p:spTgt spid="37907"/>
                                        </p:tgtEl>
                                        <p:attrNameLst>
                                          <p:attrName>style.visibility</p:attrName>
                                        </p:attrNameLst>
                                      </p:cBhvr>
                                      <p:to>
                                        <p:strVal val="visible"/>
                                      </p:to>
                                    </p:set>
                                    <p:animEffect>
                                      <p:cBhvr>
                                        <p:cTn id="28" dur="500"/>
                                        <p:tgtEl>
                                          <p:spTgt spid="37907"/>
                                        </p:tgtEl>
                                      </p:cBhvr>
                                    </p:animEffect>
                                  </p:childTnLst>
                                </p:cTn>
                              </p:par>
                            </p:childTnLst>
                          </p:cTn>
                        </p:par>
                        <p:par>
                          <p:cTn id="29" fill="hold">
                            <p:stCondLst>
                              <p:cond delay="5175"/>
                            </p:stCondLst>
                            <p:childTnLst>
                              <p:par>
                                <p:cTn id="30" presetID="12" presetClass="entr" presetSubtype="1" fill="hold" grpId="0" nodeType="afterEffect">
                                  <p:stCondLst>
                                    <p:cond delay="0"/>
                                  </p:stCondLst>
                                  <p:childTnLst>
                                    <p:set>
                                      <p:cBhvr>
                                        <p:cTn id="31" dur="1" fill="hold">
                                          <p:stCondLst>
                                            <p:cond delay="0"/>
                                          </p:stCondLst>
                                        </p:cTn>
                                        <p:tgtEl>
                                          <p:spTgt spid="37910"/>
                                        </p:tgtEl>
                                        <p:attrNameLst>
                                          <p:attrName>style.visibility</p:attrName>
                                        </p:attrNameLst>
                                      </p:cBhvr>
                                      <p:to>
                                        <p:strVal val="visible"/>
                                      </p:to>
                                    </p:set>
                                    <p:anim calcmode="lin" valueType="num">
                                      <p:cBhvr>
                                        <p:cTn id="32" dur="500"/>
                                        <p:tgtEl>
                                          <p:spTgt spid="37910"/>
                                        </p:tgtEl>
                                        <p:attrNameLst>
                                          <p:attrName>ppt_y</p:attrName>
                                        </p:attrNameLst>
                                      </p:cBhvr>
                                      <p:tavLst>
                                        <p:tav tm="0">
                                          <p:val>
                                            <p:strVal val="#ppt_y-#ppt_h*1.125000"/>
                                          </p:val>
                                        </p:tav>
                                        <p:tav tm="100000">
                                          <p:val>
                                            <p:strVal val="#ppt_y"/>
                                          </p:val>
                                        </p:tav>
                                      </p:tavLst>
                                    </p:anim>
                                    <p:animEffect>
                                      <p:cBhvr>
                                        <p:cTn id="33" dur="500"/>
                                        <p:tgtEl>
                                          <p:spTgt spid="37910"/>
                                        </p:tgtEl>
                                      </p:cBhvr>
                                    </p:animEffect>
                                  </p:childTnLst>
                                </p:cTn>
                              </p:par>
                            </p:childTnLst>
                          </p:cTn>
                        </p:par>
                        <p:par>
                          <p:cTn id="34" fill="hold">
                            <p:stCondLst>
                              <p:cond delay="5675"/>
                            </p:stCondLst>
                            <p:childTnLst>
                              <p:par>
                                <p:cTn id="35" presetID="12" presetClass="entr" presetSubtype="1" fill="hold" grpId="0" nodeType="afterEffect">
                                  <p:stCondLst>
                                    <p:cond delay="0"/>
                                  </p:stCondLst>
                                  <p:childTnLst>
                                    <p:set>
                                      <p:cBhvr>
                                        <p:cTn id="36" dur="1" fill="hold">
                                          <p:stCondLst>
                                            <p:cond delay="0"/>
                                          </p:stCondLst>
                                        </p:cTn>
                                        <p:tgtEl>
                                          <p:spTgt spid="37911"/>
                                        </p:tgtEl>
                                        <p:attrNameLst>
                                          <p:attrName>style.visibility</p:attrName>
                                        </p:attrNameLst>
                                      </p:cBhvr>
                                      <p:to>
                                        <p:strVal val="visible"/>
                                      </p:to>
                                    </p:set>
                                    <p:anim calcmode="lin" valueType="num">
                                      <p:cBhvr>
                                        <p:cTn id="37" dur="500"/>
                                        <p:tgtEl>
                                          <p:spTgt spid="37911"/>
                                        </p:tgtEl>
                                        <p:attrNameLst>
                                          <p:attrName>ppt_y</p:attrName>
                                        </p:attrNameLst>
                                      </p:cBhvr>
                                      <p:tavLst>
                                        <p:tav tm="0">
                                          <p:val>
                                            <p:strVal val="#ppt_y-#ppt_h*1.125000"/>
                                          </p:val>
                                        </p:tav>
                                        <p:tav tm="100000">
                                          <p:val>
                                            <p:strVal val="#ppt_y"/>
                                          </p:val>
                                        </p:tav>
                                      </p:tavLst>
                                    </p:anim>
                                    <p:animEffect>
                                      <p:cBhvr>
                                        <p:cTn id="38" dur="500"/>
                                        <p:tgtEl>
                                          <p:spTgt spid="379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05" grpId="0" bldLvl="0" animBg="1" autoUpdateAnimBg="0"/>
      <p:bldP spid="37907" grpId="0" bldLvl="0" animBg="1" autoUpdateAnimBg="0"/>
      <p:bldP spid="37908" grpId="0" bldLvl="0" autoUpdateAnimBg="0"/>
      <p:bldP spid="37909" grpId="0" bldLvl="0" autoUpdateAnimBg="0"/>
      <p:bldP spid="37910" grpId="0" bldLvl="0" autoUpdateAnimBg="0"/>
      <p:bldP spid="37911" grpId="0" bldLvl="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62466"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62467" name="Group 3"/>
          <p:cNvGrpSpPr/>
          <p:nvPr/>
        </p:nvGrpSpPr>
        <p:grpSpPr bwMode="auto">
          <a:xfrm>
            <a:off x="0" y="6400800"/>
            <a:ext cx="12192000" cy="457200"/>
            <a:chOff x="0" y="0"/>
            <a:chExt cx="12192000" cy="1545465"/>
          </a:xfrm>
        </p:grpSpPr>
        <p:sp>
          <p:nvSpPr>
            <p:cNvPr id="62486"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2487"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2488"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2489"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2490"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2491"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62468"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2469"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2470"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2471"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2472"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2473"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2474"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29" name="文本框 5"/>
          <p:cNvSpPr>
            <a:spLocks noChangeArrowheads="1"/>
          </p:cNvSpPr>
          <p:nvPr/>
        </p:nvSpPr>
        <p:spPr bwMode="auto">
          <a:xfrm>
            <a:off x="904875" y="1049338"/>
            <a:ext cx="10388600" cy="67786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30" name="矩形 1"/>
          <p:cNvSpPr>
            <a:spLocks noChangeArrowheads="1"/>
          </p:cNvSpPr>
          <p:nvPr/>
        </p:nvSpPr>
        <p:spPr bwMode="auto">
          <a:xfrm>
            <a:off x="963613" y="2125663"/>
            <a:ext cx="1781175" cy="3405187"/>
          </a:xfrm>
          <a:custGeom>
            <a:avLst/>
            <a:gdLst>
              <a:gd name="T0" fmla="*/ 0 w 2230734"/>
              <a:gd name="T1" fmla="*/ 0 h 3396343"/>
              <a:gd name="T2" fmla="*/ 1773151 w 2230734"/>
              <a:gd name="T3" fmla="*/ 634694 h 3396343"/>
              <a:gd name="T4" fmla="*/ 1781175 w 2230734"/>
              <a:gd name="T5" fmla="*/ 2669747 h 3396343"/>
              <a:gd name="T6" fmla="*/ 0 w 2230734"/>
              <a:gd name="T7" fmla="*/ 3405187 h 3396343"/>
              <a:gd name="T8" fmla="*/ 0 w 2230734"/>
              <a:gd name="T9" fmla="*/ 0 h 3396343"/>
              <a:gd name="T10" fmla="*/ 0 60000 65536"/>
              <a:gd name="T11" fmla="*/ 0 60000 65536"/>
              <a:gd name="T12" fmla="*/ 0 60000 65536"/>
              <a:gd name="T13" fmla="*/ 0 60000 65536"/>
              <a:gd name="T14" fmla="*/ 0 60000 65536"/>
              <a:gd name="T15" fmla="*/ 0 w 2230734"/>
              <a:gd name="T16" fmla="*/ 0 h 3396343"/>
              <a:gd name="T17" fmla="*/ 2230734 w 2230734"/>
              <a:gd name="T18" fmla="*/ 3396343 h 3396343"/>
            </a:gdLst>
            <a:ahLst/>
            <a:cxnLst>
              <a:cxn ang="T10">
                <a:pos x="T0" y="T1"/>
              </a:cxn>
              <a:cxn ang="T11">
                <a:pos x="T2" y="T3"/>
              </a:cxn>
              <a:cxn ang="T12">
                <a:pos x="T4" y="T5"/>
              </a:cxn>
              <a:cxn ang="T13">
                <a:pos x="T6" y="T7"/>
              </a:cxn>
              <a:cxn ang="T14">
                <a:pos x="T8" y="T9"/>
              </a:cxn>
            </a:cxnLst>
            <a:rect l="T15" t="T16" r="T17" b="T18"/>
            <a:pathLst>
              <a:path w="2230734" h="3396343">
                <a:moveTo>
                  <a:pt x="0" y="0"/>
                </a:moveTo>
                <a:lnTo>
                  <a:pt x="2220685" y="633046"/>
                </a:lnTo>
                <a:cubicBezTo>
                  <a:pt x="2224035" y="1554145"/>
                  <a:pt x="2227384" y="1741714"/>
                  <a:pt x="2230734" y="2662813"/>
                </a:cubicBezTo>
                <a:lnTo>
                  <a:pt x="0" y="3396343"/>
                </a:lnTo>
                <a:lnTo>
                  <a:pt x="0" y="0"/>
                </a:lnTo>
                <a:close/>
              </a:path>
            </a:pathLst>
          </a:custGeom>
          <a:solidFill>
            <a:srgbClr val="3CBDDA"/>
          </a:solidFill>
          <a:ln w="12700" cap="flat" cmpd="sng">
            <a:noFill/>
            <a:bevel/>
          </a:ln>
        </p:spPr>
        <p:txBody>
          <a:bodyPr anchor="ctr"/>
          <a:lstStyle/>
          <a:p>
            <a:endParaRPr lang="zh-CN" altLang="en-US"/>
          </a:p>
        </p:txBody>
      </p:sp>
      <p:sp>
        <p:nvSpPr>
          <p:cNvPr id="38931" name="矩形 1"/>
          <p:cNvSpPr>
            <a:spLocks noChangeArrowheads="1"/>
          </p:cNvSpPr>
          <p:nvPr/>
        </p:nvSpPr>
        <p:spPr bwMode="auto">
          <a:xfrm>
            <a:off x="2884488" y="2125663"/>
            <a:ext cx="1781175" cy="3405187"/>
          </a:xfrm>
          <a:custGeom>
            <a:avLst/>
            <a:gdLst>
              <a:gd name="T0" fmla="*/ 0 w 2230734"/>
              <a:gd name="T1" fmla="*/ 0 h 3396343"/>
              <a:gd name="T2" fmla="*/ 1773151 w 2230734"/>
              <a:gd name="T3" fmla="*/ 634694 h 3396343"/>
              <a:gd name="T4" fmla="*/ 1781175 w 2230734"/>
              <a:gd name="T5" fmla="*/ 2669747 h 3396343"/>
              <a:gd name="T6" fmla="*/ 0 w 2230734"/>
              <a:gd name="T7" fmla="*/ 3405187 h 3396343"/>
              <a:gd name="T8" fmla="*/ 0 w 2230734"/>
              <a:gd name="T9" fmla="*/ 0 h 3396343"/>
              <a:gd name="T10" fmla="*/ 0 60000 65536"/>
              <a:gd name="T11" fmla="*/ 0 60000 65536"/>
              <a:gd name="T12" fmla="*/ 0 60000 65536"/>
              <a:gd name="T13" fmla="*/ 0 60000 65536"/>
              <a:gd name="T14" fmla="*/ 0 60000 65536"/>
              <a:gd name="T15" fmla="*/ 0 w 2230734"/>
              <a:gd name="T16" fmla="*/ 0 h 3396343"/>
              <a:gd name="T17" fmla="*/ 2230734 w 2230734"/>
              <a:gd name="T18" fmla="*/ 3396343 h 3396343"/>
            </a:gdLst>
            <a:ahLst/>
            <a:cxnLst>
              <a:cxn ang="T10">
                <a:pos x="T0" y="T1"/>
              </a:cxn>
              <a:cxn ang="T11">
                <a:pos x="T2" y="T3"/>
              </a:cxn>
              <a:cxn ang="T12">
                <a:pos x="T4" y="T5"/>
              </a:cxn>
              <a:cxn ang="T13">
                <a:pos x="T6" y="T7"/>
              </a:cxn>
              <a:cxn ang="T14">
                <a:pos x="T8" y="T9"/>
              </a:cxn>
            </a:cxnLst>
            <a:rect l="T15" t="T16" r="T17" b="T18"/>
            <a:pathLst>
              <a:path w="2230734" h="3396343">
                <a:moveTo>
                  <a:pt x="0" y="0"/>
                </a:moveTo>
                <a:lnTo>
                  <a:pt x="2220685" y="633046"/>
                </a:lnTo>
                <a:cubicBezTo>
                  <a:pt x="2224035" y="1554145"/>
                  <a:pt x="2227384" y="1741714"/>
                  <a:pt x="2230734" y="2662813"/>
                </a:cubicBezTo>
                <a:lnTo>
                  <a:pt x="0" y="3396343"/>
                </a:lnTo>
                <a:lnTo>
                  <a:pt x="0" y="0"/>
                </a:lnTo>
                <a:close/>
              </a:path>
            </a:pathLst>
          </a:custGeom>
          <a:solidFill>
            <a:srgbClr val="FCA222"/>
          </a:solidFill>
          <a:ln w="12700" cap="flat" cmpd="sng">
            <a:noFill/>
            <a:bevel/>
          </a:ln>
        </p:spPr>
        <p:txBody>
          <a:bodyPr anchor="ctr"/>
          <a:lstStyle/>
          <a:p>
            <a:endParaRPr lang="zh-CN" altLang="en-US"/>
          </a:p>
        </p:txBody>
      </p:sp>
      <p:sp>
        <p:nvSpPr>
          <p:cNvPr id="38932" name="矩形 1"/>
          <p:cNvSpPr>
            <a:spLocks noChangeArrowheads="1"/>
          </p:cNvSpPr>
          <p:nvPr/>
        </p:nvSpPr>
        <p:spPr bwMode="auto">
          <a:xfrm>
            <a:off x="4805363" y="2125663"/>
            <a:ext cx="1781175" cy="3405187"/>
          </a:xfrm>
          <a:custGeom>
            <a:avLst/>
            <a:gdLst>
              <a:gd name="T0" fmla="*/ 0 w 2230734"/>
              <a:gd name="T1" fmla="*/ 0 h 3396343"/>
              <a:gd name="T2" fmla="*/ 1773151 w 2230734"/>
              <a:gd name="T3" fmla="*/ 634694 h 3396343"/>
              <a:gd name="T4" fmla="*/ 1781175 w 2230734"/>
              <a:gd name="T5" fmla="*/ 2669747 h 3396343"/>
              <a:gd name="T6" fmla="*/ 0 w 2230734"/>
              <a:gd name="T7" fmla="*/ 3405187 h 3396343"/>
              <a:gd name="T8" fmla="*/ 0 w 2230734"/>
              <a:gd name="T9" fmla="*/ 0 h 3396343"/>
              <a:gd name="T10" fmla="*/ 0 60000 65536"/>
              <a:gd name="T11" fmla="*/ 0 60000 65536"/>
              <a:gd name="T12" fmla="*/ 0 60000 65536"/>
              <a:gd name="T13" fmla="*/ 0 60000 65536"/>
              <a:gd name="T14" fmla="*/ 0 60000 65536"/>
              <a:gd name="T15" fmla="*/ 0 w 2230734"/>
              <a:gd name="T16" fmla="*/ 0 h 3396343"/>
              <a:gd name="T17" fmla="*/ 2230734 w 2230734"/>
              <a:gd name="T18" fmla="*/ 3396343 h 3396343"/>
            </a:gdLst>
            <a:ahLst/>
            <a:cxnLst>
              <a:cxn ang="T10">
                <a:pos x="T0" y="T1"/>
              </a:cxn>
              <a:cxn ang="T11">
                <a:pos x="T2" y="T3"/>
              </a:cxn>
              <a:cxn ang="T12">
                <a:pos x="T4" y="T5"/>
              </a:cxn>
              <a:cxn ang="T13">
                <a:pos x="T6" y="T7"/>
              </a:cxn>
              <a:cxn ang="T14">
                <a:pos x="T8" y="T9"/>
              </a:cxn>
            </a:cxnLst>
            <a:rect l="T15" t="T16" r="T17" b="T18"/>
            <a:pathLst>
              <a:path w="2230734" h="3396343">
                <a:moveTo>
                  <a:pt x="0" y="0"/>
                </a:moveTo>
                <a:lnTo>
                  <a:pt x="2220685" y="633046"/>
                </a:lnTo>
                <a:cubicBezTo>
                  <a:pt x="2224035" y="1554145"/>
                  <a:pt x="2227384" y="1741714"/>
                  <a:pt x="2230734" y="2662813"/>
                </a:cubicBezTo>
                <a:lnTo>
                  <a:pt x="0" y="3396343"/>
                </a:lnTo>
                <a:lnTo>
                  <a:pt x="0" y="0"/>
                </a:lnTo>
                <a:close/>
              </a:path>
            </a:pathLst>
          </a:custGeom>
          <a:solidFill>
            <a:srgbClr val="12BB9A"/>
          </a:solidFill>
          <a:ln w="12700" cap="flat" cmpd="sng">
            <a:noFill/>
            <a:bevel/>
          </a:ln>
        </p:spPr>
        <p:txBody>
          <a:bodyPr anchor="ctr"/>
          <a:lstStyle/>
          <a:p>
            <a:endParaRPr lang="zh-CN" altLang="en-US"/>
          </a:p>
        </p:txBody>
      </p:sp>
      <p:sp>
        <p:nvSpPr>
          <p:cNvPr id="38933" name="TextBox 35"/>
          <p:cNvSpPr>
            <a:spLocks noChangeArrowheads="1"/>
          </p:cNvSpPr>
          <p:nvPr/>
        </p:nvSpPr>
        <p:spPr bwMode="auto">
          <a:xfrm>
            <a:off x="1157288" y="3228975"/>
            <a:ext cx="1393825" cy="1200150"/>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34" name="TextBox 12"/>
          <p:cNvSpPr>
            <a:spLocks noChangeArrowheads="1"/>
          </p:cNvSpPr>
          <p:nvPr/>
        </p:nvSpPr>
        <p:spPr bwMode="auto">
          <a:xfrm>
            <a:off x="3078163" y="3228975"/>
            <a:ext cx="1393825" cy="1200150"/>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35" name="TextBox 35"/>
          <p:cNvSpPr>
            <a:spLocks noChangeArrowheads="1"/>
          </p:cNvSpPr>
          <p:nvPr/>
        </p:nvSpPr>
        <p:spPr bwMode="auto">
          <a:xfrm>
            <a:off x="4999038" y="3228975"/>
            <a:ext cx="1393825" cy="1200150"/>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个性定制服务。</a:t>
            </a: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36" name="文本框 40"/>
          <p:cNvSpPr>
            <a:spLocks noChangeArrowheads="1"/>
          </p:cNvSpPr>
          <p:nvPr/>
        </p:nvSpPr>
        <p:spPr bwMode="auto">
          <a:xfrm>
            <a:off x="7277100" y="2730500"/>
            <a:ext cx="4078288" cy="141605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37" name="文本框 41"/>
          <p:cNvSpPr>
            <a:spLocks noChangeArrowheads="1"/>
          </p:cNvSpPr>
          <p:nvPr/>
        </p:nvSpPr>
        <p:spPr bwMode="auto">
          <a:xfrm>
            <a:off x="7277100" y="2320925"/>
            <a:ext cx="2892425" cy="3698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单击此处添加您要的标题</a:t>
            </a:r>
            <a:endPar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38" name="文本框 42"/>
          <p:cNvSpPr>
            <a:spLocks noChangeArrowheads="1"/>
          </p:cNvSpPr>
          <p:nvPr/>
        </p:nvSpPr>
        <p:spPr bwMode="auto">
          <a:xfrm>
            <a:off x="7277100" y="4556125"/>
            <a:ext cx="4078288" cy="1416050"/>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我们工作室致力于专业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模板的发布，课件及汇报</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的美化，并为您提供专业的</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个性定制服务。我们秉承“给您演示的光和热”的理念，为您分担职场压力</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让您的每一次亮相都信心澎湃。专业的团队，完善的售后，热情的服务，科学严谨的逻辑，一丝不苟的工作态度，定能使您的发展如虎添翼！</a:t>
            </a: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400">
              <a:solidFill>
                <a:srgbClr val="7F7F7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939" name="文本框 43"/>
          <p:cNvSpPr>
            <a:spLocks noChangeArrowheads="1"/>
          </p:cNvSpPr>
          <p:nvPr/>
        </p:nvSpPr>
        <p:spPr bwMode="auto">
          <a:xfrm>
            <a:off x="7277100" y="4146550"/>
            <a:ext cx="2892425" cy="3698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单击此处添加您要的标题</a:t>
            </a:r>
            <a:endPar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38929"/>
                                        </p:tgtEl>
                                        <p:attrNameLst>
                                          <p:attrName>style.visibility</p:attrName>
                                        </p:attrNameLst>
                                      </p:cBhvr>
                                      <p:to>
                                        <p:strVal val="visible"/>
                                      </p:to>
                                    </p:set>
                                    <p:anim calcmode="lin" valueType="num">
                                      <p:cBhvr>
                                        <p:cTn id="7" dur="500"/>
                                        <p:tgtEl>
                                          <p:spTgt spid="38929"/>
                                        </p:tgtEl>
                                        <p:attrNameLst>
                                          <p:attrName>ppt_y</p:attrName>
                                        </p:attrNameLst>
                                      </p:cBhvr>
                                      <p:tavLst>
                                        <p:tav tm="0">
                                          <p:val>
                                            <p:strVal val="#ppt_y-#ppt_h*1.125000"/>
                                          </p:val>
                                        </p:tav>
                                        <p:tav tm="100000">
                                          <p:val>
                                            <p:strVal val="#ppt_y"/>
                                          </p:val>
                                        </p:tav>
                                      </p:tavLst>
                                    </p:anim>
                                    <p:animEffect>
                                      <p:cBhvr>
                                        <p:cTn id="8" dur="500"/>
                                        <p:tgtEl>
                                          <p:spTgt spid="38929"/>
                                        </p:tgtEl>
                                      </p:cBhvr>
                                    </p:animEffect>
                                  </p:childTnLst>
                                </p:cTn>
                              </p:par>
                            </p:childTnLst>
                          </p:cTn>
                        </p:par>
                        <p:par>
                          <p:cTn id="9" fill="hold">
                            <p:stCondLst>
                              <p:cond delay="500"/>
                            </p:stCondLst>
                            <p:childTnLst>
                              <p:par>
                                <p:cTn id="10" presetID="23" presetClass="entr" presetSubtype="528" fill="hold" grpId="0" nodeType="afterEffect">
                                  <p:stCondLst>
                                    <p:cond delay="0"/>
                                  </p:stCondLst>
                                  <p:childTnLst>
                                    <p:set>
                                      <p:cBhvr>
                                        <p:cTn id="11" dur="1" fill="hold">
                                          <p:stCondLst>
                                            <p:cond delay="0"/>
                                          </p:stCondLst>
                                        </p:cTn>
                                        <p:tgtEl>
                                          <p:spTgt spid="38932"/>
                                        </p:tgtEl>
                                        <p:attrNameLst>
                                          <p:attrName>style.visibility</p:attrName>
                                        </p:attrNameLst>
                                      </p:cBhvr>
                                      <p:to>
                                        <p:strVal val="visible"/>
                                      </p:to>
                                    </p:set>
                                    <p:anim calcmode="lin" valueType="num">
                                      <p:cBhvr>
                                        <p:cTn id="12" dur="500" fill="hold"/>
                                        <p:tgtEl>
                                          <p:spTgt spid="38932"/>
                                        </p:tgtEl>
                                        <p:attrNameLst>
                                          <p:attrName>ppt_w</p:attrName>
                                        </p:attrNameLst>
                                      </p:cBhvr>
                                      <p:tavLst>
                                        <p:tav tm="0">
                                          <p:val>
                                            <p:fltVal val="0"/>
                                          </p:val>
                                        </p:tav>
                                        <p:tav tm="100000">
                                          <p:val>
                                            <p:strVal val="#ppt_w"/>
                                          </p:val>
                                        </p:tav>
                                      </p:tavLst>
                                    </p:anim>
                                    <p:anim calcmode="lin" valueType="num">
                                      <p:cBhvr>
                                        <p:cTn id="13" dur="500" fill="hold"/>
                                        <p:tgtEl>
                                          <p:spTgt spid="38932"/>
                                        </p:tgtEl>
                                        <p:attrNameLst>
                                          <p:attrName>ppt_h</p:attrName>
                                        </p:attrNameLst>
                                      </p:cBhvr>
                                      <p:tavLst>
                                        <p:tav tm="0">
                                          <p:val>
                                            <p:fltVal val="0"/>
                                          </p:val>
                                        </p:tav>
                                        <p:tav tm="100000">
                                          <p:val>
                                            <p:strVal val="#ppt_h"/>
                                          </p:val>
                                        </p:tav>
                                      </p:tavLst>
                                    </p:anim>
                                    <p:anim calcmode="lin" valueType="num">
                                      <p:cBhvr>
                                        <p:cTn id="14" dur="500" fill="hold"/>
                                        <p:tgtEl>
                                          <p:spTgt spid="38932"/>
                                        </p:tgtEl>
                                        <p:attrNameLst>
                                          <p:attrName>ppt_x</p:attrName>
                                        </p:attrNameLst>
                                      </p:cBhvr>
                                      <p:tavLst>
                                        <p:tav tm="0">
                                          <p:val>
                                            <p:fltVal val="0.5"/>
                                          </p:val>
                                        </p:tav>
                                        <p:tav tm="100000">
                                          <p:val>
                                            <p:strVal val="#ppt_x"/>
                                          </p:val>
                                        </p:tav>
                                      </p:tavLst>
                                    </p:anim>
                                    <p:anim calcmode="lin" valueType="num">
                                      <p:cBhvr>
                                        <p:cTn id="15" dur="500" fill="hold"/>
                                        <p:tgtEl>
                                          <p:spTgt spid="38932"/>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23" presetClass="entr" presetSubtype="528" fill="hold" grpId="0" nodeType="afterEffect">
                                  <p:stCondLst>
                                    <p:cond delay="0"/>
                                  </p:stCondLst>
                                  <p:childTnLst>
                                    <p:set>
                                      <p:cBhvr>
                                        <p:cTn id="18" dur="1" fill="hold">
                                          <p:stCondLst>
                                            <p:cond delay="0"/>
                                          </p:stCondLst>
                                        </p:cTn>
                                        <p:tgtEl>
                                          <p:spTgt spid="38931"/>
                                        </p:tgtEl>
                                        <p:attrNameLst>
                                          <p:attrName>style.visibility</p:attrName>
                                        </p:attrNameLst>
                                      </p:cBhvr>
                                      <p:to>
                                        <p:strVal val="visible"/>
                                      </p:to>
                                    </p:set>
                                    <p:anim calcmode="lin" valueType="num">
                                      <p:cBhvr>
                                        <p:cTn id="19" dur="500" fill="hold"/>
                                        <p:tgtEl>
                                          <p:spTgt spid="38931"/>
                                        </p:tgtEl>
                                        <p:attrNameLst>
                                          <p:attrName>ppt_w</p:attrName>
                                        </p:attrNameLst>
                                      </p:cBhvr>
                                      <p:tavLst>
                                        <p:tav tm="0">
                                          <p:val>
                                            <p:fltVal val="0"/>
                                          </p:val>
                                        </p:tav>
                                        <p:tav tm="100000">
                                          <p:val>
                                            <p:strVal val="#ppt_w"/>
                                          </p:val>
                                        </p:tav>
                                      </p:tavLst>
                                    </p:anim>
                                    <p:anim calcmode="lin" valueType="num">
                                      <p:cBhvr>
                                        <p:cTn id="20" dur="500" fill="hold"/>
                                        <p:tgtEl>
                                          <p:spTgt spid="38931"/>
                                        </p:tgtEl>
                                        <p:attrNameLst>
                                          <p:attrName>ppt_h</p:attrName>
                                        </p:attrNameLst>
                                      </p:cBhvr>
                                      <p:tavLst>
                                        <p:tav tm="0">
                                          <p:val>
                                            <p:fltVal val="0"/>
                                          </p:val>
                                        </p:tav>
                                        <p:tav tm="100000">
                                          <p:val>
                                            <p:strVal val="#ppt_h"/>
                                          </p:val>
                                        </p:tav>
                                      </p:tavLst>
                                    </p:anim>
                                    <p:anim calcmode="lin" valueType="num">
                                      <p:cBhvr>
                                        <p:cTn id="21" dur="500" fill="hold"/>
                                        <p:tgtEl>
                                          <p:spTgt spid="38931"/>
                                        </p:tgtEl>
                                        <p:attrNameLst>
                                          <p:attrName>ppt_x</p:attrName>
                                        </p:attrNameLst>
                                      </p:cBhvr>
                                      <p:tavLst>
                                        <p:tav tm="0">
                                          <p:val>
                                            <p:fltVal val="0.5"/>
                                          </p:val>
                                        </p:tav>
                                        <p:tav tm="100000">
                                          <p:val>
                                            <p:strVal val="#ppt_x"/>
                                          </p:val>
                                        </p:tav>
                                      </p:tavLst>
                                    </p:anim>
                                    <p:anim calcmode="lin" valueType="num">
                                      <p:cBhvr>
                                        <p:cTn id="22" dur="500" fill="hold"/>
                                        <p:tgtEl>
                                          <p:spTgt spid="38931"/>
                                        </p:tgtEl>
                                        <p:attrNameLst>
                                          <p:attrName>ppt_y</p:attrName>
                                        </p:attrNameLst>
                                      </p:cBhvr>
                                      <p:tavLst>
                                        <p:tav tm="0">
                                          <p:val>
                                            <p:fltVal val="0.5"/>
                                          </p:val>
                                        </p:tav>
                                        <p:tav tm="100000">
                                          <p:val>
                                            <p:strVal val="#ppt_y"/>
                                          </p:val>
                                        </p:tav>
                                      </p:tavLst>
                                    </p:anim>
                                  </p:childTnLst>
                                </p:cTn>
                              </p:par>
                            </p:childTnLst>
                          </p:cTn>
                        </p:par>
                        <p:par>
                          <p:cTn id="23" fill="hold">
                            <p:stCondLst>
                              <p:cond delay="1500"/>
                            </p:stCondLst>
                            <p:childTnLst>
                              <p:par>
                                <p:cTn id="24" presetID="23" presetClass="entr" presetSubtype="528" fill="hold" grpId="0" nodeType="afterEffect">
                                  <p:stCondLst>
                                    <p:cond delay="0"/>
                                  </p:stCondLst>
                                  <p:childTnLst>
                                    <p:set>
                                      <p:cBhvr>
                                        <p:cTn id="25" dur="1" fill="hold">
                                          <p:stCondLst>
                                            <p:cond delay="0"/>
                                          </p:stCondLst>
                                        </p:cTn>
                                        <p:tgtEl>
                                          <p:spTgt spid="38930"/>
                                        </p:tgtEl>
                                        <p:attrNameLst>
                                          <p:attrName>style.visibility</p:attrName>
                                        </p:attrNameLst>
                                      </p:cBhvr>
                                      <p:to>
                                        <p:strVal val="visible"/>
                                      </p:to>
                                    </p:set>
                                    <p:anim calcmode="lin" valueType="num">
                                      <p:cBhvr>
                                        <p:cTn id="26" dur="500" fill="hold"/>
                                        <p:tgtEl>
                                          <p:spTgt spid="38930"/>
                                        </p:tgtEl>
                                        <p:attrNameLst>
                                          <p:attrName>ppt_w</p:attrName>
                                        </p:attrNameLst>
                                      </p:cBhvr>
                                      <p:tavLst>
                                        <p:tav tm="0">
                                          <p:val>
                                            <p:fltVal val="0"/>
                                          </p:val>
                                        </p:tav>
                                        <p:tav tm="100000">
                                          <p:val>
                                            <p:strVal val="#ppt_w"/>
                                          </p:val>
                                        </p:tav>
                                      </p:tavLst>
                                    </p:anim>
                                    <p:anim calcmode="lin" valueType="num">
                                      <p:cBhvr>
                                        <p:cTn id="27" dur="500" fill="hold"/>
                                        <p:tgtEl>
                                          <p:spTgt spid="38930"/>
                                        </p:tgtEl>
                                        <p:attrNameLst>
                                          <p:attrName>ppt_h</p:attrName>
                                        </p:attrNameLst>
                                      </p:cBhvr>
                                      <p:tavLst>
                                        <p:tav tm="0">
                                          <p:val>
                                            <p:fltVal val="0"/>
                                          </p:val>
                                        </p:tav>
                                        <p:tav tm="100000">
                                          <p:val>
                                            <p:strVal val="#ppt_h"/>
                                          </p:val>
                                        </p:tav>
                                      </p:tavLst>
                                    </p:anim>
                                    <p:anim calcmode="lin" valueType="num">
                                      <p:cBhvr>
                                        <p:cTn id="28" dur="500" fill="hold"/>
                                        <p:tgtEl>
                                          <p:spTgt spid="38930"/>
                                        </p:tgtEl>
                                        <p:attrNameLst>
                                          <p:attrName>ppt_x</p:attrName>
                                        </p:attrNameLst>
                                      </p:cBhvr>
                                      <p:tavLst>
                                        <p:tav tm="0">
                                          <p:val>
                                            <p:fltVal val="0.5"/>
                                          </p:val>
                                        </p:tav>
                                        <p:tav tm="100000">
                                          <p:val>
                                            <p:strVal val="#ppt_x"/>
                                          </p:val>
                                        </p:tav>
                                      </p:tavLst>
                                    </p:anim>
                                    <p:anim calcmode="lin" valueType="num">
                                      <p:cBhvr>
                                        <p:cTn id="29" dur="500" fill="hold"/>
                                        <p:tgtEl>
                                          <p:spTgt spid="38930"/>
                                        </p:tgtEl>
                                        <p:attrNameLst>
                                          <p:attrName>ppt_y</p:attrName>
                                        </p:attrNameLst>
                                      </p:cBhvr>
                                      <p:tavLst>
                                        <p:tav tm="0">
                                          <p:val>
                                            <p:fltVal val="0.5"/>
                                          </p:val>
                                        </p:tav>
                                        <p:tav tm="100000">
                                          <p:val>
                                            <p:strVal val="#ppt_y"/>
                                          </p:val>
                                        </p:tav>
                                      </p:tavLst>
                                    </p:anim>
                                  </p:childTnLst>
                                </p:cTn>
                              </p:par>
                            </p:childTnLst>
                          </p:cTn>
                        </p:par>
                        <p:par>
                          <p:cTn id="30" fill="hold">
                            <p:stCondLst>
                              <p:cond delay="2000"/>
                            </p:stCondLst>
                            <p:childTnLst>
                              <p:par>
                                <p:cTn id="31" presetID="22" presetClass="entr" presetSubtype="8" fill="hold" grpId="0" nodeType="afterEffect">
                                  <p:stCondLst>
                                    <p:cond delay="0"/>
                                  </p:stCondLst>
                                  <p:iterate type="wd">
                                    <p:tmPct val="10000"/>
                                  </p:iterate>
                                  <p:childTnLst>
                                    <p:set>
                                      <p:cBhvr>
                                        <p:cTn id="32" dur="1" fill="hold">
                                          <p:stCondLst>
                                            <p:cond delay="0"/>
                                          </p:stCondLst>
                                        </p:cTn>
                                        <p:tgtEl>
                                          <p:spTgt spid="38933"/>
                                        </p:tgtEl>
                                        <p:attrNameLst>
                                          <p:attrName>style.visibility</p:attrName>
                                        </p:attrNameLst>
                                      </p:cBhvr>
                                      <p:to>
                                        <p:strVal val="visible"/>
                                      </p:to>
                                    </p:set>
                                    <p:animEffect>
                                      <p:cBhvr>
                                        <p:cTn id="33" dur="250"/>
                                        <p:tgtEl>
                                          <p:spTgt spid="38933"/>
                                        </p:tgtEl>
                                      </p:cBhvr>
                                    </p:animEffect>
                                  </p:childTnLst>
                                </p:cTn>
                              </p:par>
                              <p:par>
                                <p:cTn id="34" presetID="22" presetClass="entr" presetSubtype="8" fill="hold" grpId="0" nodeType="withEffect">
                                  <p:stCondLst>
                                    <p:cond delay="0"/>
                                  </p:stCondLst>
                                  <p:iterate type="wd">
                                    <p:tmPct val="10000"/>
                                  </p:iterate>
                                  <p:childTnLst>
                                    <p:set>
                                      <p:cBhvr>
                                        <p:cTn id="35" dur="1" fill="hold">
                                          <p:stCondLst>
                                            <p:cond delay="0"/>
                                          </p:stCondLst>
                                        </p:cTn>
                                        <p:tgtEl>
                                          <p:spTgt spid="38934"/>
                                        </p:tgtEl>
                                        <p:attrNameLst>
                                          <p:attrName>style.visibility</p:attrName>
                                        </p:attrNameLst>
                                      </p:cBhvr>
                                      <p:to>
                                        <p:strVal val="visible"/>
                                      </p:to>
                                    </p:set>
                                    <p:animEffect>
                                      <p:cBhvr>
                                        <p:cTn id="36" dur="250"/>
                                        <p:tgtEl>
                                          <p:spTgt spid="38934"/>
                                        </p:tgtEl>
                                      </p:cBhvr>
                                    </p:animEffect>
                                  </p:childTnLst>
                                </p:cTn>
                              </p:par>
                              <p:par>
                                <p:cTn id="37" presetID="22" presetClass="entr" presetSubtype="8" fill="hold" grpId="0" nodeType="withEffect">
                                  <p:stCondLst>
                                    <p:cond delay="0"/>
                                  </p:stCondLst>
                                  <p:iterate type="wd">
                                    <p:tmPct val="10000"/>
                                  </p:iterate>
                                  <p:childTnLst>
                                    <p:set>
                                      <p:cBhvr>
                                        <p:cTn id="38" dur="1" fill="hold">
                                          <p:stCondLst>
                                            <p:cond delay="0"/>
                                          </p:stCondLst>
                                        </p:cTn>
                                        <p:tgtEl>
                                          <p:spTgt spid="38935"/>
                                        </p:tgtEl>
                                        <p:attrNameLst>
                                          <p:attrName>style.visibility</p:attrName>
                                        </p:attrNameLst>
                                      </p:cBhvr>
                                      <p:to>
                                        <p:strVal val="visible"/>
                                      </p:to>
                                    </p:set>
                                    <p:animEffect>
                                      <p:cBhvr>
                                        <p:cTn id="39" dur="250"/>
                                        <p:tgtEl>
                                          <p:spTgt spid="38935"/>
                                        </p:tgtEl>
                                      </p:cBhvr>
                                    </p:animEffect>
                                  </p:childTnLst>
                                </p:cTn>
                              </p:par>
                            </p:childTnLst>
                          </p:cTn>
                        </p:par>
                        <p:par>
                          <p:cTn id="40" fill="hold">
                            <p:stCondLst>
                              <p:cond delay="3450"/>
                            </p:stCondLst>
                            <p:childTnLst>
                              <p:par>
                                <p:cTn id="41" presetID="22" presetClass="entr" presetSubtype="8" fill="hold" grpId="0" nodeType="afterEffect">
                                  <p:stCondLst>
                                    <p:cond delay="0"/>
                                  </p:stCondLst>
                                  <p:childTnLst>
                                    <p:set>
                                      <p:cBhvr>
                                        <p:cTn id="42" dur="1" fill="hold">
                                          <p:stCondLst>
                                            <p:cond delay="0"/>
                                          </p:stCondLst>
                                        </p:cTn>
                                        <p:tgtEl>
                                          <p:spTgt spid="38937"/>
                                        </p:tgtEl>
                                        <p:attrNameLst>
                                          <p:attrName>style.visibility</p:attrName>
                                        </p:attrNameLst>
                                      </p:cBhvr>
                                      <p:to>
                                        <p:strVal val="visible"/>
                                      </p:to>
                                    </p:set>
                                    <p:animEffect>
                                      <p:cBhvr>
                                        <p:cTn id="43" dur="500"/>
                                        <p:tgtEl>
                                          <p:spTgt spid="38937"/>
                                        </p:tgtEl>
                                      </p:cBhvr>
                                    </p:animEffect>
                                  </p:childTnLst>
                                </p:cTn>
                              </p:par>
                            </p:childTnLst>
                          </p:cTn>
                        </p:par>
                        <p:par>
                          <p:cTn id="44" fill="hold">
                            <p:stCondLst>
                              <p:cond delay="3950"/>
                            </p:stCondLst>
                            <p:childTnLst>
                              <p:par>
                                <p:cTn id="45" presetID="22" presetClass="entr" presetSubtype="8" fill="hold" grpId="0" nodeType="afterEffect">
                                  <p:stCondLst>
                                    <p:cond delay="0"/>
                                  </p:stCondLst>
                                  <p:childTnLst>
                                    <p:set>
                                      <p:cBhvr>
                                        <p:cTn id="46" dur="1" fill="hold">
                                          <p:stCondLst>
                                            <p:cond delay="0"/>
                                          </p:stCondLst>
                                        </p:cTn>
                                        <p:tgtEl>
                                          <p:spTgt spid="38939"/>
                                        </p:tgtEl>
                                        <p:attrNameLst>
                                          <p:attrName>style.visibility</p:attrName>
                                        </p:attrNameLst>
                                      </p:cBhvr>
                                      <p:to>
                                        <p:strVal val="visible"/>
                                      </p:to>
                                    </p:set>
                                    <p:animEffect>
                                      <p:cBhvr>
                                        <p:cTn id="47" dur="500"/>
                                        <p:tgtEl>
                                          <p:spTgt spid="38939"/>
                                        </p:tgtEl>
                                      </p:cBhvr>
                                    </p:animEffect>
                                  </p:childTnLst>
                                </p:cTn>
                              </p:par>
                            </p:childTnLst>
                          </p:cTn>
                        </p:par>
                        <p:par>
                          <p:cTn id="48" fill="hold">
                            <p:stCondLst>
                              <p:cond delay="4450"/>
                            </p:stCondLst>
                            <p:childTnLst>
                              <p:par>
                                <p:cTn id="49" presetID="12" presetClass="entr" presetSubtype="1" fill="hold" grpId="0" nodeType="afterEffect">
                                  <p:stCondLst>
                                    <p:cond delay="0"/>
                                  </p:stCondLst>
                                  <p:childTnLst>
                                    <p:set>
                                      <p:cBhvr>
                                        <p:cTn id="50" dur="1" fill="hold">
                                          <p:stCondLst>
                                            <p:cond delay="0"/>
                                          </p:stCondLst>
                                        </p:cTn>
                                        <p:tgtEl>
                                          <p:spTgt spid="38936"/>
                                        </p:tgtEl>
                                        <p:attrNameLst>
                                          <p:attrName>style.visibility</p:attrName>
                                        </p:attrNameLst>
                                      </p:cBhvr>
                                      <p:to>
                                        <p:strVal val="visible"/>
                                      </p:to>
                                    </p:set>
                                    <p:anim calcmode="lin" valueType="num">
                                      <p:cBhvr>
                                        <p:cTn id="51" dur="500"/>
                                        <p:tgtEl>
                                          <p:spTgt spid="38936"/>
                                        </p:tgtEl>
                                        <p:attrNameLst>
                                          <p:attrName>ppt_y</p:attrName>
                                        </p:attrNameLst>
                                      </p:cBhvr>
                                      <p:tavLst>
                                        <p:tav tm="0">
                                          <p:val>
                                            <p:strVal val="#ppt_y-#ppt_h*1.125000"/>
                                          </p:val>
                                        </p:tav>
                                        <p:tav tm="100000">
                                          <p:val>
                                            <p:strVal val="#ppt_y"/>
                                          </p:val>
                                        </p:tav>
                                      </p:tavLst>
                                    </p:anim>
                                    <p:animEffect>
                                      <p:cBhvr>
                                        <p:cTn id="52" dur="500"/>
                                        <p:tgtEl>
                                          <p:spTgt spid="38936"/>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38938"/>
                                        </p:tgtEl>
                                        <p:attrNameLst>
                                          <p:attrName>style.visibility</p:attrName>
                                        </p:attrNameLst>
                                      </p:cBhvr>
                                      <p:to>
                                        <p:strVal val="visible"/>
                                      </p:to>
                                    </p:set>
                                    <p:anim calcmode="lin" valueType="num">
                                      <p:cBhvr>
                                        <p:cTn id="55" dur="500"/>
                                        <p:tgtEl>
                                          <p:spTgt spid="38938"/>
                                        </p:tgtEl>
                                        <p:attrNameLst>
                                          <p:attrName>ppt_y</p:attrName>
                                        </p:attrNameLst>
                                      </p:cBhvr>
                                      <p:tavLst>
                                        <p:tav tm="0">
                                          <p:val>
                                            <p:strVal val="#ppt_y-#ppt_h*1.125000"/>
                                          </p:val>
                                        </p:tav>
                                        <p:tav tm="100000">
                                          <p:val>
                                            <p:strVal val="#ppt_y"/>
                                          </p:val>
                                        </p:tav>
                                      </p:tavLst>
                                    </p:anim>
                                    <p:animEffect>
                                      <p:cBhvr>
                                        <p:cTn id="56" dur="500"/>
                                        <p:tgtEl>
                                          <p:spTgt spid="38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29" grpId="0" bldLvl="0" autoUpdateAnimBg="0"/>
      <p:bldP spid="38930" grpId="0" animBg="1"/>
      <p:bldP spid="38931" grpId="0" animBg="1"/>
      <p:bldP spid="38932" grpId="0" animBg="1"/>
      <p:bldP spid="38933" grpId="0" bldLvl="0" autoUpdateAnimBg="0"/>
      <p:bldP spid="38934" grpId="0" bldLvl="0" autoUpdateAnimBg="0"/>
      <p:bldP spid="38935" grpId="0" bldLvl="0" autoUpdateAnimBg="0"/>
      <p:bldP spid="38936" grpId="0" bldLvl="0" autoUpdateAnimBg="0"/>
      <p:bldP spid="38937" grpId="0" bldLvl="0" autoUpdateAnimBg="0"/>
      <p:bldP spid="38938" grpId="0" bldLvl="0" autoUpdateAnimBg="0"/>
      <p:bldP spid="38939"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64514"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64515" name="Group 3"/>
          <p:cNvGrpSpPr/>
          <p:nvPr/>
        </p:nvGrpSpPr>
        <p:grpSpPr bwMode="auto">
          <a:xfrm>
            <a:off x="0" y="6400800"/>
            <a:ext cx="12192000" cy="457200"/>
            <a:chOff x="0" y="0"/>
            <a:chExt cx="12192000" cy="1545465"/>
          </a:xfrm>
        </p:grpSpPr>
        <p:sp>
          <p:nvSpPr>
            <p:cNvPr id="64548"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4549"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4550"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4551"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4552"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4553"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64516"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4517"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4518"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4519"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4520"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4521"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4522"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953" name="矩形 7"/>
          <p:cNvSpPr>
            <a:spLocks noChangeArrowheads="1"/>
          </p:cNvSpPr>
          <p:nvPr/>
        </p:nvSpPr>
        <p:spPr bwMode="auto">
          <a:xfrm>
            <a:off x="1731963" y="2524125"/>
            <a:ext cx="1150937" cy="1152525"/>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9954" name="文本框 29"/>
          <p:cNvSpPr>
            <a:spLocks noChangeArrowheads="1"/>
          </p:cNvSpPr>
          <p:nvPr/>
        </p:nvSpPr>
        <p:spPr bwMode="auto">
          <a:xfrm>
            <a:off x="1739900" y="2808288"/>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955" name="矩形 9"/>
          <p:cNvSpPr>
            <a:spLocks noChangeArrowheads="1"/>
          </p:cNvSpPr>
          <p:nvPr/>
        </p:nvSpPr>
        <p:spPr bwMode="auto">
          <a:xfrm>
            <a:off x="4840288" y="2524125"/>
            <a:ext cx="1150937" cy="1152525"/>
          </a:xfrm>
          <a:prstGeom prst="rect">
            <a:avLst/>
          </a:prstGeom>
          <a:solidFill>
            <a:srgbClr val="7F7F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9956" name="矩形 10"/>
          <p:cNvSpPr>
            <a:spLocks noChangeArrowheads="1"/>
          </p:cNvSpPr>
          <p:nvPr/>
        </p:nvSpPr>
        <p:spPr bwMode="auto">
          <a:xfrm>
            <a:off x="4251325" y="4778375"/>
            <a:ext cx="1608138" cy="698500"/>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9957" name="矩形 11"/>
          <p:cNvSpPr>
            <a:spLocks noChangeArrowheads="1"/>
          </p:cNvSpPr>
          <p:nvPr/>
        </p:nvSpPr>
        <p:spPr bwMode="auto">
          <a:xfrm>
            <a:off x="5991225" y="2524125"/>
            <a:ext cx="1152525" cy="1152525"/>
          </a:xfrm>
          <a:prstGeom prst="rect">
            <a:avLst/>
          </a:prstGeom>
          <a:solidFill>
            <a:srgbClr val="BFBFB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9958" name="矩形 12"/>
          <p:cNvSpPr>
            <a:spLocks noChangeArrowheads="1"/>
          </p:cNvSpPr>
          <p:nvPr/>
        </p:nvSpPr>
        <p:spPr bwMode="auto">
          <a:xfrm>
            <a:off x="6527800" y="1373188"/>
            <a:ext cx="1660525" cy="1152525"/>
          </a:xfrm>
          <a:prstGeom prst="rect">
            <a:avLst/>
          </a:prstGeom>
          <a:solidFill>
            <a:srgbClr val="ED8E7A"/>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9959" name="矩形 13"/>
          <p:cNvSpPr>
            <a:spLocks noChangeArrowheads="1"/>
          </p:cNvSpPr>
          <p:nvPr/>
        </p:nvSpPr>
        <p:spPr bwMode="auto">
          <a:xfrm>
            <a:off x="8639175" y="2525713"/>
            <a:ext cx="1150938" cy="1152525"/>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9960" name="Rectangle 6"/>
          <p:cNvSpPr>
            <a:spLocks noChangeArrowheads="1"/>
          </p:cNvSpPr>
          <p:nvPr/>
        </p:nvSpPr>
        <p:spPr bwMode="auto">
          <a:xfrm>
            <a:off x="1703388" y="3233738"/>
            <a:ext cx="1957387"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39961" name="图片 16"/>
          <p:cNvPicPr>
            <a:picLocks noChangeAspect="1" noChangeArrowheads="1"/>
          </p:cNvPicPr>
          <p:nvPr/>
        </p:nvPicPr>
        <p:blipFill>
          <a:blip r:embed="rId3"/>
          <a:srcRect/>
          <a:stretch>
            <a:fillRect/>
          </a:stretch>
        </p:blipFill>
        <p:spPr bwMode="auto">
          <a:xfrm>
            <a:off x="2886075" y="2524125"/>
            <a:ext cx="1954213" cy="1152525"/>
          </a:xfrm>
          <a:prstGeom prst="rect">
            <a:avLst/>
          </a:prstGeom>
          <a:noFill/>
          <a:ln w="9525">
            <a:noFill/>
            <a:miter lim="800000"/>
            <a:headEnd/>
            <a:tailEnd/>
          </a:ln>
        </p:spPr>
      </p:pic>
      <p:pic>
        <p:nvPicPr>
          <p:cNvPr id="39962" name="图片 17"/>
          <p:cNvPicPr>
            <a:picLocks noChangeAspect="1" noChangeArrowheads="1"/>
          </p:cNvPicPr>
          <p:nvPr/>
        </p:nvPicPr>
        <p:blipFill>
          <a:blip r:embed="rId4"/>
          <a:srcRect t="12985" r="14142"/>
          <a:stretch>
            <a:fillRect/>
          </a:stretch>
        </p:blipFill>
        <p:spPr bwMode="auto">
          <a:xfrm>
            <a:off x="4838700" y="1381125"/>
            <a:ext cx="1693863" cy="1143000"/>
          </a:xfrm>
          <a:prstGeom prst="rect">
            <a:avLst/>
          </a:prstGeom>
          <a:noFill/>
          <a:ln w="9525">
            <a:noFill/>
            <a:miter lim="800000"/>
            <a:headEnd/>
            <a:tailEnd/>
          </a:ln>
        </p:spPr>
      </p:pic>
      <p:sp>
        <p:nvSpPr>
          <p:cNvPr id="39963" name="文本框 15"/>
          <p:cNvSpPr>
            <a:spLocks noChangeArrowheads="1"/>
          </p:cNvSpPr>
          <p:nvPr/>
        </p:nvSpPr>
        <p:spPr bwMode="auto">
          <a:xfrm>
            <a:off x="6538913" y="1665288"/>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964" name="Rectangle 6"/>
          <p:cNvSpPr>
            <a:spLocks noChangeArrowheads="1"/>
          </p:cNvSpPr>
          <p:nvPr/>
        </p:nvSpPr>
        <p:spPr bwMode="auto">
          <a:xfrm>
            <a:off x="6527800" y="2046288"/>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9965" name="图片 25"/>
          <p:cNvPicPr>
            <a:picLocks noChangeAspect="1" noChangeArrowheads="1"/>
          </p:cNvPicPr>
          <p:nvPr/>
        </p:nvPicPr>
        <p:blipFill>
          <a:blip r:embed="rId5"/>
          <a:srcRect t="10094" r="12201"/>
          <a:stretch>
            <a:fillRect/>
          </a:stretch>
        </p:blipFill>
        <p:spPr bwMode="auto">
          <a:xfrm>
            <a:off x="4254500" y="3668713"/>
            <a:ext cx="1604963" cy="1120775"/>
          </a:xfrm>
          <a:prstGeom prst="rect">
            <a:avLst/>
          </a:prstGeom>
          <a:noFill/>
          <a:ln w="9525">
            <a:noFill/>
            <a:miter lim="800000"/>
            <a:headEnd/>
            <a:tailEnd/>
          </a:ln>
        </p:spPr>
      </p:pic>
      <p:sp>
        <p:nvSpPr>
          <p:cNvPr id="39966" name="文本框 18"/>
          <p:cNvSpPr>
            <a:spLocks noChangeArrowheads="1"/>
          </p:cNvSpPr>
          <p:nvPr/>
        </p:nvSpPr>
        <p:spPr bwMode="auto">
          <a:xfrm>
            <a:off x="4287838" y="4779963"/>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05</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967" name="Rectangle 6"/>
          <p:cNvSpPr>
            <a:spLocks noChangeArrowheads="1"/>
          </p:cNvSpPr>
          <p:nvPr/>
        </p:nvSpPr>
        <p:spPr bwMode="auto">
          <a:xfrm>
            <a:off x="4327525" y="5118100"/>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39968" name="图片 28"/>
          <p:cNvPicPr>
            <a:picLocks noChangeAspect="1" noChangeArrowheads="1"/>
          </p:cNvPicPr>
          <p:nvPr/>
        </p:nvPicPr>
        <p:blipFill>
          <a:blip r:embed="rId6"/>
          <a:srcRect t="12161"/>
          <a:stretch>
            <a:fillRect/>
          </a:stretch>
        </p:blipFill>
        <p:spPr bwMode="auto">
          <a:xfrm>
            <a:off x="7143750" y="2522538"/>
            <a:ext cx="1495425" cy="1162050"/>
          </a:xfrm>
          <a:prstGeom prst="rect">
            <a:avLst/>
          </a:prstGeom>
          <a:noFill/>
          <a:ln w="9525">
            <a:noFill/>
            <a:miter lim="800000"/>
            <a:headEnd/>
            <a:tailEnd/>
          </a:ln>
        </p:spPr>
      </p:pic>
      <p:sp>
        <p:nvSpPr>
          <p:cNvPr id="39969" name="文本框 21"/>
          <p:cNvSpPr>
            <a:spLocks noChangeArrowheads="1"/>
          </p:cNvSpPr>
          <p:nvPr/>
        </p:nvSpPr>
        <p:spPr bwMode="auto">
          <a:xfrm>
            <a:off x="8639175" y="2894013"/>
            <a:ext cx="708025" cy="461962"/>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970" name="Rectangle 6"/>
          <p:cNvSpPr>
            <a:spLocks noChangeArrowheads="1"/>
          </p:cNvSpPr>
          <p:nvPr/>
        </p:nvSpPr>
        <p:spPr bwMode="auto">
          <a:xfrm>
            <a:off x="8639175" y="3230563"/>
            <a:ext cx="1955800"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pic>
        <p:nvPicPr>
          <p:cNvPr id="39971" name="图片 31"/>
          <p:cNvPicPr>
            <a:picLocks noChangeAspect="1" noChangeArrowheads="1"/>
          </p:cNvPicPr>
          <p:nvPr/>
        </p:nvPicPr>
        <p:blipFill>
          <a:blip r:embed="rId7"/>
          <a:srcRect l="34123" t="10837" r="19382"/>
          <a:stretch>
            <a:fillRect/>
          </a:stretch>
        </p:blipFill>
        <p:spPr bwMode="auto">
          <a:xfrm>
            <a:off x="5849938" y="3676650"/>
            <a:ext cx="1649412" cy="1800225"/>
          </a:xfrm>
          <a:prstGeom prst="rect">
            <a:avLst/>
          </a:prstGeom>
          <a:noFill/>
          <a:ln w="9525">
            <a:noFill/>
            <a:miter lim="800000"/>
            <a:headEnd/>
            <a:tailEnd/>
          </a:ln>
        </p:spPr>
      </p:pic>
      <p:pic>
        <p:nvPicPr>
          <p:cNvPr id="39972" name="图片 32"/>
          <p:cNvPicPr>
            <a:picLocks noChangeAspect="1" noChangeArrowheads="1"/>
          </p:cNvPicPr>
          <p:nvPr/>
        </p:nvPicPr>
        <p:blipFill>
          <a:blip r:embed="rId8"/>
          <a:srcRect t="13913" b="8046"/>
          <a:stretch>
            <a:fillRect/>
          </a:stretch>
        </p:blipFill>
        <p:spPr bwMode="auto">
          <a:xfrm>
            <a:off x="7497763" y="3684588"/>
            <a:ext cx="2292350" cy="1150937"/>
          </a:xfrm>
          <a:prstGeom prst="rect">
            <a:avLst/>
          </a:prstGeom>
          <a:noFill/>
          <a:ln w="9525">
            <a:noFill/>
            <a:miter lim="800000"/>
            <a:headEnd/>
            <a:tailEnd/>
          </a:ln>
        </p:spPr>
      </p:pic>
      <p:sp>
        <p:nvSpPr>
          <p:cNvPr id="39973" name="矩形 33"/>
          <p:cNvSpPr>
            <a:spLocks noChangeArrowheads="1"/>
          </p:cNvSpPr>
          <p:nvPr/>
        </p:nvSpPr>
        <p:spPr bwMode="auto">
          <a:xfrm>
            <a:off x="7497763" y="4835525"/>
            <a:ext cx="2292350" cy="638175"/>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39974" name="文本框 26"/>
          <p:cNvSpPr>
            <a:spLocks noChangeArrowheads="1"/>
          </p:cNvSpPr>
          <p:nvPr/>
        </p:nvSpPr>
        <p:spPr bwMode="auto">
          <a:xfrm>
            <a:off x="8332788" y="4860925"/>
            <a:ext cx="708025" cy="4603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975" name="Rectangle 6"/>
          <p:cNvSpPr>
            <a:spLocks noChangeArrowheads="1"/>
          </p:cNvSpPr>
          <p:nvPr/>
        </p:nvSpPr>
        <p:spPr bwMode="auto">
          <a:xfrm>
            <a:off x="8350250" y="5194300"/>
            <a:ext cx="1957388" cy="307975"/>
          </a:xfrm>
          <a:prstGeom prst="rect">
            <a:avLst/>
          </a:prstGeom>
          <a:noFill/>
          <a:ln w="9525">
            <a:noFill/>
            <a:bevel/>
          </a:ln>
        </p:spPr>
        <p:txBody>
          <a:bodyPr>
            <a:spAutoFit/>
          </a:bodyPr>
          <a:lstStyle/>
          <a:p>
            <a:pPr>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单击添加文本</a:t>
            </a:r>
            <a:endParaRPr lang="zh-CN" altLang="en-US"/>
          </a:p>
        </p:txBody>
      </p:sp>
      <p:sp>
        <p:nvSpPr>
          <p:cNvPr id="39976" name="文本框 3"/>
          <p:cNvSpPr>
            <a:spLocks noChangeArrowheads="1"/>
          </p:cNvSpPr>
          <p:nvPr/>
        </p:nvSpPr>
        <p:spPr bwMode="auto">
          <a:xfrm>
            <a:off x="1716088" y="1300163"/>
            <a:ext cx="2509837" cy="523875"/>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2800" b="1">
                <a:solidFill>
                  <a:srgbClr val="7F7F7F"/>
                </a:solidFill>
                <a:latin typeface="微软雅黑" panose="020B0503020204020204" pitchFamily="34" charset="-122"/>
                <a:ea typeface="微软雅黑" panose="020B0503020204020204" pitchFamily="34" charset="-122"/>
                <a:sym typeface="微软雅黑" panose="020B0503020204020204" pitchFamily="34" charset="-122"/>
              </a:rPr>
              <a:t>CONTENTS</a:t>
            </a:r>
            <a:endParaRPr lang="zh-CN" altLang="en-US" sz="2800" b="1">
              <a:solidFill>
                <a:srgbClr val="7F7F7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977" name="文本框 4"/>
          <p:cNvSpPr>
            <a:spLocks noChangeArrowheads="1"/>
          </p:cNvSpPr>
          <p:nvPr/>
        </p:nvSpPr>
        <p:spPr bwMode="auto">
          <a:xfrm>
            <a:off x="2811463" y="1665288"/>
            <a:ext cx="1162050" cy="64611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600" b="1">
                <a:solidFill>
                  <a:srgbClr val="711E3C"/>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9977"/>
                                        </p:tgtEl>
                                        <p:attrNameLst>
                                          <p:attrName>style.visibility</p:attrName>
                                        </p:attrNameLst>
                                      </p:cBhvr>
                                      <p:to>
                                        <p:strVal val="visible"/>
                                      </p:to>
                                    </p:set>
                                    <p:set>
                                      <p:cBhvr>
                                        <p:cTn id="7" dur="227" fill="hold">
                                          <p:stCondLst>
                                            <p:cond delay="0"/>
                                          </p:stCondLst>
                                        </p:cTn>
                                        <p:tgtEl>
                                          <p:spTgt spid="39977"/>
                                        </p:tgtEl>
                                        <p:attrNameLst>
                                          <p:attrName>style.rotation</p:attrName>
                                        </p:attrNameLst>
                                      </p:cBhvr>
                                      <p:to>
                                        <p:strVal val="-45.0"/>
                                      </p:to>
                                    </p:set>
                                    <p:anim calcmode="lin" valueType="num">
                                      <p:cBhvr>
                                        <p:cTn id="8" dur="227" fill="hold">
                                          <p:stCondLst>
                                            <p:cond delay="227"/>
                                          </p:stCondLst>
                                        </p:cTn>
                                        <p:tgtEl>
                                          <p:spTgt spid="39977"/>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39977"/>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39977"/>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39977"/>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750"/>
                            </p:stCondLst>
                            <p:childTnLst>
                              <p:par>
                                <p:cTn id="13" presetID="38" presetClass="entr" presetSubtype="0" accel="50000" fill="hold" grpId="0" nodeType="afterEffect">
                                  <p:stCondLst>
                                    <p:cond delay="0"/>
                                  </p:stCondLst>
                                  <p:iterate type="lt">
                                    <p:tmPct val="50000"/>
                                  </p:iterate>
                                  <p:childTnLst>
                                    <p:set>
                                      <p:cBhvr>
                                        <p:cTn id="14" dur="1" fill="hold">
                                          <p:stCondLst>
                                            <p:cond delay="0"/>
                                          </p:stCondLst>
                                        </p:cTn>
                                        <p:tgtEl>
                                          <p:spTgt spid="39976"/>
                                        </p:tgtEl>
                                        <p:attrNameLst>
                                          <p:attrName>style.visibility</p:attrName>
                                        </p:attrNameLst>
                                      </p:cBhvr>
                                      <p:to>
                                        <p:strVal val="visible"/>
                                      </p:to>
                                    </p:set>
                                    <p:set>
                                      <p:cBhvr>
                                        <p:cTn id="15" dur="227" fill="hold">
                                          <p:stCondLst>
                                            <p:cond delay="0"/>
                                          </p:stCondLst>
                                        </p:cTn>
                                        <p:tgtEl>
                                          <p:spTgt spid="39976"/>
                                        </p:tgtEl>
                                        <p:attrNameLst>
                                          <p:attrName>style.rotation</p:attrName>
                                        </p:attrNameLst>
                                      </p:cBhvr>
                                      <p:to>
                                        <p:strVal val="-45.0"/>
                                      </p:to>
                                    </p:set>
                                    <p:anim calcmode="lin" valueType="num">
                                      <p:cBhvr>
                                        <p:cTn id="16" dur="227" fill="hold">
                                          <p:stCondLst>
                                            <p:cond delay="227"/>
                                          </p:stCondLst>
                                        </p:cTn>
                                        <p:tgtEl>
                                          <p:spTgt spid="39976"/>
                                        </p:tgtEl>
                                        <p:attrNameLst>
                                          <p:attrName>style.rotation</p:attrName>
                                        </p:attrNameLst>
                                      </p:cBhvr>
                                      <p:tavLst>
                                        <p:tav tm="0">
                                          <p:val>
                                            <p:fltVal val="-45"/>
                                          </p:val>
                                        </p:tav>
                                        <p:tav tm="69900">
                                          <p:val>
                                            <p:fltVal val="45"/>
                                          </p:val>
                                        </p:tav>
                                        <p:tav tm="100000">
                                          <p:val>
                                            <p:fltVal val="0"/>
                                          </p:val>
                                        </p:tav>
                                      </p:tavLst>
                                    </p:anim>
                                    <p:anim calcmode="lin" valueType="num">
                                      <p:cBhvr>
                                        <p:cTn id="17" dur="227" fill="hold">
                                          <p:stCondLst>
                                            <p:cond delay="0"/>
                                          </p:stCondLst>
                                        </p:cTn>
                                        <p:tgtEl>
                                          <p:spTgt spid="39976"/>
                                        </p:tgtEl>
                                        <p:attrNameLst>
                                          <p:attrName>ppt_y</p:attrName>
                                        </p:attrNameLst>
                                      </p:cBhvr>
                                      <p:tavLst>
                                        <p:tav tm="0">
                                          <p:val>
                                            <p:strVal val="#ppt_y-1"/>
                                          </p:val>
                                        </p:tav>
                                        <p:tav tm="100000">
                                          <p:val>
                                            <p:strVal val="#ppt_y-(0.354*#ppt_w-0.172*#ppt_h)"/>
                                          </p:val>
                                        </p:tav>
                                      </p:tavLst>
                                    </p:anim>
                                    <p:anim calcmode="lin" valueType="num">
                                      <p:cBhvr>
                                        <p:cTn id="18" dur="78" decel="50000" autoRev="1" fill="hold">
                                          <p:stCondLst>
                                            <p:cond delay="227"/>
                                          </p:stCondLst>
                                        </p:cTn>
                                        <p:tgtEl>
                                          <p:spTgt spid="39976"/>
                                        </p:tgtEl>
                                        <p:attrNameLst>
                                          <p:attrName>ppt_y</p:attrName>
                                        </p:attrNameLst>
                                      </p:cBhvr>
                                      <p:tavLst>
                                        <p:tav tm="0">
                                          <p:val>
                                            <p:strVal val="#ppt_y-(0.354*#ppt_w-0.172*#ppt_h)"/>
                                          </p:val>
                                        </p:tav>
                                        <p:tav tm="100000">
                                          <p:val>
                                            <p:strVal val="#ppt_y-(0.354*#ppt_w-0.172*#ppt_h)-#ppt_h/2"/>
                                          </p:val>
                                        </p:tav>
                                      </p:tavLst>
                                    </p:anim>
                                    <p:anim calcmode="lin" valueType="num">
                                      <p:cBhvr>
                                        <p:cTn id="19" dur="68" fill="hold">
                                          <p:stCondLst>
                                            <p:cond delay="432"/>
                                          </p:stCondLst>
                                        </p:cTn>
                                        <p:tgtEl>
                                          <p:spTgt spid="39976"/>
                                        </p:tgtEl>
                                        <p:attrNameLst>
                                          <p:attrName>ppt_y</p:attrName>
                                        </p:attrNameLst>
                                      </p:cBhvr>
                                      <p:tavLst>
                                        <p:tav tm="0">
                                          <p:val>
                                            <p:strVal val="#ppt_y-(0.354*#ppt_w-0.172*#ppt_h)"/>
                                          </p:val>
                                        </p:tav>
                                        <p:tav tm="100000">
                                          <p:val>
                                            <p:strVal val="#ppt_y"/>
                                          </p:val>
                                        </p:tav>
                                      </p:tavLst>
                                    </p:anim>
                                  </p:childTnLst>
                                </p:cTn>
                              </p:par>
                            </p:childTnLst>
                          </p:cTn>
                        </p:par>
                        <p:par>
                          <p:cTn id="20" fill="hold">
                            <p:stCondLst>
                              <p:cond delay="3000"/>
                            </p:stCondLst>
                            <p:childTnLst>
                              <p:par>
                                <p:cTn id="21" presetID="10" presetClass="entr" presetSubtype="0" repeatCount="2000" fill="hold" nodeType="afterEffect">
                                  <p:stCondLst>
                                    <p:cond delay="0"/>
                                  </p:stCondLst>
                                  <p:childTnLst>
                                    <p:set>
                                      <p:cBhvr>
                                        <p:cTn id="22" dur="1" fill="hold">
                                          <p:stCondLst>
                                            <p:cond delay="0"/>
                                          </p:stCondLst>
                                        </p:cTn>
                                        <p:tgtEl>
                                          <p:spTgt spid="39962"/>
                                        </p:tgtEl>
                                        <p:attrNameLst>
                                          <p:attrName>style.visibility</p:attrName>
                                        </p:attrNameLst>
                                      </p:cBhvr>
                                      <p:to>
                                        <p:strVal val="visible"/>
                                      </p:to>
                                    </p:set>
                                    <p:animEffect>
                                      <p:cBhvr>
                                        <p:cTn id="23" dur="300"/>
                                        <p:tgtEl>
                                          <p:spTgt spid="39962"/>
                                        </p:tgtEl>
                                      </p:cBhvr>
                                    </p:animEffect>
                                  </p:childTnLst>
                                </p:cTn>
                              </p:par>
                            </p:childTnLst>
                          </p:cTn>
                        </p:par>
                        <p:par>
                          <p:cTn id="24" fill="hold">
                            <p:stCondLst>
                              <p:cond delay="3500"/>
                            </p:stCondLst>
                            <p:childTnLst>
                              <p:par>
                                <p:cTn id="25" presetID="10" presetClass="entr" presetSubtype="0" repeatCount="2000" fill="hold" grpId="0" nodeType="afterEffect">
                                  <p:stCondLst>
                                    <p:cond delay="0"/>
                                  </p:stCondLst>
                                  <p:childTnLst>
                                    <p:set>
                                      <p:cBhvr>
                                        <p:cTn id="26" dur="1" fill="hold">
                                          <p:stCondLst>
                                            <p:cond delay="0"/>
                                          </p:stCondLst>
                                        </p:cTn>
                                        <p:tgtEl>
                                          <p:spTgt spid="39958"/>
                                        </p:tgtEl>
                                        <p:attrNameLst>
                                          <p:attrName>style.visibility</p:attrName>
                                        </p:attrNameLst>
                                      </p:cBhvr>
                                      <p:to>
                                        <p:strVal val="visible"/>
                                      </p:to>
                                    </p:set>
                                    <p:animEffect>
                                      <p:cBhvr>
                                        <p:cTn id="27" dur="300"/>
                                        <p:tgtEl>
                                          <p:spTgt spid="39958"/>
                                        </p:tgtEl>
                                      </p:cBhvr>
                                    </p:animEffect>
                                  </p:childTnLst>
                                </p:cTn>
                              </p:par>
                            </p:childTnLst>
                          </p:cTn>
                        </p:par>
                        <p:par>
                          <p:cTn id="28" fill="hold">
                            <p:stCondLst>
                              <p:cond delay="4000"/>
                            </p:stCondLst>
                            <p:childTnLst>
                              <p:par>
                                <p:cTn id="29" presetID="10" presetClass="entr" presetSubtype="0" repeatCount="2000" fill="hold" grpId="0" nodeType="afterEffect">
                                  <p:stCondLst>
                                    <p:cond delay="0"/>
                                  </p:stCondLst>
                                  <p:childTnLst>
                                    <p:set>
                                      <p:cBhvr>
                                        <p:cTn id="30" dur="1" fill="hold">
                                          <p:stCondLst>
                                            <p:cond delay="0"/>
                                          </p:stCondLst>
                                        </p:cTn>
                                        <p:tgtEl>
                                          <p:spTgt spid="39953"/>
                                        </p:tgtEl>
                                        <p:attrNameLst>
                                          <p:attrName>style.visibility</p:attrName>
                                        </p:attrNameLst>
                                      </p:cBhvr>
                                      <p:to>
                                        <p:strVal val="visible"/>
                                      </p:to>
                                    </p:set>
                                    <p:animEffect>
                                      <p:cBhvr>
                                        <p:cTn id="31" dur="300"/>
                                        <p:tgtEl>
                                          <p:spTgt spid="39953"/>
                                        </p:tgtEl>
                                      </p:cBhvr>
                                    </p:animEffect>
                                  </p:childTnLst>
                                </p:cTn>
                              </p:par>
                            </p:childTnLst>
                          </p:cTn>
                        </p:par>
                        <p:par>
                          <p:cTn id="32" fill="hold">
                            <p:stCondLst>
                              <p:cond delay="4500"/>
                            </p:stCondLst>
                            <p:childTnLst>
                              <p:par>
                                <p:cTn id="33" presetID="10" presetClass="entr" presetSubtype="0" repeatCount="2000" fill="hold" nodeType="afterEffect">
                                  <p:stCondLst>
                                    <p:cond delay="0"/>
                                  </p:stCondLst>
                                  <p:childTnLst>
                                    <p:set>
                                      <p:cBhvr>
                                        <p:cTn id="34" dur="1" fill="hold">
                                          <p:stCondLst>
                                            <p:cond delay="0"/>
                                          </p:stCondLst>
                                        </p:cTn>
                                        <p:tgtEl>
                                          <p:spTgt spid="39961"/>
                                        </p:tgtEl>
                                        <p:attrNameLst>
                                          <p:attrName>style.visibility</p:attrName>
                                        </p:attrNameLst>
                                      </p:cBhvr>
                                      <p:to>
                                        <p:strVal val="visible"/>
                                      </p:to>
                                    </p:set>
                                    <p:animEffect>
                                      <p:cBhvr>
                                        <p:cTn id="35" dur="300"/>
                                        <p:tgtEl>
                                          <p:spTgt spid="39961"/>
                                        </p:tgtEl>
                                      </p:cBhvr>
                                    </p:animEffect>
                                  </p:childTnLst>
                                </p:cTn>
                              </p:par>
                            </p:childTnLst>
                          </p:cTn>
                        </p:par>
                        <p:par>
                          <p:cTn id="36" fill="hold">
                            <p:stCondLst>
                              <p:cond delay="5000"/>
                            </p:stCondLst>
                            <p:childTnLst>
                              <p:par>
                                <p:cTn id="37" presetID="10" presetClass="entr" presetSubtype="0" repeatCount="2000" fill="hold" grpId="0" nodeType="afterEffect">
                                  <p:stCondLst>
                                    <p:cond delay="0"/>
                                  </p:stCondLst>
                                  <p:childTnLst>
                                    <p:set>
                                      <p:cBhvr>
                                        <p:cTn id="38" dur="1" fill="hold">
                                          <p:stCondLst>
                                            <p:cond delay="0"/>
                                          </p:stCondLst>
                                        </p:cTn>
                                        <p:tgtEl>
                                          <p:spTgt spid="39955"/>
                                        </p:tgtEl>
                                        <p:attrNameLst>
                                          <p:attrName>style.visibility</p:attrName>
                                        </p:attrNameLst>
                                      </p:cBhvr>
                                      <p:to>
                                        <p:strVal val="visible"/>
                                      </p:to>
                                    </p:set>
                                    <p:animEffect>
                                      <p:cBhvr>
                                        <p:cTn id="39" dur="300"/>
                                        <p:tgtEl>
                                          <p:spTgt spid="39955"/>
                                        </p:tgtEl>
                                      </p:cBhvr>
                                    </p:animEffect>
                                  </p:childTnLst>
                                </p:cTn>
                              </p:par>
                            </p:childTnLst>
                          </p:cTn>
                        </p:par>
                        <p:par>
                          <p:cTn id="40" fill="hold">
                            <p:stCondLst>
                              <p:cond delay="5500"/>
                            </p:stCondLst>
                            <p:childTnLst>
                              <p:par>
                                <p:cTn id="41" presetID="10" presetClass="entr" presetSubtype="0" repeatCount="2000" fill="hold" grpId="0" nodeType="afterEffect">
                                  <p:stCondLst>
                                    <p:cond delay="0"/>
                                  </p:stCondLst>
                                  <p:childTnLst>
                                    <p:set>
                                      <p:cBhvr>
                                        <p:cTn id="42" dur="1" fill="hold">
                                          <p:stCondLst>
                                            <p:cond delay="0"/>
                                          </p:stCondLst>
                                        </p:cTn>
                                        <p:tgtEl>
                                          <p:spTgt spid="39957"/>
                                        </p:tgtEl>
                                        <p:attrNameLst>
                                          <p:attrName>style.visibility</p:attrName>
                                        </p:attrNameLst>
                                      </p:cBhvr>
                                      <p:to>
                                        <p:strVal val="visible"/>
                                      </p:to>
                                    </p:set>
                                    <p:animEffect>
                                      <p:cBhvr>
                                        <p:cTn id="43" dur="300"/>
                                        <p:tgtEl>
                                          <p:spTgt spid="39957"/>
                                        </p:tgtEl>
                                      </p:cBhvr>
                                    </p:animEffect>
                                  </p:childTnLst>
                                </p:cTn>
                              </p:par>
                            </p:childTnLst>
                          </p:cTn>
                        </p:par>
                        <p:par>
                          <p:cTn id="44" fill="hold">
                            <p:stCondLst>
                              <p:cond delay="6000"/>
                            </p:stCondLst>
                            <p:childTnLst>
                              <p:par>
                                <p:cTn id="45" presetID="10" presetClass="entr" presetSubtype="0" repeatCount="2000" fill="hold" nodeType="afterEffect">
                                  <p:stCondLst>
                                    <p:cond delay="0"/>
                                  </p:stCondLst>
                                  <p:childTnLst>
                                    <p:set>
                                      <p:cBhvr>
                                        <p:cTn id="46" dur="1" fill="hold">
                                          <p:stCondLst>
                                            <p:cond delay="0"/>
                                          </p:stCondLst>
                                        </p:cTn>
                                        <p:tgtEl>
                                          <p:spTgt spid="39968"/>
                                        </p:tgtEl>
                                        <p:attrNameLst>
                                          <p:attrName>style.visibility</p:attrName>
                                        </p:attrNameLst>
                                      </p:cBhvr>
                                      <p:to>
                                        <p:strVal val="visible"/>
                                      </p:to>
                                    </p:set>
                                    <p:animEffect>
                                      <p:cBhvr>
                                        <p:cTn id="47" dur="300"/>
                                        <p:tgtEl>
                                          <p:spTgt spid="39968"/>
                                        </p:tgtEl>
                                      </p:cBhvr>
                                    </p:animEffect>
                                  </p:childTnLst>
                                </p:cTn>
                              </p:par>
                            </p:childTnLst>
                          </p:cTn>
                        </p:par>
                        <p:par>
                          <p:cTn id="48" fill="hold">
                            <p:stCondLst>
                              <p:cond delay="6500"/>
                            </p:stCondLst>
                            <p:childTnLst>
                              <p:par>
                                <p:cTn id="49" presetID="10" presetClass="entr" presetSubtype="0" repeatCount="2000" fill="hold" grpId="0" nodeType="afterEffect">
                                  <p:stCondLst>
                                    <p:cond delay="0"/>
                                  </p:stCondLst>
                                  <p:childTnLst>
                                    <p:set>
                                      <p:cBhvr>
                                        <p:cTn id="50" dur="1" fill="hold">
                                          <p:stCondLst>
                                            <p:cond delay="0"/>
                                          </p:stCondLst>
                                        </p:cTn>
                                        <p:tgtEl>
                                          <p:spTgt spid="39959"/>
                                        </p:tgtEl>
                                        <p:attrNameLst>
                                          <p:attrName>style.visibility</p:attrName>
                                        </p:attrNameLst>
                                      </p:cBhvr>
                                      <p:to>
                                        <p:strVal val="visible"/>
                                      </p:to>
                                    </p:set>
                                    <p:animEffect>
                                      <p:cBhvr>
                                        <p:cTn id="51" dur="300"/>
                                        <p:tgtEl>
                                          <p:spTgt spid="39959"/>
                                        </p:tgtEl>
                                      </p:cBhvr>
                                    </p:animEffect>
                                  </p:childTnLst>
                                </p:cTn>
                              </p:par>
                            </p:childTnLst>
                          </p:cTn>
                        </p:par>
                        <p:par>
                          <p:cTn id="52" fill="hold">
                            <p:stCondLst>
                              <p:cond delay="7000"/>
                            </p:stCondLst>
                            <p:childTnLst>
                              <p:par>
                                <p:cTn id="53" presetID="10" presetClass="entr" presetSubtype="0" repeatCount="2000" fill="hold" nodeType="afterEffect">
                                  <p:stCondLst>
                                    <p:cond delay="0"/>
                                  </p:stCondLst>
                                  <p:childTnLst>
                                    <p:set>
                                      <p:cBhvr>
                                        <p:cTn id="54" dur="1" fill="hold">
                                          <p:stCondLst>
                                            <p:cond delay="0"/>
                                          </p:stCondLst>
                                        </p:cTn>
                                        <p:tgtEl>
                                          <p:spTgt spid="39965"/>
                                        </p:tgtEl>
                                        <p:attrNameLst>
                                          <p:attrName>style.visibility</p:attrName>
                                        </p:attrNameLst>
                                      </p:cBhvr>
                                      <p:to>
                                        <p:strVal val="visible"/>
                                      </p:to>
                                    </p:set>
                                    <p:animEffect>
                                      <p:cBhvr>
                                        <p:cTn id="55" dur="300"/>
                                        <p:tgtEl>
                                          <p:spTgt spid="39965"/>
                                        </p:tgtEl>
                                      </p:cBhvr>
                                    </p:animEffect>
                                  </p:childTnLst>
                                </p:cTn>
                              </p:par>
                            </p:childTnLst>
                          </p:cTn>
                        </p:par>
                        <p:par>
                          <p:cTn id="56" fill="hold">
                            <p:stCondLst>
                              <p:cond delay="7500"/>
                            </p:stCondLst>
                            <p:childTnLst>
                              <p:par>
                                <p:cTn id="57" presetID="10" presetClass="entr" presetSubtype="0" repeatCount="2000" fill="hold" grpId="0" nodeType="afterEffect">
                                  <p:stCondLst>
                                    <p:cond delay="0"/>
                                  </p:stCondLst>
                                  <p:childTnLst>
                                    <p:set>
                                      <p:cBhvr>
                                        <p:cTn id="58" dur="1" fill="hold">
                                          <p:stCondLst>
                                            <p:cond delay="0"/>
                                          </p:stCondLst>
                                        </p:cTn>
                                        <p:tgtEl>
                                          <p:spTgt spid="39956"/>
                                        </p:tgtEl>
                                        <p:attrNameLst>
                                          <p:attrName>style.visibility</p:attrName>
                                        </p:attrNameLst>
                                      </p:cBhvr>
                                      <p:to>
                                        <p:strVal val="visible"/>
                                      </p:to>
                                    </p:set>
                                    <p:animEffect>
                                      <p:cBhvr>
                                        <p:cTn id="59" dur="300"/>
                                        <p:tgtEl>
                                          <p:spTgt spid="39956"/>
                                        </p:tgtEl>
                                      </p:cBhvr>
                                    </p:animEffect>
                                  </p:childTnLst>
                                </p:cTn>
                              </p:par>
                            </p:childTnLst>
                          </p:cTn>
                        </p:par>
                        <p:par>
                          <p:cTn id="60" fill="hold">
                            <p:stCondLst>
                              <p:cond delay="8000"/>
                            </p:stCondLst>
                            <p:childTnLst>
                              <p:par>
                                <p:cTn id="61" presetID="10" presetClass="entr" presetSubtype="0" repeatCount="2000" fill="hold" nodeType="afterEffect">
                                  <p:stCondLst>
                                    <p:cond delay="0"/>
                                  </p:stCondLst>
                                  <p:childTnLst>
                                    <p:set>
                                      <p:cBhvr>
                                        <p:cTn id="62" dur="1" fill="hold">
                                          <p:stCondLst>
                                            <p:cond delay="0"/>
                                          </p:stCondLst>
                                        </p:cTn>
                                        <p:tgtEl>
                                          <p:spTgt spid="39971"/>
                                        </p:tgtEl>
                                        <p:attrNameLst>
                                          <p:attrName>style.visibility</p:attrName>
                                        </p:attrNameLst>
                                      </p:cBhvr>
                                      <p:to>
                                        <p:strVal val="visible"/>
                                      </p:to>
                                    </p:set>
                                    <p:animEffect>
                                      <p:cBhvr>
                                        <p:cTn id="63" dur="300"/>
                                        <p:tgtEl>
                                          <p:spTgt spid="39971"/>
                                        </p:tgtEl>
                                      </p:cBhvr>
                                    </p:animEffect>
                                  </p:childTnLst>
                                </p:cTn>
                              </p:par>
                            </p:childTnLst>
                          </p:cTn>
                        </p:par>
                        <p:par>
                          <p:cTn id="64" fill="hold">
                            <p:stCondLst>
                              <p:cond delay="8500"/>
                            </p:stCondLst>
                            <p:childTnLst>
                              <p:par>
                                <p:cTn id="65" presetID="10" presetClass="entr" presetSubtype="0" repeatCount="2000" fill="hold" nodeType="afterEffect">
                                  <p:stCondLst>
                                    <p:cond delay="0"/>
                                  </p:stCondLst>
                                  <p:childTnLst>
                                    <p:set>
                                      <p:cBhvr>
                                        <p:cTn id="66" dur="1" fill="hold">
                                          <p:stCondLst>
                                            <p:cond delay="0"/>
                                          </p:stCondLst>
                                        </p:cTn>
                                        <p:tgtEl>
                                          <p:spTgt spid="39972"/>
                                        </p:tgtEl>
                                        <p:attrNameLst>
                                          <p:attrName>style.visibility</p:attrName>
                                        </p:attrNameLst>
                                      </p:cBhvr>
                                      <p:to>
                                        <p:strVal val="visible"/>
                                      </p:to>
                                    </p:set>
                                    <p:animEffect>
                                      <p:cBhvr>
                                        <p:cTn id="67" dur="300"/>
                                        <p:tgtEl>
                                          <p:spTgt spid="39972"/>
                                        </p:tgtEl>
                                      </p:cBhvr>
                                    </p:animEffect>
                                  </p:childTnLst>
                                </p:cTn>
                              </p:par>
                            </p:childTnLst>
                          </p:cTn>
                        </p:par>
                        <p:par>
                          <p:cTn id="68" fill="hold">
                            <p:stCondLst>
                              <p:cond delay="9000"/>
                            </p:stCondLst>
                            <p:childTnLst>
                              <p:par>
                                <p:cTn id="69" presetID="10" presetClass="entr" presetSubtype="0" repeatCount="2000" fill="hold" grpId="0" nodeType="afterEffect">
                                  <p:stCondLst>
                                    <p:cond delay="0"/>
                                  </p:stCondLst>
                                  <p:childTnLst>
                                    <p:set>
                                      <p:cBhvr>
                                        <p:cTn id="70" dur="1" fill="hold">
                                          <p:stCondLst>
                                            <p:cond delay="0"/>
                                          </p:stCondLst>
                                        </p:cTn>
                                        <p:tgtEl>
                                          <p:spTgt spid="39973"/>
                                        </p:tgtEl>
                                        <p:attrNameLst>
                                          <p:attrName>style.visibility</p:attrName>
                                        </p:attrNameLst>
                                      </p:cBhvr>
                                      <p:to>
                                        <p:strVal val="visible"/>
                                      </p:to>
                                    </p:set>
                                    <p:animEffect>
                                      <p:cBhvr>
                                        <p:cTn id="71" dur="300"/>
                                        <p:tgtEl>
                                          <p:spTgt spid="39973"/>
                                        </p:tgtEl>
                                      </p:cBhvr>
                                    </p:animEffect>
                                  </p:childTnLst>
                                </p:cTn>
                              </p:par>
                            </p:childTnLst>
                          </p:cTn>
                        </p:par>
                        <p:par>
                          <p:cTn id="72" fill="hold">
                            <p:stCondLst>
                              <p:cond delay="9500"/>
                            </p:stCondLst>
                            <p:childTnLst>
                              <p:par>
                                <p:cTn id="73" presetID="10" presetClass="entr" presetSubtype="0" fill="hold" grpId="0" nodeType="afterEffect">
                                  <p:stCondLst>
                                    <p:cond delay="0"/>
                                  </p:stCondLst>
                                  <p:childTnLst>
                                    <p:set>
                                      <p:cBhvr>
                                        <p:cTn id="74" dur="1" fill="hold">
                                          <p:stCondLst>
                                            <p:cond delay="0"/>
                                          </p:stCondLst>
                                        </p:cTn>
                                        <p:tgtEl>
                                          <p:spTgt spid="39954"/>
                                        </p:tgtEl>
                                        <p:attrNameLst>
                                          <p:attrName>style.visibility</p:attrName>
                                        </p:attrNameLst>
                                      </p:cBhvr>
                                      <p:to>
                                        <p:strVal val="visible"/>
                                      </p:to>
                                    </p:set>
                                    <p:animEffect>
                                      <p:cBhvr>
                                        <p:cTn id="75" dur="500"/>
                                        <p:tgtEl>
                                          <p:spTgt spid="39954"/>
                                        </p:tgtEl>
                                      </p:cBhvr>
                                    </p:animEffect>
                                  </p:childTnLst>
                                </p:cTn>
                              </p:par>
                              <p:par>
                                <p:cTn id="76" presetID="26" presetClass="emph" presetSubtype="0" fill="hold" grpId="1" nodeType="withEffect">
                                  <p:stCondLst>
                                    <p:cond delay="500"/>
                                  </p:stCondLst>
                                  <p:childTnLst>
                                    <p:animEffect>
                                      <p:cBhvr>
                                        <p:cTn id="77" dur="500" tmFilter="0, 0; .2, .5; .8, .5; 1, 0"/>
                                        <p:tgtEl>
                                          <p:spTgt spid="39954"/>
                                        </p:tgtEl>
                                      </p:cBhvr>
                                    </p:animEffect>
                                    <p:animScale>
                                      <p:cBhvr>
                                        <p:cTn id="78" dur="250" autoRev="1" fill="hold"/>
                                        <p:tgtEl>
                                          <p:spTgt spid="39954"/>
                                        </p:tgtEl>
                                      </p:cBhvr>
                                      <p:by x="105000" y="105000"/>
                                    </p:animScale>
                                  </p:childTnLst>
                                </p:cTn>
                              </p:par>
                            </p:childTnLst>
                          </p:cTn>
                        </p:par>
                        <p:par>
                          <p:cTn id="79" fill="hold">
                            <p:stCondLst>
                              <p:cond delay="10000"/>
                            </p:stCondLst>
                            <p:childTnLst>
                              <p:par>
                                <p:cTn id="80" presetID="12" presetClass="entr" presetSubtype="4" fill="hold" grpId="0" nodeType="afterEffect">
                                  <p:stCondLst>
                                    <p:cond delay="0"/>
                                  </p:stCondLst>
                                  <p:childTnLst>
                                    <p:set>
                                      <p:cBhvr>
                                        <p:cTn id="81" dur="1" fill="hold">
                                          <p:stCondLst>
                                            <p:cond delay="0"/>
                                          </p:stCondLst>
                                        </p:cTn>
                                        <p:tgtEl>
                                          <p:spTgt spid="39960"/>
                                        </p:tgtEl>
                                        <p:attrNameLst>
                                          <p:attrName>style.visibility</p:attrName>
                                        </p:attrNameLst>
                                      </p:cBhvr>
                                      <p:to>
                                        <p:strVal val="visible"/>
                                      </p:to>
                                    </p:set>
                                    <p:anim calcmode="lin" valueType="num">
                                      <p:cBhvr>
                                        <p:cTn id="82" dur="500"/>
                                        <p:tgtEl>
                                          <p:spTgt spid="39960"/>
                                        </p:tgtEl>
                                        <p:attrNameLst>
                                          <p:attrName>ppt_y</p:attrName>
                                        </p:attrNameLst>
                                      </p:cBhvr>
                                      <p:tavLst>
                                        <p:tav tm="0">
                                          <p:val>
                                            <p:strVal val="#ppt_y+#ppt_h*1.125000"/>
                                          </p:val>
                                        </p:tav>
                                        <p:tav tm="100000">
                                          <p:val>
                                            <p:strVal val="#ppt_y"/>
                                          </p:val>
                                        </p:tav>
                                      </p:tavLst>
                                    </p:anim>
                                    <p:animEffect>
                                      <p:cBhvr>
                                        <p:cTn id="83" dur="500"/>
                                        <p:tgtEl>
                                          <p:spTgt spid="39960"/>
                                        </p:tgtEl>
                                      </p:cBhvr>
                                    </p:animEffect>
                                  </p:childTnLst>
                                </p:cTn>
                              </p:par>
                            </p:childTnLst>
                          </p:cTn>
                        </p:par>
                        <p:par>
                          <p:cTn id="84" fill="hold">
                            <p:stCondLst>
                              <p:cond delay="10500"/>
                            </p:stCondLst>
                            <p:childTnLst>
                              <p:par>
                                <p:cTn id="85" presetID="10" presetClass="entr" presetSubtype="0" fill="hold" grpId="0" nodeType="afterEffect">
                                  <p:stCondLst>
                                    <p:cond delay="0"/>
                                  </p:stCondLst>
                                  <p:childTnLst>
                                    <p:set>
                                      <p:cBhvr>
                                        <p:cTn id="86" dur="1" fill="hold">
                                          <p:stCondLst>
                                            <p:cond delay="0"/>
                                          </p:stCondLst>
                                        </p:cTn>
                                        <p:tgtEl>
                                          <p:spTgt spid="39963"/>
                                        </p:tgtEl>
                                        <p:attrNameLst>
                                          <p:attrName>style.visibility</p:attrName>
                                        </p:attrNameLst>
                                      </p:cBhvr>
                                      <p:to>
                                        <p:strVal val="visible"/>
                                      </p:to>
                                    </p:set>
                                    <p:animEffect>
                                      <p:cBhvr>
                                        <p:cTn id="87" dur="500"/>
                                        <p:tgtEl>
                                          <p:spTgt spid="39963"/>
                                        </p:tgtEl>
                                      </p:cBhvr>
                                    </p:animEffect>
                                  </p:childTnLst>
                                </p:cTn>
                              </p:par>
                              <p:par>
                                <p:cTn id="88" presetID="26" presetClass="emph" presetSubtype="0" fill="hold" grpId="1" nodeType="withEffect">
                                  <p:stCondLst>
                                    <p:cond delay="500"/>
                                  </p:stCondLst>
                                  <p:childTnLst>
                                    <p:animEffect>
                                      <p:cBhvr>
                                        <p:cTn id="89" dur="500" tmFilter="0, 0; .2, .5; .8, .5; 1, 0"/>
                                        <p:tgtEl>
                                          <p:spTgt spid="39963"/>
                                        </p:tgtEl>
                                      </p:cBhvr>
                                    </p:animEffect>
                                    <p:animScale>
                                      <p:cBhvr>
                                        <p:cTn id="90" dur="250" autoRev="1" fill="hold"/>
                                        <p:tgtEl>
                                          <p:spTgt spid="39963"/>
                                        </p:tgtEl>
                                      </p:cBhvr>
                                      <p:by x="105000" y="105000"/>
                                    </p:animScale>
                                  </p:childTnLst>
                                </p:cTn>
                              </p:par>
                            </p:childTnLst>
                          </p:cTn>
                        </p:par>
                        <p:par>
                          <p:cTn id="91" fill="hold">
                            <p:stCondLst>
                              <p:cond delay="11000"/>
                            </p:stCondLst>
                            <p:childTnLst>
                              <p:par>
                                <p:cTn id="92" presetID="12" presetClass="entr" presetSubtype="4" fill="hold" grpId="0" nodeType="afterEffect">
                                  <p:stCondLst>
                                    <p:cond delay="0"/>
                                  </p:stCondLst>
                                  <p:childTnLst>
                                    <p:set>
                                      <p:cBhvr>
                                        <p:cTn id="93" dur="1" fill="hold">
                                          <p:stCondLst>
                                            <p:cond delay="0"/>
                                          </p:stCondLst>
                                        </p:cTn>
                                        <p:tgtEl>
                                          <p:spTgt spid="39964"/>
                                        </p:tgtEl>
                                        <p:attrNameLst>
                                          <p:attrName>style.visibility</p:attrName>
                                        </p:attrNameLst>
                                      </p:cBhvr>
                                      <p:to>
                                        <p:strVal val="visible"/>
                                      </p:to>
                                    </p:set>
                                    <p:anim calcmode="lin" valueType="num">
                                      <p:cBhvr>
                                        <p:cTn id="94" dur="500"/>
                                        <p:tgtEl>
                                          <p:spTgt spid="39964"/>
                                        </p:tgtEl>
                                        <p:attrNameLst>
                                          <p:attrName>ppt_y</p:attrName>
                                        </p:attrNameLst>
                                      </p:cBhvr>
                                      <p:tavLst>
                                        <p:tav tm="0">
                                          <p:val>
                                            <p:strVal val="#ppt_y+#ppt_h*1.125000"/>
                                          </p:val>
                                        </p:tav>
                                        <p:tav tm="100000">
                                          <p:val>
                                            <p:strVal val="#ppt_y"/>
                                          </p:val>
                                        </p:tav>
                                      </p:tavLst>
                                    </p:anim>
                                    <p:animEffect>
                                      <p:cBhvr>
                                        <p:cTn id="95" dur="500"/>
                                        <p:tgtEl>
                                          <p:spTgt spid="39964"/>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39969"/>
                                        </p:tgtEl>
                                        <p:attrNameLst>
                                          <p:attrName>style.visibility</p:attrName>
                                        </p:attrNameLst>
                                      </p:cBhvr>
                                      <p:to>
                                        <p:strVal val="visible"/>
                                      </p:to>
                                    </p:set>
                                    <p:animEffect>
                                      <p:cBhvr>
                                        <p:cTn id="99" dur="500"/>
                                        <p:tgtEl>
                                          <p:spTgt spid="39969"/>
                                        </p:tgtEl>
                                      </p:cBhvr>
                                    </p:animEffect>
                                  </p:childTnLst>
                                </p:cTn>
                              </p:par>
                              <p:par>
                                <p:cTn id="100" presetID="26" presetClass="emph" presetSubtype="0" fill="hold" grpId="1" nodeType="withEffect">
                                  <p:stCondLst>
                                    <p:cond delay="500"/>
                                  </p:stCondLst>
                                  <p:childTnLst>
                                    <p:animEffect>
                                      <p:cBhvr>
                                        <p:cTn id="101" dur="500" tmFilter="0, 0; .2, .5; .8, .5; 1, 0"/>
                                        <p:tgtEl>
                                          <p:spTgt spid="39969"/>
                                        </p:tgtEl>
                                      </p:cBhvr>
                                    </p:animEffect>
                                    <p:animScale>
                                      <p:cBhvr>
                                        <p:cTn id="102" dur="250" autoRev="1" fill="hold"/>
                                        <p:tgtEl>
                                          <p:spTgt spid="39969"/>
                                        </p:tgtEl>
                                      </p:cBhvr>
                                      <p:by x="105000" y="105000"/>
                                    </p:animScale>
                                  </p:childTnLst>
                                </p:cTn>
                              </p:par>
                            </p:childTnLst>
                          </p:cTn>
                        </p:par>
                        <p:par>
                          <p:cTn id="103" fill="hold">
                            <p:stCondLst>
                              <p:cond delay="12000"/>
                            </p:stCondLst>
                            <p:childTnLst>
                              <p:par>
                                <p:cTn id="104" presetID="12" presetClass="entr" presetSubtype="4" fill="hold" grpId="0" nodeType="afterEffect">
                                  <p:stCondLst>
                                    <p:cond delay="0"/>
                                  </p:stCondLst>
                                  <p:childTnLst>
                                    <p:set>
                                      <p:cBhvr>
                                        <p:cTn id="105" dur="1" fill="hold">
                                          <p:stCondLst>
                                            <p:cond delay="0"/>
                                          </p:stCondLst>
                                        </p:cTn>
                                        <p:tgtEl>
                                          <p:spTgt spid="39970"/>
                                        </p:tgtEl>
                                        <p:attrNameLst>
                                          <p:attrName>style.visibility</p:attrName>
                                        </p:attrNameLst>
                                      </p:cBhvr>
                                      <p:to>
                                        <p:strVal val="visible"/>
                                      </p:to>
                                    </p:set>
                                    <p:anim calcmode="lin" valueType="num">
                                      <p:cBhvr>
                                        <p:cTn id="106" dur="500"/>
                                        <p:tgtEl>
                                          <p:spTgt spid="39970"/>
                                        </p:tgtEl>
                                        <p:attrNameLst>
                                          <p:attrName>ppt_y</p:attrName>
                                        </p:attrNameLst>
                                      </p:cBhvr>
                                      <p:tavLst>
                                        <p:tav tm="0">
                                          <p:val>
                                            <p:strVal val="#ppt_y+#ppt_h*1.125000"/>
                                          </p:val>
                                        </p:tav>
                                        <p:tav tm="100000">
                                          <p:val>
                                            <p:strVal val="#ppt_y"/>
                                          </p:val>
                                        </p:tav>
                                      </p:tavLst>
                                    </p:anim>
                                    <p:animEffect>
                                      <p:cBhvr>
                                        <p:cTn id="107" dur="500"/>
                                        <p:tgtEl>
                                          <p:spTgt spid="39970"/>
                                        </p:tgtEl>
                                      </p:cBhvr>
                                    </p:animEffect>
                                  </p:childTnLst>
                                </p:cTn>
                              </p:par>
                            </p:childTnLst>
                          </p:cTn>
                        </p:par>
                        <p:par>
                          <p:cTn id="108" fill="hold">
                            <p:stCondLst>
                              <p:cond delay="12500"/>
                            </p:stCondLst>
                            <p:childTnLst>
                              <p:par>
                                <p:cTn id="109" presetID="10" presetClass="entr" presetSubtype="0" fill="hold" grpId="0" nodeType="afterEffect">
                                  <p:stCondLst>
                                    <p:cond delay="0"/>
                                  </p:stCondLst>
                                  <p:childTnLst>
                                    <p:set>
                                      <p:cBhvr>
                                        <p:cTn id="110" dur="1" fill="hold">
                                          <p:stCondLst>
                                            <p:cond delay="0"/>
                                          </p:stCondLst>
                                        </p:cTn>
                                        <p:tgtEl>
                                          <p:spTgt spid="39974"/>
                                        </p:tgtEl>
                                        <p:attrNameLst>
                                          <p:attrName>style.visibility</p:attrName>
                                        </p:attrNameLst>
                                      </p:cBhvr>
                                      <p:to>
                                        <p:strVal val="visible"/>
                                      </p:to>
                                    </p:set>
                                    <p:animEffect>
                                      <p:cBhvr>
                                        <p:cTn id="111" dur="500"/>
                                        <p:tgtEl>
                                          <p:spTgt spid="39974"/>
                                        </p:tgtEl>
                                      </p:cBhvr>
                                    </p:animEffect>
                                  </p:childTnLst>
                                </p:cTn>
                              </p:par>
                              <p:par>
                                <p:cTn id="112" presetID="26" presetClass="emph" presetSubtype="0" fill="hold" grpId="1" nodeType="withEffect">
                                  <p:stCondLst>
                                    <p:cond delay="500"/>
                                  </p:stCondLst>
                                  <p:childTnLst>
                                    <p:animEffect>
                                      <p:cBhvr>
                                        <p:cTn id="113" dur="500" tmFilter="0, 0; .2, .5; .8, .5; 1, 0"/>
                                        <p:tgtEl>
                                          <p:spTgt spid="39974"/>
                                        </p:tgtEl>
                                      </p:cBhvr>
                                    </p:animEffect>
                                    <p:animScale>
                                      <p:cBhvr>
                                        <p:cTn id="114" dur="250" autoRev="1" fill="hold"/>
                                        <p:tgtEl>
                                          <p:spTgt spid="39974"/>
                                        </p:tgtEl>
                                      </p:cBhvr>
                                      <p:by x="105000" y="105000"/>
                                    </p:animScale>
                                  </p:childTnLst>
                                </p:cTn>
                              </p:par>
                            </p:childTnLst>
                          </p:cTn>
                        </p:par>
                        <p:par>
                          <p:cTn id="115" fill="hold">
                            <p:stCondLst>
                              <p:cond delay="13000"/>
                            </p:stCondLst>
                            <p:childTnLst>
                              <p:par>
                                <p:cTn id="116" presetID="12" presetClass="entr" presetSubtype="4" fill="hold" grpId="0" nodeType="afterEffect">
                                  <p:stCondLst>
                                    <p:cond delay="0"/>
                                  </p:stCondLst>
                                  <p:childTnLst>
                                    <p:set>
                                      <p:cBhvr>
                                        <p:cTn id="117" dur="1" fill="hold">
                                          <p:stCondLst>
                                            <p:cond delay="0"/>
                                          </p:stCondLst>
                                        </p:cTn>
                                        <p:tgtEl>
                                          <p:spTgt spid="39975"/>
                                        </p:tgtEl>
                                        <p:attrNameLst>
                                          <p:attrName>style.visibility</p:attrName>
                                        </p:attrNameLst>
                                      </p:cBhvr>
                                      <p:to>
                                        <p:strVal val="visible"/>
                                      </p:to>
                                    </p:set>
                                    <p:anim calcmode="lin" valueType="num">
                                      <p:cBhvr>
                                        <p:cTn id="118" dur="500"/>
                                        <p:tgtEl>
                                          <p:spTgt spid="39975"/>
                                        </p:tgtEl>
                                        <p:attrNameLst>
                                          <p:attrName>ppt_y</p:attrName>
                                        </p:attrNameLst>
                                      </p:cBhvr>
                                      <p:tavLst>
                                        <p:tav tm="0">
                                          <p:val>
                                            <p:strVal val="#ppt_y+#ppt_h*1.125000"/>
                                          </p:val>
                                        </p:tav>
                                        <p:tav tm="100000">
                                          <p:val>
                                            <p:strVal val="#ppt_y"/>
                                          </p:val>
                                        </p:tav>
                                      </p:tavLst>
                                    </p:anim>
                                    <p:animEffect>
                                      <p:cBhvr>
                                        <p:cTn id="119" dur="500"/>
                                        <p:tgtEl>
                                          <p:spTgt spid="39975"/>
                                        </p:tgtEl>
                                      </p:cBhvr>
                                    </p:animEffect>
                                  </p:childTnLst>
                                </p:cTn>
                              </p:par>
                            </p:childTnLst>
                          </p:cTn>
                        </p:par>
                        <p:par>
                          <p:cTn id="120" fill="hold">
                            <p:stCondLst>
                              <p:cond delay="13500"/>
                            </p:stCondLst>
                            <p:childTnLst>
                              <p:par>
                                <p:cTn id="121" presetID="10" presetClass="entr" presetSubtype="0" fill="hold" grpId="0" nodeType="afterEffect">
                                  <p:stCondLst>
                                    <p:cond delay="0"/>
                                  </p:stCondLst>
                                  <p:childTnLst>
                                    <p:set>
                                      <p:cBhvr>
                                        <p:cTn id="122" dur="1" fill="hold">
                                          <p:stCondLst>
                                            <p:cond delay="0"/>
                                          </p:stCondLst>
                                        </p:cTn>
                                        <p:tgtEl>
                                          <p:spTgt spid="39966"/>
                                        </p:tgtEl>
                                        <p:attrNameLst>
                                          <p:attrName>style.visibility</p:attrName>
                                        </p:attrNameLst>
                                      </p:cBhvr>
                                      <p:to>
                                        <p:strVal val="visible"/>
                                      </p:to>
                                    </p:set>
                                    <p:animEffect>
                                      <p:cBhvr>
                                        <p:cTn id="123" dur="500"/>
                                        <p:tgtEl>
                                          <p:spTgt spid="39966"/>
                                        </p:tgtEl>
                                      </p:cBhvr>
                                    </p:animEffect>
                                  </p:childTnLst>
                                </p:cTn>
                              </p:par>
                              <p:par>
                                <p:cTn id="124" presetID="26" presetClass="emph" presetSubtype="0" fill="hold" grpId="1" nodeType="withEffect">
                                  <p:stCondLst>
                                    <p:cond delay="500"/>
                                  </p:stCondLst>
                                  <p:childTnLst>
                                    <p:animEffect>
                                      <p:cBhvr>
                                        <p:cTn id="125" dur="500" tmFilter="0, 0; .2, .5; .8, .5; 1, 0"/>
                                        <p:tgtEl>
                                          <p:spTgt spid="39966"/>
                                        </p:tgtEl>
                                      </p:cBhvr>
                                    </p:animEffect>
                                    <p:animScale>
                                      <p:cBhvr>
                                        <p:cTn id="126" dur="250" autoRev="1" fill="hold"/>
                                        <p:tgtEl>
                                          <p:spTgt spid="39966"/>
                                        </p:tgtEl>
                                      </p:cBhvr>
                                      <p:by x="105000" y="105000"/>
                                    </p:animScale>
                                  </p:childTnLst>
                                </p:cTn>
                              </p:par>
                            </p:childTnLst>
                          </p:cTn>
                        </p:par>
                        <p:par>
                          <p:cTn id="127" fill="hold">
                            <p:stCondLst>
                              <p:cond delay="14000"/>
                            </p:stCondLst>
                            <p:childTnLst>
                              <p:par>
                                <p:cTn id="128" presetID="12" presetClass="entr" presetSubtype="4" fill="hold" grpId="0" nodeType="afterEffect">
                                  <p:stCondLst>
                                    <p:cond delay="0"/>
                                  </p:stCondLst>
                                  <p:childTnLst>
                                    <p:set>
                                      <p:cBhvr>
                                        <p:cTn id="129" dur="1" fill="hold">
                                          <p:stCondLst>
                                            <p:cond delay="0"/>
                                          </p:stCondLst>
                                        </p:cTn>
                                        <p:tgtEl>
                                          <p:spTgt spid="39967"/>
                                        </p:tgtEl>
                                        <p:attrNameLst>
                                          <p:attrName>style.visibility</p:attrName>
                                        </p:attrNameLst>
                                      </p:cBhvr>
                                      <p:to>
                                        <p:strVal val="visible"/>
                                      </p:to>
                                    </p:set>
                                    <p:anim calcmode="lin" valueType="num">
                                      <p:cBhvr>
                                        <p:cTn id="130" dur="500"/>
                                        <p:tgtEl>
                                          <p:spTgt spid="39967"/>
                                        </p:tgtEl>
                                        <p:attrNameLst>
                                          <p:attrName>ppt_y</p:attrName>
                                        </p:attrNameLst>
                                      </p:cBhvr>
                                      <p:tavLst>
                                        <p:tav tm="0">
                                          <p:val>
                                            <p:strVal val="#ppt_y+#ppt_h*1.125000"/>
                                          </p:val>
                                        </p:tav>
                                        <p:tav tm="100000">
                                          <p:val>
                                            <p:strVal val="#ppt_y"/>
                                          </p:val>
                                        </p:tav>
                                      </p:tavLst>
                                    </p:anim>
                                    <p:animEffect>
                                      <p:cBhvr>
                                        <p:cTn id="131" dur="500"/>
                                        <p:tgtEl>
                                          <p:spTgt spid="399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53" grpId="0" bldLvl="0" animBg="1" autoUpdateAnimBg="0"/>
      <p:bldP spid="39954" grpId="0" bldLvl="0" autoUpdateAnimBg="0"/>
      <p:bldP spid="39954" grpId="1" bldLvl="0" autoUpdateAnimBg="0"/>
      <p:bldP spid="39955" grpId="0" bldLvl="0" animBg="1" autoUpdateAnimBg="0"/>
      <p:bldP spid="39956" grpId="0" bldLvl="0" animBg="1" autoUpdateAnimBg="0"/>
      <p:bldP spid="39957" grpId="0" bldLvl="0" animBg="1" autoUpdateAnimBg="0"/>
      <p:bldP spid="39958" grpId="0" bldLvl="0" animBg="1" autoUpdateAnimBg="0"/>
      <p:bldP spid="39959" grpId="0" bldLvl="0" animBg="1" autoUpdateAnimBg="0"/>
      <p:bldP spid="39960" grpId="0" bldLvl="0" autoUpdateAnimBg="0"/>
      <p:bldP spid="39963" grpId="0" bldLvl="0" autoUpdateAnimBg="0"/>
      <p:bldP spid="39963" grpId="1" bldLvl="0" autoUpdateAnimBg="0"/>
      <p:bldP spid="39964" grpId="0" bldLvl="0" autoUpdateAnimBg="0"/>
      <p:bldP spid="39966" grpId="0" bldLvl="0" autoUpdateAnimBg="0"/>
      <p:bldP spid="39966" grpId="1" bldLvl="0" autoUpdateAnimBg="0"/>
      <p:bldP spid="39967" grpId="0" bldLvl="0" autoUpdateAnimBg="0"/>
      <p:bldP spid="39969" grpId="0" bldLvl="0" autoUpdateAnimBg="0"/>
      <p:bldP spid="39969" grpId="1" bldLvl="0" autoUpdateAnimBg="0"/>
      <p:bldP spid="39970" grpId="0" bldLvl="0" autoUpdateAnimBg="0"/>
      <p:bldP spid="39973" grpId="0" bldLvl="0" animBg="1" autoUpdateAnimBg="0"/>
      <p:bldP spid="39974" grpId="0" bldLvl="0" autoUpdateAnimBg="0"/>
      <p:bldP spid="39974" grpId="1" bldLvl="0" autoUpdateAnimBg="0"/>
      <p:bldP spid="39975" grpId="0" bldLvl="0" autoUpdateAnimBg="0"/>
      <p:bldP spid="39976" grpId="0" bldLvl="0" autoUpdateAnimBg="0"/>
      <p:bldP spid="39977"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66562"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66563" name="Group 3"/>
          <p:cNvGrpSpPr/>
          <p:nvPr/>
        </p:nvGrpSpPr>
        <p:grpSpPr bwMode="auto">
          <a:xfrm>
            <a:off x="0" y="6400800"/>
            <a:ext cx="12192000" cy="457200"/>
            <a:chOff x="0" y="0"/>
            <a:chExt cx="12192000" cy="1545465"/>
          </a:xfrm>
        </p:grpSpPr>
        <p:sp>
          <p:nvSpPr>
            <p:cNvPr id="66590"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6591"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6592"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6593"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6594"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6595"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66564"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6565"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6566"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6567"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6568"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6569"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6570"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0977" name="Group 17"/>
          <p:cNvGrpSpPr/>
          <p:nvPr/>
        </p:nvGrpSpPr>
        <p:grpSpPr bwMode="auto">
          <a:xfrm>
            <a:off x="1336675" y="3421063"/>
            <a:ext cx="1235075" cy="650875"/>
            <a:chOff x="0" y="0"/>
            <a:chExt cx="1234813" cy="650927"/>
          </a:xfrm>
        </p:grpSpPr>
        <p:sp>
          <p:nvSpPr>
            <p:cNvPr id="66587" name="Oval 5"/>
            <p:cNvSpPr>
              <a:spLocks noChangeArrowheads="1"/>
            </p:cNvSpPr>
            <p:nvPr/>
          </p:nvSpPr>
          <p:spPr bwMode="auto">
            <a:xfrm>
              <a:off x="162190" y="415209"/>
              <a:ext cx="233555" cy="235718"/>
            </a:xfrm>
            <a:prstGeom prst="ellipse">
              <a:avLst/>
            </a:prstGeom>
            <a:solidFill>
              <a:srgbClr val="0070C0"/>
            </a:solidFill>
            <a:ln w="9525">
              <a:noFill/>
              <a:bevel/>
            </a:ln>
          </p:spPr>
          <p:txBody>
            <a:bodyPr/>
            <a:lstStyle/>
            <a:p>
              <a:pPr eaLnBrk="1" hangingPunct="1">
                <a:buFont typeface="Arial" panose="020B0604020202020204" pitchFamily="34" charset="0"/>
                <a:buNone/>
              </a:pPr>
              <a:endParaRPr lang="zh-CN" altLang="zh-CN" sz="1600">
                <a:solidFill>
                  <a:srgbClr val="000000"/>
                </a:solidFill>
                <a:latin typeface="Calibri" panose="020F0502020204030204" pitchFamily="34" charset="0"/>
                <a:sym typeface="宋体" panose="02010600030101010101" pitchFamily="2" charset="-122"/>
              </a:endParaRPr>
            </a:p>
          </p:txBody>
        </p:sp>
        <p:sp>
          <p:nvSpPr>
            <p:cNvPr id="66588" name="Freeform 6"/>
            <p:cNvSpPr>
              <a:spLocks noChangeArrowheads="1"/>
            </p:cNvSpPr>
            <p:nvPr/>
          </p:nvSpPr>
          <p:spPr bwMode="auto">
            <a:xfrm>
              <a:off x="0" y="0"/>
              <a:ext cx="1234813" cy="531986"/>
            </a:xfrm>
            <a:custGeom>
              <a:avLst/>
              <a:gdLst>
                <a:gd name="T0" fmla="*/ 1171720 w 137"/>
                <a:gd name="T1" fmla="*/ 288535 h 59"/>
                <a:gd name="T2" fmla="*/ 1036522 w 137"/>
                <a:gd name="T3" fmla="*/ 234435 h 59"/>
                <a:gd name="T4" fmla="*/ 946390 w 137"/>
                <a:gd name="T5" fmla="*/ 153284 h 59"/>
                <a:gd name="T6" fmla="*/ 910337 w 137"/>
                <a:gd name="T7" fmla="*/ 63117 h 59"/>
                <a:gd name="T8" fmla="*/ 820204 w 137"/>
                <a:gd name="T9" fmla="*/ 0 h 59"/>
                <a:gd name="T10" fmla="*/ 387569 w 137"/>
                <a:gd name="T11" fmla="*/ 0 h 59"/>
                <a:gd name="T12" fmla="*/ 279410 w 137"/>
                <a:gd name="T13" fmla="*/ 45084 h 59"/>
                <a:gd name="T14" fmla="*/ 45066 w 137"/>
                <a:gd name="T15" fmla="*/ 288535 h 59"/>
                <a:gd name="T16" fmla="*/ 0 w 137"/>
                <a:gd name="T17" fmla="*/ 405752 h 59"/>
                <a:gd name="T18" fmla="*/ 0 w 137"/>
                <a:gd name="T19" fmla="*/ 468869 h 59"/>
                <a:gd name="T20" fmla="*/ 63093 w 137"/>
                <a:gd name="T21" fmla="*/ 531986 h 59"/>
                <a:gd name="T22" fmla="*/ 126185 w 137"/>
                <a:gd name="T23" fmla="*/ 531986 h 59"/>
                <a:gd name="T24" fmla="*/ 279410 w 137"/>
                <a:gd name="T25" fmla="*/ 378702 h 59"/>
                <a:gd name="T26" fmla="*/ 441648 w 137"/>
                <a:gd name="T27" fmla="*/ 531986 h 59"/>
                <a:gd name="T28" fmla="*/ 757112 w 137"/>
                <a:gd name="T29" fmla="*/ 531986 h 59"/>
                <a:gd name="T30" fmla="*/ 910337 w 137"/>
                <a:gd name="T31" fmla="*/ 378702 h 59"/>
                <a:gd name="T32" fmla="*/ 1063562 w 137"/>
                <a:gd name="T33" fmla="*/ 531986 h 59"/>
                <a:gd name="T34" fmla="*/ 1171720 w 137"/>
                <a:gd name="T35" fmla="*/ 531986 h 59"/>
                <a:gd name="T36" fmla="*/ 1234813 w 137"/>
                <a:gd name="T37" fmla="*/ 468869 h 59"/>
                <a:gd name="T38" fmla="*/ 1234813 w 137"/>
                <a:gd name="T39" fmla="*/ 378702 h 59"/>
                <a:gd name="T40" fmla="*/ 1171720 w 137"/>
                <a:gd name="T41" fmla="*/ 288535 h 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7"/>
                <a:gd name="T64" fmla="*/ 0 h 59"/>
                <a:gd name="T65" fmla="*/ 137 w 137"/>
                <a:gd name="T66" fmla="*/ 59 h 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7" h="59">
                  <a:moveTo>
                    <a:pt x="130" y="32"/>
                  </a:moveTo>
                  <a:cubicBezTo>
                    <a:pt x="115" y="26"/>
                    <a:pt x="115" y="26"/>
                    <a:pt x="115" y="26"/>
                  </a:cubicBezTo>
                  <a:cubicBezTo>
                    <a:pt x="111" y="25"/>
                    <a:pt x="107" y="21"/>
                    <a:pt x="105" y="17"/>
                  </a:cubicBezTo>
                  <a:cubicBezTo>
                    <a:pt x="101" y="7"/>
                    <a:pt x="101" y="7"/>
                    <a:pt x="101" y="7"/>
                  </a:cubicBezTo>
                  <a:cubicBezTo>
                    <a:pt x="99" y="3"/>
                    <a:pt x="95" y="0"/>
                    <a:pt x="91" y="0"/>
                  </a:cubicBezTo>
                  <a:cubicBezTo>
                    <a:pt x="43" y="0"/>
                    <a:pt x="43" y="0"/>
                    <a:pt x="43" y="0"/>
                  </a:cubicBezTo>
                  <a:cubicBezTo>
                    <a:pt x="39" y="0"/>
                    <a:pt x="34" y="2"/>
                    <a:pt x="31" y="5"/>
                  </a:cubicBezTo>
                  <a:cubicBezTo>
                    <a:pt x="5" y="32"/>
                    <a:pt x="5" y="32"/>
                    <a:pt x="5" y="32"/>
                  </a:cubicBezTo>
                  <a:cubicBezTo>
                    <a:pt x="2" y="35"/>
                    <a:pt x="0" y="41"/>
                    <a:pt x="0" y="45"/>
                  </a:cubicBezTo>
                  <a:cubicBezTo>
                    <a:pt x="0" y="52"/>
                    <a:pt x="0" y="52"/>
                    <a:pt x="0" y="52"/>
                  </a:cubicBezTo>
                  <a:cubicBezTo>
                    <a:pt x="0" y="56"/>
                    <a:pt x="3" y="59"/>
                    <a:pt x="7" y="59"/>
                  </a:cubicBezTo>
                  <a:cubicBezTo>
                    <a:pt x="14" y="59"/>
                    <a:pt x="14" y="59"/>
                    <a:pt x="14" y="59"/>
                  </a:cubicBezTo>
                  <a:cubicBezTo>
                    <a:pt x="14" y="49"/>
                    <a:pt x="22" y="42"/>
                    <a:pt x="31" y="42"/>
                  </a:cubicBezTo>
                  <a:cubicBezTo>
                    <a:pt x="41" y="42"/>
                    <a:pt x="49" y="49"/>
                    <a:pt x="49" y="59"/>
                  </a:cubicBezTo>
                  <a:cubicBezTo>
                    <a:pt x="84" y="59"/>
                    <a:pt x="84" y="59"/>
                    <a:pt x="84" y="59"/>
                  </a:cubicBezTo>
                  <a:cubicBezTo>
                    <a:pt x="84" y="49"/>
                    <a:pt x="91" y="42"/>
                    <a:pt x="101" y="42"/>
                  </a:cubicBezTo>
                  <a:cubicBezTo>
                    <a:pt x="111" y="42"/>
                    <a:pt x="118" y="49"/>
                    <a:pt x="118" y="59"/>
                  </a:cubicBezTo>
                  <a:cubicBezTo>
                    <a:pt x="130" y="59"/>
                    <a:pt x="130" y="59"/>
                    <a:pt x="130" y="59"/>
                  </a:cubicBezTo>
                  <a:cubicBezTo>
                    <a:pt x="134" y="59"/>
                    <a:pt x="137" y="56"/>
                    <a:pt x="137" y="52"/>
                  </a:cubicBezTo>
                  <a:cubicBezTo>
                    <a:pt x="137" y="42"/>
                    <a:pt x="137" y="42"/>
                    <a:pt x="137" y="42"/>
                  </a:cubicBezTo>
                  <a:cubicBezTo>
                    <a:pt x="137" y="38"/>
                    <a:pt x="134" y="34"/>
                    <a:pt x="130" y="32"/>
                  </a:cubicBezTo>
                  <a:close/>
                </a:path>
              </a:pathLst>
            </a:custGeom>
            <a:solidFill>
              <a:srgbClr val="0070C0"/>
            </a:solidFill>
            <a:ln w="9525" cmpd="sng">
              <a:noFill/>
              <a:bevel/>
            </a:ln>
          </p:spPr>
          <p:txBody>
            <a:bodyPr/>
            <a:lstStyle/>
            <a:p>
              <a:endParaRPr lang="zh-CN" altLang="en-US"/>
            </a:p>
          </p:txBody>
        </p:sp>
        <p:sp>
          <p:nvSpPr>
            <p:cNvPr id="66589" name="Oval 7"/>
            <p:cNvSpPr>
              <a:spLocks noChangeArrowheads="1"/>
            </p:cNvSpPr>
            <p:nvPr/>
          </p:nvSpPr>
          <p:spPr bwMode="auto">
            <a:xfrm>
              <a:off x="793653" y="415209"/>
              <a:ext cx="233555" cy="235718"/>
            </a:xfrm>
            <a:prstGeom prst="ellipse">
              <a:avLst/>
            </a:prstGeom>
            <a:solidFill>
              <a:srgbClr val="0070C0"/>
            </a:solidFill>
            <a:ln w="9525">
              <a:noFill/>
              <a:bevel/>
            </a:ln>
          </p:spPr>
          <p:txBody>
            <a:bodyPr/>
            <a:lstStyle/>
            <a:p>
              <a:pPr eaLnBrk="1" hangingPunct="1">
                <a:buFont typeface="Arial" panose="020B0604020202020204" pitchFamily="34" charset="0"/>
                <a:buNone/>
              </a:pPr>
              <a:endParaRPr lang="zh-CN" altLang="zh-CN" sz="1600">
                <a:solidFill>
                  <a:srgbClr val="000000"/>
                </a:solidFill>
                <a:latin typeface="Calibri" panose="020F0502020204030204" pitchFamily="34" charset="0"/>
                <a:sym typeface="宋体" panose="02010600030101010101" pitchFamily="2" charset="-122"/>
              </a:endParaRPr>
            </a:p>
          </p:txBody>
        </p:sp>
      </p:grpSp>
      <p:sp>
        <p:nvSpPr>
          <p:cNvPr id="40981" name="Freeform 8"/>
          <p:cNvSpPr>
            <a:spLocks noChangeArrowheads="1"/>
          </p:cNvSpPr>
          <p:nvPr/>
        </p:nvSpPr>
        <p:spPr bwMode="auto">
          <a:xfrm rot="-1184987">
            <a:off x="1344613" y="1776413"/>
            <a:ext cx="1219200" cy="1055687"/>
          </a:xfrm>
          <a:custGeom>
            <a:avLst/>
            <a:gdLst>
              <a:gd name="T0" fmla="*/ 885049 w 135"/>
              <a:gd name="T1" fmla="*/ 387988 h 117"/>
              <a:gd name="T2" fmla="*/ 1174044 w 135"/>
              <a:gd name="T3" fmla="*/ 126322 h 117"/>
              <a:gd name="T4" fmla="*/ 794738 w 135"/>
              <a:gd name="T5" fmla="*/ 225574 h 117"/>
              <a:gd name="T6" fmla="*/ 225778 w 135"/>
              <a:gd name="T7" fmla="*/ 0 h 117"/>
              <a:gd name="T8" fmla="*/ 108373 w 135"/>
              <a:gd name="T9" fmla="*/ 36092 h 117"/>
              <a:gd name="T10" fmla="*/ 596053 w 135"/>
              <a:gd name="T11" fmla="*/ 333850 h 117"/>
              <a:gd name="T12" fmla="*/ 243840 w 135"/>
              <a:gd name="T13" fmla="*/ 568447 h 117"/>
              <a:gd name="T14" fmla="*/ 45156 w 135"/>
              <a:gd name="T15" fmla="*/ 523332 h 117"/>
              <a:gd name="T16" fmla="*/ 0 w 135"/>
              <a:gd name="T17" fmla="*/ 541378 h 117"/>
              <a:gd name="T18" fmla="*/ 126436 w 135"/>
              <a:gd name="T19" fmla="*/ 685745 h 117"/>
              <a:gd name="T20" fmla="*/ 180622 w 135"/>
              <a:gd name="T21" fmla="*/ 884251 h 117"/>
              <a:gd name="T22" fmla="*/ 225778 w 135"/>
              <a:gd name="T23" fmla="*/ 857182 h 117"/>
              <a:gd name="T24" fmla="*/ 288996 w 135"/>
              <a:gd name="T25" fmla="*/ 649654 h 117"/>
              <a:gd name="T26" fmla="*/ 686364 w 135"/>
              <a:gd name="T27" fmla="*/ 496263 h 117"/>
              <a:gd name="T28" fmla="*/ 686364 w 135"/>
              <a:gd name="T29" fmla="*/ 1055687 h 117"/>
              <a:gd name="T30" fmla="*/ 758613 w 135"/>
              <a:gd name="T31" fmla="*/ 992526 h 117"/>
              <a:gd name="T32" fmla="*/ 885049 w 135"/>
              <a:gd name="T33" fmla="*/ 387988 h 1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5"/>
              <a:gd name="T52" fmla="*/ 0 h 117"/>
              <a:gd name="T53" fmla="*/ 135 w 135"/>
              <a:gd name="T54" fmla="*/ 117 h 1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5" h="117">
                <a:moveTo>
                  <a:pt x="98" y="43"/>
                </a:moveTo>
                <a:cubicBezTo>
                  <a:pt x="98" y="43"/>
                  <a:pt x="135" y="25"/>
                  <a:pt x="130" y="14"/>
                </a:cubicBezTo>
                <a:cubicBezTo>
                  <a:pt x="124" y="4"/>
                  <a:pt x="88" y="25"/>
                  <a:pt x="88" y="25"/>
                </a:cubicBezTo>
                <a:cubicBezTo>
                  <a:pt x="25" y="0"/>
                  <a:pt x="25" y="0"/>
                  <a:pt x="25" y="0"/>
                </a:cubicBezTo>
                <a:cubicBezTo>
                  <a:pt x="12" y="4"/>
                  <a:pt x="12" y="4"/>
                  <a:pt x="12" y="4"/>
                </a:cubicBezTo>
                <a:cubicBezTo>
                  <a:pt x="66" y="37"/>
                  <a:pt x="66" y="37"/>
                  <a:pt x="66" y="37"/>
                </a:cubicBezTo>
                <a:cubicBezTo>
                  <a:pt x="27" y="63"/>
                  <a:pt x="27" y="63"/>
                  <a:pt x="27" y="63"/>
                </a:cubicBezTo>
                <a:cubicBezTo>
                  <a:pt x="5" y="58"/>
                  <a:pt x="5" y="58"/>
                  <a:pt x="5" y="58"/>
                </a:cubicBezTo>
                <a:cubicBezTo>
                  <a:pt x="0" y="60"/>
                  <a:pt x="0" y="60"/>
                  <a:pt x="0" y="60"/>
                </a:cubicBezTo>
                <a:cubicBezTo>
                  <a:pt x="14" y="76"/>
                  <a:pt x="14" y="76"/>
                  <a:pt x="14" y="76"/>
                </a:cubicBezTo>
                <a:cubicBezTo>
                  <a:pt x="20" y="98"/>
                  <a:pt x="20" y="98"/>
                  <a:pt x="20" y="98"/>
                </a:cubicBezTo>
                <a:cubicBezTo>
                  <a:pt x="25" y="95"/>
                  <a:pt x="25" y="95"/>
                  <a:pt x="25" y="95"/>
                </a:cubicBezTo>
                <a:cubicBezTo>
                  <a:pt x="32" y="72"/>
                  <a:pt x="32" y="72"/>
                  <a:pt x="32" y="72"/>
                </a:cubicBezTo>
                <a:cubicBezTo>
                  <a:pt x="76" y="55"/>
                  <a:pt x="76" y="55"/>
                  <a:pt x="76" y="55"/>
                </a:cubicBezTo>
                <a:cubicBezTo>
                  <a:pt x="76" y="117"/>
                  <a:pt x="76" y="117"/>
                  <a:pt x="76" y="117"/>
                </a:cubicBezTo>
                <a:cubicBezTo>
                  <a:pt x="84" y="110"/>
                  <a:pt x="84" y="110"/>
                  <a:pt x="84" y="110"/>
                </a:cubicBezTo>
                <a:lnTo>
                  <a:pt x="98" y="43"/>
                </a:lnTo>
                <a:close/>
              </a:path>
            </a:pathLst>
          </a:custGeom>
          <a:solidFill>
            <a:srgbClr val="ED8E7A"/>
          </a:solidFill>
          <a:ln w="9525" cmpd="sng">
            <a:noFill/>
            <a:bevel/>
          </a:ln>
        </p:spPr>
        <p:txBody>
          <a:bodyPr/>
          <a:lstStyle/>
          <a:p>
            <a:endParaRPr lang="zh-CN" altLang="en-US"/>
          </a:p>
        </p:txBody>
      </p:sp>
      <p:grpSp>
        <p:nvGrpSpPr>
          <p:cNvPr id="40982" name="Group 22"/>
          <p:cNvGrpSpPr/>
          <p:nvPr/>
        </p:nvGrpSpPr>
        <p:grpSpPr bwMode="auto">
          <a:xfrm>
            <a:off x="1490663" y="4810125"/>
            <a:ext cx="992187" cy="963613"/>
            <a:chOff x="0" y="0"/>
            <a:chExt cx="992608" cy="964495"/>
          </a:xfrm>
        </p:grpSpPr>
        <p:sp>
          <p:nvSpPr>
            <p:cNvPr id="66584" name="Freeform 9"/>
            <p:cNvSpPr>
              <a:spLocks noChangeArrowheads="1"/>
            </p:cNvSpPr>
            <p:nvPr/>
          </p:nvSpPr>
          <p:spPr bwMode="auto">
            <a:xfrm>
              <a:off x="0" y="657414"/>
              <a:ext cx="992608" cy="307081"/>
            </a:xfrm>
            <a:custGeom>
              <a:avLst/>
              <a:gdLst>
                <a:gd name="T0" fmla="*/ 0 w 110"/>
                <a:gd name="T1" fmla="*/ 0 h 34"/>
                <a:gd name="T2" fmla="*/ 496304 w 110"/>
                <a:gd name="T3" fmla="*/ 307081 h 34"/>
                <a:gd name="T4" fmla="*/ 992608 w 110"/>
                <a:gd name="T5" fmla="*/ 0 h 34"/>
                <a:gd name="T6" fmla="*/ 0 w 110"/>
                <a:gd name="T7" fmla="*/ 0 h 34"/>
                <a:gd name="T8" fmla="*/ 0 60000 65536"/>
                <a:gd name="T9" fmla="*/ 0 60000 65536"/>
                <a:gd name="T10" fmla="*/ 0 60000 65536"/>
                <a:gd name="T11" fmla="*/ 0 60000 65536"/>
                <a:gd name="T12" fmla="*/ 0 w 110"/>
                <a:gd name="T13" fmla="*/ 0 h 34"/>
                <a:gd name="T14" fmla="*/ 110 w 110"/>
                <a:gd name="T15" fmla="*/ 34 h 34"/>
              </a:gdLst>
              <a:ahLst/>
              <a:cxnLst>
                <a:cxn ang="T8">
                  <a:pos x="T0" y="T1"/>
                </a:cxn>
                <a:cxn ang="T9">
                  <a:pos x="T2" y="T3"/>
                </a:cxn>
                <a:cxn ang="T10">
                  <a:pos x="T4" y="T5"/>
                </a:cxn>
                <a:cxn ang="T11">
                  <a:pos x="T6" y="T7"/>
                </a:cxn>
              </a:cxnLst>
              <a:rect l="T12" t="T13" r="T14" b="T15"/>
              <a:pathLst>
                <a:path w="110" h="34">
                  <a:moveTo>
                    <a:pt x="0" y="0"/>
                  </a:moveTo>
                  <a:cubicBezTo>
                    <a:pt x="11" y="20"/>
                    <a:pt x="31" y="34"/>
                    <a:pt x="55" y="34"/>
                  </a:cubicBezTo>
                  <a:cubicBezTo>
                    <a:pt x="79" y="34"/>
                    <a:pt x="100" y="20"/>
                    <a:pt x="110" y="0"/>
                  </a:cubicBezTo>
                  <a:lnTo>
                    <a:pt x="0" y="0"/>
                  </a:lnTo>
                  <a:close/>
                </a:path>
              </a:pathLst>
            </a:custGeom>
            <a:solidFill>
              <a:srgbClr val="A2B932"/>
            </a:solidFill>
            <a:ln w="9525" cmpd="sng">
              <a:noFill/>
              <a:bevel/>
            </a:ln>
          </p:spPr>
          <p:txBody>
            <a:bodyPr/>
            <a:lstStyle/>
            <a:p>
              <a:endParaRPr lang="zh-CN" altLang="en-US"/>
            </a:p>
          </p:txBody>
        </p:sp>
        <p:sp>
          <p:nvSpPr>
            <p:cNvPr id="66585" name="Freeform 10"/>
            <p:cNvSpPr>
              <a:spLocks noChangeArrowheads="1"/>
            </p:cNvSpPr>
            <p:nvPr/>
          </p:nvSpPr>
          <p:spPr bwMode="auto">
            <a:xfrm>
              <a:off x="108127" y="0"/>
              <a:ext cx="361144" cy="577400"/>
            </a:xfrm>
            <a:custGeom>
              <a:avLst/>
              <a:gdLst>
                <a:gd name="T0" fmla="*/ 0 w 167"/>
                <a:gd name="T1" fmla="*/ 577400 h 267"/>
                <a:gd name="T2" fmla="*/ 361144 w 167"/>
                <a:gd name="T3" fmla="*/ 577400 h 267"/>
                <a:gd name="T4" fmla="*/ 361144 w 167"/>
                <a:gd name="T5" fmla="*/ 0 h 267"/>
                <a:gd name="T6" fmla="*/ 0 w 167"/>
                <a:gd name="T7" fmla="*/ 577400 h 267"/>
                <a:gd name="T8" fmla="*/ 0 60000 65536"/>
                <a:gd name="T9" fmla="*/ 0 60000 65536"/>
                <a:gd name="T10" fmla="*/ 0 60000 65536"/>
                <a:gd name="T11" fmla="*/ 0 60000 65536"/>
                <a:gd name="T12" fmla="*/ 0 w 167"/>
                <a:gd name="T13" fmla="*/ 0 h 267"/>
                <a:gd name="T14" fmla="*/ 167 w 167"/>
                <a:gd name="T15" fmla="*/ 267 h 267"/>
              </a:gdLst>
              <a:ahLst/>
              <a:cxnLst>
                <a:cxn ang="T8">
                  <a:pos x="T0" y="T1"/>
                </a:cxn>
                <a:cxn ang="T9">
                  <a:pos x="T2" y="T3"/>
                </a:cxn>
                <a:cxn ang="T10">
                  <a:pos x="T4" y="T5"/>
                </a:cxn>
                <a:cxn ang="T11">
                  <a:pos x="T6" y="T7"/>
                </a:cxn>
              </a:cxnLst>
              <a:rect l="T12" t="T13" r="T14" b="T15"/>
              <a:pathLst>
                <a:path w="167" h="267">
                  <a:moveTo>
                    <a:pt x="0" y="267"/>
                  </a:moveTo>
                  <a:lnTo>
                    <a:pt x="167" y="267"/>
                  </a:lnTo>
                  <a:lnTo>
                    <a:pt x="167" y="0"/>
                  </a:lnTo>
                  <a:lnTo>
                    <a:pt x="0" y="267"/>
                  </a:lnTo>
                  <a:close/>
                </a:path>
              </a:pathLst>
            </a:custGeom>
            <a:solidFill>
              <a:srgbClr val="A2B932"/>
            </a:solidFill>
            <a:ln w="9525" cmpd="sng">
              <a:noFill/>
              <a:bevel/>
            </a:ln>
          </p:spPr>
          <p:txBody>
            <a:bodyPr/>
            <a:lstStyle/>
            <a:p>
              <a:endParaRPr lang="zh-CN" altLang="en-US"/>
            </a:p>
          </p:txBody>
        </p:sp>
        <p:sp>
          <p:nvSpPr>
            <p:cNvPr id="66586" name="Freeform 11"/>
            <p:cNvSpPr>
              <a:spLocks noChangeArrowheads="1"/>
            </p:cNvSpPr>
            <p:nvPr/>
          </p:nvSpPr>
          <p:spPr bwMode="auto">
            <a:xfrm>
              <a:off x="540636" y="224905"/>
              <a:ext cx="261667" cy="361146"/>
            </a:xfrm>
            <a:custGeom>
              <a:avLst/>
              <a:gdLst>
                <a:gd name="T0" fmla="*/ 0 w 121"/>
                <a:gd name="T1" fmla="*/ 0 h 167"/>
                <a:gd name="T2" fmla="*/ 0 w 121"/>
                <a:gd name="T3" fmla="*/ 361146 h 167"/>
                <a:gd name="T4" fmla="*/ 261667 w 121"/>
                <a:gd name="T5" fmla="*/ 361146 h 167"/>
                <a:gd name="T6" fmla="*/ 0 w 121"/>
                <a:gd name="T7" fmla="*/ 0 h 167"/>
                <a:gd name="T8" fmla="*/ 0 60000 65536"/>
                <a:gd name="T9" fmla="*/ 0 60000 65536"/>
                <a:gd name="T10" fmla="*/ 0 60000 65536"/>
                <a:gd name="T11" fmla="*/ 0 60000 65536"/>
                <a:gd name="T12" fmla="*/ 0 w 121"/>
                <a:gd name="T13" fmla="*/ 0 h 167"/>
                <a:gd name="T14" fmla="*/ 121 w 121"/>
                <a:gd name="T15" fmla="*/ 167 h 167"/>
              </a:gdLst>
              <a:ahLst/>
              <a:cxnLst>
                <a:cxn ang="T8">
                  <a:pos x="T0" y="T1"/>
                </a:cxn>
                <a:cxn ang="T9">
                  <a:pos x="T2" y="T3"/>
                </a:cxn>
                <a:cxn ang="T10">
                  <a:pos x="T4" y="T5"/>
                </a:cxn>
                <a:cxn ang="T11">
                  <a:pos x="T6" y="T7"/>
                </a:cxn>
              </a:cxnLst>
              <a:rect l="T12" t="T13" r="T14" b="T15"/>
              <a:pathLst>
                <a:path w="121" h="167">
                  <a:moveTo>
                    <a:pt x="0" y="0"/>
                  </a:moveTo>
                  <a:lnTo>
                    <a:pt x="0" y="167"/>
                  </a:lnTo>
                  <a:lnTo>
                    <a:pt x="121" y="167"/>
                  </a:lnTo>
                  <a:lnTo>
                    <a:pt x="0" y="0"/>
                  </a:lnTo>
                  <a:close/>
                </a:path>
              </a:pathLst>
            </a:custGeom>
            <a:solidFill>
              <a:srgbClr val="A2B932"/>
            </a:solidFill>
            <a:ln w="9525" cmpd="sng">
              <a:noFill/>
              <a:bevel/>
            </a:ln>
          </p:spPr>
          <p:txBody>
            <a:bodyPr/>
            <a:lstStyle/>
            <a:p>
              <a:endParaRPr lang="zh-CN" altLang="en-US"/>
            </a:p>
          </p:txBody>
        </p:sp>
      </p:grpSp>
      <p:sp>
        <p:nvSpPr>
          <p:cNvPr id="40986" name="TextBox 682"/>
          <p:cNvSpPr>
            <a:spLocks noChangeArrowheads="1"/>
          </p:cNvSpPr>
          <p:nvPr/>
        </p:nvSpPr>
        <p:spPr bwMode="auto">
          <a:xfrm>
            <a:off x="4149725" y="4651375"/>
            <a:ext cx="1319213" cy="1016000"/>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en-US" altLang="zh-CN" sz="6000">
                <a:latin typeface="微软雅黑" panose="020B0503020204020204" pitchFamily="34" charset="-122"/>
                <a:ea typeface="微软雅黑" panose="020B0503020204020204" pitchFamily="34" charset="-122"/>
                <a:sym typeface="微软雅黑" panose="020B0503020204020204" pitchFamily="34" charset="-122"/>
              </a:rPr>
              <a:t>8%</a:t>
            </a:r>
            <a:endParaRPr lang="zh-CN" altLang="en-US" sz="6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987" name="TextBox 682"/>
          <p:cNvSpPr>
            <a:spLocks noChangeArrowheads="1"/>
          </p:cNvSpPr>
          <p:nvPr/>
        </p:nvSpPr>
        <p:spPr bwMode="auto">
          <a:xfrm>
            <a:off x="3924300" y="3135313"/>
            <a:ext cx="1768475" cy="1014412"/>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en-US" altLang="zh-CN" sz="6000">
                <a:latin typeface="微软雅黑" panose="020B0503020204020204" pitchFamily="34" charset="-122"/>
                <a:ea typeface="微软雅黑" panose="020B0503020204020204" pitchFamily="34" charset="-122"/>
                <a:sym typeface="微软雅黑" panose="020B0503020204020204" pitchFamily="34" charset="-122"/>
              </a:rPr>
              <a:t>72%</a:t>
            </a:r>
            <a:endParaRPr lang="zh-CN" altLang="en-US" sz="6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988" name="TextBox 682"/>
          <p:cNvSpPr>
            <a:spLocks noChangeArrowheads="1"/>
          </p:cNvSpPr>
          <p:nvPr/>
        </p:nvSpPr>
        <p:spPr bwMode="auto">
          <a:xfrm>
            <a:off x="4083050" y="1644650"/>
            <a:ext cx="1450975" cy="1014413"/>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en-US" altLang="zh-CN" sz="6000">
                <a:latin typeface="微软雅黑" panose="020B0503020204020204" pitchFamily="34" charset="-122"/>
                <a:ea typeface="微软雅黑" panose="020B0503020204020204" pitchFamily="34" charset="-122"/>
                <a:sym typeface="微软雅黑" panose="020B0503020204020204" pitchFamily="34" charset="-122"/>
              </a:rPr>
              <a:t>20</a:t>
            </a:r>
            <a:r>
              <a:rPr lang="en-US" altLang="zh-CN" sz="320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5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989" name="直接连接符 25"/>
          <p:cNvSpPr>
            <a:spLocks noChangeShapeType="1"/>
          </p:cNvSpPr>
          <p:nvPr/>
        </p:nvSpPr>
        <p:spPr bwMode="auto">
          <a:xfrm>
            <a:off x="911225" y="1495425"/>
            <a:ext cx="10594975" cy="0"/>
          </a:xfrm>
          <a:prstGeom prst="line">
            <a:avLst/>
          </a:prstGeom>
          <a:noFill/>
          <a:ln w="6350">
            <a:solidFill>
              <a:srgbClr val="7F7F7F"/>
            </a:solidFill>
            <a:prstDash val="sysDash"/>
            <a:bevel/>
          </a:ln>
        </p:spPr>
        <p:txBody>
          <a:bodyPr/>
          <a:lstStyle/>
          <a:p>
            <a:endParaRPr lang="zh-CN" altLang="en-US"/>
          </a:p>
        </p:txBody>
      </p:sp>
      <p:sp>
        <p:nvSpPr>
          <p:cNvPr id="40990" name="直接连接符 26"/>
          <p:cNvSpPr>
            <a:spLocks noChangeShapeType="1"/>
          </p:cNvSpPr>
          <p:nvPr/>
        </p:nvSpPr>
        <p:spPr bwMode="auto">
          <a:xfrm>
            <a:off x="911225" y="4349750"/>
            <a:ext cx="10594975" cy="0"/>
          </a:xfrm>
          <a:prstGeom prst="line">
            <a:avLst/>
          </a:prstGeom>
          <a:noFill/>
          <a:ln w="6350">
            <a:solidFill>
              <a:srgbClr val="7F7F7F"/>
            </a:solidFill>
            <a:prstDash val="sysDash"/>
            <a:bevel/>
          </a:ln>
        </p:spPr>
        <p:txBody>
          <a:bodyPr/>
          <a:lstStyle/>
          <a:p>
            <a:endParaRPr lang="zh-CN" altLang="en-US"/>
          </a:p>
        </p:txBody>
      </p:sp>
      <p:sp>
        <p:nvSpPr>
          <p:cNvPr id="40991" name="直接连接符 27"/>
          <p:cNvSpPr>
            <a:spLocks noChangeShapeType="1"/>
          </p:cNvSpPr>
          <p:nvPr/>
        </p:nvSpPr>
        <p:spPr bwMode="auto">
          <a:xfrm>
            <a:off x="911225" y="5907088"/>
            <a:ext cx="10594975" cy="0"/>
          </a:xfrm>
          <a:prstGeom prst="line">
            <a:avLst/>
          </a:prstGeom>
          <a:noFill/>
          <a:ln w="6350">
            <a:solidFill>
              <a:srgbClr val="7F7F7F"/>
            </a:solidFill>
            <a:prstDash val="sysDash"/>
            <a:bevel/>
          </a:ln>
        </p:spPr>
        <p:txBody>
          <a:bodyPr/>
          <a:lstStyle/>
          <a:p>
            <a:endParaRPr lang="zh-CN" altLang="en-US"/>
          </a:p>
        </p:txBody>
      </p:sp>
      <p:sp>
        <p:nvSpPr>
          <p:cNvPr id="40995" name="直接连接符 31"/>
          <p:cNvSpPr>
            <a:spLocks noChangeShapeType="1"/>
          </p:cNvSpPr>
          <p:nvPr/>
        </p:nvSpPr>
        <p:spPr bwMode="auto">
          <a:xfrm>
            <a:off x="911225" y="2919413"/>
            <a:ext cx="10594975" cy="0"/>
          </a:xfrm>
          <a:prstGeom prst="line">
            <a:avLst/>
          </a:prstGeom>
          <a:noFill/>
          <a:ln w="6350">
            <a:solidFill>
              <a:srgbClr val="7F7F7F"/>
            </a:solidFill>
            <a:prstDash val="sysDash"/>
            <a:bevel/>
          </a:ln>
        </p:spPr>
        <p:txBody>
          <a:bodyPr/>
          <a:lstStyle/>
          <a:p>
            <a:endParaRPr lang="zh-CN" altLang="en-US"/>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989"/>
                                        </p:tgtEl>
                                        <p:attrNameLst>
                                          <p:attrName>style.visibility</p:attrName>
                                        </p:attrNameLst>
                                      </p:cBhvr>
                                      <p:to>
                                        <p:strVal val="visible"/>
                                      </p:to>
                                    </p:set>
                                    <p:animEffect>
                                      <p:cBhvr>
                                        <p:cTn id="7" dur="500"/>
                                        <p:tgtEl>
                                          <p:spTgt spid="40989"/>
                                        </p:tgtEl>
                                      </p:cBhvr>
                                    </p:animEffect>
                                  </p:childTnLst>
                                </p:cTn>
                              </p:par>
                            </p:childTnLst>
                          </p:cTn>
                        </p:par>
                        <p:par>
                          <p:cTn id="8" fill="hold">
                            <p:stCondLst>
                              <p:cond delay="500"/>
                            </p:stCondLst>
                            <p:childTnLst>
                              <p:par>
                                <p:cTn id="9" presetID="2" presetClass="entr" presetSubtype="12" fill="hold" grpId="0" nodeType="afterEffect">
                                  <p:stCondLst>
                                    <p:cond delay="0"/>
                                  </p:stCondLst>
                                  <p:childTnLst>
                                    <p:set>
                                      <p:cBhvr>
                                        <p:cTn id="10" dur="1" fill="hold">
                                          <p:stCondLst>
                                            <p:cond delay="0"/>
                                          </p:stCondLst>
                                        </p:cTn>
                                        <p:tgtEl>
                                          <p:spTgt spid="40981"/>
                                        </p:tgtEl>
                                        <p:attrNameLst>
                                          <p:attrName>style.visibility</p:attrName>
                                        </p:attrNameLst>
                                      </p:cBhvr>
                                      <p:to>
                                        <p:strVal val="visible"/>
                                      </p:to>
                                    </p:set>
                                    <p:anim calcmode="lin" valueType="num">
                                      <p:cBhvr>
                                        <p:cTn id="11" dur="1000" fill="hold"/>
                                        <p:tgtEl>
                                          <p:spTgt spid="40981"/>
                                        </p:tgtEl>
                                        <p:attrNameLst>
                                          <p:attrName>ppt_x</p:attrName>
                                        </p:attrNameLst>
                                      </p:cBhvr>
                                      <p:tavLst>
                                        <p:tav tm="0">
                                          <p:val>
                                            <p:strVal val="0-#ppt_w/2"/>
                                          </p:val>
                                        </p:tav>
                                        <p:tav tm="100000">
                                          <p:val>
                                            <p:strVal val="#ppt_x"/>
                                          </p:val>
                                        </p:tav>
                                      </p:tavLst>
                                    </p:anim>
                                    <p:anim calcmode="lin" valueType="num">
                                      <p:cBhvr>
                                        <p:cTn id="12" dur="1000" fill="hold"/>
                                        <p:tgtEl>
                                          <p:spTgt spid="40981"/>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3" presetClass="entr" presetSubtype="16" fill="hold" grpId="0" nodeType="afterEffect">
                                  <p:stCondLst>
                                    <p:cond delay="0"/>
                                  </p:stCondLst>
                                  <p:childTnLst>
                                    <p:set>
                                      <p:cBhvr>
                                        <p:cTn id="15" dur="1" fill="hold">
                                          <p:stCondLst>
                                            <p:cond delay="0"/>
                                          </p:stCondLst>
                                        </p:cTn>
                                        <p:tgtEl>
                                          <p:spTgt spid="40988"/>
                                        </p:tgtEl>
                                        <p:attrNameLst>
                                          <p:attrName>style.visibility</p:attrName>
                                        </p:attrNameLst>
                                      </p:cBhvr>
                                      <p:to>
                                        <p:strVal val="visible"/>
                                      </p:to>
                                    </p:set>
                                    <p:anim calcmode="lin" valueType="num">
                                      <p:cBhvr>
                                        <p:cTn id="16" dur="250" fill="hold"/>
                                        <p:tgtEl>
                                          <p:spTgt spid="40988"/>
                                        </p:tgtEl>
                                        <p:attrNameLst>
                                          <p:attrName>ppt_w</p:attrName>
                                        </p:attrNameLst>
                                      </p:cBhvr>
                                      <p:tavLst>
                                        <p:tav tm="0">
                                          <p:val>
                                            <p:fltVal val="0"/>
                                          </p:val>
                                        </p:tav>
                                        <p:tav tm="100000">
                                          <p:val>
                                            <p:strVal val="#ppt_w"/>
                                          </p:val>
                                        </p:tav>
                                      </p:tavLst>
                                    </p:anim>
                                    <p:anim calcmode="lin" valueType="num">
                                      <p:cBhvr>
                                        <p:cTn id="17" dur="250" fill="hold"/>
                                        <p:tgtEl>
                                          <p:spTgt spid="40988"/>
                                        </p:tgtEl>
                                        <p:attrNameLst>
                                          <p:attrName>ppt_h</p:attrName>
                                        </p:attrNameLst>
                                      </p:cBhvr>
                                      <p:tavLst>
                                        <p:tav tm="0">
                                          <p:val>
                                            <p:fltVal val="0"/>
                                          </p:val>
                                        </p:tav>
                                        <p:tav tm="100000">
                                          <p:val>
                                            <p:strVal val="#ppt_h"/>
                                          </p:val>
                                        </p:tav>
                                      </p:tavLst>
                                    </p:anim>
                                  </p:childTnLst>
                                </p:cTn>
                              </p:par>
                              <p:par>
                                <p:cTn id="18" presetID="6" presetClass="emph" presetSubtype="0" autoRev="1" fill="hold" grpId="1" nodeType="withEffect">
                                  <p:stCondLst>
                                    <p:cond delay="0"/>
                                  </p:stCondLst>
                                  <p:childTnLst>
                                    <p:animScale>
                                      <p:cBhvr>
                                        <p:cTn id="19" dur="350" fill="hold"/>
                                        <p:tgtEl>
                                          <p:spTgt spid="40988"/>
                                        </p:tgtEl>
                                      </p:cBhvr>
                                      <p:by x="110000" y="110000"/>
                                    </p:animScale>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0995"/>
                                        </p:tgtEl>
                                        <p:attrNameLst>
                                          <p:attrName>style.visibility</p:attrName>
                                        </p:attrNameLst>
                                      </p:cBhvr>
                                      <p:to>
                                        <p:strVal val="visible"/>
                                      </p:to>
                                    </p:set>
                                    <p:animEffect>
                                      <p:cBhvr>
                                        <p:cTn id="23" dur="500"/>
                                        <p:tgtEl>
                                          <p:spTgt spid="40995"/>
                                        </p:tgtEl>
                                      </p:cBhvr>
                                    </p:animEffect>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40977"/>
                                        </p:tgtEl>
                                        <p:attrNameLst>
                                          <p:attrName>style.visibility</p:attrName>
                                        </p:attrNameLst>
                                      </p:cBhvr>
                                      <p:to>
                                        <p:strVal val="visible"/>
                                      </p:to>
                                    </p:set>
                                    <p:anim calcmode="lin" valueType="num">
                                      <p:cBhvr>
                                        <p:cTn id="27" dur="1000" fill="hold"/>
                                        <p:tgtEl>
                                          <p:spTgt spid="40977"/>
                                        </p:tgtEl>
                                        <p:attrNameLst>
                                          <p:attrName>ppt_x</p:attrName>
                                        </p:attrNameLst>
                                      </p:cBhvr>
                                      <p:tavLst>
                                        <p:tav tm="0">
                                          <p:val>
                                            <p:strVal val="0-#ppt_w/2"/>
                                          </p:val>
                                        </p:tav>
                                        <p:tav tm="100000">
                                          <p:val>
                                            <p:strVal val="#ppt_x"/>
                                          </p:val>
                                        </p:tav>
                                      </p:tavLst>
                                    </p:anim>
                                    <p:anim calcmode="lin" valueType="num">
                                      <p:cBhvr>
                                        <p:cTn id="28" dur="1000" fill="hold"/>
                                        <p:tgtEl>
                                          <p:spTgt spid="40977"/>
                                        </p:tgtEl>
                                        <p:attrNameLst>
                                          <p:attrName>ppt_y</p:attrName>
                                        </p:attrNameLst>
                                      </p:cBhvr>
                                      <p:tavLst>
                                        <p:tav tm="0">
                                          <p:val>
                                            <p:strVal val="#ppt_y"/>
                                          </p:val>
                                        </p:tav>
                                        <p:tav tm="100000">
                                          <p:val>
                                            <p:strVal val="#ppt_y"/>
                                          </p:val>
                                        </p:tav>
                                      </p:tavLst>
                                    </p:anim>
                                  </p:childTnLst>
                                </p:cTn>
                              </p:par>
                            </p:childTnLst>
                          </p:cTn>
                        </p:par>
                        <p:par>
                          <p:cTn id="29" fill="hold">
                            <p:stCondLst>
                              <p:cond delay="3500"/>
                            </p:stCondLst>
                            <p:childTnLst>
                              <p:par>
                                <p:cTn id="30" presetID="23" presetClass="entr" presetSubtype="16" fill="hold" grpId="0" nodeType="afterEffect">
                                  <p:stCondLst>
                                    <p:cond delay="0"/>
                                  </p:stCondLst>
                                  <p:childTnLst>
                                    <p:set>
                                      <p:cBhvr>
                                        <p:cTn id="31" dur="1" fill="hold">
                                          <p:stCondLst>
                                            <p:cond delay="0"/>
                                          </p:stCondLst>
                                        </p:cTn>
                                        <p:tgtEl>
                                          <p:spTgt spid="40987"/>
                                        </p:tgtEl>
                                        <p:attrNameLst>
                                          <p:attrName>style.visibility</p:attrName>
                                        </p:attrNameLst>
                                      </p:cBhvr>
                                      <p:to>
                                        <p:strVal val="visible"/>
                                      </p:to>
                                    </p:set>
                                    <p:anim calcmode="lin" valueType="num">
                                      <p:cBhvr>
                                        <p:cTn id="32" dur="250" fill="hold"/>
                                        <p:tgtEl>
                                          <p:spTgt spid="40987"/>
                                        </p:tgtEl>
                                        <p:attrNameLst>
                                          <p:attrName>ppt_w</p:attrName>
                                        </p:attrNameLst>
                                      </p:cBhvr>
                                      <p:tavLst>
                                        <p:tav tm="0">
                                          <p:val>
                                            <p:fltVal val="0"/>
                                          </p:val>
                                        </p:tav>
                                        <p:tav tm="100000">
                                          <p:val>
                                            <p:strVal val="#ppt_w"/>
                                          </p:val>
                                        </p:tav>
                                      </p:tavLst>
                                    </p:anim>
                                    <p:anim calcmode="lin" valueType="num">
                                      <p:cBhvr>
                                        <p:cTn id="33" dur="250" fill="hold"/>
                                        <p:tgtEl>
                                          <p:spTgt spid="40987"/>
                                        </p:tgtEl>
                                        <p:attrNameLst>
                                          <p:attrName>ppt_h</p:attrName>
                                        </p:attrNameLst>
                                      </p:cBhvr>
                                      <p:tavLst>
                                        <p:tav tm="0">
                                          <p:val>
                                            <p:fltVal val="0"/>
                                          </p:val>
                                        </p:tav>
                                        <p:tav tm="100000">
                                          <p:val>
                                            <p:strVal val="#ppt_h"/>
                                          </p:val>
                                        </p:tav>
                                      </p:tavLst>
                                    </p:anim>
                                  </p:childTnLst>
                                </p:cTn>
                              </p:par>
                              <p:par>
                                <p:cTn id="34" presetID="6" presetClass="emph" presetSubtype="0" autoRev="1" fill="hold" grpId="1" nodeType="withEffect">
                                  <p:stCondLst>
                                    <p:cond delay="0"/>
                                  </p:stCondLst>
                                  <p:childTnLst>
                                    <p:animScale>
                                      <p:cBhvr>
                                        <p:cTn id="35" dur="350" fill="hold"/>
                                        <p:tgtEl>
                                          <p:spTgt spid="40987"/>
                                        </p:tgtEl>
                                      </p:cBhvr>
                                      <p:by x="110000" y="110000"/>
                                    </p:animScale>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0990"/>
                                        </p:tgtEl>
                                        <p:attrNameLst>
                                          <p:attrName>style.visibility</p:attrName>
                                        </p:attrNameLst>
                                      </p:cBhvr>
                                      <p:to>
                                        <p:strVal val="visible"/>
                                      </p:to>
                                    </p:set>
                                    <p:animEffect>
                                      <p:cBhvr>
                                        <p:cTn id="39" dur="500"/>
                                        <p:tgtEl>
                                          <p:spTgt spid="40990"/>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40982"/>
                                        </p:tgtEl>
                                        <p:attrNameLst>
                                          <p:attrName>style.visibility</p:attrName>
                                        </p:attrNameLst>
                                      </p:cBhvr>
                                      <p:to>
                                        <p:strVal val="visible"/>
                                      </p:to>
                                    </p:set>
                                    <p:animEffect>
                                      <p:cBhvr>
                                        <p:cTn id="43" dur="1000"/>
                                        <p:tgtEl>
                                          <p:spTgt spid="40982"/>
                                        </p:tgtEl>
                                      </p:cBhvr>
                                    </p:animEffect>
                                    <p:anim calcmode="lin" valueType="num">
                                      <p:cBhvr>
                                        <p:cTn id="44" dur="1000" fill="hold"/>
                                        <p:tgtEl>
                                          <p:spTgt spid="40982"/>
                                        </p:tgtEl>
                                        <p:attrNameLst>
                                          <p:attrName>ppt_x</p:attrName>
                                        </p:attrNameLst>
                                      </p:cBhvr>
                                      <p:tavLst>
                                        <p:tav tm="0">
                                          <p:val>
                                            <p:strVal val="#ppt_x"/>
                                          </p:val>
                                        </p:tav>
                                        <p:tav tm="100000">
                                          <p:val>
                                            <p:strVal val="#ppt_x"/>
                                          </p:val>
                                        </p:tav>
                                      </p:tavLst>
                                    </p:anim>
                                    <p:anim calcmode="lin" valueType="num">
                                      <p:cBhvr>
                                        <p:cTn id="45" dur="1000" fill="hold"/>
                                        <p:tgtEl>
                                          <p:spTgt spid="40982"/>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23" presetClass="entr" presetSubtype="16" fill="hold" grpId="0" nodeType="afterEffect">
                                  <p:stCondLst>
                                    <p:cond delay="0"/>
                                  </p:stCondLst>
                                  <p:childTnLst>
                                    <p:set>
                                      <p:cBhvr>
                                        <p:cTn id="48" dur="1" fill="hold">
                                          <p:stCondLst>
                                            <p:cond delay="0"/>
                                          </p:stCondLst>
                                        </p:cTn>
                                        <p:tgtEl>
                                          <p:spTgt spid="40986"/>
                                        </p:tgtEl>
                                        <p:attrNameLst>
                                          <p:attrName>style.visibility</p:attrName>
                                        </p:attrNameLst>
                                      </p:cBhvr>
                                      <p:to>
                                        <p:strVal val="visible"/>
                                      </p:to>
                                    </p:set>
                                    <p:anim calcmode="lin" valueType="num">
                                      <p:cBhvr>
                                        <p:cTn id="49" dur="250" fill="hold"/>
                                        <p:tgtEl>
                                          <p:spTgt spid="40986"/>
                                        </p:tgtEl>
                                        <p:attrNameLst>
                                          <p:attrName>ppt_w</p:attrName>
                                        </p:attrNameLst>
                                      </p:cBhvr>
                                      <p:tavLst>
                                        <p:tav tm="0">
                                          <p:val>
                                            <p:fltVal val="0"/>
                                          </p:val>
                                        </p:tav>
                                        <p:tav tm="100000">
                                          <p:val>
                                            <p:strVal val="#ppt_w"/>
                                          </p:val>
                                        </p:tav>
                                      </p:tavLst>
                                    </p:anim>
                                    <p:anim calcmode="lin" valueType="num">
                                      <p:cBhvr>
                                        <p:cTn id="50" dur="250" fill="hold"/>
                                        <p:tgtEl>
                                          <p:spTgt spid="40986"/>
                                        </p:tgtEl>
                                        <p:attrNameLst>
                                          <p:attrName>ppt_h</p:attrName>
                                        </p:attrNameLst>
                                      </p:cBhvr>
                                      <p:tavLst>
                                        <p:tav tm="0">
                                          <p:val>
                                            <p:fltVal val="0"/>
                                          </p:val>
                                        </p:tav>
                                        <p:tav tm="100000">
                                          <p:val>
                                            <p:strVal val="#ppt_h"/>
                                          </p:val>
                                        </p:tav>
                                      </p:tavLst>
                                    </p:anim>
                                  </p:childTnLst>
                                </p:cTn>
                              </p:par>
                              <p:par>
                                <p:cTn id="51" presetID="6" presetClass="emph" presetSubtype="0" autoRev="1" fill="hold" grpId="1" nodeType="withEffect">
                                  <p:stCondLst>
                                    <p:cond delay="0"/>
                                  </p:stCondLst>
                                  <p:childTnLst>
                                    <p:animScale>
                                      <p:cBhvr>
                                        <p:cTn id="52" dur="350" fill="hold"/>
                                        <p:tgtEl>
                                          <p:spTgt spid="40986"/>
                                        </p:tgtEl>
                                      </p:cBhvr>
                                      <p:by x="110000" y="110000"/>
                                    </p:animScale>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40991"/>
                                        </p:tgtEl>
                                        <p:attrNameLst>
                                          <p:attrName>style.visibility</p:attrName>
                                        </p:attrNameLst>
                                      </p:cBhvr>
                                      <p:to>
                                        <p:strVal val="visible"/>
                                      </p:to>
                                    </p:set>
                                    <p:animEffect>
                                      <p:cBhvr>
                                        <p:cTn id="56" dur="500"/>
                                        <p:tgtEl>
                                          <p:spTgt spid="40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1" grpId="0" animBg="1"/>
      <p:bldP spid="40986" grpId="0" bldLvl="0" autoUpdateAnimBg="0"/>
      <p:bldP spid="40986" grpId="1" bldLvl="0" autoUpdateAnimBg="0"/>
      <p:bldP spid="40987" grpId="0" bldLvl="0" autoUpdateAnimBg="0"/>
      <p:bldP spid="40987" grpId="1" bldLvl="0" autoUpdateAnimBg="0"/>
      <p:bldP spid="40988" grpId="0" bldLvl="0" autoUpdateAnimBg="0"/>
      <p:bldP spid="40988" grpId="1" bldLvl="0" autoUpdateAnimBg="0"/>
      <p:bldP spid="40989" grpId="0" animBg="1"/>
      <p:bldP spid="40990" grpId="0" animBg="1"/>
      <p:bldP spid="40991" grpId="0" animBg="1"/>
      <p:bldP spid="40995"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68610"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68611" name="Group 3"/>
          <p:cNvGrpSpPr/>
          <p:nvPr/>
        </p:nvGrpSpPr>
        <p:grpSpPr bwMode="auto">
          <a:xfrm>
            <a:off x="0" y="6400800"/>
            <a:ext cx="12192000" cy="457200"/>
            <a:chOff x="0" y="0"/>
            <a:chExt cx="12192000" cy="1545465"/>
          </a:xfrm>
        </p:grpSpPr>
        <p:sp>
          <p:nvSpPr>
            <p:cNvPr id="68632"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8633"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8634"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8635"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8636"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8637"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68612"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8613"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8614"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8615"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8616"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8617"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8618"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2001" name="图片 7"/>
          <p:cNvPicPr>
            <a:picLocks noChangeAspect="1" noChangeArrowheads="1"/>
          </p:cNvPicPr>
          <p:nvPr/>
        </p:nvPicPr>
        <p:blipFill>
          <a:blip r:embed="rId3"/>
          <a:srcRect/>
          <a:stretch>
            <a:fillRect/>
          </a:stretch>
        </p:blipFill>
        <p:spPr bwMode="auto">
          <a:xfrm>
            <a:off x="1176338" y="1735138"/>
            <a:ext cx="3670300" cy="1951037"/>
          </a:xfrm>
          <a:prstGeom prst="rect">
            <a:avLst/>
          </a:prstGeom>
          <a:noFill/>
          <a:ln w="9525">
            <a:noFill/>
            <a:miter lim="800000"/>
            <a:headEnd/>
            <a:tailEnd/>
          </a:ln>
        </p:spPr>
      </p:pic>
      <p:sp>
        <p:nvSpPr>
          <p:cNvPr id="42002" name="矩形 8"/>
          <p:cNvSpPr>
            <a:spLocks noChangeArrowheads="1"/>
          </p:cNvSpPr>
          <p:nvPr/>
        </p:nvSpPr>
        <p:spPr bwMode="auto">
          <a:xfrm>
            <a:off x="4841875" y="823913"/>
            <a:ext cx="2378075" cy="5251450"/>
          </a:xfrm>
          <a:prstGeom prst="rect">
            <a:avLst/>
          </a:prstGeom>
          <a:solidFill>
            <a:srgbClr val="3D9EE8"/>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42003" name="图片 9"/>
          <p:cNvPicPr>
            <a:picLocks noChangeAspect="1" noChangeArrowheads="1"/>
          </p:cNvPicPr>
          <p:nvPr/>
        </p:nvPicPr>
        <p:blipFill>
          <a:blip r:embed="rId4"/>
          <a:srcRect/>
          <a:stretch>
            <a:fillRect/>
          </a:stretch>
        </p:blipFill>
        <p:spPr bwMode="auto">
          <a:xfrm>
            <a:off x="7216775" y="1735138"/>
            <a:ext cx="3660775" cy="1951037"/>
          </a:xfrm>
          <a:prstGeom prst="rect">
            <a:avLst/>
          </a:prstGeom>
          <a:noFill/>
          <a:ln w="9525">
            <a:noFill/>
            <a:miter lim="800000"/>
            <a:headEnd/>
            <a:tailEnd/>
          </a:ln>
        </p:spPr>
      </p:pic>
      <p:grpSp>
        <p:nvGrpSpPr>
          <p:cNvPr id="42004" name="Group 20"/>
          <p:cNvGrpSpPr/>
          <p:nvPr/>
        </p:nvGrpSpPr>
        <p:grpSpPr bwMode="auto">
          <a:xfrm>
            <a:off x="8264525" y="1106488"/>
            <a:ext cx="1655763" cy="1538287"/>
            <a:chOff x="0" y="0"/>
            <a:chExt cx="1656184" cy="1538354"/>
          </a:xfrm>
        </p:grpSpPr>
        <p:sp>
          <p:nvSpPr>
            <p:cNvPr id="68630" name="椭圆 11"/>
            <p:cNvSpPr>
              <a:spLocks noChangeArrowheads="1"/>
            </p:cNvSpPr>
            <p:nvPr/>
          </p:nvSpPr>
          <p:spPr bwMode="auto">
            <a:xfrm>
              <a:off x="58915" y="0"/>
              <a:ext cx="1538354" cy="1538354"/>
            </a:xfrm>
            <a:prstGeom prst="ellipse">
              <a:avLst/>
            </a:prstGeom>
            <a:solidFill>
              <a:srgbClr val="B0CF08"/>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8631" name="文本框 12"/>
            <p:cNvSpPr>
              <a:spLocks noChangeArrowheads="1"/>
            </p:cNvSpPr>
            <p:nvPr/>
          </p:nvSpPr>
          <p:spPr bwMode="auto">
            <a:xfrm>
              <a:off x="0" y="261345"/>
              <a:ext cx="1656184" cy="1015663"/>
            </a:xfrm>
            <a:prstGeom prst="rect">
              <a:avLst/>
            </a:prstGeom>
            <a:noFill/>
            <a:ln w="9525">
              <a:noFill/>
              <a:miter lim="800000"/>
            </a:ln>
          </p:spPr>
          <p:txBody>
            <a:bodyPr>
              <a:spAutoFit/>
            </a:bodyPr>
            <a:lstStyle/>
            <a:p>
              <a:pPr algn="ctr" eaLnBrk="1" hangingPunct="1">
                <a:buFont typeface="Arial" panose="020B0604020202020204" pitchFamily="34" charset="0"/>
                <a:buNone/>
              </a:pPr>
              <a:r>
                <a:rPr lang="en-US" altLang="zh-CN" sz="2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WE</a:t>
              </a:r>
              <a:endParaRPr lang="zh-CN" altLang="en-US" sz="2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buFont typeface="Arial" panose="020B0604020202020204" pitchFamily="34" charset="0"/>
                <a:buNone/>
              </a:pPr>
              <a:r>
                <a:rPr lang="en-US" altLang="zh-CN" sz="2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HOPE</a:t>
              </a:r>
              <a:endParaRPr lang="zh-CN" altLang="en-US" sz="2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hangingPunct="1">
                <a:buFont typeface="Arial" panose="020B0604020202020204" pitchFamily="34" charset="0"/>
                <a:buNone/>
              </a:pPr>
              <a:r>
                <a:rPr lang="en-US" altLang="zh-CN" sz="2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THAT</a:t>
              </a:r>
              <a:endParaRPr lang="zh-CN" altLang="en-US" sz="2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2008" name="文本框 22"/>
          <p:cNvSpPr>
            <a:spLocks noChangeArrowheads="1"/>
          </p:cNvSpPr>
          <p:nvPr/>
        </p:nvSpPr>
        <p:spPr bwMode="auto">
          <a:xfrm>
            <a:off x="5132388" y="1054100"/>
            <a:ext cx="2243137" cy="1016000"/>
          </a:xfrm>
          <a:prstGeom prst="rect">
            <a:avLst/>
          </a:prstGeom>
          <a:noFill/>
          <a:ln w="9525">
            <a:noFill/>
            <a:miter lim="800000"/>
          </a:ln>
        </p:spPr>
        <p:txBody>
          <a:bodyPr>
            <a:spAutoFit/>
          </a:bodyPr>
          <a:lstStyle/>
          <a:p>
            <a:pPr eaLnBrk="1" hangingPunct="1">
              <a:buFont typeface="Arial" panose="020B0604020202020204" pitchFamily="34" charset="0"/>
              <a:buNone/>
            </a:pPr>
            <a:r>
              <a:rPr lang="en-US" altLang="zh-CN" sz="6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TOP</a:t>
            </a:r>
            <a:endParaRPr lang="zh-CN" altLang="en-US" sz="60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010" name="直接连接符 16"/>
          <p:cNvSpPr>
            <a:spLocks noChangeShapeType="1"/>
          </p:cNvSpPr>
          <p:nvPr/>
        </p:nvSpPr>
        <p:spPr bwMode="auto">
          <a:xfrm>
            <a:off x="5016500" y="3527425"/>
            <a:ext cx="1914525" cy="1588"/>
          </a:xfrm>
          <a:prstGeom prst="line">
            <a:avLst/>
          </a:prstGeom>
          <a:noFill/>
          <a:ln w="6350">
            <a:solidFill>
              <a:schemeClr val="bg1"/>
            </a:solidFill>
            <a:bevel/>
          </a:ln>
        </p:spPr>
        <p:txBody>
          <a:bodyPr/>
          <a:lstStyle/>
          <a:p>
            <a:endParaRPr lang="zh-CN" altLang="en-US"/>
          </a:p>
        </p:txBody>
      </p:sp>
      <p:sp>
        <p:nvSpPr>
          <p:cNvPr id="42011" name="TextBox 2"/>
          <p:cNvSpPr>
            <a:spLocks noChangeArrowheads="1"/>
          </p:cNvSpPr>
          <p:nvPr/>
        </p:nvSpPr>
        <p:spPr bwMode="auto">
          <a:xfrm>
            <a:off x="5021263" y="3843338"/>
            <a:ext cx="2019300" cy="429895"/>
          </a:xfrm>
          <a:prstGeom prst="rect">
            <a:avLst/>
          </a:prstGeom>
          <a:noFill/>
          <a:ln w="9525">
            <a:noFill/>
            <a:miter lim="800000"/>
          </a:ln>
        </p:spPr>
        <p:txBody>
          <a:bodyPr>
            <a:spAutoFit/>
          </a:bodyPr>
          <a:lstStyle/>
          <a:p>
            <a:pPr eaLnBrk="1" hangingPunct="1">
              <a:buFont typeface="Arial" panose="020B0604020202020204" pitchFamily="34" charset="0"/>
              <a:buNone/>
            </a:pPr>
            <a:endParaRPr lang="en-US" altLang="zh-CN"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endParaRPr lang="zh-CN" altLang="en-US" sz="11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002"/>
                                        </p:tgtEl>
                                        <p:attrNameLst>
                                          <p:attrName>style.visibility</p:attrName>
                                        </p:attrNameLst>
                                      </p:cBhvr>
                                      <p:to>
                                        <p:strVal val="visible"/>
                                      </p:to>
                                    </p:set>
                                    <p:animEffect>
                                      <p:cBhvr>
                                        <p:cTn id="7" dur="500"/>
                                        <p:tgtEl>
                                          <p:spTgt spid="42002"/>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42008"/>
                                        </p:tgtEl>
                                        <p:attrNameLst>
                                          <p:attrName>style.visibility</p:attrName>
                                        </p:attrNameLst>
                                      </p:cBhvr>
                                      <p:to>
                                        <p:strVal val="visible"/>
                                      </p:to>
                                    </p:set>
                                    <p:anim calcmode="lin" valueType="num">
                                      <p:cBhvr>
                                        <p:cTn id="11" dur="500" fill="hold"/>
                                        <p:tgtEl>
                                          <p:spTgt spid="42008"/>
                                        </p:tgtEl>
                                        <p:attrNameLst>
                                          <p:attrName>ppt_w</p:attrName>
                                        </p:attrNameLst>
                                      </p:cBhvr>
                                      <p:tavLst>
                                        <p:tav tm="0">
                                          <p:val>
                                            <p:strVal val="4*#ppt_w"/>
                                          </p:val>
                                        </p:tav>
                                        <p:tav tm="100000">
                                          <p:val>
                                            <p:strVal val="#ppt_w"/>
                                          </p:val>
                                        </p:tav>
                                      </p:tavLst>
                                    </p:anim>
                                    <p:anim calcmode="lin" valueType="num">
                                      <p:cBhvr>
                                        <p:cTn id="12" dur="500" fill="hold"/>
                                        <p:tgtEl>
                                          <p:spTgt spid="42008"/>
                                        </p:tgtEl>
                                        <p:attrNameLst>
                                          <p:attrName>ppt_h</p:attrName>
                                        </p:attrNameLst>
                                      </p:cBhvr>
                                      <p:tavLst>
                                        <p:tav tm="0">
                                          <p:val>
                                            <p:strVal val="4*#ppt_h"/>
                                          </p:val>
                                        </p:tav>
                                        <p:tav tm="100000">
                                          <p:val>
                                            <p:strVal val="#ppt_h"/>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2010"/>
                                        </p:tgtEl>
                                        <p:attrNameLst>
                                          <p:attrName>style.visibility</p:attrName>
                                        </p:attrNameLst>
                                      </p:cBhvr>
                                      <p:to>
                                        <p:strVal val="visible"/>
                                      </p:to>
                                    </p:set>
                                    <p:animEffect>
                                      <p:cBhvr>
                                        <p:cTn id="16" dur="500"/>
                                        <p:tgtEl>
                                          <p:spTgt spid="42010"/>
                                        </p:tgtEl>
                                      </p:cBhvr>
                                    </p:animEffect>
                                  </p:childTnLst>
                                </p:cTn>
                              </p:par>
                            </p:childTnLst>
                          </p:cTn>
                        </p:par>
                        <p:par>
                          <p:cTn id="17" fill="hold">
                            <p:stCondLst>
                              <p:cond delay="1500"/>
                            </p:stCondLst>
                            <p:childTnLst>
                              <p:par>
                                <p:cTn id="18" presetID="22" presetClass="entr" presetSubtype="8" fill="hold" grpId="0" nodeType="afterEffect">
                                  <p:stCondLst>
                                    <p:cond delay="0"/>
                                  </p:stCondLst>
                                  <p:iterate type="lt">
                                    <p:tmPct val="10000"/>
                                  </p:iterate>
                                  <p:childTnLst>
                                    <p:set>
                                      <p:cBhvr>
                                        <p:cTn id="19" dur="1" fill="hold">
                                          <p:stCondLst>
                                            <p:cond delay="0"/>
                                          </p:stCondLst>
                                        </p:cTn>
                                        <p:tgtEl>
                                          <p:spTgt spid="42011"/>
                                        </p:tgtEl>
                                        <p:attrNameLst>
                                          <p:attrName>style.visibility</p:attrName>
                                        </p:attrNameLst>
                                      </p:cBhvr>
                                      <p:to>
                                        <p:strVal val="visible"/>
                                      </p:to>
                                    </p:set>
                                    <p:animEffect>
                                      <p:cBhvr>
                                        <p:cTn id="20" dur="250"/>
                                        <p:tgtEl>
                                          <p:spTgt spid="420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42001"/>
                                        </p:tgtEl>
                                        <p:attrNameLst>
                                          <p:attrName>style.visibility</p:attrName>
                                        </p:attrNameLst>
                                      </p:cBhvr>
                                      <p:to>
                                        <p:strVal val="visible"/>
                                      </p:to>
                                    </p:set>
                                    <p:animEffect>
                                      <p:cBhvr>
                                        <p:cTn id="25" dur="500"/>
                                        <p:tgtEl>
                                          <p:spTgt spid="42001"/>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42003"/>
                                        </p:tgtEl>
                                        <p:attrNameLst>
                                          <p:attrName>style.visibility</p:attrName>
                                        </p:attrNameLst>
                                      </p:cBhvr>
                                      <p:to>
                                        <p:strVal val="visible"/>
                                      </p:to>
                                    </p:set>
                                    <p:animEffect>
                                      <p:cBhvr>
                                        <p:cTn id="29" dur="500"/>
                                        <p:tgtEl>
                                          <p:spTgt spid="42003"/>
                                        </p:tgtEl>
                                      </p:cBhvr>
                                    </p:animEffect>
                                  </p:childTnLst>
                                </p:cTn>
                              </p:par>
                            </p:childTnLst>
                          </p:cTn>
                        </p:par>
                        <p:par>
                          <p:cTn id="30" fill="hold">
                            <p:stCondLst>
                              <p:cond delay="1000"/>
                            </p:stCondLst>
                            <p:childTnLst>
                              <p:par>
                                <p:cTn id="31" presetID="23" presetClass="entr" presetSubtype="32" fill="hold" nodeType="afterEffect">
                                  <p:stCondLst>
                                    <p:cond delay="0"/>
                                  </p:stCondLst>
                                  <p:childTnLst>
                                    <p:set>
                                      <p:cBhvr>
                                        <p:cTn id="32" dur="1" fill="hold">
                                          <p:stCondLst>
                                            <p:cond delay="0"/>
                                          </p:stCondLst>
                                        </p:cTn>
                                        <p:tgtEl>
                                          <p:spTgt spid="42004"/>
                                        </p:tgtEl>
                                        <p:attrNameLst>
                                          <p:attrName>style.visibility</p:attrName>
                                        </p:attrNameLst>
                                      </p:cBhvr>
                                      <p:to>
                                        <p:strVal val="visible"/>
                                      </p:to>
                                    </p:set>
                                    <p:anim calcmode="lin" valueType="num">
                                      <p:cBhvr>
                                        <p:cTn id="33" dur="500" fill="hold"/>
                                        <p:tgtEl>
                                          <p:spTgt spid="42004"/>
                                        </p:tgtEl>
                                        <p:attrNameLst>
                                          <p:attrName>ppt_w</p:attrName>
                                        </p:attrNameLst>
                                      </p:cBhvr>
                                      <p:tavLst>
                                        <p:tav tm="0">
                                          <p:val>
                                            <p:strVal val="4*#ppt_w"/>
                                          </p:val>
                                        </p:tav>
                                        <p:tav tm="100000">
                                          <p:val>
                                            <p:strVal val="#ppt_w"/>
                                          </p:val>
                                        </p:tav>
                                      </p:tavLst>
                                    </p:anim>
                                    <p:anim calcmode="lin" valueType="num">
                                      <p:cBhvr>
                                        <p:cTn id="34" dur="500" fill="hold"/>
                                        <p:tgtEl>
                                          <p:spTgt spid="4200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02" grpId="0" bldLvl="0" animBg="1" autoUpdateAnimBg="0"/>
      <p:bldP spid="42008" grpId="0" bldLvl="0" autoUpdateAnimBg="0"/>
      <p:bldP spid="42010" grpId="0" animBg="1"/>
      <p:bldP spid="42011" grpId="0" bldLvl="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70658"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70659" name="Group 3"/>
          <p:cNvGrpSpPr/>
          <p:nvPr/>
        </p:nvGrpSpPr>
        <p:grpSpPr bwMode="auto">
          <a:xfrm>
            <a:off x="0" y="6400800"/>
            <a:ext cx="12192000" cy="457200"/>
            <a:chOff x="0" y="0"/>
            <a:chExt cx="12192000" cy="1545465"/>
          </a:xfrm>
        </p:grpSpPr>
        <p:sp>
          <p:nvSpPr>
            <p:cNvPr id="70692"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0693"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0694"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0695"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0696"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0697"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70660"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0661"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0662"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0663"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0664"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0665"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0666"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3025" name="直接箭头连接符 7"/>
          <p:cNvCxnSpPr>
            <a:cxnSpLocks noChangeShapeType="1"/>
          </p:cNvCxnSpPr>
          <p:nvPr/>
        </p:nvCxnSpPr>
        <p:spPr bwMode="auto">
          <a:xfrm>
            <a:off x="1525588" y="4438650"/>
            <a:ext cx="1511300" cy="88900"/>
          </a:xfrm>
          <a:prstGeom prst="straightConnector1">
            <a:avLst/>
          </a:prstGeom>
          <a:noFill/>
          <a:ln w="19050">
            <a:solidFill>
              <a:srgbClr val="3F3F3F"/>
            </a:solidFill>
            <a:bevel/>
          </a:ln>
        </p:spPr>
      </p:cxnSp>
      <p:sp>
        <p:nvSpPr>
          <p:cNvPr id="43026" name="椭圆 8"/>
          <p:cNvSpPr>
            <a:spLocks noChangeArrowheads="1"/>
          </p:cNvSpPr>
          <p:nvPr/>
        </p:nvSpPr>
        <p:spPr bwMode="auto">
          <a:xfrm>
            <a:off x="2989263" y="4419600"/>
            <a:ext cx="215900" cy="215900"/>
          </a:xfrm>
          <a:prstGeom prst="ellipse">
            <a:avLst/>
          </a:prstGeom>
          <a:solidFill>
            <a:srgbClr val="15939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cxnSp>
        <p:nvCxnSpPr>
          <p:cNvPr id="43027" name="直接箭头连接符 9"/>
          <p:cNvCxnSpPr>
            <a:cxnSpLocks noChangeShapeType="1"/>
          </p:cNvCxnSpPr>
          <p:nvPr/>
        </p:nvCxnSpPr>
        <p:spPr bwMode="auto">
          <a:xfrm flipV="1">
            <a:off x="3205163" y="3914775"/>
            <a:ext cx="1958975" cy="612775"/>
          </a:xfrm>
          <a:prstGeom prst="straightConnector1">
            <a:avLst/>
          </a:prstGeom>
          <a:noFill/>
          <a:ln w="19050">
            <a:solidFill>
              <a:srgbClr val="3F3F3F"/>
            </a:solidFill>
            <a:bevel/>
          </a:ln>
        </p:spPr>
      </p:cxnSp>
      <p:sp>
        <p:nvSpPr>
          <p:cNvPr id="43028" name="椭圆 10"/>
          <p:cNvSpPr>
            <a:spLocks noChangeArrowheads="1"/>
          </p:cNvSpPr>
          <p:nvPr/>
        </p:nvSpPr>
        <p:spPr bwMode="auto">
          <a:xfrm>
            <a:off x="5116513" y="3767138"/>
            <a:ext cx="215900" cy="215900"/>
          </a:xfrm>
          <a:prstGeom prst="ellipse">
            <a:avLst/>
          </a:prstGeom>
          <a:solidFill>
            <a:srgbClr val="15939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cxnSp>
        <p:nvCxnSpPr>
          <p:cNvPr id="43029" name="直接箭头连接符 11"/>
          <p:cNvCxnSpPr>
            <a:cxnSpLocks noChangeShapeType="1"/>
          </p:cNvCxnSpPr>
          <p:nvPr/>
        </p:nvCxnSpPr>
        <p:spPr bwMode="auto">
          <a:xfrm flipV="1">
            <a:off x="5322888" y="2925763"/>
            <a:ext cx="1601787" cy="908050"/>
          </a:xfrm>
          <a:prstGeom prst="straightConnector1">
            <a:avLst/>
          </a:prstGeom>
          <a:noFill/>
          <a:ln w="19050">
            <a:solidFill>
              <a:srgbClr val="3F3F3F"/>
            </a:solidFill>
            <a:bevel/>
          </a:ln>
        </p:spPr>
      </p:cxnSp>
      <p:sp>
        <p:nvSpPr>
          <p:cNvPr id="43030" name="椭圆 12"/>
          <p:cNvSpPr>
            <a:spLocks noChangeArrowheads="1"/>
          </p:cNvSpPr>
          <p:nvPr/>
        </p:nvSpPr>
        <p:spPr bwMode="auto">
          <a:xfrm>
            <a:off x="6891338" y="2778125"/>
            <a:ext cx="215900" cy="215900"/>
          </a:xfrm>
          <a:prstGeom prst="ellipse">
            <a:avLst/>
          </a:prstGeom>
          <a:solidFill>
            <a:srgbClr val="15939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cxnSp>
        <p:nvCxnSpPr>
          <p:cNvPr id="43031" name="直接箭头连接符 13"/>
          <p:cNvCxnSpPr>
            <a:cxnSpLocks noChangeShapeType="1"/>
          </p:cNvCxnSpPr>
          <p:nvPr/>
        </p:nvCxnSpPr>
        <p:spPr bwMode="auto">
          <a:xfrm flipV="1">
            <a:off x="7091363" y="2517775"/>
            <a:ext cx="1657350" cy="341313"/>
          </a:xfrm>
          <a:prstGeom prst="straightConnector1">
            <a:avLst/>
          </a:prstGeom>
          <a:noFill/>
          <a:ln w="19050">
            <a:solidFill>
              <a:srgbClr val="3F3F3F"/>
            </a:solidFill>
            <a:bevel/>
          </a:ln>
        </p:spPr>
      </p:cxnSp>
      <p:sp>
        <p:nvSpPr>
          <p:cNvPr id="43032" name="椭圆 15"/>
          <p:cNvSpPr>
            <a:spLocks noChangeArrowheads="1"/>
          </p:cNvSpPr>
          <p:nvPr/>
        </p:nvSpPr>
        <p:spPr bwMode="auto">
          <a:xfrm>
            <a:off x="8732838" y="2381250"/>
            <a:ext cx="215900" cy="215900"/>
          </a:xfrm>
          <a:prstGeom prst="ellipse">
            <a:avLst/>
          </a:prstGeom>
          <a:solidFill>
            <a:srgbClr val="15939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cxnSp>
        <p:nvCxnSpPr>
          <p:cNvPr id="43033" name="直接箭头连接符 16"/>
          <p:cNvCxnSpPr>
            <a:cxnSpLocks noChangeShapeType="1"/>
          </p:cNvCxnSpPr>
          <p:nvPr/>
        </p:nvCxnSpPr>
        <p:spPr bwMode="auto">
          <a:xfrm flipV="1">
            <a:off x="8948738" y="2409825"/>
            <a:ext cx="1657350" cy="77788"/>
          </a:xfrm>
          <a:prstGeom prst="straightConnector1">
            <a:avLst/>
          </a:prstGeom>
          <a:noFill/>
          <a:ln w="19050">
            <a:solidFill>
              <a:srgbClr val="3F3F3F"/>
            </a:solidFill>
            <a:bevel/>
          </a:ln>
        </p:spPr>
      </p:cxnSp>
      <p:grpSp>
        <p:nvGrpSpPr>
          <p:cNvPr id="43034" name="Group 26"/>
          <p:cNvGrpSpPr/>
          <p:nvPr/>
        </p:nvGrpSpPr>
        <p:grpSpPr bwMode="auto">
          <a:xfrm>
            <a:off x="1525588" y="3292475"/>
            <a:ext cx="1954212" cy="858838"/>
            <a:chOff x="0" y="0"/>
            <a:chExt cx="1954806" cy="859388"/>
          </a:xfrm>
        </p:grpSpPr>
        <p:sp>
          <p:nvSpPr>
            <p:cNvPr id="70689" name="圆角矩形标注 18"/>
            <p:cNvSpPr>
              <a:spLocks noChangeArrowheads="1"/>
            </p:cNvSpPr>
            <p:nvPr/>
          </p:nvSpPr>
          <p:spPr bwMode="auto">
            <a:xfrm>
              <a:off x="0" y="0"/>
              <a:ext cx="1954806" cy="859388"/>
            </a:xfrm>
            <a:prstGeom prst="wedgeRoundRectCallout">
              <a:avLst>
                <a:gd name="adj1" fmla="val 26250"/>
                <a:gd name="adj2" fmla="val 64977"/>
                <a:gd name="adj3" fmla="val 16667"/>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70690" name="图片 19"/>
            <p:cNvPicPr>
              <a:picLocks noChangeAspect="1" noChangeArrowheads="1"/>
            </p:cNvPicPr>
            <p:nvPr/>
          </p:nvPicPr>
          <p:blipFill>
            <a:blip r:embed="rId3"/>
            <a:srcRect/>
            <a:stretch>
              <a:fillRect/>
            </a:stretch>
          </p:blipFill>
          <p:spPr bwMode="auto">
            <a:xfrm>
              <a:off x="65362" y="144500"/>
              <a:ext cx="595356" cy="595356"/>
            </a:xfrm>
            <a:prstGeom prst="rect">
              <a:avLst/>
            </a:prstGeom>
            <a:solidFill>
              <a:srgbClr val="E6A7B1"/>
            </a:solidFill>
            <a:ln w="9525">
              <a:noFill/>
              <a:miter lim="800000"/>
              <a:headEnd/>
              <a:tailEnd/>
            </a:ln>
          </p:spPr>
        </p:pic>
        <p:sp>
          <p:nvSpPr>
            <p:cNvPr id="70691" name="文本框 49"/>
            <p:cNvSpPr>
              <a:spLocks noChangeArrowheads="1"/>
            </p:cNvSpPr>
            <p:nvPr/>
          </p:nvSpPr>
          <p:spPr bwMode="auto">
            <a:xfrm>
              <a:off x="620739" y="280464"/>
              <a:ext cx="1244402" cy="369332"/>
            </a:xfrm>
            <a:prstGeom prst="rect">
              <a:avLst/>
            </a:prstGeom>
            <a:solidFill>
              <a:srgbClr val="E6A7B1"/>
            </a:solidFill>
            <a:ln w="9525">
              <a:noFill/>
              <a:miter lim="800000"/>
            </a:ln>
          </p:spPr>
          <p:txBody>
            <a:bodyPr>
              <a:spAutoFit/>
            </a:bodyPr>
            <a:lstStyle/>
            <a:p>
              <a:pPr eaLnBrk="1" hangingPunct="1">
                <a:buFont typeface="Arial" panose="020B0604020202020204" pitchFamily="34" charset="0"/>
                <a:buNone/>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3038" name="Group 30"/>
          <p:cNvGrpSpPr/>
          <p:nvPr/>
        </p:nvGrpSpPr>
        <p:grpSpPr bwMode="auto">
          <a:xfrm>
            <a:off x="5332413" y="1682750"/>
            <a:ext cx="2120900" cy="906463"/>
            <a:chOff x="0" y="0"/>
            <a:chExt cx="2120995" cy="905872"/>
          </a:xfrm>
        </p:grpSpPr>
        <p:sp>
          <p:nvSpPr>
            <p:cNvPr id="70686" name="圆角矩形标注 27"/>
            <p:cNvSpPr>
              <a:spLocks noChangeArrowheads="1"/>
            </p:cNvSpPr>
            <p:nvPr/>
          </p:nvSpPr>
          <p:spPr bwMode="auto">
            <a:xfrm>
              <a:off x="0" y="0"/>
              <a:ext cx="2120995" cy="905872"/>
            </a:xfrm>
            <a:prstGeom prst="wedgeRoundRectCallout">
              <a:avLst>
                <a:gd name="adj1" fmla="val 26273"/>
                <a:gd name="adj2" fmla="val 64847"/>
                <a:gd name="adj3" fmla="val 16667"/>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70687" name="图片 28"/>
            <p:cNvPicPr>
              <a:picLocks noChangeAspect="1" noChangeArrowheads="1"/>
            </p:cNvPicPr>
            <p:nvPr/>
          </p:nvPicPr>
          <p:blipFill>
            <a:blip r:embed="rId4" cstate="print"/>
            <a:srcRect/>
            <a:stretch>
              <a:fillRect/>
            </a:stretch>
          </p:blipFill>
          <p:spPr bwMode="auto">
            <a:xfrm>
              <a:off x="24180" y="90269"/>
              <a:ext cx="751107" cy="751107"/>
            </a:xfrm>
            <a:prstGeom prst="rect">
              <a:avLst/>
            </a:prstGeom>
            <a:solidFill>
              <a:srgbClr val="EEC37F"/>
            </a:solidFill>
            <a:ln w="9525">
              <a:noFill/>
              <a:miter lim="800000"/>
              <a:headEnd/>
              <a:tailEnd/>
            </a:ln>
          </p:spPr>
        </p:pic>
        <p:sp>
          <p:nvSpPr>
            <p:cNvPr id="70688" name="文本框 26"/>
            <p:cNvSpPr>
              <a:spLocks noChangeArrowheads="1"/>
            </p:cNvSpPr>
            <p:nvPr/>
          </p:nvSpPr>
          <p:spPr bwMode="auto">
            <a:xfrm>
              <a:off x="746286" y="277287"/>
              <a:ext cx="1244402" cy="369332"/>
            </a:xfrm>
            <a:prstGeom prst="rect">
              <a:avLst/>
            </a:prstGeom>
            <a:solidFill>
              <a:srgbClr val="EEC37F"/>
            </a:solidFill>
            <a:ln w="9525">
              <a:noFill/>
              <a:miter lim="800000"/>
            </a:ln>
          </p:spPr>
          <p:txBody>
            <a:bodyPr>
              <a:spAutoFit/>
            </a:bodyPr>
            <a:lstStyle/>
            <a:p>
              <a:pPr eaLnBrk="1" hangingPunct="1">
                <a:buFont typeface="Arial" panose="020B0604020202020204" pitchFamily="34" charset="0"/>
                <a:buNone/>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3042" name="Group 34"/>
          <p:cNvGrpSpPr/>
          <p:nvPr/>
        </p:nvGrpSpPr>
        <p:grpSpPr bwMode="auto">
          <a:xfrm>
            <a:off x="4914900" y="4306888"/>
            <a:ext cx="1976438" cy="842962"/>
            <a:chOff x="0" y="0"/>
            <a:chExt cx="1975243" cy="843934"/>
          </a:xfrm>
        </p:grpSpPr>
        <p:sp>
          <p:nvSpPr>
            <p:cNvPr id="70683" name="圆角矩形标注 31"/>
            <p:cNvSpPr>
              <a:spLocks noChangeArrowheads="1"/>
            </p:cNvSpPr>
            <p:nvPr/>
          </p:nvSpPr>
          <p:spPr bwMode="auto">
            <a:xfrm>
              <a:off x="0" y="0"/>
              <a:ext cx="1975243" cy="843934"/>
            </a:xfrm>
            <a:prstGeom prst="wedgeRoundRectCallout">
              <a:avLst>
                <a:gd name="adj1" fmla="val -29417"/>
                <a:gd name="adj2" fmla="val -73384"/>
                <a:gd name="adj3" fmla="val 16667"/>
              </a:avLst>
            </a:prstGeom>
            <a:solidFill>
              <a:srgbClr val="ED8E7A"/>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70684" name="图片 32"/>
            <p:cNvPicPr>
              <a:picLocks noChangeAspect="1" noChangeArrowheads="1"/>
            </p:cNvPicPr>
            <p:nvPr/>
          </p:nvPicPr>
          <p:blipFill>
            <a:blip r:embed="rId5"/>
            <a:srcRect/>
            <a:stretch>
              <a:fillRect/>
            </a:stretch>
          </p:blipFill>
          <p:spPr bwMode="auto">
            <a:xfrm>
              <a:off x="68138" y="176371"/>
              <a:ext cx="553636" cy="553636"/>
            </a:xfrm>
            <a:prstGeom prst="rect">
              <a:avLst/>
            </a:prstGeom>
            <a:solidFill>
              <a:srgbClr val="ED8E7A"/>
            </a:solidFill>
            <a:ln w="9525">
              <a:noFill/>
              <a:miter lim="800000"/>
              <a:headEnd/>
              <a:tailEnd/>
            </a:ln>
          </p:spPr>
        </p:pic>
        <p:sp>
          <p:nvSpPr>
            <p:cNvPr id="70685" name="文本框 28"/>
            <p:cNvSpPr>
              <a:spLocks noChangeArrowheads="1"/>
            </p:cNvSpPr>
            <p:nvPr/>
          </p:nvSpPr>
          <p:spPr bwMode="auto">
            <a:xfrm>
              <a:off x="676307" y="265190"/>
              <a:ext cx="1244402" cy="369332"/>
            </a:xfrm>
            <a:prstGeom prst="rect">
              <a:avLst/>
            </a:prstGeom>
            <a:solidFill>
              <a:srgbClr val="ED8E7A"/>
            </a:solidFill>
            <a:ln w="9525">
              <a:noFill/>
              <a:miter lim="800000"/>
            </a:ln>
          </p:spPr>
          <p:txBody>
            <a:bodyPr>
              <a:spAutoFit/>
            </a:bodyPr>
            <a:lstStyle/>
            <a:p>
              <a:pPr eaLnBrk="1" hangingPunct="1">
                <a:buFont typeface="Arial" panose="020B0604020202020204" pitchFamily="34" charset="0"/>
                <a:buNone/>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3046" name="Group 38"/>
          <p:cNvGrpSpPr/>
          <p:nvPr/>
        </p:nvGrpSpPr>
        <p:grpSpPr bwMode="auto">
          <a:xfrm>
            <a:off x="8636000" y="2876550"/>
            <a:ext cx="1949450" cy="846138"/>
            <a:chOff x="0" y="0"/>
            <a:chExt cx="1950074" cy="844872"/>
          </a:xfrm>
        </p:grpSpPr>
        <p:sp>
          <p:nvSpPr>
            <p:cNvPr id="70680" name="圆角矩形标注 35"/>
            <p:cNvSpPr>
              <a:spLocks noChangeArrowheads="1"/>
            </p:cNvSpPr>
            <p:nvPr/>
          </p:nvSpPr>
          <p:spPr bwMode="auto">
            <a:xfrm>
              <a:off x="0" y="0"/>
              <a:ext cx="1948135" cy="844872"/>
            </a:xfrm>
            <a:prstGeom prst="wedgeRoundRectCallout">
              <a:avLst>
                <a:gd name="adj1" fmla="val -31861"/>
                <a:gd name="adj2" fmla="val -69120"/>
                <a:gd name="adj3" fmla="val 16667"/>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70681" name="图片 36"/>
            <p:cNvPicPr>
              <a:picLocks noChangeAspect="1" noChangeArrowheads="1"/>
            </p:cNvPicPr>
            <p:nvPr/>
          </p:nvPicPr>
          <p:blipFill>
            <a:blip r:embed="rId6"/>
            <a:srcRect/>
            <a:stretch>
              <a:fillRect/>
            </a:stretch>
          </p:blipFill>
          <p:spPr bwMode="auto">
            <a:xfrm>
              <a:off x="134073" y="123563"/>
              <a:ext cx="609653" cy="603556"/>
            </a:xfrm>
            <a:prstGeom prst="rect">
              <a:avLst/>
            </a:prstGeom>
            <a:solidFill>
              <a:srgbClr val="5B9BD5"/>
            </a:solidFill>
            <a:ln w="9525">
              <a:noFill/>
              <a:miter lim="800000"/>
              <a:headEnd/>
              <a:tailEnd/>
            </a:ln>
          </p:spPr>
        </p:pic>
        <p:sp>
          <p:nvSpPr>
            <p:cNvPr id="70682" name="文本框 32"/>
            <p:cNvSpPr>
              <a:spLocks noChangeArrowheads="1"/>
            </p:cNvSpPr>
            <p:nvPr/>
          </p:nvSpPr>
          <p:spPr bwMode="auto">
            <a:xfrm>
              <a:off x="705672" y="242531"/>
              <a:ext cx="1244402" cy="369332"/>
            </a:xfrm>
            <a:prstGeom prst="rect">
              <a:avLst/>
            </a:prstGeom>
            <a:solidFill>
              <a:srgbClr val="5B9BD5"/>
            </a:solidFill>
            <a:ln w="9525">
              <a:noFill/>
              <a:miter lim="800000"/>
            </a:ln>
          </p:spPr>
          <p:txBody>
            <a:bodyPr>
              <a:spAutoFit/>
            </a:bodyPr>
            <a:lstStyle/>
            <a:p>
              <a:pPr eaLnBrk="1" hangingPunct="1">
                <a:buFont typeface="Arial" panose="020B0604020202020204" pitchFamily="34" charset="0"/>
                <a:buNone/>
              </a:pPr>
              <a:r>
                <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您的标题</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025"/>
                                        </p:tgtEl>
                                        <p:attrNameLst>
                                          <p:attrName>style.visibility</p:attrName>
                                        </p:attrNameLst>
                                      </p:cBhvr>
                                      <p:to>
                                        <p:strVal val="visible"/>
                                      </p:to>
                                    </p:set>
                                    <p:animEffect>
                                      <p:cBhvr>
                                        <p:cTn id="7" dur="500"/>
                                        <p:tgtEl>
                                          <p:spTgt spid="43025"/>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3026"/>
                                        </p:tgtEl>
                                        <p:attrNameLst>
                                          <p:attrName>style.visibility</p:attrName>
                                        </p:attrNameLst>
                                      </p:cBhvr>
                                      <p:to>
                                        <p:strVal val="visible"/>
                                      </p:to>
                                    </p:set>
                                    <p:animEffect>
                                      <p:cBhvr>
                                        <p:cTn id="11" dur="1000"/>
                                        <p:tgtEl>
                                          <p:spTgt spid="43026"/>
                                        </p:tgtEl>
                                      </p:cBhvr>
                                    </p:animEffect>
                                  </p:childTnLst>
                                </p:cTn>
                              </p:par>
                            </p:childTnLst>
                          </p:cTn>
                        </p:par>
                        <p:par>
                          <p:cTn id="12" fill="hold">
                            <p:stCondLst>
                              <p:cond delay="1500"/>
                            </p:stCondLst>
                            <p:childTnLst>
                              <p:par>
                                <p:cTn id="13" presetID="23" presetClass="entr" presetSubtype="16" fill="hold" nodeType="afterEffect">
                                  <p:stCondLst>
                                    <p:cond delay="0"/>
                                  </p:stCondLst>
                                  <p:childTnLst>
                                    <p:set>
                                      <p:cBhvr>
                                        <p:cTn id="14" dur="1" fill="hold">
                                          <p:stCondLst>
                                            <p:cond delay="0"/>
                                          </p:stCondLst>
                                        </p:cTn>
                                        <p:tgtEl>
                                          <p:spTgt spid="43034"/>
                                        </p:tgtEl>
                                        <p:attrNameLst>
                                          <p:attrName>style.visibility</p:attrName>
                                        </p:attrNameLst>
                                      </p:cBhvr>
                                      <p:to>
                                        <p:strVal val="visible"/>
                                      </p:to>
                                    </p:set>
                                    <p:anim calcmode="lin" valueType="num">
                                      <p:cBhvr>
                                        <p:cTn id="15" dur="500" fill="hold"/>
                                        <p:tgtEl>
                                          <p:spTgt spid="43034"/>
                                        </p:tgtEl>
                                        <p:attrNameLst>
                                          <p:attrName>ppt_w</p:attrName>
                                        </p:attrNameLst>
                                      </p:cBhvr>
                                      <p:tavLst>
                                        <p:tav tm="0">
                                          <p:val>
                                            <p:fltVal val="0"/>
                                          </p:val>
                                        </p:tav>
                                        <p:tav tm="100000">
                                          <p:val>
                                            <p:strVal val="#ppt_w"/>
                                          </p:val>
                                        </p:tav>
                                      </p:tavLst>
                                    </p:anim>
                                    <p:anim calcmode="lin" valueType="num">
                                      <p:cBhvr>
                                        <p:cTn id="16" dur="500" fill="hold"/>
                                        <p:tgtEl>
                                          <p:spTgt spid="43034"/>
                                        </p:tgtEl>
                                        <p:attrNameLst>
                                          <p:attrName>ppt_h</p:attrName>
                                        </p:attrNameLst>
                                      </p:cBhvr>
                                      <p:tavLst>
                                        <p:tav tm="0">
                                          <p:val>
                                            <p:fltVal val="0"/>
                                          </p:val>
                                        </p:tav>
                                        <p:tav tm="100000">
                                          <p:val>
                                            <p:strVal val="#ppt_h"/>
                                          </p:val>
                                        </p:tav>
                                      </p:tavLst>
                                    </p:anim>
                                  </p:childTnLst>
                                </p:cTn>
                              </p:par>
                              <p:par>
                                <p:cTn id="17" presetID="42" presetClass="path" presetSubtype="0" accel="50000" decel="50000" fill="hold" nodeType="withEffect">
                                  <p:stCondLst>
                                    <p:cond delay="0"/>
                                  </p:stCondLst>
                                  <p:childTnLst>
                                    <p:animMotion origin="layout" path="M 0.04922 0.12384 L -2.08333E-6 1.48148E-6 " pathEditMode="relative" rAng="0" ptsTypes="AA">
                                      <p:cBhvr>
                                        <p:cTn id="18" dur="500" fill="hold"/>
                                        <p:tgtEl>
                                          <p:spTgt spid="43034"/>
                                        </p:tgtEl>
                                        <p:attrNameLst>
                                          <p:attrName>ppt_x</p:attrName>
                                          <p:attrName>ppt_y</p:attrName>
                                        </p:attrNameLst>
                                      </p:cBhvr>
                                      <p:rCtr x="-2461" y="-6204"/>
                                    </p:animMotion>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43027"/>
                                        </p:tgtEl>
                                        <p:attrNameLst>
                                          <p:attrName>style.visibility</p:attrName>
                                        </p:attrNameLst>
                                      </p:cBhvr>
                                      <p:to>
                                        <p:strVal val="visible"/>
                                      </p:to>
                                    </p:set>
                                    <p:animEffect>
                                      <p:cBhvr>
                                        <p:cTn id="22" dur="500"/>
                                        <p:tgtEl>
                                          <p:spTgt spid="43027"/>
                                        </p:tgtEl>
                                      </p:cBhvr>
                                    </p:animEffect>
                                  </p:childTnLst>
                                </p:cTn>
                              </p:par>
                            </p:childTnLst>
                          </p:cTn>
                        </p:par>
                        <p:par>
                          <p:cTn id="23" fill="hold">
                            <p:stCondLst>
                              <p:cond delay="2500"/>
                            </p:stCondLst>
                            <p:childTnLst>
                              <p:par>
                                <p:cTn id="24" presetID="21" presetClass="entr" presetSubtype="1" fill="hold" grpId="0" nodeType="afterEffect">
                                  <p:stCondLst>
                                    <p:cond delay="0"/>
                                  </p:stCondLst>
                                  <p:childTnLst>
                                    <p:set>
                                      <p:cBhvr>
                                        <p:cTn id="25" dur="1" fill="hold">
                                          <p:stCondLst>
                                            <p:cond delay="0"/>
                                          </p:stCondLst>
                                        </p:cTn>
                                        <p:tgtEl>
                                          <p:spTgt spid="43028"/>
                                        </p:tgtEl>
                                        <p:attrNameLst>
                                          <p:attrName>style.visibility</p:attrName>
                                        </p:attrNameLst>
                                      </p:cBhvr>
                                      <p:to>
                                        <p:strVal val="visible"/>
                                      </p:to>
                                    </p:set>
                                    <p:animEffect>
                                      <p:cBhvr>
                                        <p:cTn id="26" dur="1000"/>
                                        <p:tgtEl>
                                          <p:spTgt spid="43028"/>
                                        </p:tgtEl>
                                      </p:cBhvr>
                                    </p:animEffect>
                                  </p:childTnLst>
                                </p:cTn>
                              </p:par>
                            </p:childTnLst>
                          </p:cTn>
                        </p:par>
                        <p:par>
                          <p:cTn id="27" fill="hold">
                            <p:stCondLst>
                              <p:cond delay="3500"/>
                            </p:stCondLst>
                            <p:childTnLst>
                              <p:par>
                                <p:cTn id="28" presetID="23" presetClass="entr" presetSubtype="16" fill="hold" nodeType="afterEffect">
                                  <p:stCondLst>
                                    <p:cond delay="0"/>
                                  </p:stCondLst>
                                  <p:childTnLst>
                                    <p:set>
                                      <p:cBhvr>
                                        <p:cTn id="29" dur="1" fill="hold">
                                          <p:stCondLst>
                                            <p:cond delay="0"/>
                                          </p:stCondLst>
                                        </p:cTn>
                                        <p:tgtEl>
                                          <p:spTgt spid="43042"/>
                                        </p:tgtEl>
                                        <p:attrNameLst>
                                          <p:attrName>style.visibility</p:attrName>
                                        </p:attrNameLst>
                                      </p:cBhvr>
                                      <p:to>
                                        <p:strVal val="visible"/>
                                      </p:to>
                                    </p:set>
                                    <p:anim calcmode="lin" valueType="num">
                                      <p:cBhvr>
                                        <p:cTn id="30" dur="500" fill="hold"/>
                                        <p:tgtEl>
                                          <p:spTgt spid="43042"/>
                                        </p:tgtEl>
                                        <p:attrNameLst>
                                          <p:attrName>ppt_w</p:attrName>
                                        </p:attrNameLst>
                                      </p:cBhvr>
                                      <p:tavLst>
                                        <p:tav tm="0">
                                          <p:val>
                                            <p:fltVal val="0"/>
                                          </p:val>
                                        </p:tav>
                                        <p:tav tm="100000">
                                          <p:val>
                                            <p:strVal val="#ppt_w"/>
                                          </p:val>
                                        </p:tav>
                                      </p:tavLst>
                                    </p:anim>
                                    <p:anim calcmode="lin" valueType="num">
                                      <p:cBhvr>
                                        <p:cTn id="31" dur="500" fill="hold"/>
                                        <p:tgtEl>
                                          <p:spTgt spid="43042"/>
                                        </p:tgtEl>
                                        <p:attrNameLst>
                                          <p:attrName>ppt_h</p:attrName>
                                        </p:attrNameLst>
                                      </p:cBhvr>
                                      <p:tavLst>
                                        <p:tav tm="0">
                                          <p:val>
                                            <p:fltVal val="0"/>
                                          </p:val>
                                        </p:tav>
                                        <p:tav tm="100000">
                                          <p:val>
                                            <p:strVal val="#ppt_h"/>
                                          </p:val>
                                        </p:tav>
                                      </p:tavLst>
                                    </p:anim>
                                  </p:childTnLst>
                                </p:cTn>
                              </p:par>
                              <p:par>
                                <p:cTn id="32" presetID="42" presetClass="path" presetSubtype="0" accel="50000" decel="50000" fill="hold" nodeType="withEffect">
                                  <p:stCondLst>
                                    <p:cond delay="0"/>
                                  </p:stCondLst>
                                  <p:childTnLst>
                                    <p:animMotion origin="layout" path="M -0.05599 -0.13033 L 1.66667E-6 2.22222E-6 " pathEditMode="relative" rAng="0" ptsTypes="AA">
                                      <p:cBhvr>
                                        <p:cTn id="33" dur="500" fill="hold"/>
                                        <p:tgtEl>
                                          <p:spTgt spid="43042"/>
                                        </p:tgtEl>
                                        <p:attrNameLst>
                                          <p:attrName>ppt_x</p:attrName>
                                          <p:attrName>ppt_y</p:attrName>
                                        </p:attrNameLst>
                                      </p:cBhvr>
                                      <p:rCtr x="2799" y="6505"/>
                                    </p:animMotion>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43029"/>
                                        </p:tgtEl>
                                        <p:attrNameLst>
                                          <p:attrName>style.visibility</p:attrName>
                                        </p:attrNameLst>
                                      </p:cBhvr>
                                      <p:to>
                                        <p:strVal val="visible"/>
                                      </p:to>
                                    </p:set>
                                    <p:animEffect>
                                      <p:cBhvr>
                                        <p:cTn id="37" dur="500"/>
                                        <p:tgtEl>
                                          <p:spTgt spid="43029"/>
                                        </p:tgtEl>
                                      </p:cBhvr>
                                    </p:animEffect>
                                  </p:childTnLst>
                                </p:cTn>
                              </p:par>
                            </p:childTnLst>
                          </p:cTn>
                        </p:par>
                        <p:par>
                          <p:cTn id="38" fill="hold">
                            <p:stCondLst>
                              <p:cond delay="4500"/>
                            </p:stCondLst>
                            <p:childTnLst>
                              <p:par>
                                <p:cTn id="39" presetID="21" presetClass="entr" presetSubtype="1" fill="hold" grpId="0" nodeType="afterEffect">
                                  <p:stCondLst>
                                    <p:cond delay="0"/>
                                  </p:stCondLst>
                                  <p:childTnLst>
                                    <p:set>
                                      <p:cBhvr>
                                        <p:cTn id="40" dur="1" fill="hold">
                                          <p:stCondLst>
                                            <p:cond delay="0"/>
                                          </p:stCondLst>
                                        </p:cTn>
                                        <p:tgtEl>
                                          <p:spTgt spid="43030"/>
                                        </p:tgtEl>
                                        <p:attrNameLst>
                                          <p:attrName>style.visibility</p:attrName>
                                        </p:attrNameLst>
                                      </p:cBhvr>
                                      <p:to>
                                        <p:strVal val="visible"/>
                                      </p:to>
                                    </p:set>
                                    <p:animEffect>
                                      <p:cBhvr>
                                        <p:cTn id="41" dur="1000"/>
                                        <p:tgtEl>
                                          <p:spTgt spid="43030"/>
                                        </p:tgtEl>
                                      </p:cBhvr>
                                    </p:animEffect>
                                  </p:childTnLst>
                                </p:cTn>
                              </p:par>
                            </p:childTnLst>
                          </p:cTn>
                        </p:par>
                        <p:par>
                          <p:cTn id="42" fill="hold">
                            <p:stCondLst>
                              <p:cond delay="5500"/>
                            </p:stCondLst>
                            <p:childTnLst>
                              <p:par>
                                <p:cTn id="43" presetID="23" presetClass="entr" presetSubtype="16" fill="hold" nodeType="afterEffect">
                                  <p:stCondLst>
                                    <p:cond delay="0"/>
                                  </p:stCondLst>
                                  <p:childTnLst>
                                    <p:set>
                                      <p:cBhvr>
                                        <p:cTn id="44" dur="1" fill="hold">
                                          <p:stCondLst>
                                            <p:cond delay="0"/>
                                          </p:stCondLst>
                                        </p:cTn>
                                        <p:tgtEl>
                                          <p:spTgt spid="43038"/>
                                        </p:tgtEl>
                                        <p:attrNameLst>
                                          <p:attrName>style.visibility</p:attrName>
                                        </p:attrNameLst>
                                      </p:cBhvr>
                                      <p:to>
                                        <p:strVal val="visible"/>
                                      </p:to>
                                    </p:set>
                                    <p:anim calcmode="lin" valueType="num">
                                      <p:cBhvr>
                                        <p:cTn id="45" dur="500" fill="hold"/>
                                        <p:tgtEl>
                                          <p:spTgt spid="43038"/>
                                        </p:tgtEl>
                                        <p:attrNameLst>
                                          <p:attrName>ppt_w</p:attrName>
                                        </p:attrNameLst>
                                      </p:cBhvr>
                                      <p:tavLst>
                                        <p:tav tm="0">
                                          <p:val>
                                            <p:fltVal val="0"/>
                                          </p:val>
                                        </p:tav>
                                        <p:tav tm="100000">
                                          <p:val>
                                            <p:strVal val="#ppt_w"/>
                                          </p:val>
                                        </p:tav>
                                      </p:tavLst>
                                    </p:anim>
                                    <p:anim calcmode="lin" valueType="num">
                                      <p:cBhvr>
                                        <p:cTn id="46" dur="500" fill="hold"/>
                                        <p:tgtEl>
                                          <p:spTgt spid="43038"/>
                                        </p:tgtEl>
                                        <p:attrNameLst>
                                          <p:attrName>ppt_h</p:attrName>
                                        </p:attrNameLst>
                                      </p:cBhvr>
                                      <p:tavLst>
                                        <p:tav tm="0">
                                          <p:val>
                                            <p:fltVal val="0"/>
                                          </p:val>
                                        </p:tav>
                                        <p:tav tm="100000">
                                          <p:val>
                                            <p:strVal val="#ppt_h"/>
                                          </p:val>
                                        </p:tav>
                                      </p:tavLst>
                                    </p:anim>
                                  </p:childTnLst>
                                </p:cTn>
                              </p:par>
                              <p:par>
                                <p:cTn id="47" presetID="42" presetClass="path" presetSubtype="0" accel="50000" decel="50000" fill="hold" nodeType="withEffect">
                                  <p:stCondLst>
                                    <p:cond delay="0"/>
                                  </p:stCondLst>
                                  <p:childTnLst>
                                    <p:animMotion origin="layout" path="M 0.04662 0.10463 L -2.70833E-6 1.48148E-6 " pathEditMode="relative" rAng="0" ptsTypes="AA">
                                      <p:cBhvr>
                                        <p:cTn id="48" dur="500" fill="hold"/>
                                        <p:tgtEl>
                                          <p:spTgt spid="43038"/>
                                        </p:tgtEl>
                                        <p:attrNameLst>
                                          <p:attrName>ppt_x</p:attrName>
                                          <p:attrName>ppt_y</p:attrName>
                                        </p:attrNameLst>
                                      </p:cBhvr>
                                      <p:rCtr x="-2331" y="-5231"/>
                                    </p:animMotion>
                                  </p:childTnLst>
                                </p:cTn>
                              </p:par>
                            </p:childTnLst>
                          </p:cTn>
                        </p:par>
                        <p:par>
                          <p:cTn id="49" fill="hold">
                            <p:stCondLst>
                              <p:cond delay="6000"/>
                            </p:stCondLst>
                            <p:childTnLst>
                              <p:par>
                                <p:cTn id="50" presetID="22" presetClass="entr" presetSubtype="8" fill="hold" grpId="0" nodeType="afterEffect">
                                  <p:stCondLst>
                                    <p:cond delay="0"/>
                                  </p:stCondLst>
                                  <p:childTnLst>
                                    <p:set>
                                      <p:cBhvr>
                                        <p:cTn id="51" dur="1" fill="hold">
                                          <p:stCondLst>
                                            <p:cond delay="0"/>
                                          </p:stCondLst>
                                        </p:cTn>
                                        <p:tgtEl>
                                          <p:spTgt spid="43031"/>
                                        </p:tgtEl>
                                        <p:attrNameLst>
                                          <p:attrName>style.visibility</p:attrName>
                                        </p:attrNameLst>
                                      </p:cBhvr>
                                      <p:to>
                                        <p:strVal val="visible"/>
                                      </p:to>
                                    </p:set>
                                    <p:animEffect>
                                      <p:cBhvr>
                                        <p:cTn id="52" dur="500"/>
                                        <p:tgtEl>
                                          <p:spTgt spid="43031"/>
                                        </p:tgtEl>
                                      </p:cBhvr>
                                    </p:animEffect>
                                  </p:childTnLst>
                                </p:cTn>
                              </p:par>
                            </p:childTnLst>
                          </p:cTn>
                        </p:par>
                        <p:par>
                          <p:cTn id="53" fill="hold">
                            <p:stCondLst>
                              <p:cond delay="6500"/>
                            </p:stCondLst>
                            <p:childTnLst>
                              <p:par>
                                <p:cTn id="54" presetID="21" presetClass="entr" presetSubtype="1" fill="hold" grpId="0" nodeType="afterEffect">
                                  <p:stCondLst>
                                    <p:cond delay="0"/>
                                  </p:stCondLst>
                                  <p:childTnLst>
                                    <p:set>
                                      <p:cBhvr>
                                        <p:cTn id="55" dur="1" fill="hold">
                                          <p:stCondLst>
                                            <p:cond delay="0"/>
                                          </p:stCondLst>
                                        </p:cTn>
                                        <p:tgtEl>
                                          <p:spTgt spid="43032"/>
                                        </p:tgtEl>
                                        <p:attrNameLst>
                                          <p:attrName>style.visibility</p:attrName>
                                        </p:attrNameLst>
                                      </p:cBhvr>
                                      <p:to>
                                        <p:strVal val="visible"/>
                                      </p:to>
                                    </p:set>
                                    <p:animEffect>
                                      <p:cBhvr>
                                        <p:cTn id="56" dur="1000"/>
                                        <p:tgtEl>
                                          <p:spTgt spid="43032"/>
                                        </p:tgtEl>
                                      </p:cBhvr>
                                    </p:animEffect>
                                  </p:childTnLst>
                                </p:cTn>
                              </p:par>
                            </p:childTnLst>
                          </p:cTn>
                        </p:par>
                        <p:par>
                          <p:cTn id="57" fill="hold">
                            <p:stCondLst>
                              <p:cond delay="7500"/>
                            </p:stCondLst>
                            <p:childTnLst>
                              <p:par>
                                <p:cTn id="58" presetID="23" presetClass="entr" presetSubtype="16" fill="hold" nodeType="afterEffect">
                                  <p:stCondLst>
                                    <p:cond delay="0"/>
                                  </p:stCondLst>
                                  <p:childTnLst>
                                    <p:set>
                                      <p:cBhvr>
                                        <p:cTn id="59" dur="1" fill="hold">
                                          <p:stCondLst>
                                            <p:cond delay="0"/>
                                          </p:stCondLst>
                                        </p:cTn>
                                        <p:tgtEl>
                                          <p:spTgt spid="43046"/>
                                        </p:tgtEl>
                                        <p:attrNameLst>
                                          <p:attrName>style.visibility</p:attrName>
                                        </p:attrNameLst>
                                      </p:cBhvr>
                                      <p:to>
                                        <p:strVal val="visible"/>
                                      </p:to>
                                    </p:set>
                                    <p:anim calcmode="lin" valueType="num">
                                      <p:cBhvr>
                                        <p:cTn id="60" dur="500" fill="hold"/>
                                        <p:tgtEl>
                                          <p:spTgt spid="43046"/>
                                        </p:tgtEl>
                                        <p:attrNameLst>
                                          <p:attrName>ppt_w</p:attrName>
                                        </p:attrNameLst>
                                      </p:cBhvr>
                                      <p:tavLst>
                                        <p:tav tm="0">
                                          <p:val>
                                            <p:fltVal val="0"/>
                                          </p:val>
                                        </p:tav>
                                        <p:tav tm="100000">
                                          <p:val>
                                            <p:strVal val="#ppt_w"/>
                                          </p:val>
                                        </p:tav>
                                      </p:tavLst>
                                    </p:anim>
                                    <p:anim calcmode="lin" valueType="num">
                                      <p:cBhvr>
                                        <p:cTn id="61" dur="500" fill="hold"/>
                                        <p:tgtEl>
                                          <p:spTgt spid="43046"/>
                                        </p:tgtEl>
                                        <p:attrNameLst>
                                          <p:attrName>ppt_h</p:attrName>
                                        </p:attrNameLst>
                                      </p:cBhvr>
                                      <p:tavLst>
                                        <p:tav tm="0">
                                          <p:val>
                                            <p:fltVal val="0"/>
                                          </p:val>
                                        </p:tav>
                                        <p:tav tm="100000">
                                          <p:val>
                                            <p:strVal val="#ppt_h"/>
                                          </p:val>
                                        </p:tav>
                                      </p:tavLst>
                                    </p:anim>
                                  </p:childTnLst>
                                </p:cTn>
                              </p:par>
                              <p:par>
                                <p:cTn id="62" presetID="42" presetClass="path" presetSubtype="0" accel="50000" decel="50000" fill="hold" nodeType="withEffect">
                                  <p:stCondLst>
                                    <p:cond delay="0"/>
                                  </p:stCondLst>
                                  <p:childTnLst>
                                    <p:animMotion origin="layout" path="M -0.06093 -0.11828 L -4.79167E-6 -4.44444E-6 " pathEditMode="relative" rAng="0" ptsTypes="AA">
                                      <p:cBhvr>
                                        <p:cTn id="63" dur="500" fill="hold"/>
                                        <p:tgtEl>
                                          <p:spTgt spid="43046"/>
                                        </p:tgtEl>
                                        <p:attrNameLst>
                                          <p:attrName>ppt_x</p:attrName>
                                          <p:attrName>ppt_y</p:attrName>
                                        </p:attrNameLst>
                                      </p:cBhvr>
                                      <p:rCtr x="3047" y="5903"/>
                                    </p:animMotion>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43033"/>
                                        </p:tgtEl>
                                        <p:attrNameLst>
                                          <p:attrName>style.visibility</p:attrName>
                                        </p:attrNameLst>
                                      </p:cBhvr>
                                      <p:to>
                                        <p:strVal val="visible"/>
                                      </p:to>
                                    </p:set>
                                    <p:animEffect>
                                      <p:cBhvr>
                                        <p:cTn id="67" dur="500"/>
                                        <p:tgtEl>
                                          <p:spTgt spid="43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5" grpId="0" animBg="1"/>
      <p:bldP spid="43026" grpId="0" bldLvl="0" animBg="1" autoUpdateAnimBg="0"/>
      <p:bldP spid="43027" grpId="0" animBg="1"/>
      <p:bldP spid="43028" grpId="0" bldLvl="0" animBg="1" autoUpdateAnimBg="0"/>
      <p:bldP spid="43029" grpId="0" animBg="1"/>
      <p:bldP spid="43030" grpId="0" bldLvl="0" animBg="1" autoUpdateAnimBg="0"/>
      <p:bldP spid="43031" grpId="0" animBg="1"/>
      <p:bldP spid="43032" grpId="0" bldLvl="0" animBg="1" autoUpdateAnimBg="0"/>
      <p:bldP spid="43033"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pic>
        <p:nvPicPr>
          <p:cNvPr id="72706" name="图片 6"/>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grpSp>
        <p:nvGrpSpPr>
          <p:cNvPr id="72707" name="Group 3"/>
          <p:cNvGrpSpPr/>
          <p:nvPr/>
        </p:nvGrpSpPr>
        <p:grpSpPr bwMode="auto">
          <a:xfrm>
            <a:off x="0" y="6400800"/>
            <a:ext cx="12192000" cy="457200"/>
            <a:chOff x="0" y="0"/>
            <a:chExt cx="12192000" cy="1545465"/>
          </a:xfrm>
        </p:grpSpPr>
        <p:sp>
          <p:nvSpPr>
            <p:cNvPr id="72774"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775"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776"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777"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778"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779"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72708" name="矩形 14"/>
          <p:cNvSpPr>
            <a:spLocks noChangeArrowheads="1"/>
          </p:cNvSpPr>
          <p:nvPr/>
        </p:nvSpPr>
        <p:spPr bwMode="auto">
          <a:xfrm>
            <a:off x="0" y="0"/>
            <a:ext cx="12192000" cy="6400800"/>
          </a:xfrm>
          <a:prstGeom prst="rect">
            <a:avLst/>
          </a:prstGeom>
          <a:solidFill>
            <a:srgbClr val="FFFFFF">
              <a:alpha val="85097"/>
            </a:srgbClr>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709" name="矩形 1"/>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710" name="矩形 2"/>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711" name="矩形 3"/>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712" name="矩形 4"/>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713" name="矩形 5"/>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2714" name="文本框 6"/>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4049" name="Group 17"/>
          <p:cNvGrpSpPr/>
          <p:nvPr/>
        </p:nvGrpSpPr>
        <p:grpSpPr bwMode="auto">
          <a:xfrm>
            <a:off x="2057400" y="1676400"/>
            <a:ext cx="1876425" cy="1657350"/>
            <a:chOff x="0" y="0"/>
            <a:chExt cx="1604963" cy="1417638"/>
          </a:xfrm>
        </p:grpSpPr>
        <p:sp>
          <p:nvSpPr>
            <p:cNvPr id="72763" name="Freeform 199"/>
            <p:cNvSpPr>
              <a:spLocks noChangeArrowheads="1"/>
            </p:cNvSpPr>
            <p:nvPr/>
          </p:nvSpPr>
          <p:spPr bwMode="auto">
            <a:xfrm>
              <a:off x="195263" y="1174751"/>
              <a:ext cx="201613" cy="190500"/>
            </a:xfrm>
            <a:custGeom>
              <a:avLst/>
              <a:gdLst>
                <a:gd name="T0" fmla="*/ 187612 w 72"/>
                <a:gd name="T1" fmla="*/ 0 h 68"/>
                <a:gd name="T2" fmla="*/ 0 w 72"/>
                <a:gd name="T3" fmla="*/ 159684 h 68"/>
                <a:gd name="T4" fmla="*/ 33602 w 72"/>
                <a:gd name="T5" fmla="*/ 190500 h 68"/>
                <a:gd name="T6" fmla="*/ 201613 w 72"/>
                <a:gd name="T7" fmla="*/ 14007 h 68"/>
                <a:gd name="T8" fmla="*/ 187612 w 72"/>
                <a:gd name="T9" fmla="*/ 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67" y="0"/>
                  </a:moveTo>
                  <a:cubicBezTo>
                    <a:pt x="0" y="57"/>
                    <a:pt x="0" y="57"/>
                    <a:pt x="0" y="57"/>
                  </a:cubicBezTo>
                  <a:cubicBezTo>
                    <a:pt x="5" y="62"/>
                    <a:pt x="7" y="63"/>
                    <a:pt x="12" y="68"/>
                  </a:cubicBezTo>
                  <a:cubicBezTo>
                    <a:pt x="72" y="5"/>
                    <a:pt x="72" y="5"/>
                    <a:pt x="72" y="5"/>
                  </a:cubicBezTo>
                  <a:cubicBezTo>
                    <a:pt x="68" y="2"/>
                    <a:pt x="70" y="3"/>
                    <a:pt x="67" y="0"/>
                  </a:cubicBezTo>
                  <a:close/>
                </a:path>
              </a:pathLst>
            </a:custGeom>
            <a:solidFill>
              <a:srgbClr val="F83003"/>
            </a:solidFill>
            <a:ln w="9525" cmpd="sng">
              <a:noFill/>
              <a:bevel/>
            </a:ln>
          </p:spPr>
          <p:txBody>
            <a:bodyPr/>
            <a:lstStyle/>
            <a:p>
              <a:endParaRPr lang="zh-CN" altLang="en-US"/>
            </a:p>
          </p:txBody>
        </p:sp>
        <p:sp>
          <p:nvSpPr>
            <p:cNvPr id="72764" name="Freeform 200"/>
            <p:cNvSpPr>
              <a:spLocks noChangeArrowheads="1"/>
            </p:cNvSpPr>
            <p:nvPr/>
          </p:nvSpPr>
          <p:spPr bwMode="auto">
            <a:xfrm>
              <a:off x="239713" y="1206501"/>
              <a:ext cx="182563" cy="196850"/>
            </a:xfrm>
            <a:custGeom>
              <a:avLst/>
              <a:gdLst>
                <a:gd name="T0" fmla="*/ 174137 w 65"/>
                <a:gd name="T1" fmla="*/ 0 h 71"/>
                <a:gd name="T2" fmla="*/ 0 w 65"/>
                <a:gd name="T3" fmla="*/ 171897 h 71"/>
                <a:gd name="T4" fmla="*/ 28087 w 65"/>
                <a:gd name="T5" fmla="*/ 196850 h 71"/>
                <a:gd name="T6" fmla="*/ 182563 w 65"/>
                <a:gd name="T7" fmla="*/ 13863 h 71"/>
                <a:gd name="T8" fmla="*/ 174137 w 65"/>
                <a:gd name="T9" fmla="*/ 0 h 71"/>
                <a:gd name="T10" fmla="*/ 0 60000 65536"/>
                <a:gd name="T11" fmla="*/ 0 60000 65536"/>
                <a:gd name="T12" fmla="*/ 0 60000 65536"/>
                <a:gd name="T13" fmla="*/ 0 60000 65536"/>
                <a:gd name="T14" fmla="*/ 0 60000 65536"/>
                <a:gd name="T15" fmla="*/ 0 w 65"/>
                <a:gd name="T16" fmla="*/ 0 h 71"/>
                <a:gd name="T17" fmla="*/ 65 w 65"/>
                <a:gd name="T18" fmla="*/ 71 h 71"/>
              </a:gdLst>
              <a:ahLst/>
              <a:cxnLst>
                <a:cxn ang="T10">
                  <a:pos x="T0" y="T1"/>
                </a:cxn>
                <a:cxn ang="T11">
                  <a:pos x="T2" y="T3"/>
                </a:cxn>
                <a:cxn ang="T12">
                  <a:pos x="T4" y="T5"/>
                </a:cxn>
                <a:cxn ang="T13">
                  <a:pos x="T6" y="T7"/>
                </a:cxn>
                <a:cxn ang="T14">
                  <a:pos x="T8" y="T9"/>
                </a:cxn>
              </a:cxnLst>
              <a:rect l="T15" t="T16" r="T17" b="T18"/>
              <a:pathLst>
                <a:path w="65" h="71">
                  <a:moveTo>
                    <a:pt x="62" y="0"/>
                  </a:moveTo>
                  <a:cubicBezTo>
                    <a:pt x="0" y="62"/>
                    <a:pt x="0" y="62"/>
                    <a:pt x="0" y="62"/>
                  </a:cubicBezTo>
                  <a:cubicBezTo>
                    <a:pt x="5" y="66"/>
                    <a:pt x="5" y="67"/>
                    <a:pt x="10" y="71"/>
                  </a:cubicBezTo>
                  <a:cubicBezTo>
                    <a:pt x="65" y="5"/>
                    <a:pt x="65" y="5"/>
                    <a:pt x="65" y="5"/>
                  </a:cubicBezTo>
                  <a:cubicBezTo>
                    <a:pt x="63" y="2"/>
                    <a:pt x="65" y="4"/>
                    <a:pt x="62" y="0"/>
                  </a:cubicBezTo>
                  <a:close/>
                </a:path>
              </a:pathLst>
            </a:custGeom>
            <a:solidFill>
              <a:srgbClr val="F83003"/>
            </a:solidFill>
            <a:ln w="9525" cmpd="sng">
              <a:noFill/>
              <a:bevel/>
            </a:ln>
          </p:spPr>
          <p:txBody>
            <a:bodyPr/>
            <a:lstStyle/>
            <a:p>
              <a:endParaRPr lang="zh-CN" altLang="en-US"/>
            </a:p>
          </p:txBody>
        </p:sp>
        <p:sp>
          <p:nvSpPr>
            <p:cNvPr id="72765" name="Freeform 201"/>
            <p:cNvSpPr>
              <a:spLocks noChangeArrowheads="1"/>
            </p:cNvSpPr>
            <p:nvPr/>
          </p:nvSpPr>
          <p:spPr bwMode="auto">
            <a:xfrm>
              <a:off x="136525" y="1133476"/>
              <a:ext cx="230188" cy="176213"/>
            </a:xfrm>
            <a:custGeom>
              <a:avLst/>
              <a:gdLst>
                <a:gd name="T0" fmla="*/ 210538 w 82"/>
                <a:gd name="T1" fmla="*/ 0 h 63"/>
                <a:gd name="T2" fmla="*/ 0 w 82"/>
                <a:gd name="T3" fmla="*/ 123069 h 63"/>
                <a:gd name="T4" fmla="*/ 42108 w 82"/>
                <a:gd name="T5" fmla="*/ 176213 h 63"/>
                <a:gd name="T6" fmla="*/ 230188 w 82"/>
                <a:gd name="T7" fmla="*/ 19579 h 63"/>
                <a:gd name="T8" fmla="*/ 210538 w 82"/>
                <a:gd name="T9" fmla="*/ 0 h 63"/>
                <a:gd name="T10" fmla="*/ 0 60000 65536"/>
                <a:gd name="T11" fmla="*/ 0 60000 65536"/>
                <a:gd name="T12" fmla="*/ 0 60000 65536"/>
                <a:gd name="T13" fmla="*/ 0 60000 65536"/>
                <a:gd name="T14" fmla="*/ 0 60000 65536"/>
                <a:gd name="T15" fmla="*/ 0 w 82"/>
                <a:gd name="T16" fmla="*/ 0 h 63"/>
                <a:gd name="T17" fmla="*/ 82 w 82"/>
                <a:gd name="T18" fmla="*/ 63 h 63"/>
              </a:gdLst>
              <a:ahLst/>
              <a:cxnLst>
                <a:cxn ang="T10">
                  <a:pos x="T0" y="T1"/>
                </a:cxn>
                <a:cxn ang="T11">
                  <a:pos x="T2" y="T3"/>
                </a:cxn>
                <a:cxn ang="T12">
                  <a:pos x="T4" y="T5"/>
                </a:cxn>
                <a:cxn ang="T13">
                  <a:pos x="T6" y="T7"/>
                </a:cxn>
                <a:cxn ang="T14">
                  <a:pos x="T8" y="T9"/>
                </a:cxn>
              </a:cxnLst>
              <a:rect l="T15" t="T16" r="T17" b="T18"/>
              <a:pathLst>
                <a:path w="82" h="63">
                  <a:moveTo>
                    <a:pt x="75" y="0"/>
                  </a:moveTo>
                  <a:cubicBezTo>
                    <a:pt x="0" y="44"/>
                    <a:pt x="0" y="44"/>
                    <a:pt x="0" y="44"/>
                  </a:cubicBezTo>
                  <a:cubicBezTo>
                    <a:pt x="7" y="54"/>
                    <a:pt x="7" y="54"/>
                    <a:pt x="15" y="63"/>
                  </a:cubicBezTo>
                  <a:cubicBezTo>
                    <a:pt x="82" y="7"/>
                    <a:pt x="82" y="7"/>
                    <a:pt x="82" y="7"/>
                  </a:cubicBezTo>
                  <a:cubicBezTo>
                    <a:pt x="77" y="2"/>
                    <a:pt x="79" y="5"/>
                    <a:pt x="75" y="0"/>
                  </a:cubicBezTo>
                  <a:close/>
                </a:path>
              </a:pathLst>
            </a:custGeom>
            <a:solidFill>
              <a:srgbClr val="F83003"/>
            </a:solidFill>
            <a:ln w="9525" cmpd="sng">
              <a:noFill/>
              <a:bevel/>
            </a:ln>
          </p:spPr>
          <p:txBody>
            <a:bodyPr/>
            <a:lstStyle/>
            <a:p>
              <a:endParaRPr lang="zh-CN" altLang="en-US"/>
            </a:p>
          </p:txBody>
        </p:sp>
        <p:sp>
          <p:nvSpPr>
            <p:cNvPr id="72766" name="Freeform 202"/>
            <p:cNvSpPr>
              <a:spLocks noChangeArrowheads="1"/>
            </p:cNvSpPr>
            <p:nvPr/>
          </p:nvSpPr>
          <p:spPr bwMode="auto">
            <a:xfrm>
              <a:off x="87313" y="1085851"/>
              <a:ext cx="247650" cy="147638"/>
            </a:xfrm>
            <a:custGeom>
              <a:avLst/>
              <a:gdLst>
                <a:gd name="T0" fmla="*/ 228172 w 89"/>
                <a:gd name="T1" fmla="*/ 0 h 53"/>
                <a:gd name="T2" fmla="*/ 0 w 89"/>
                <a:gd name="T3" fmla="*/ 86354 h 53"/>
                <a:gd name="T4" fmla="*/ 36174 w 89"/>
                <a:gd name="T5" fmla="*/ 147638 h 53"/>
                <a:gd name="T6" fmla="*/ 247650 w 89"/>
                <a:gd name="T7" fmla="*/ 27856 h 53"/>
                <a:gd name="T8" fmla="*/ 228172 w 89"/>
                <a:gd name="T9" fmla="*/ 0 h 53"/>
                <a:gd name="T10" fmla="*/ 0 60000 65536"/>
                <a:gd name="T11" fmla="*/ 0 60000 65536"/>
                <a:gd name="T12" fmla="*/ 0 60000 65536"/>
                <a:gd name="T13" fmla="*/ 0 60000 65536"/>
                <a:gd name="T14" fmla="*/ 0 60000 65536"/>
                <a:gd name="T15" fmla="*/ 0 w 89"/>
                <a:gd name="T16" fmla="*/ 0 h 53"/>
                <a:gd name="T17" fmla="*/ 89 w 89"/>
                <a:gd name="T18" fmla="*/ 53 h 53"/>
              </a:gdLst>
              <a:ahLst/>
              <a:cxnLst>
                <a:cxn ang="T10">
                  <a:pos x="T0" y="T1"/>
                </a:cxn>
                <a:cxn ang="T11">
                  <a:pos x="T2" y="T3"/>
                </a:cxn>
                <a:cxn ang="T12">
                  <a:pos x="T4" y="T5"/>
                </a:cxn>
                <a:cxn ang="T13">
                  <a:pos x="T6" y="T7"/>
                </a:cxn>
                <a:cxn ang="T14">
                  <a:pos x="T8" y="T9"/>
                </a:cxn>
              </a:cxnLst>
              <a:rect l="T15" t="T16" r="T17" b="T18"/>
              <a:pathLst>
                <a:path w="89" h="53">
                  <a:moveTo>
                    <a:pt x="82" y="0"/>
                  </a:moveTo>
                  <a:cubicBezTo>
                    <a:pt x="0" y="31"/>
                    <a:pt x="0" y="31"/>
                    <a:pt x="0" y="31"/>
                  </a:cubicBezTo>
                  <a:cubicBezTo>
                    <a:pt x="5" y="40"/>
                    <a:pt x="7" y="45"/>
                    <a:pt x="13" y="53"/>
                  </a:cubicBezTo>
                  <a:cubicBezTo>
                    <a:pt x="89" y="10"/>
                    <a:pt x="89" y="10"/>
                    <a:pt x="89" y="10"/>
                  </a:cubicBezTo>
                  <a:cubicBezTo>
                    <a:pt x="86" y="5"/>
                    <a:pt x="85" y="5"/>
                    <a:pt x="82" y="0"/>
                  </a:cubicBezTo>
                  <a:close/>
                </a:path>
              </a:pathLst>
            </a:custGeom>
            <a:solidFill>
              <a:srgbClr val="F83003"/>
            </a:solidFill>
            <a:ln w="9525" cmpd="sng">
              <a:noFill/>
              <a:bevel/>
            </a:ln>
          </p:spPr>
          <p:txBody>
            <a:bodyPr/>
            <a:lstStyle/>
            <a:p>
              <a:endParaRPr lang="zh-CN" altLang="en-US"/>
            </a:p>
          </p:txBody>
        </p:sp>
        <p:sp>
          <p:nvSpPr>
            <p:cNvPr id="72767" name="Freeform 203"/>
            <p:cNvSpPr>
              <a:spLocks noChangeArrowheads="1"/>
            </p:cNvSpPr>
            <p:nvPr/>
          </p:nvSpPr>
          <p:spPr bwMode="auto">
            <a:xfrm>
              <a:off x="44450" y="1041401"/>
              <a:ext cx="263525" cy="111125"/>
            </a:xfrm>
            <a:custGeom>
              <a:avLst/>
              <a:gdLst>
                <a:gd name="T0" fmla="*/ 249508 w 94"/>
                <a:gd name="T1" fmla="*/ 0 h 40"/>
                <a:gd name="T2" fmla="*/ 0 w 94"/>
                <a:gd name="T3" fmla="*/ 30559 h 40"/>
                <a:gd name="T4" fmla="*/ 33641 w 94"/>
                <a:gd name="T5" fmla="*/ 111125 h 40"/>
                <a:gd name="T6" fmla="*/ 263525 w 94"/>
                <a:gd name="T7" fmla="*/ 25003 h 40"/>
                <a:gd name="T8" fmla="*/ 249508 w 94"/>
                <a:gd name="T9" fmla="*/ 0 h 40"/>
                <a:gd name="T10" fmla="*/ 0 60000 65536"/>
                <a:gd name="T11" fmla="*/ 0 60000 65536"/>
                <a:gd name="T12" fmla="*/ 0 60000 65536"/>
                <a:gd name="T13" fmla="*/ 0 60000 65536"/>
                <a:gd name="T14" fmla="*/ 0 60000 65536"/>
                <a:gd name="T15" fmla="*/ 0 w 94"/>
                <a:gd name="T16" fmla="*/ 0 h 40"/>
                <a:gd name="T17" fmla="*/ 94 w 94"/>
                <a:gd name="T18" fmla="*/ 40 h 40"/>
              </a:gdLst>
              <a:ahLst/>
              <a:cxnLst>
                <a:cxn ang="T10">
                  <a:pos x="T0" y="T1"/>
                </a:cxn>
                <a:cxn ang="T11">
                  <a:pos x="T2" y="T3"/>
                </a:cxn>
                <a:cxn ang="T12">
                  <a:pos x="T4" y="T5"/>
                </a:cxn>
                <a:cxn ang="T13">
                  <a:pos x="T6" y="T7"/>
                </a:cxn>
                <a:cxn ang="T14">
                  <a:pos x="T8" y="T9"/>
                </a:cxn>
              </a:cxnLst>
              <a:rect l="T15" t="T16" r="T17" b="T18"/>
              <a:pathLst>
                <a:path w="94" h="40">
                  <a:moveTo>
                    <a:pt x="89" y="0"/>
                  </a:moveTo>
                  <a:cubicBezTo>
                    <a:pt x="0" y="11"/>
                    <a:pt x="0" y="11"/>
                    <a:pt x="0" y="11"/>
                  </a:cubicBezTo>
                  <a:cubicBezTo>
                    <a:pt x="4" y="24"/>
                    <a:pt x="6" y="28"/>
                    <a:pt x="12" y="40"/>
                  </a:cubicBezTo>
                  <a:cubicBezTo>
                    <a:pt x="94" y="9"/>
                    <a:pt x="94" y="9"/>
                    <a:pt x="94" y="9"/>
                  </a:cubicBezTo>
                  <a:cubicBezTo>
                    <a:pt x="90" y="2"/>
                    <a:pt x="92" y="6"/>
                    <a:pt x="89" y="0"/>
                  </a:cubicBezTo>
                  <a:close/>
                </a:path>
              </a:pathLst>
            </a:custGeom>
            <a:solidFill>
              <a:srgbClr val="F83003"/>
            </a:solidFill>
            <a:ln w="9525" cmpd="sng">
              <a:noFill/>
              <a:bevel/>
            </a:ln>
          </p:spPr>
          <p:txBody>
            <a:bodyPr/>
            <a:lstStyle/>
            <a:p>
              <a:endParaRPr lang="zh-CN" altLang="en-US"/>
            </a:p>
          </p:txBody>
        </p:sp>
        <p:sp>
          <p:nvSpPr>
            <p:cNvPr id="72768" name="Freeform 204"/>
            <p:cNvSpPr>
              <a:spLocks noChangeArrowheads="1"/>
            </p:cNvSpPr>
            <p:nvPr/>
          </p:nvSpPr>
          <p:spPr bwMode="auto">
            <a:xfrm>
              <a:off x="1195388" y="1184276"/>
              <a:ext cx="195263" cy="195263"/>
            </a:xfrm>
            <a:custGeom>
              <a:avLst/>
              <a:gdLst>
                <a:gd name="T0" fmla="*/ 0 w 70"/>
                <a:gd name="T1" fmla="*/ 16737 h 70"/>
                <a:gd name="T2" fmla="*/ 161789 w 70"/>
                <a:gd name="T3" fmla="*/ 195263 h 70"/>
                <a:gd name="T4" fmla="*/ 195263 w 70"/>
                <a:gd name="T5" fmla="*/ 164579 h 70"/>
                <a:gd name="T6" fmla="*/ 13947 w 70"/>
                <a:gd name="T7" fmla="*/ 0 h 70"/>
                <a:gd name="T8" fmla="*/ 0 w 70"/>
                <a:gd name="T9" fmla="*/ 16737 h 70"/>
                <a:gd name="T10" fmla="*/ 0 60000 65536"/>
                <a:gd name="T11" fmla="*/ 0 60000 65536"/>
                <a:gd name="T12" fmla="*/ 0 60000 65536"/>
                <a:gd name="T13" fmla="*/ 0 60000 65536"/>
                <a:gd name="T14" fmla="*/ 0 60000 65536"/>
                <a:gd name="T15" fmla="*/ 0 w 70"/>
                <a:gd name="T16" fmla="*/ 0 h 70"/>
                <a:gd name="T17" fmla="*/ 70 w 70"/>
                <a:gd name="T18" fmla="*/ 70 h 70"/>
              </a:gdLst>
              <a:ahLst/>
              <a:cxnLst>
                <a:cxn ang="T10">
                  <a:pos x="T0" y="T1"/>
                </a:cxn>
                <a:cxn ang="T11">
                  <a:pos x="T2" y="T3"/>
                </a:cxn>
                <a:cxn ang="T12">
                  <a:pos x="T4" y="T5"/>
                </a:cxn>
                <a:cxn ang="T13">
                  <a:pos x="T6" y="T7"/>
                </a:cxn>
                <a:cxn ang="T14">
                  <a:pos x="T8" y="T9"/>
                </a:cxn>
              </a:cxnLst>
              <a:rect l="T15" t="T16" r="T17" b="T18"/>
              <a:pathLst>
                <a:path w="70" h="70">
                  <a:moveTo>
                    <a:pt x="0" y="6"/>
                  </a:moveTo>
                  <a:cubicBezTo>
                    <a:pt x="58" y="70"/>
                    <a:pt x="58" y="70"/>
                    <a:pt x="58" y="70"/>
                  </a:cubicBezTo>
                  <a:cubicBezTo>
                    <a:pt x="63" y="66"/>
                    <a:pt x="65" y="65"/>
                    <a:pt x="70" y="59"/>
                  </a:cubicBezTo>
                  <a:cubicBezTo>
                    <a:pt x="5" y="0"/>
                    <a:pt x="5" y="0"/>
                    <a:pt x="5" y="0"/>
                  </a:cubicBezTo>
                  <a:cubicBezTo>
                    <a:pt x="2" y="4"/>
                    <a:pt x="3" y="2"/>
                    <a:pt x="0" y="6"/>
                  </a:cubicBezTo>
                  <a:close/>
                </a:path>
              </a:pathLst>
            </a:custGeom>
            <a:solidFill>
              <a:srgbClr val="F83003"/>
            </a:solidFill>
            <a:ln w="9525" cmpd="sng">
              <a:noFill/>
              <a:bevel/>
            </a:ln>
          </p:spPr>
          <p:txBody>
            <a:bodyPr/>
            <a:lstStyle/>
            <a:p>
              <a:endParaRPr lang="zh-CN" altLang="en-US"/>
            </a:p>
          </p:txBody>
        </p:sp>
        <p:sp>
          <p:nvSpPr>
            <p:cNvPr id="72769" name="Freeform 206"/>
            <p:cNvSpPr>
              <a:spLocks noChangeArrowheads="1"/>
            </p:cNvSpPr>
            <p:nvPr/>
          </p:nvSpPr>
          <p:spPr bwMode="auto">
            <a:xfrm>
              <a:off x="1166813" y="1217613"/>
              <a:ext cx="176213" cy="200025"/>
            </a:xfrm>
            <a:custGeom>
              <a:avLst/>
              <a:gdLst>
                <a:gd name="T0" fmla="*/ 0 w 63"/>
                <a:gd name="T1" fmla="*/ 11113 h 72"/>
                <a:gd name="T2" fmla="*/ 151040 w 63"/>
                <a:gd name="T3" fmla="*/ 200025 h 72"/>
                <a:gd name="T4" fmla="*/ 176213 w 63"/>
                <a:gd name="T5" fmla="*/ 175022 h 72"/>
                <a:gd name="T6" fmla="*/ 11188 w 63"/>
                <a:gd name="T7" fmla="*/ 0 h 72"/>
                <a:gd name="T8" fmla="*/ 0 w 63"/>
                <a:gd name="T9" fmla="*/ 11113 h 72"/>
                <a:gd name="T10" fmla="*/ 0 60000 65536"/>
                <a:gd name="T11" fmla="*/ 0 60000 65536"/>
                <a:gd name="T12" fmla="*/ 0 60000 65536"/>
                <a:gd name="T13" fmla="*/ 0 60000 65536"/>
                <a:gd name="T14" fmla="*/ 0 60000 65536"/>
                <a:gd name="T15" fmla="*/ 0 w 63"/>
                <a:gd name="T16" fmla="*/ 0 h 72"/>
                <a:gd name="T17" fmla="*/ 63 w 63"/>
                <a:gd name="T18" fmla="*/ 72 h 72"/>
              </a:gdLst>
              <a:ahLst/>
              <a:cxnLst>
                <a:cxn ang="T10">
                  <a:pos x="T0" y="T1"/>
                </a:cxn>
                <a:cxn ang="T11">
                  <a:pos x="T2" y="T3"/>
                </a:cxn>
                <a:cxn ang="T12">
                  <a:pos x="T4" y="T5"/>
                </a:cxn>
                <a:cxn ang="T13">
                  <a:pos x="T6" y="T7"/>
                </a:cxn>
                <a:cxn ang="T14">
                  <a:pos x="T8" y="T9"/>
                </a:cxn>
              </a:cxnLst>
              <a:rect l="T15" t="T16" r="T17" b="T18"/>
              <a:pathLst>
                <a:path w="63" h="72">
                  <a:moveTo>
                    <a:pt x="0" y="4"/>
                  </a:moveTo>
                  <a:cubicBezTo>
                    <a:pt x="54" y="72"/>
                    <a:pt x="54" y="72"/>
                    <a:pt x="54" y="72"/>
                  </a:cubicBezTo>
                  <a:cubicBezTo>
                    <a:pt x="59" y="68"/>
                    <a:pt x="59" y="67"/>
                    <a:pt x="63" y="63"/>
                  </a:cubicBezTo>
                  <a:cubicBezTo>
                    <a:pt x="4" y="0"/>
                    <a:pt x="4" y="0"/>
                    <a:pt x="4" y="0"/>
                  </a:cubicBezTo>
                  <a:cubicBezTo>
                    <a:pt x="1" y="3"/>
                    <a:pt x="3" y="1"/>
                    <a:pt x="0" y="4"/>
                  </a:cubicBezTo>
                  <a:close/>
                </a:path>
              </a:pathLst>
            </a:custGeom>
            <a:solidFill>
              <a:srgbClr val="F83003"/>
            </a:solidFill>
            <a:ln w="9525" cmpd="sng">
              <a:noFill/>
              <a:bevel/>
            </a:ln>
          </p:spPr>
          <p:txBody>
            <a:bodyPr/>
            <a:lstStyle/>
            <a:p>
              <a:endParaRPr lang="zh-CN" altLang="en-US"/>
            </a:p>
          </p:txBody>
        </p:sp>
        <p:sp>
          <p:nvSpPr>
            <p:cNvPr id="72770" name="Freeform 207"/>
            <p:cNvSpPr>
              <a:spLocks noChangeArrowheads="1"/>
            </p:cNvSpPr>
            <p:nvPr/>
          </p:nvSpPr>
          <p:spPr bwMode="auto">
            <a:xfrm>
              <a:off x="1225550" y="1144588"/>
              <a:ext cx="223838" cy="180975"/>
            </a:xfrm>
            <a:custGeom>
              <a:avLst/>
              <a:gdLst>
                <a:gd name="T0" fmla="*/ 0 w 80"/>
                <a:gd name="T1" fmla="*/ 19490 h 65"/>
                <a:gd name="T2" fmla="*/ 184666 w 80"/>
                <a:gd name="T3" fmla="*/ 180975 h 65"/>
                <a:gd name="T4" fmla="*/ 223838 w 80"/>
                <a:gd name="T5" fmla="*/ 128075 h 65"/>
                <a:gd name="T6" fmla="*/ 19586 w 80"/>
                <a:gd name="T7" fmla="*/ 0 h 65"/>
                <a:gd name="T8" fmla="*/ 0 w 80"/>
                <a:gd name="T9" fmla="*/ 19490 h 65"/>
                <a:gd name="T10" fmla="*/ 0 60000 65536"/>
                <a:gd name="T11" fmla="*/ 0 60000 65536"/>
                <a:gd name="T12" fmla="*/ 0 60000 65536"/>
                <a:gd name="T13" fmla="*/ 0 60000 65536"/>
                <a:gd name="T14" fmla="*/ 0 60000 65536"/>
                <a:gd name="T15" fmla="*/ 0 w 80"/>
                <a:gd name="T16" fmla="*/ 0 h 65"/>
                <a:gd name="T17" fmla="*/ 80 w 80"/>
                <a:gd name="T18" fmla="*/ 65 h 65"/>
              </a:gdLst>
              <a:ahLst/>
              <a:cxnLst>
                <a:cxn ang="T10">
                  <a:pos x="T0" y="T1"/>
                </a:cxn>
                <a:cxn ang="T11">
                  <a:pos x="T2" y="T3"/>
                </a:cxn>
                <a:cxn ang="T12">
                  <a:pos x="T4" y="T5"/>
                </a:cxn>
                <a:cxn ang="T13">
                  <a:pos x="T6" y="T7"/>
                </a:cxn>
                <a:cxn ang="T14">
                  <a:pos x="T8" y="T9"/>
                </a:cxn>
              </a:cxnLst>
              <a:rect l="T15" t="T16" r="T17" b="T18"/>
              <a:pathLst>
                <a:path w="80" h="65">
                  <a:moveTo>
                    <a:pt x="0" y="7"/>
                  </a:moveTo>
                  <a:cubicBezTo>
                    <a:pt x="66" y="65"/>
                    <a:pt x="66" y="65"/>
                    <a:pt x="66" y="65"/>
                  </a:cubicBezTo>
                  <a:cubicBezTo>
                    <a:pt x="74" y="55"/>
                    <a:pt x="74" y="56"/>
                    <a:pt x="80" y="46"/>
                  </a:cubicBezTo>
                  <a:cubicBezTo>
                    <a:pt x="7" y="0"/>
                    <a:pt x="7" y="0"/>
                    <a:pt x="7" y="0"/>
                  </a:cubicBezTo>
                  <a:cubicBezTo>
                    <a:pt x="3" y="6"/>
                    <a:pt x="6" y="1"/>
                    <a:pt x="0" y="7"/>
                  </a:cubicBezTo>
                  <a:close/>
                </a:path>
              </a:pathLst>
            </a:custGeom>
            <a:solidFill>
              <a:srgbClr val="F83003"/>
            </a:solidFill>
            <a:ln w="9525" cmpd="sng">
              <a:noFill/>
              <a:bevel/>
            </a:ln>
          </p:spPr>
          <p:txBody>
            <a:bodyPr/>
            <a:lstStyle/>
            <a:p>
              <a:endParaRPr lang="zh-CN" altLang="en-US"/>
            </a:p>
          </p:txBody>
        </p:sp>
        <p:sp>
          <p:nvSpPr>
            <p:cNvPr id="72771" name="Freeform 208"/>
            <p:cNvSpPr>
              <a:spLocks noChangeArrowheads="1"/>
            </p:cNvSpPr>
            <p:nvPr/>
          </p:nvSpPr>
          <p:spPr bwMode="auto">
            <a:xfrm>
              <a:off x="1258888" y="1096963"/>
              <a:ext cx="242888" cy="153988"/>
            </a:xfrm>
            <a:custGeom>
              <a:avLst/>
              <a:gdLst>
                <a:gd name="T0" fmla="*/ 0 w 87"/>
                <a:gd name="T1" fmla="*/ 27998 h 55"/>
                <a:gd name="T2" fmla="*/ 209386 w 87"/>
                <a:gd name="T3" fmla="*/ 153988 h 55"/>
                <a:gd name="T4" fmla="*/ 242888 w 87"/>
                <a:gd name="T5" fmla="*/ 92393 h 55"/>
                <a:gd name="T6" fmla="*/ 16751 w 87"/>
                <a:gd name="T7" fmla="*/ 0 h 55"/>
                <a:gd name="T8" fmla="*/ 0 w 87"/>
                <a:gd name="T9" fmla="*/ 27998 h 55"/>
                <a:gd name="T10" fmla="*/ 0 60000 65536"/>
                <a:gd name="T11" fmla="*/ 0 60000 65536"/>
                <a:gd name="T12" fmla="*/ 0 60000 65536"/>
                <a:gd name="T13" fmla="*/ 0 60000 65536"/>
                <a:gd name="T14" fmla="*/ 0 60000 65536"/>
                <a:gd name="T15" fmla="*/ 0 w 87"/>
                <a:gd name="T16" fmla="*/ 0 h 55"/>
                <a:gd name="T17" fmla="*/ 87 w 87"/>
                <a:gd name="T18" fmla="*/ 55 h 55"/>
              </a:gdLst>
              <a:ahLst/>
              <a:cxnLst>
                <a:cxn ang="T10">
                  <a:pos x="T0" y="T1"/>
                </a:cxn>
                <a:cxn ang="T11">
                  <a:pos x="T2" y="T3"/>
                </a:cxn>
                <a:cxn ang="T12">
                  <a:pos x="T4" y="T5"/>
                </a:cxn>
                <a:cxn ang="T13">
                  <a:pos x="T6" y="T7"/>
                </a:cxn>
                <a:cxn ang="T14">
                  <a:pos x="T8" y="T9"/>
                </a:cxn>
              </a:cxnLst>
              <a:rect l="T15" t="T16" r="T17" b="T18"/>
              <a:pathLst>
                <a:path w="87" h="55">
                  <a:moveTo>
                    <a:pt x="0" y="10"/>
                  </a:moveTo>
                  <a:cubicBezTo>
                    <a:pt x="75" y="55"/>
                    <a:pt x="75" y="55"/>
                    <a:pt x="75" y="55"/>
                  </a:cubicBezTo>
                  <a:cubicBezTo>
                    <a:pt x="80" y="47"/>
                    <a:pt x="83" y="42"/>
                    <a:pt x="87" y="33"/>
                  </a:cubicBezTo>
                  <a:cubicBezTo>
                    <a:pt x="6" y="0"/>
                    <a:pt x="6" y="0"/>
                    <a:pt x="6" y="0"/>
                  </a:cubicBezTo>
                  <a:cubicBezTo>
                    <a:pt x="4" y="5"/>
                    <a:pt x="3" y="5"/>
                    <a:pt x="0" y="10"/>
                  </a:cubicBezTo>
                  <a:close/>
                </a:path>
              </a:pathLst>
            </a:custGeom>
            <a:solidFill>
              <a:srgbClr val="F83003"/>
            </a:solidFill>
            <a:ln w="9525" cmpd="sng">
              <a:noFill/>
              <a:bevel/>
            </a:ln>
          </p:spPr>
          <p:txBody>
            <a:bodyPr/>
            <a:lstStyle/>
            <a:p>
              <a:endParaRPr lang="zh-CN" altLang="en-US"/>
            </a:p>
          </p:txBody>
        </p:sp>
        <p:sp>
          <p:nvSpPr>
            <p:cNvPr id="72772" name="Freeform 209"/>
            <p:cNvSpPr>
              <a:spLocks noChangeArrowheads="1"/>
            </p:cNvSpPr>
            <p:nvPr/>
          </p:nvSpPr>
          <p:spPr bwMode="auto">
            <a:xfrm>
              <a:off x="1287463" y="1052513"/>
              <a:ext cx="258763" cy="117475"/>
            </a:xfrm>
            <a:custGeom>
              <a:avLst/>
              <a:gdLst>
                <a:gd name="T0" fmla="*/ 0 w 93"/>
                <a:gd name="T1" fmla="*/ 25173 h 42"/>
                <a:gd name="T2" fmla="*/ 225374 w 93"/>
                <a:gd name="T3" fmla="*/ 117475 h 42"/>
                <a:gd name="T4" fmla="*/ 258763 w 93"/>
                <a:gd name="T5" fmla="*/ 36361 h 42"/>
                <a:gd name="T6" fmla="*/ 13912 w 93"/>
                <a:gd name="T7" fmla="*/ 0 h 42"/>
                <a:gd name="T8" fmla="*/ 0 w 93"/>
                <a:gd name="T9" fmla="*/ 25173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0" y="9"/>
                  </a:moveTo>
                  <a:cubicBezTo>
                    <a:pt x="81" y="42"/>
                    <a:pt x="81" y="42"/>
                    <a:pt x="81" y="42"/>
                  </a:cubicBezTo>
                  <a:cubicBezTo>
                    <a:pt x="88" y="30"/>
                    <a:pt x="89" y="27"/>
                    <a:pt x="93" y="13"/>
                  </a:cubicBezTo>
                  <a:cubicBezTo>
                    <a:pt x="5" y="0"/>
                    <a:pt x="5" y="0"/>
                    <a:pt x="5" y="0"/>
                  </a:cubicBezTo>
                  <a:cubicBezTo>
                    <a:pt x="3" y="7"/>
                    <a:pt x="4" y="3"/>
                    <a:pt x="0" y="9"/>
                  </a:cubicBezTo>
                  <a:close/>
                </a:path>
              </a:pathLst>
            </a:custGeom>
            <a:solidFill>
              <a:srgbClr val="F83003"/>
            </a:solidFill>
            <a:ln w="9525" cmpd="sng">
              <a:noFill/>
              <a:bevel/>
            </a:ln>
          </p:spPr>
          <p:txBody>
            <a:bodyPr/>
            <a:lstStyle/>
            <a:p>
              <a:endParaRPr lang="zh-CN" altLang="en-US"/>
            </a:p>
          </p:txBody>
        </p:sp>
        <p:sp>
          <p:nvSpPr>
            <p:cNvPr id="72773" name="Freeform 210"/>
            <p:cNvSpPr>
              <a:spLocks noChangeArrowheads="1"/>
            </p:cNvSpPr>
            <p:nvPr/>
          </p:nvSpPr>
          <p:spPr bwMode="auto">
            <a:xfrm>
              <a:off x="0" y="0"/>
              <a:ext cx="1604963" cy="1071563"/>
            </a:xfrm>
            <a:custGeom>
              <a:avLst/>
              <a:gdLst>
                <a:gd name="T0" fmla="*/ 809460 w 575"/>
                <a:gd name="T1" fmla="*/ 5581 h 384"/>
                <a:gd name="T2" fmla="*/ 809460 w 575"/>
                <a:gd name="T3" fmla="*/ 5581 h 384"/>
                <a:gd name="T4" fmla="*/ 809460 w 575"/>
                <a:gd name="T5" fmla="*/ 5581 h 384"/>
                <a:gd name="T6" fmla="*/ 809460 w 575"/>
                <a:gd name="T7" fmla="*/ 5581 h 384"/>
                <a:gd name="T8" fmla="*/ 809460 w 575"/>
                <a:gd name="T9" fmla="*/ 5581 h 384"/>
                <a:gd name="T10" fmla="*/ 0 w 575"/>
                <a:gd name="T11" fmla="*/ 795301 h 384"/>
                <a:gd name="T12" fmla="*/ 36286 w 575"/>
                <a:gd name="T13" fmla="*/ 1049239 h 384"/>
                <a:gd name="T14" fmla="*/ 284706 w 575"/>
                <a:gd name="T15" fmla="*/ 1018543 h 384"/>
                <a:gd name="T16" fmla="*/ 242838 w 575"/>
                <a:gd name="T17" fmla="*/ 798091 h 384"/>
                <a:gd name="T18" fmla="*/ 806668 w 575"/>
                <a:gd name="T19" fmla="*/ 248357 h 384"/>
                <a:gd name="T20" fmla="*/ 1356543 w 575"/>
                <a:gd name="T21" fmla="*/ 812044 h 384"/>
                <a:gd name="T22" fmla="*/ 1309092 w 575"/>
                <a:gd name="T23" fmla="*/ 1032496 h 384"/>
                <a:gd name="T24" fmla="*/ 1554721 w 575"/>
                <a:gd name="T25" fmla="*/ 1071563 h 384"/>
                <a:gd name="T26" fmla="*/ 1599381 w 575"/>
                <a:gd name="T27" fmla="*/ 817625 h 384"/>
                <a:gd name="T28" fmla="*/ 809460 w 575"/>
                <a:gd name="T29" fmla="*/ 5581 h 3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75"/>
                <a:gd name="T46" fmla="*/ 0 h 384"/>
                <a:gd name="T47" fmla="*/ 575 w 575"/>
                <a:gd name="T48" fmla="*/ 384 h 38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75" h="384">
                  <a:moveTo>
                    <a:pt x="290" y="2"/>
                  </a:moveTo>
                  <a:cubicBezTo>
                    <a:pt x="290" y="2"/>
                    <a:pt x="290" y="2"/>
                    <a:pt x="290" y="2"/>
                  </a:cubicBezTo>
                  <a:cubicBezTo>
                    <a:pt x="290" y="2"/>
                    <a:pt x="290" y="2"/>
                    <a:pt x="290" y="2"/>
                  </a:cubicBezTo>
                  <a:cubicBezTo>
                    <a:pt x="290" y="2"/>
                    <a:pt x="290" y="2"/>
                    <a:pt x="290" y="2"/>
                  </a:cubicBezTo>
                  <a:cubicBezTo>
                    <a:pt x="290" y="2"/>
                    <a:pt x="290" y="2"/>
                    <a:pt x="290" y="2"/>
                  </a:cubicBezTo>
                  <a:cubicBezTo>
                    <a:pt x="132" y="0"/>
                    <a:pt x="1" y="127"/>
                    <a:pt x="0" y="285"/>
                  </a:cubicBezTo>
                  <a:cubicBezTo>
                    <a:pt x="0" y="317"/>
                    <a:pt x="4" y="348"/>
                    <a:pt x="13" y="376"/>
                  </a:cubicBezTo>
                  <a:cubicBezTo>
                    <a:pt x="102" y="365"/>
                    <a:pt x="102" y="365"/>
                    <a:pt x="102" y="365"/>
                  </a:cubicBezTo>
                  <a:cubicBezTo>
                    <a:pt x="91" y="342"/>
                    <a:pt x="86" y="314"/>
                    <a:pt x="87" y="286"/>
                  </a:cubicBezTo>
                  <a:cubicBezTo>
                    <a:pt x="88" y="176"/>
                    <a:pt x="179" y="87"/>
                    <a:pt x="289" y="89"/>
                  </a:cubicBezTo>
                  <a:cubicBezTo>
                    <a:pt x="399" y="90"/>
                    <a:pt x="488" y="181"/>
                    <a:pt x="486" y="291"/>
                  </a:cubicBezTo>
                  <a:cubicBezTo>
                    <a:pt x="486" y="319"/>
                    <a:pt x="480" y="346"/>
                    <a:pt x="469" y="370"/>
                  </a:cubicBezTo>
                  <a:cubicBezTo>
                    <a:pt x="557" y="384"/>
                    <a:pt x="557" y="384"/>
                    <a:pt x="557" y="384"/>
                  </a:cubicBezTo>
                  <a:cubicBezTo>
                    <a:pt x="568" y="355"/>
                    <a:pt x="573" y="324"/>
                    <a:pt x="573" y="293"/>
                  </a:cubicBezTo>
                  <a:cubicBezTo>
                    <a:pt x="575" y="134"/>
                    <a:pt x="448" y="4"/>
                    <a:pt x="290" y="2"/>
                  </a:cubicBezTo>
                  <a:close/>
                </a:path>
              </a:pathLst>
            </a:custGeom>
            <a:solidFill>
              <a:srgbClr val="F83003"/>
            </a:solidFill>
            <a:ln w="9525" cmpd="sng">
              <a:noFill/>
              <a:bevel/>
            </a:ln>
          </p:spPr>
          <p:txBody>
            <a:bodyPr/>
            <a:lstStyle/>
            <a:p>
              <a:endParaRPr lang="zh-CN" altLang="en-US"/>
            </a:p>
          </p:txBody>
        </p:sp>
      </p:grpSp>
      <p:grpSp>
        <p:nvGrpSpPr>
          <p:cNvPr id="44061" name="Group 29"/>
          <p:cNvGrpSpPr/>
          <p:nvPr/>
        </p:nvGrpSpPr>
        <p:grpSpPr bwMode="auto">
          <a:xfrm>
            <a:off x="4137025" y="1514475"/>
            <a:ext cx="1881188" cy="1979613"/>
            <a:chOff x="0" y="0"/>
            <a:chExt cx="1609725" cy="1692275"/>
          </a:xfrm>
        </p:grpSpPr>
        <p:sp>
          <p:nvSpPr>
            <p:cNvPr id="72752" name="Freeform 214"/>
            <p:cNvSpPr>
              <a:spLocks noChangeArrowheads="1"/>
            </p:cNvSpPr>
            <p:nvPr/>
          </p:nvSpPr>
          <p:spPr bwMode="auto">
            <a:xfrm>
              <a:off x="25400" y="452438"/>
              <a:ext cx="228600" cy="153988"/>
            </a:xfrm>
            <a:custGeom>
              <a:avLst/>
              <a:gdLst>
                <a:gd name="T0" fmla="*/ 228600 w 82"/>
                <a:gd name="T1" fmla="*/ 134390 h 55"/>
                <a:gd name="T2" fmla="*/ 25090 w 82"/>
                <a:gd name="T3" fmla="*/ 0 h 55"/>
                <a:gd name="T4" fmla="*/ 0 w 82"/>
                <a:gd name="T5" fmla="*/ 39197 h 55"/>
                <a:gd name="T6" fmla="*/ 214661 w 82"/>
                <a:gd name="T7" fmla="*/ 153988 h 55"/>
                <a:gd name="T8" fmla="*/ 228600 w 82"/>
                <a:gd name="T9" fmla="*/ 134390 h 55"/>
                <a:gd name="T10" fmla="*/ 0 60000 65536"/>
                <a:gd name="T11" fmla="*/ 0 60000 65536"/>
                <a:gd name="T12" fmla="*/ 0 60000 65536"/>
                <a:gd name="T13" fmla="*/ 0 60000 65536"/>
                <a:gd name="T14" fmla="*/ 0 60000 65536"/>
                <a:gd name="T15" fmla="*/ 0 w 82"/>
                <a:gd name="T16" fmla="*/ 0 h 55"/>
                <a:gd name="T17" fmla="*/ 82 w 82"/>
                <a:gd name="T18" fmla="*/ 55 h 55"/>
              </a:gdLst>
              <a:ahLst/>
              <a:cxnLst>
                <a:cxn ang="T10">
                  <a:pos x="T0" y="T1"/>
                </a:cxn>
                <a:cxn ang="T11">
                  <a:pos x="T2" y="T3"/>
                </a:cxn>
                <a:cxn ang="T12">
                  <a:pos x="T4" y="T5"/>
                </a:cxn>
                <a:cxn ang="T13">
                  <a:pos x="T6" y="T7"/>
                </a:cxn>
                <a:cxn ang="T14">
                  <a:pos x="T8" y="T9"/>
                </a:cxn>
              </a:cxnLst>
              <a:rect l="T15" t="T16" r="T17" b="T18"/>
              <a:pathLst>
                <a:path w="82" h="55">
                  <a:moveTo>
                    <a:pt x="82" y="48"/>
                  </a:moveTo>
                  <a:cubicBezTo>
                    <a:pt x="9" y="0"/>
                    <a:pt x="9" y="0"/>
                    <a:pt x="9" y="0"/>
                  </a:cubicBezTo>
                  <a:cubicBezTo>
                    <a:pt x="5" y="6"/>
                    <a:pt x="5" y="8"/>
                    <a:pt x="0" y="14"/>
                  </a:cubicBezTo>
                  <a:cubicBezTo>
                    <a:pt x="77" y="55"/>
                    <a:pt x="77" y="55"/>
                    <a:pt x="77" y="55"/>
                  </a:cubicBezTo>
                  <a:cubicBezTo>
                    <a:pt x="80" y="51"/>
                    <a:pt x="79" y="52"/>
                    <a:pt x="82" y="48"/>
                  </a:cubicBezTo>
                  <a:close/>
                </a:path>
              </a:pathLst>
            </a:custGeom>
            <a:solidFill>
              <a:srgbClr val="EBAC07"/>
            </a:solidFill>
            <a:ln w="9525" cmpd="sng">
              <a:noFill/>
              <a:bevel/>
            </a:ln>
          </p:spPr>
          <p:txBody>
            <a:bodyPr/>
            <a:lstStyle/>
            <a:p>
              <a:endParaRPr lang="zh-CN" altLang="en-US"/>
            </a:p>
          </p:txBody>
        </p:sp>
        <p:sp>
          <p:nvSpPr>
            <p:cNvPr id="72753" name="Freeform 215"/>
            <p:cNvSpPr>
              <a:spLocks noChangeArrowheads="1"/>
            </p:cNvSpPr>
            <p:nvPr/>
          </p:nvSpPr>
          <p:spPr bwMode="auto">
            <a:xfrm>
              <a:off x="0" y="506413"/>
              <a:ext cx="228600" cy="133350"/>
            </a:xfrm>
            <a:custGeom>
              <a:avLst/>
              <a:gdLst>
                <a:gd name="T0" fmla="*/ 228600 w 82"/>
                <a:gd name="T1" fmla="*/ 119459 h 48"/>
                <a:gd name="T2" fmla="*/ 16727 w 82"/>
                <a:gd name="T3" fmla="*/ 0 h 48"/>
                <a:gd name="T4" fmla="*/ 0 w 82"/>
                <a:gd name="T5" fmla="*/ 33338 h 48"/>
                <a:gd name="T6" fmla="*/ 223024 w 82"/>
                <a:gd name="T7" fmla="*/ 133350 h 48"/>
                <a:gd name="T8" fmla="*/ 228600 w 82"/>
                <a:gd name="T9" fmla="*/ 119459 h 48"/>
                <a:gd name="T10" fmla="*/ 0 60000 65536"/>
                <a:gd name="T11" fmla="*/ 0 60000 65536"/>
                <a:gd name="T12" fmla="*/ 0 60000 65536"/>
                <a:gd name="T13" fmla="*/ 0 60000 65536"/>
                <a:gd name="T14" fmla="*/ 0 60000 65536"/>
                <a:gd name="T15" fmla="*/ 0 w 82"/>
                <a:gd name="T16" fmla="*/ 0 h 48"/>
                <a:gd name="T17" fmla="*/ 82 w 82"/>
                <a:gd name="T18" fmla="*/ 48 h 48"/>
              </a:gdLst>
              <a:ahLst/>
              <a:cxnLst>
                <a:cxn ang="T10">
                  <a:pos x="T0" y="T1"/>
                </a:cxn>
                <a:cxn ang="T11">
                  <a:pos x="T2" y="T3"/>
                </a:cxn>
                <a:cxn ang="T12">
                  <a:pos x="T4" y="T5"/>
                </a:cxn>
                <a:cxn ang="T13">
                  <a:pos x="T6" y="T7"/>
                </a:cxn>
                <a:cxn ang="T14">
                  <a:pos x="T8" y="T9"/>
                </a:cxn>
              </a:cxnLst>
              <a:rect l="T15" t="T16" r="T17" b="T18"/>
              <a:pathLst>
                <a:path w="82" h="48">
                  <a:moveTo>
                    <a:pt x="82" y="43"/>
                  </a:moveTo>
                  <a:cubicBezTo>
                    <a:pt x="6" y="0"/>
                    <a:pt x="6" y="0"/>
                    <a:pt x="6" y="0"/>
                  </a:cubicBezTo>
                  <a:cubicBezTo>
                    <a:pt x="3" y="7"/>
                    <a:pt x="3" y="6"/>
                    <a:pt x="0" y="12"/>
                  </a:cubicBezTo>
                  <a:cubicBezTo>
                    <a:pt x="80" y="48"/>
                    <a:pt x="80" y="48"/>
                    <a:pt x="80" y="48"/>
                  </a:cubicBezTo>
                  <a:cubicBezTo>
                    <a:pt x="81" y="44"/>
                    <a:pt x="80" y="46"/>
                    <a:pt x="82" y="43"/>
                  </a:cubicBezTo>
                  <a:close/>
                </a:path>
              </a:pathLst>
            </a:custGeom>
            <a:solidFill>
              <a:srgbClr val="EBAC07"/>
            </a:solidFill>
            <a:ln w="9525" cmpd="sng">
              <a:noFill/>
              <a:bevel/>
            </a:ln>
          </p:spPr>
          <p:txBody>
            <a:bodyPr/>
            <a:lstStyle/>
            <a:p>
              <a:endParaRPr lang="zh-CN" altLang="en-US"/>
            </a:p>
          </p:txBody>
        </p:sp>
        <p:sp>
          <p:nvSpPr>
            <p:cNvPr id="72754" name="Freeform 216"/>
            <p:cNvSpPr>
              <a:spLocks noChangeArrowheads="1"/>
            </p:cNvSpPr>
            <p:nvPr/>
          </p:nvSpPr>
          <p:spPr bwMode="auto">
            <a:xfrm>
              <a:off x="66675" y="374651"/>
              <a:ext cx="217488" cy="187325"/>
            </a:xfrm>
            <a:custGeom>
              <a:avLst/>
              <a:gdLst>
                <a:gd name="T0" fmla="*/ 217488 w 78"/>
                <a:gd name="T1" fmla="*/ 167754 h 67"/>
                <a:gd name="T2" fmla="*/ 41825 w 78"/>
                <a:gd name="T3" fmla="*/ 0 h 67"/>
                <a:gd name="T4" fmla="*/ 0 w 78"/>
                <a:gd name="T5" fmla="*/ 53122 h 67"/>
                <a:gd name="T6" fmla="*/ 200758 w 78"/>
                <a:gd name="T7" fmla="*/ 187325 h 67"/>
                <a:gd name="T8" fmla="*/ 217488 w 78"/>
                <a:gd name="T9" fmla="*/ 167754 h 67"/>
                <a:gd name="T10" fmla="*/ 0 60000 65536"/>
                <a:gd name="T11" fmla="*/ 0 60000 65536"/>
                <a:gd name="T12" fmla="*/ 0 60000 65536"/>
                <a:gd name="T13" fmla="*/ 0 60000 65536"/>
                <a:gd name="T14" fmla="*/ 0 60000 65536"/>
                <a:gd name="T15" fmla="*/ 0 w 78"/>
                <a:gd name="T16" fmla="*/ 0 h 67"/>
                <a:gd name="T17" fmla="*/ 78 w 78"/>
                <a:gd name="T18" fmla="*/ 67 h 67"/>
              </a:gdLst>
              <a:ahLst/>
              <a:cxnLst>
                <a:cxn ang="T10">
                  <a:pos x="T0" y="T1"/>
                </a:cxn>
                <a:cxn ang="T11">
                  <a:pos x="T2" y="T3"/>
                </a:cxn>
                <a:cxn ang="T12">
                  <a:pos x="T4" y="T5"/>
                </a:cxn>
                <a:cxn ang="T13">
                  <a:pos x="T6" y="T7"/>
                </a:cxn>
                <a:cxn ang="T14">
                  <a:pos x="T8" y="T9"/>
                </a:cxn>
              </a:cxnLst>
              <a:rect l="T15" t="T16" r="T17" b="T18"/>
              <a:pathLst>
                <a:path w="78" h="67">
                  <a:moveTo>
                    <a:pt x="78" y="60"/>
                  </a:moveTo>
                  <a:cubicBezTo>
                    <a:pt x="15" y="0"/>
                    <a:pt x="15" y="0"/>
                    <a:pt x="15" y="0"/>
                  </a:cubicBezTo>
                  <a:cubicBezTo>
                    <a:pt x="7" y="9"/>
                    <a:pt x="7" y="9"/>
                    <a:pt x="0" y="19"/>
                  </a:cubicBezTo>
                  <a:cubicBezTo>
                    <a:pt x="72" y="67"/>
                    <a:pt x="72" y="67"/>
                    <a:pt x="72" y="67"/>
                  </a:cubicBezTo>
                  <a:cubicBezTo>
                    <a:pt x="77" y="62"/>
                    <a:pt x="73" y="66"/>
                    <a:pt x="78" y="60"/>
                  </a:cubicBezTo>
                  <a:close/>
                </a:path>
              </a:pathLst>
            </a:custGeom>
            <a:solidFill>
              <a:srgbClr val="EBAC07"/>
            </a:solidFill>
            <a:ln w="9525" cmpd="sng">
              <a:noFill/>
              <a:bevel/>
            </a:ln>
          </p:spPr>
          <p:txBody>
            <a:bodyPr/>
            <a:lstStyle/>
            <a:p>
              <a:endParaRPr lang="zh-CN" altLang="en-US"/>
            </a:p>
          </p:txBody>
        </p:sp>
        <p:sp>
          <p:nvSpPr>
            <p:cNvPr id="72755" name="Freeform 217"/>
            <p:cNvSpPr>
              <a:spLocks noChangeArrowheads="1"/>
            </p:cNvSpPr>
            <p:nvPr/>
          </p:nvSpPr>
          <p:spPr bwMode="auto">
            <a:xfrm>
              <a:off x="125413" y="304801"/>
              <a:ext cx="195263" cy="220663"/>
            </a:xfrm>
            <a:custGeom>
              <a:avLst/>
              <a:gdLst>
                <a:gd name="T0" fmla="*/ 195263 w 70"/>
                <a:gd name="T1" fmla="*/ 195524 h 79"/>
                <a:gd name="T2" fmla="*/ 50210 w 70"/>
                <a:gd name="T3" fmla="*/ 0 h 79"/>
                <a:gd name="T4" fmla="*/ 0 w 70"/>
                <a:gd name="T5" fmla="*/ 50278 h 79"/>
                <a:gd name="T6" fmla="*/ 172947 w 70"/>
                <a:gd name="T7" fmla="*/ 220663 h 79"/>
                <a:gd name="T8" fmla="*/ 195263 w 70"/>
                <a:gd name="T9" fmla="*/ 195524 h 79"/>
                <a:gd name="T10" fmla="*/ 0 60000 65536"/>
                <a:gd name="T11" fmla="*/ 0 60000 65536"/>
                <a:gd name="T12" fmla="*/ 0 60000 65536"/>
                <a:gd name="T13" fmla="*/ 0 60000 65536"/>
                <a:gd name="T14" fmla="*/ 0 60000 65536"/>
                <a:gd name="T15" fmla="*/ 0 w 70"/>
                <a:gd name="T16" fmla="*/ 0 h 79"/>
                <a:gd name="T17" fmla="*/ 70 w 70"/>
                <a:gd name="T18" fmla="*/ 79 h 79"/>
              </a:gdLst>
              <a:ahLst/>
              <a:cxnLst>
                <a:cxn ang="T10">
                  <a:pos x="T0" y="T1"/>
                </a:cxn>
                <a:cxn ang="T11">
                  <a:pos x="T2" y="T3"/>
                </a:cxn>
                <a:cxn ang="T12">
                  <a:pos x="T4" y="T5"/>
                </a:cxn>
                <a:cxn ang="T13">
                  <a:pos x="T6" y="T7"/>
                </a:cxn>
                <a:cxn ang="T14">
                  <a:pos x="T8" y="T9"/>
                </a:cxn>
              </a:cxnLst>
              <a:rect l="T15" t="T16" r="T17" b="T18"/>
              <a:pathLst>
                <a:path w="70" h="79">
                  <a:moveTo>
                    <a:pt x="70" y="70"/>
                  </a:moveTo>
                  <a:cubicBezTo>
                    <a:pt x="18" y="0"/>
                    <a:pt x="18" y="0"/>
                    <a:pt x="18" y="0"/>
                  </a:cubicBezTo>
                  <a:cubicBezTo>
                    <a:pt x="11" y="6"/>
                    <a:pt x="6" y="10"/>
                    <a:pt x="0" y="18"/>
                  </a:cubicBezTo>
                  <a:cubicBezTo>
                    <a:pt x="62" y="79"/>
                    <a:pt x="62" y="79"/>
                    <a:pt x="62" y="79"/>
                  </a:cubicBezTo>
                  <a:cubicBezTo>
                    <a:pt x="66" y="74"/>
                    <a:pt x="66" y="74"/>
                    <a:pt x="70" y="70"/>
                  </a:cubicBezTo>
                  <a:close/>
                </a:path>
              </a:pathLst>
            </a:custGeom>
            <a:solidFill>
              <a:srgbClr val="EBAC07"/>
            </a:solidFill>
            <a:ln w="9525" cmpd="sng">
              <a:noFill/>
              <a:bevel/>
            </a:ln>
          </p:spPr>
          <p:txBody>
            <a:bodyPr/>
            <a:lstStyle/>
            <a:p>
              <a:endParaRPr lang="zh-CN" altLang="en-US"/>
            </a:p>
          </p:txBody>
        </p:sp>
        <p:sp>
          <p:nvSpPr>
            <p:cNvPr id="72756" name="Freeform 218"/>
            <p:cNvSpPr>
              <a:spLocks noChangeArrowheads="1"/>
            </p:cNvSpPr>
            <p:nvPr/>
          </p:nvSpPr>
          <p:spPr bwMode="auto">
            <a:xfrm>
              <a:off x="188913" y="234951"/>
              <a:ext cx="168275" cy="249238"/>
            </a:xfrm>
            <a:custGeom>
              <a:avLst/>
              <a:gdLst>
                <a:gd name="T0" fmla="*/ 168275 w 60"/>
                <a:gd name="T1" fmla="*/ 229635 h 89"/>
                <a:gd name="T2" fmla="*/ 70115 w 60"/>
                <a:gd name="T3" fmla="*/ 0 h 89"/>
                <a:gd name="T4" fmla="*/ 0 w 60"/>
                <a:gd name="T5" fmla="*/ 53208 h 89"/>
                <a:gd name="T6" fmla="*/ 145838 w 60"/>
                <a:gd name="T7" fmla="*/ 249238 h 89"/>
                <a:gd name="T8" fmla="*/ 168275 w 60"/>
                <a:gd name="T9" fmla="*/ 229635 h 89"/>
                <a:gd name="T10" fmla="*/ 0 60000 65536"/>
                <a:gd name="T11" fmla="*/ 0 60000 65536"/>
                <a:gd name="T12" fmla="*/ 0 60000 65536"/>
                <a:gd name="T13" fmla="*/ 0 60000 65536"/>
                <a:gd name="T14" fmla="*/ 0 60000 65536"/>
                <a:gd name="T15" fmla="*/ 0 w 60"/>
                <a:gd name="T16" fmla="*/ 0 h 89"/>
                <a:gd name="T17" fmla="*/ 60 w 60"/>
                <a:gd name="T18" fmla="*/ 89 h 89"/>
              </a:gdLst>
              <a:ahLst/>
              <a:cxnLst>
                <a:cxn ang="T10">
                  <a:pos x="T0" y="T1"/>
                </a:cxn>
                <a:cxn ang="T11">
                  <a:pos x="T2" y="T3"/>
                </a:cxn>
                <a:cxn ang="T12">
                  <a:pos x="T4" y="T5"/>
                </a:cxn>
                <a:cxn ang="T13">
                  <a:pos x="T6" y="T7"/>
                </a:cxn>
                <a:cxn ang="T14">
                  <a:pos x="T8" y="T9"/>
                </a:cxn>
              </a:cxnLst>
              <a:rect l="T15" t="T16" r="T17" b="T18"/>
              <a:pathLst>
                <a:path w="60" h="89">
                  <a:moveTo>
                    <a:pt x="60" y="82"/>
                  </a:moveTo>
                  <a:cubicBezTo>
                    <a:pt x="25" y="0"/>
                    <a:pt x="25" y="0"/>
                    <a:pt x="25" y="0"/>
                  </a:cubicBezTo>
                  <a:cubicBezTo>
                    <a:pt x="13" y="8"/>
                    <a:pt x="10" y="10"/>
                    <a:pt x="0" y="19"/>
                  </a:cubicBezTo>
                  <a:cubicBezTo>
                    <a:pt x="52" y="89"/>
                    <a:pt x="52" y="89"/>
                    <a:pt x="52" y="89"/>
                  </a:cubicBezTo>
                  <a:cubicBezTo>
                    <a:pt x="58" y="84"/>
                    <a:pt x="55" y="87"/>
                    <a:pt x="60" y="82"/>
                  </a:cubicBezTo>
                  <a:close/>
                </a:path>
              </a:pathLst>
            </a:custGeom>
            <a:solidFill>
              <a:srgbClr val="EBAC07"/>
            </a:solidFill>
            <a:ln w="9525" cmpd="sng">
              <a:noFill/>
              <a:bevel/>
            </a:ln>
          </p:spPr>
          <p:txBody>
            <a:bodyPr/>
            <a:lstStyle/>
            <a:p>
              <a:endParaRPr lang="zh-CN" altLang="en-US"/>
            </a:p>
          </p:txBody>
        </p:sp>
        <p:sp>
          <p:nvSpPr>
            <p:cNvPr id="72757" name="Freeform 219"/>
            <p:cNvSpPr>
              <a:spLocks noChangeArrowheads="1"/>
            </p:cNvSpPr>
            <p:nvPr/>
          </p:nvSpPr>
          <p:spPr bwMode="auto">
            <a:xfrm>
              <a:off x="320675" y="1373188"/>
              <a:ext cx="147638" cy="230188"/>
            </a:xfrm>
            <a:custGeom>
              <a:avLst/>
              <a:gdLst>
                <a:gd name="T0" fmla="*/ 130924 w 53"/>
                <a:gd name="T1" fmla="*/ 0 h 82"/>
                <a:gd name="T2" fmla="*/ 0 w 53"/>
                <a:gd name="T3" fmla="*/ 207731 h 82"/>
                <a:gd name="T4" fmla="*/ 38999 w 53"/>
                <a:gd name="T5" fmla="*/ 230188 h 82"/>
                <a:gd name="T6" fmla="*/ 147638 w 53"/>
                <a:gd name="T7" fmla="*/ 11229 h 82"/>
                <a:gd name="T8" fmla="*/ 130924 w 53"/>
                <a:gd name="T9" fmla="*/ 0 h 82"/>
                <a:gd name="T10" fmla="*/ 0 60000 65536"/>
                <a:gd name="T11" fmla="*/ 0 60000 65536"/>
                <a:gd name="T12" fmla="*/ 0 60000 65536"/>
                <a:gd name="T13" fmla="*/ 0 60000 65536"/>
                <a:gd name="T14" fmla="*/ 0 60000 65536"/>
                <a:gd name="T15" fmla="*/ 0 w 53"/>
                <a:gd name="T16" fmla="*/ 0 h 82"/>
                <a:gd name="T17" fmla="*/ 53 w 53"/>
                <a:gd name="T18" fmla="*/ 82 h 82"/>
              </a:gdLst>
              <a:ahLst/>
              <a:cxnLst>
                <a:cxn ang="T10">
                  <a:pos x="T0" y="T1"/>
                </a:cxn>
                <a:cxn ang="T11">
                  <a:pos x="T2" y="T3"/>
                </a:cxn>
                <a:cxn ang="T12">
                  <a:pos x="T4" y="T5"/>
                </a:cxn>
                <a:cxn ang="T13">
                  <a:pos x="T6" y="T7"/>
                </a:cxn>
                <a:cxn ang="T14">
                  <a:pos x="T8" y="T9"/>
                </a:cxn>
              </a:cxnLst>
              <a:rect l="T15" t="T16" r="T17" b="T18"/>
              <a:pathLst>
                <a:path w="53" h="82">
                  <a:moveTo>
                    <a:pt x="47" y="0"/>
                  </a:moveTo>
                  <a:cubicBezTo>
                    <a:pt x="0" y="74"/>
                    <a:pt x="0" y="74"/>
                    <a:pt x="0" y="74"/>
                  </a:cubicBezTo>
                  <a:cubicBezTo>
                    <a:pt x="7" y="78"/>
                    <a:pt x="8" y="79"/>
                    <a:pt x="14" y="82"/>
                  </a:cubicBezTo>
                  <a:cubicBezTo>
                    <a:pt x="53" y="4"/>
                    <a:pt x="53" y="4"/>
                    <a:pt x="53" y="4"/>
                  </a:cubicBezTo>
                  <a:cubicBezTo>
                    <a:pt x="49" y="2"/>
                    <a:pt x="50" y="3"/>
                    <a:pt x="47" y="0"/>
                  </a:cubicBezTo>
                  <a:close/>
                </a:path>
              </a:pathLst>
            </a:custGeom>
            <a:solidFill>
              <a:srgbClr val="EBAC07"/>
            </a:solidFill>
            <a:ln w="9525" cmpd="sng">
              <a:noFill/>
              <a:bevel/>
            </a:ln>
          </p:spPr>
          <p:txBody>
            <a:bodyPr/>
            <a:lstStyle/>
            <a:p>
              <a:endParaRPr lang="zh-CN" altLang="en-US"/>
            </a:p>
          </p:txBody>
        </p:sp>
        <p:sp>
          <p:nvSpPr>
            <p:cNvPr id="72758" name="Freeform 220"/>
            <p:cNvSpPr>
              <a:spLocks noChangeArrowheads="1"/>
            </p:cNvSpPr>
            <p:nvPr/>
          </p:nvSpPr>
          <p:spPr bwMode="auto">
            <a:xfrm>
              <a:off x="273050" y="1357313"/>
              <a:ext cx="157163" cy="214313"/>
            </a:xfrm>
            <a:custGeom>
              <a:avLst/>
              <a:gdLst>
                <a:gd name="T0" fmla="*/ 143131 w 56"/>
                <a:gd name="T1" fmla="*/ 0 h 77"/>
                <a:gd name="T2" fmla="*/ 0 w 56"/>
                <a:gd name="T3" fmla="*/ 194830 h 77"/>
                <a:gd name="T4" fmla="*/ 30871 w 56"/>
                <a:gd name="T5" fmla="*/ 214313 h 77"/>
                <a:gd name="T6" fmla="*/ 157163 w 56"/>
                <a:gd name="T7" fmla="*/ 8350 h 77"/>
                <a:gd name="T8" fmla="*/ 143131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51" y="0"/>
                  </a:moveTo>
                  <a:cubicBezTo>
                    <a:pt x="0" y="70"/>
                    <a:pt x="0" y="70"/>
                    <a:pt x="0" y="70"/>
                  </a:cubicBezTo>
                  <a:cubicBezTo>
                    <a:pt x="6" y="74"/>
                    <a:pt x="6" y="74"/>
                    <a:pt x="11" y="77"/>
                  </a:cubicBezTo>
                  <a:cubicBezTo>
                    <a:pt x="56" y="3"/>
                    <a:pt x="56" y="3"/>
                    <a:pt x="56" y="3"/>
                  </a:cubicBezTo>
                  <a:cubicBezTo>
                    <a:pt x="53" y="0"/>
                    <a:pt x="54" y="2"/>
                    <a:pt x="51" y="0"/>
                  </a:cubicBezTo>
                  <a:close/>
                </a:path>
              </a:pathLst>
            </a:custGeom>
            <a:solidFill>
              <a:srgbClr val="EBAC07"/>
            </a:solidFill>
            <a:ln w="9525" cmpd="sng">
              <a:noFill/>
              <a:bevel/>
            </a:ln>
          </p:spPr>
          <p:txBody>
            <a:bodyPr/>
            <a:lstStyle/>
            <a:p>
              <a:endParaRPr lang="zh-CN" altLang="en-US"/>
            </a:p>
          </p:txBody>
        </p:sp>
        <p:sp>
          <p:nvSpPr>
            <p:cNvPr id="72759" name="Freeform 221"/>
            <p:cNvSpPr>
              <a:spLocks noChangeArrowheads="1"/>
            </p:cNvSpPr>
            <p:nvPr/>
          </p:nvSpPr>
          <p:spPr bwMode="auto">
            <a:xfrm>
              <a:off x="387350" y="1395413"/>
              <a:ext cx="131763" cy="246063"/>
            </a:xfrm>
            <a:custGeom>
              <a:avLst/>
              <a:gdLst>
                <a:gd name="T0" fmla="*/ 106532 w 47"/>
                <a:gd name="T1" fmla="*/ 0 h 88"/>
                <a:gd name="T2" fmla="*/ 0 w 47"/>
                <a:gd name="T3" fmla="*/ 220897 h 88"/>
                <a:gd name="T4" fmla="*/ 64480 w 47"/>
                <a:gd name="T5" fmla="*/ 246063 h 88"/>
                <a:gd name="T6" fmla="*/ 131763 w 47"/>
                <a:gd name="T7" fmla="*/ 11185 h 88"/>
                <a:gd name="T8" fmla="*/ 106532 w 47"/>
                <a:gd name="T9" fmla="*/ 0 h 88"/>
                <a:gd name="T10" fmla="*/ 0 60000 65536"/>
                <a:gd name="T11" fmla="*/ 0 60000 65536"/>
                <a:gd name="T12" fmla="*/ 0 60000 65536"/>
                <a:gd name="T13" fmla="*/ 0 60000 65536"/>
                <a:gd name="T14" fmla="*/ 0 60000 65536"/>
                <a:gd name="T15" fmla="*/ 0 w 47"/>
                <a:gd name="T16" fmla="*/ 0 h 88"/>
                <a:gd name="T17" fmla="*/ 47 w 47"/>
                <a:gd name="T18" fmla="*/ 88 h 88"/>
              </a:gdLst>
              <a:ahLst/>
              <a:cxnLst>
                <a:cxn ang="T10">
                  <a:pos x="T0" y="T1"/>
                </a:cxn>
                <a:cxn ang="T11">
                  <a:pos x="T2" y="T3"/>
                </a:cxn>
                <a:cxn ang="T12">
                  <a:pos x="T4" y="T5"/>
                </a:cxn>
                <a:cxn ang="T13">
                  <a:pos x="T6" y="T7"/>
                </a:cxn>
                <a:cxn ang="T14">
                  <a:pos x="T8" y="T9"/>
                </a:cxn>
              </a:cxnLst>
              <a:rect l="T15" t="T16" r="T17" b="T18"/>
              <a:pathLst>
                <a:path w="47" h="88">
                  <a:moveTo>
                    <a:pt x="38" y="0"/>
                  </a:moveTo>
                  <a:cubicBezTo>
                    <a:pt x="0" y="79"/>
                    <a:pt x="0" y="79"/>
                    <a:pt x="0" y="79"/>
                  </a:cubicBezTo>
                  <a:cubicBezTo>
                    <a:pt x="12" y="84"/>
                    <a:pt x="11" y="84"/>
                    <a:pt x="23" y="88"/>
                  </a:cubicBezTo>
                  <a:cubicBezTo>
                    <a:pt x="47" y="4"/>
                    <a:pt x="47" y="4"/>
                    <a:pt x="47" y="4"/>
                  </a:cubicBezTo>
                  <a:cubicBezTo>
                    <a:pt x="40" y="2"/>
                    <a:pt x="45" y="3"/>
                    <a:pt x="38" y="0"/>
                  </a:cubicBezTo>
                  <a:close/>
                </a:path>
              </a:pathLst>
            </a:custGeom>
            <a:solidFill>
              <a:srgbClr val="EBAC07"/>
            </a:solidFill>
            <a:ln w="9525" cmpd="sng">
              <a:noFill/>
              <a:bevel/>
            </a:ln>
          </p:spPr>
          <p:txBody>
            <a:bodyPr/>
            <a:lstStyle/>
            <a:p>
              <a:endParaRPr lang="zh-CN" altLang="en-US"/>
            </a:p>
          </p:txBody>
        </p:sp>
        <p:sp>
          <p:nvSpPr>
            <p:cNvPr id="72760" name="Freeform 222"/>
            <p:cNvSpPr>
              <a:spLocks noChangeArrowheads="1"/>
            </p:cNvSpPr>
            <p:nvPr/>
          </p:nvSpPr>
          <p:spPr bwMode="auto">
            <a:xfrm>
              <a:off x="474663" y="1416051"/>
              <a:ext cx="96838" cy="254000"/>
            </a:xfrm>
            <a:custGeom>
              <a:avLst/>
              <a:gdLst>
                <a:gd name="T0" fmla="*/ 66403 w 35"/>
                <a:gd name="T1" fmla="*/ 0 h 91"/>
                <a:gd name="T2" fmla="*/ 0 w 35"/>
                <a:gd name="T3" fmla="*/ 237253 h 91"/>
                <a:gd name="T4" fmla="*/ 69170 w 35"/>
                <a:gd name="T5" fmla="*/ 254000 h 91"/>
                <a:gd name="T6" fmla="*/ 96838 w 35"/>
                <a:gd name="T7" fmla="*/ 11165 h 91"/>
                <a:gd name="T8" fmla="*/ 66403 w 35"/>
                <a:gd name="T9" fmla="*/ 0 h 91"/>
                <a:gd name="T10" fmla="*/ 0 60000 65536"/>
                <a:gd name="T11" fmla="*/ 0 60000 65536"/>
                <a:gd name="T12" fmla="*/ 0 60000 65536"/>
                <a:gd name="T13" fmla="*/ 0 60000 65536"/>
                <a:gd name="T14" fmla="*/ 0 60000 65536"/>
                <a:gd name="T15" fmla="*/ 0 w 35"/>
                <a:gd name="T16" fmla="*/ 0 h 91"/>
                <a:gd name="T17" fmla="*/ 35 w 35"/>
                <a:gd name="T18" fmla="*/ 91 h 91"/>
              </a:gdLst>
              <a:ahLst/>
              <a:cxnLst>
                <a:cxn ang="T10">
                  <a:pos x="T0" y="T1"/>
                </a:cxn>
                <a:cxn ang="T11">
                  <a:pos x="T2" y="T3"/>
                </a:cxn>
                <a:cxn ang="T12">
                  <a:pos x="T4" y="T5"/>
                </a:cxn>
                <a:cxn ang="T13">
                  <a:pos x="T6" y="T7"/>
                </a:cxn>
                <a:cxn ang="T14">
                  <a:pos x="T8" y="T9"/>
                </a:cxn>
              </a:cxnLst>
              <a:rect l="T15" t="T16" r="T17" b="T18"/>
              <a:pathLst>
                <a:path w="35" h="91">
                  <a:moveTo>
                    <a:pt x="24" y="0"/>
                  </a:moveTo>
                  <a:cubicBezTo>
                    <a:pt x="0" y="85"/>
                    <a:pt x="0" y="85"/>
                    <a:pt x="0" y="85"/>
                  </a:cubicBezTo>
                  <a:cubicBezTo>
                    <a:pt x="10" y="87"/>
                    <a:pt x="15" y="89"/>
                    <a:pt x="25" y="91"/>
                  </a:cubicBezTo>
                  <a:cubicBezTo>
                    <a:pt x="35" y="4"/>
                    <a:pt x="35" y="4"/>
                    <a:pt x="35" y="4"/>
                  </a:cubicBezTo>
                  <a:cubicBezTo>
                    <a:pt x="29" y="3"/>
                    <a:pt x="29" y="2"/>
                    <a:pt x="24" y="0"/>
                  </a:cubicBezTo>
                  <a:close/>
                </a:path>
              </a:pathLst>
            </a:custGeom>
            <a:solidFill>
              <a:srgbClr val="EBAC07"/>
            </a:solidFill>
            <a:ln w="9525" cmpd="sng">
              <a:noFill/>
              <a:bevel/>
            </a:ln>
          </p:spPr>
          <p:txBody>
            <a:bodyPr/>
            <a:lstStyle/>
            <a:p>
              <a:endParaRPr lang="zh-CN" altLang="en-US"/>
            </a:p>
          </p:txBody>
        </p:sp>
        <p:sp>
          <p:nvSpPr>
            <p:cNvPr id="72761" name="Freeform 223"/>
            <p:cNvSpPr>
              <a:spLocks noChangeArrowheads="1"/>
            </p:cNvSpPr>
            <p:nvPr/>
          </p:nvSpPr>
          <p:spPr bwMode="auto">
            <a:xfrm>
              <a:off x="566738" y="1431926"/>
              <a:ext cx="85725" cy="254000"/>
            </a:xfrm>
            <a:custGeom>
              <a:avLst/>
              <a:gdLst>
                <a:gd name="T0" fmla="*/ 27653 w 31"/>
                <a:gd name="T1" fmla="*/ 0 h 91"/>
                <a:gd name="T2" fmla="*/ 0 w 31"/>
                <a:gd name="T3" fmla="*/ 242835 h 91"/>
                <a:gd name="T4" fmla="*/ 85725 w 31"/>
                <a:gd name="T5" fmla="*/ 254000 h 91"/>
                <a:gd name="T6" fmla="*/ 55306 w 31"/>
                <a:gd name="T7" fmla="*/ 5582 h 91"/>
                <a:gd name="T8" fmla="*/ 27653 w 31"/>
                <a:gd name="T9" fmla="*/ 0 h 91"/>
                <a:gd name="T10" fmla="*/ 0 60000 65536"/>
                <a:gd name="T11" fmla="*/ 0 60000 65536"/>
                <a:gd name="T12" fmla="*/ 0 60000 65536"/>
                <a:gd name="T13" fmla="*/ 0 60000 65536"/>
                <a:gd name="T14" fmla="*/ 0 60000 65536"/>
                <a:gd name="T15" fmla="*/ 0 w 31"/>
                <a:gd name="T16" fmla="*/ 0 h 91"/>
                <a:gd name="T17" fmla="*/ 31 w 31"/>
                <a:gd name="T18" fmla="*/ 91 h 91"/>
              </a:gdLst>
              <a:ahLst/>
              <a:cxnLst>
                <a:cxn ang="T10">
                  <a:pos x="T0" y="T1"/>
                </a:cxn>
                <a:cxn ang="T11">
                  <a:pos x="T2" y="T3"/>
                </a:cxn>
                <a:cxn ang="T12">
                  <a:pos x="T4" y="T5"/>
                </a:cxn>
                <a:cxn ang="T13">
                  <a:pos x="T6" y="T7"/>
                </a:cxn>
                <a:cxn ang="T14">
                  <a:pos x="T8" y="T9"/>
                </a:cxn>
              </a:cxnLst>
              <a:rect l="T15" t="T16" r="T17" b="T18"/>
              <a:pathLst>
                <a:path w="31" h="91">
                  <a:moveTo>
                    <a:pt x="10" y="0"/>
                  </a:moveTo>
                  <a:cubicBezTo>
                    <a:pt x="0" y="87"/>
                    <a:pt x="0" y="87"/>
                    <a:pt x="0" y="87"/>
                  </a:cubicBezTo>
                  <a:cubicBezTo>
                    <a:pt x="13" y="90"/>
                    <a:pt x="17" y="90"/>
                    <a:pt x="31" y="91"/>
                  </a:cubicBezTo>
                  <a:cubicBezTo>
                    <a:pt x="20" y="2"/>
                    <a:pt x="20" y="2"/>
                    <a:pt x="20" y="2"/>
                  </a:cubicBezTo>
                  <a:cubicBezTo>
                    <a:pt x="13" y="1"/>
                    <a:pt x="16" y="2"/>
                    <a:pt x="10" y="0"/>
                  </a:cubicBezTo>
                  <a:close/>
                </a:path>
              </a:pathLst>
            </a:custGeom>
            <a:solidFill>
              <a:srgbClr val="EBAC07"/>
            </a:solidFill>
            <a:ln w="9525" cmpd="sng">
              <a:noFill/>
              <a:bevel/>
            </a:ln>
          </p:spPr>
          <p:txBody>
            <a:bodyPr/>
            <a:lstStyle/>
            <a:p>
              <a:endParaRPr lang="zh-CN" altLang="en-US"/>
            </a:p>
          </p:txBody>
        </p:sp>
        <p:sp>
          <p:nvSpPr>
            <p:cNvPr id="72762" name="Freeform 224"/>
            <p:cNvSpPr>
              <a:spLocks noChangeArrowheads="1"/>
            </p:cNvSpPr>
            <p:nvPr/>
          </p:nvSpPr>
          <p:spPr bwMode="auto">
            <a:xfrm>
              <a:off x="276225" y="0"/>
              <a:ext cx="1333500" cy="1692275"/>
            </a:xfrm>
            <a:custGeom>
              <a:avLst/>
              <a:gdLst>
                <a:gd name="T0" fmla="*/ 1219120 w 478"/>
                <a:gd name="T1" fmla="*/ 678586 h 606"/>
                <a:gd name="T2" fmla="*/ 1219120 w 478"/>
                <a:gd name="T3" fmla="*/ 678586 h 606"/>
                <a:gd name="T4" fmla="*/ 1219120 w 478"/>
                <a:gd name="T5" fmla="*/ 678586 h 606"/>
                <a:gd name="T6" fmla="*/ 1219120 w 478"/>
                <a:gd name="T7" fmla="*/ 678586 h 606"/>
                <a:gd name="T8" fmla="*/ 1219120 w 478"/>
                <a:gd name="T9" fmla="*/ 678586 h 606"/>
                <a:gd name="T10" fmla="*/ 237129 w 478"/>
                <a:gd name="T11" fmla="*/ 114494 h 606"/>
                <a:gd name="T12" fmla="*/ 0 w 478"/>
                <a:gd name="T13" fmla="*/ 223403 h 606"/>
                <a:gd name="T14" fmla="*/ 97641 w 478"/>
                <a:gd name="T15" fmla="*/ 452390 h 606"/>
                <a:gd name="T16" fmla="*/ 301293 w 478"/>
                <a:gd name="T17" fmla="*/ 349067 h 606"/>
                <a:gd name="T18" fmla="*/ 981992 w 478"/>
                <a:gd name="T19" fmla="*/ 742814 h 606"/>
                <a:gd name="T20" fmla="*/ 588637 w 478"/>
                <a:gd name="T21" fmla="*/ 1426984 h 606"/>
                <a:gd name="T22" fmla="*/ 365457 w 478"/>
                <a:gd name="T23" fmla="*/ 1440947 h 606"/>
                <a:gd name="T24" fmla="*/ 396144 w 478"/>
                <a:gd name="T25" fmla="*/ 1686690 h 606"/>
                <a:gd name="T26" fmla="*/ 652801 w 478"/>
                <a:gd name="T27" fmla="*/ 1661557 h 606"/>
                <a:gd name="T28" fmla="*/ 1219120 w 478"/>
                <a:gd name="T29" fmla="*/ 678586 h 6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8"/>
                <a:gd name="T46" fmla="*/ 0 h 606"/>
                <a:gd name="T47" fmla="*/ 478 w 478"/>
                <a:gd name="T48" fmla="*/ 606 h 60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8" h="606">
                  <a:moveTo>
                    <a:pt x="437" y="243"/>
                  </a:moveTo>
                  <a:cubicBezTo>
                    <a:pt x="437" y="243"/>
                    <a:pt x="437" y="243"/>
                    <a:pt x="437" y="243"/>
                  </a:cubicBezTo>
                  <a:cubicBezTo>
                    <a:pt x="437" y="243"/>
                    <a:pt x="437" y="243"/>
                    <a:pt x="437" y="243"/>
                  </a:cubicBezTo>
                  <a:cubicBezTo>
                    <a:pt x="437" y="243"/>
                    <a:pt x="437" y="243"/>
                    <a:pt x="437" y="243"/>
                  </a:cubicBezTo>
                  <a:cubicBezTo>
                    <a:pt x="437" y="243"/>
                    <a:pt x="437" y="243"/>
                    <a:pt x="437" y="243"/>
                  </a:cubicBezTo>
                  <a:cubicBezTo>
                    <a:pt x="395" y="91"/>
                    <a:pt x="237" y="0"/>
                    <a:pt x="85" y="41"/>
                  </a:cubicBezTo>
                  <a:cubicBezTo>
                    <a:pt x="53" y="49"/>
                    <a:pt x="25" y="63"/>
                    <a:pt x="0" y="80"/>
                  </a:cubicBezTo>
                  <a:cubicBezTo>
                    <a:pt x="35" y="162"/>
                    <a:pt x="35" y="162"/>
                    <a:pt x="35" y="162"/>
                  </a:cubicBezTo>
                  <a:cubicBezTo>
                    <a:pt x="56" y="145"/>
                    <a:pt x="80" y="132"/>
                    <a:pt x="108" y="125"/>
                  </a:cubicBezTo>
                  <a:cubicBezTo>
                    <a:pt x="213" y="96"/>
                    <a:pt x="324" y="160"/>
                    <a:pt x="352" y="266"/>
                  </a:cubicBezTo>
                  <a:cubicBezTo>
                    <a:pt x="381" y="372"/>
                    <a:pt x="318" y="482"/>
                    <a:pt x="211" y="511"/>
                  </a:cubicBezTo>
                  <a:cubicBezTo>
                    <a:pt x="185" y="518"/>
                    <a:pt x="157" y="520"/>
                    <a:pt x="131" y="516"/>
                  </a:cubicBezTo>
                  <a:cubicBezTo>
                    <a:pt x="142" y="604"/>
                    <a:pt x="142" y="604"/>
                    <a:pt x="142" y="604"/>
                  </a:cubicBezTo>
                  <a:cubicBezTo>
                    <a:pt x="172" y="606"/>
                    <a:pt x="203" y="603"/>
                    <a:pt x="234" y="595"/>
                  </a:cubicBezTo>
                  <a:cubicBezTo>
                    <a:pt x="387" y="553"/>
                    <a:pt x="478" y="396"/>
                    <a:pt x="437" y="243"/>
                  </a:cubicBezTo>
                  <a:close/>
                </a:path>
              </a:pathLst>
            </a:custGeom>
            <a:solidFill>
              <a:srgbClr val="EBAC07"/>
            </a:solidFill>
            <a:ln w="9525" cmpd="sng">
              <a:noFill/>
              <a:bevel/>
            </a:ln>
          </p:spPr>
          <p:txBody>
            <a:bodyPr/>
            <a:lstStyle/>
            <a:p>
              <a:endParaRPr lang="zh-CN" altLang="en-US"/>
            </a:p>
          </p:txBody>
        </p:sp>
      </p:grpSp>
      <p:grpSp>
        <p:nvGrpSpPr>
          <p:cNvPr id="44073" name="Group 41"/>
          <p:cNvGrpSpPr/>
          <p:nvPr/>
        </p:nvGrpSpPr>
        <p:grpSpPr bwMode="auto">
          <a:xfrm>
            <a:off x="6103938" y="1717675"/>
            <a:ext cx="1898650" cy="1693863"/>
            <a:chOff x="0" y="0"/>
            <a:chExt cx="1624013" cy="1449388"/>
          </a:xfrm>
        </p:grpSpPr>
        <p:sp>
          <p:nvSpPr>
            <p:cNvPr id="72741" name="Freeform 228"/>
            <p:cNvSpPr>
              <a:spLocks noChangeArrowheads="1"/>
            </p:cNvSpPr>
            <p:nvPr/>
          </p:nvSpPr>
          <p:spPr bwMode="auto">
            <a:xfrm>
              <a:off x="1236663" y="84138"/>
              <a:ext cx="200025" cy="190500"/>
            </a:xfrm>
            <a:custGeom>
              <a:avLst/>
              <a:gdLst>
                <a:gd name="T0" fmla="*/ 13891 w 72"/>
                <a:gd name="T1" fmla="*/ 190500 h 68"/>
                <a:gd name="T2" fmla="*/ 200025 w 72"/>
                <a:gd name="T3" fmla="*/ 36419 h 68"/>
                <a:gd name="T4" fmla="*/ 172244 w 72"/>
                <a:gd name="T5" fmla="*/ 0 h 68"/>
                <a:gd name="T6" fmla="*/ 0 w 72"/>
                <a:gd name="T7" fmla="*/ 173691 h 68"/>
                <a:gd name="T8" fmla="*/ 13891 w 72"/>
                <a:gd name="T9" fmla="*/ 19050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5" y="68"/>
                  </a:moveTo>
                  <a:cubicBezTo>
                    <a:pt x="72" y="13"/>
                    <a:pt x="72" y="13"/>
                    <a:pt x="72" y="13"/>
                  </a:cubicBezTo>
                  <a:cubicBezTo>
                    <a:pt x="68" y="7"/>
                    <a:pt x="67" y="7"/>
                    <a:pt x="62" y="0"/>
                  </a:cubicBezTo>
                  <a:cubicBezTo>
                    <a:pt x="0" y="62"/>
                    <a:pt x="0" y="62"/>
                    <a:pt x="0" y="62"/>
                  </a:cubicBezTo>
                  <a:cubicBezTo>
                    <a:pt x="3" y="66"/>
                    <a:pt x="2" y="65"/>
                    <a:pt x="5" y="68"/>
                  </a:cubicBezTo>
                  <a:close/>
                </a:path>
              </a:pathLst>
            </a:custGeom>
            <a:solidFill>
              <a:srgbClr val="A2B932"/>
            </a:solidFill>
            <a:ln w="9525" cmpd="sng">
              <a:noFill/>
              <a:bevel/>
            </a:ln>
          </p:spPr>
          <p:txBody>
            <a:bodyPr/>
            <a:lstStyle/>
            <a:p>
              <a:endParaRPr lang="zh-CN" altLang="en-US"/>
            </a:p>
          </p:txBody>
        </p:sp>
        <p:sp>
          <p:nvSpPr>
            <p:cNvPr id="72742" name="Freeform 229"/>
            <p:cNvSpPr>
              <a:spLocks noChangeArrowheads="1"/>
            </p:cNvSpPr>
            <p:nvPr/>
          </p:nvSpPr>
          <p:spPr bwMode="auto">
            <a:xfrm>
              <a:off x="1208088" y="47625"/>
              <a:ext cx="187325" cy="193675"/>
            </a:xfrm>
            <a:custGeom>
              <a:avLst/>
              <a:gdLst>
                <a:gd name="T0" fmla="*/ 11184 w 67"/>
                <a:gd name="T1" fmla="*/ 193675 h 69"/>
                <a:gd name="T2" fmla="*/ 187325 w 67"/>
                <a:gd name="T3" fmla="*/ 25262 h 69"/>
                <a:gd name="T4" fmla="*/ 159366 w 67"/>
                <a:gd name="T5" fmla="*/ 0 h 69"/>
                <a:gd name="T6" fmla="*/ 0 w 67"/>
                <a:gd name="T7" fmla="*/ 182447 h 69"/>
                <a:gd name="T8" fmla="*/ 11184 w 67"/>
                <a:gd name="T9" fmla="*/ 193675 h 69"/>
                <a:gd name="T10" fmla="*/ 0 60000 65536"/>
                <a:gd name="T11" fmla="*/ 0 60000 65536"/>
                <a:gd name="T12" fmla="*/ 0 60000 65536"/>
                <a:gd name="T13" fmla="*/ 0 60000 65536"/>
                <a:gd name="T14" fmla="*/ 0 60000 65536"/>
                <a:gd name="T15" fmla="*/ 0 w 67"/>
                <a:gd name="T16" fmla="*/ 0 h 69"/>
                <a:gd name="T17" fmla="*/ 67 w 67"/>
                <a:gd name="T18" fmla="*/ 69 h 69"/>
              </a:gdLst>
              <a:ahLst/>
              <a:cxnLst>
                <a:cxn ang="T10">
                  <a:pos x="T0" y="T1"/>
                </a:cxn>
                <a:cxn ang="T11">
                  <a:pos x="T2" y="T3"/>
                </a:cxn>
                <a:cxn ang="T12">
                  <a:pos x="T4" y="T5"/>
                </a:cxn>
                <a:cxn ang="T13">
                  <a:pos x="T6" y="T7"/>
                </a:cxn>
                <a:cxn ang="T14">
                  <a:pos x="T8" y="T9"/>
                </a:cxn>
              </a:cxnLst>
              <a:rect l="T15" t="T16" r="T17" b="T18"/>
              <a:pathLst>
                <a:path w="67" h="69">
                  <a:moveTo>
                    <a:pt x="4" y="69"/>
                  </a:moveTo>
                  <a:cubicBezTo>
                    <a:pt x="67" y="9"/>
                    <a:pt x="67" y="9"/>
                    <a:pt x="67" y="9"/>
                  </a:cubicBezTo>
                  <a:cubicBezTo>
                    <a:pt x="62" y="5"/>
                    <a:pt x="62" y="4"/>
                    <a:pt x="57" y="0"/>
                  </a:cubicBezTo>
                  <a:cubicBezTo>
                    <a:pt x="0" y="65"/>
                    <a:pt x="0" y="65"/>
                    <a:pt x="0" y="65"/>
                  </a:cubicBezTo>
                  <a:cubicBezTo>
                    <a:pt x="3" y="67"/>
                    <a:pt x="1" y="66"/>
                    <a:pt x="4" y="69"/>
                  </a:cubicBezTo>
                  <a:close/>
                </a:path>
              </a:pathLst>
            </a:custGeom>
            <a:solidFill>
              <a:srgbClr val="A2B932"/>
            </a:solidFill>
            <a:ln w="9525" cmpd="sng">
              <a:noFill/>
              <a:bevel/>
            </a:ln>
          </p:spPr>
          <p:txBody>
            <a:bodyPr/>
            <a:lstStyle/>
            <a:p>
              <a:endParaRPr lang="zh-CN" altLang="en-US"/>
            </a:p>
          </p:txBody>
        </p:sp>
        <p:sp>
          <p:nvSpPr>
            <p:cNvPr id="72743" name="Freeform 230"/>
            <p:cNvSpPr>
              <a:spLocks noChangeArrowheads="1"/>
            </p:cNvSpPr>
            <p:nvPr/>
          </p:nvSpPr>
          <p:spPr bwMode="auto">
            <a:xfrm>
              <a:off x="1266825" y="146050"/>
              <a:ext cx="228600" cy="173038"/>
            </a:xfrm>
            <a:custGeom>
              <a:avLst/>
              <a:gdLst>
                <a:gd name="T0" fmla="*/ 16727 w 82"/>
                <a:gd name="T1" fmla="*/ 173038 h 62"/>
                <a:gd name="T2" fmla="*/ 228600 w 82"/>
                <a:gd name="T3" fmla="*/ 53028 h 62"/>
                <a:gd name="T4" fmla="*/ 189571 w 82"/>
                <a:gd name="T5" fmla="*/ 0 h 62"/>
                <a:gd name="T6" fmla="*/ 0 w 82"/>
                <a:gd name="T7" fmla="*/ 150711 h 62"/>
                <a:gd name="T8" fmla="*/ 16727 w 82"/>
                <a:gd name="T9" fmla="*/ 173038 h 62"/>
                <a:gd name="T10" fmla="*/ 0 60000 65536"/>
                <a:gd name="T11" fmla="*/ 0 60000 65536"/>
                <a:gd name="T12" fmla="*/ 0 60000 65536"/>
                <a:gd name="T13" fmla="*/ 0 60000 65536"/>
                <a:gd name="T14" fmla="*/ 0 60000 65536"/>
                <a:gd name="T15" fmla="*/ 0 w 82"/>
                <a:gd name="T16" fmla="*/ 0 h 62"/>
                <a:gd name="T17" fmla="*/ 82 w 82"/>
                <a:gd name="T18" fmla="*/ 62 h 62"/>
              </a:gdLst>
              <a:ahLst/>
              <a:cxnLst>
                <a:cxn ang="T10">
                  <a:pos x="T0" y="T1"/>
                </a:cxn>
                <a:cxn ang="T11">
                  <a:pos x="T2" y="T3"/>
                </a:cxn>
                <a:cxn ang="T12">
                  <a:pos x="T4" y="T5"/>
                </a:cxn>
                <a:cxn ang="T13">
                  <a:pos x="T6" y="T7"/>
                </a:cxn>
                <a:cxn ang="T14">
                  <a:pos x="T8" y="T9"/>
                </a:cxn>
              </a:cxnLst>
              <a:rect l="T15" t="T16" r="T17" b="T18"/>
              <a:pathLst>
                <a:path w="82" h="62">
                  <a:moveTo>
                    <a:pt x="6" y="62"/>
                  </a:moveTo>
                  <a:cubicBezTo>
                    <a:pt x="82" y="19"/>
                    <a:pt x="82" y="19"/>
                    <a:pt x="82" y="19"/>
                  </a:cubicBezTo>
                  <a:cubicBezTo>
                    <a:pt x="75" y="9"/>
                    <a:pt x="75" y="9"/>
                    <a:pt x="68" y="0"/>
                  </a:cubicBezTo>
                  <a:cubicBezTo>
                    <a:pt x="0" y="54"/>
                    <a:pt x="0" y="54"/>
                    <a:pt x="0" y="54"/>
                  </a:cubicBezTo>
                  <a:cubicBezTo>
                    <a:pt x="4" y="59"/>
                    <a:pt x="2" y="56"/>
                    <a:pt x="6" y="62"/>
                  </a:cubicBezTo>
                  <a:close/>
                </a:path>
              </a:pathLst>
            </a:custGeom>
            <a:solidFill>
              <a:srgbClr val="A2B932"/>
            </a:solidFill>
            <a:ln w="9525" cmpd="sng">
              <a:noFill/>
              <a:bevel/>
            </a:ln>
          </p:spPr>
          <p:txBody>
            <a:bodyPr/>
            <a:lstStyle/>
            <a:p>
              <a:endParaRPr lang="zh-CN" altLang="en-US"/>
            </a:p>
          </p:txBody>
        </p:sp>
        <p:sp>
          <p:nvSpPr>
            <p:cNvPr id="72744" name="Freeform 231"/>
            <p:cNvSpPr>
              <a:spLocks noChangeArrowheads="1"/>
            </p:cNvSpPr>
            <p:nvPr/>
          </p:nvSpPr>
          <p:spPr bwMode="auto">
            <a:xfrm>
              <a:off x="1295400" y="220663"/>
              <a:ext cx="247650" cy="146050"/>
            </a:xfrm>
            <a:custGeom>
              <a:avLst/>
              <a:gdLst>
                <a:gd name="T0" fmla="*/ 16696 w 89"/>
                <a:gd name="T1" fmla="*/ 146050 h 52"/>
                <a:gd name="T2" fmla="*/ 247650 w 89"/>
                <a:gd name="T3" fmla="*/ 67408 h 52"/>
                <a:gd name="T4" fmla="*/ 214259 w 89"/>
                <a:gd name="T5" fmla="*/ 0 h 52"/>
                <a:gd name="T6" fmla="*/ 0 w 89"/>
                <a:gd name="T7" fmla="*/ 115155 h 52"/>
                <a:gd name="T8" fmla="*/ 16696 w 89"/>
                <a:gd name="T9" fmla="*/ 146050 h 52"/>
                <a:gd name="T10" fmla="*/ 0 60000 65536"/>
                <a:gd name="T11" fmla="*/ 0 60000 65536"/>
                <a:gd name="T12" fmla="*/ 0 60000 65536"/>
                <a:gd name="T13" fmla="*/ 0 60000 65536"/>
                <a:gd name="T14" fmla="*/ 0 60000 65536"/>
                <a:gd name="T15" fmla="*/ 0 w 89"/>
                <a:gd name="T16" fmla="*/ 0 h 52"/>
                <a:gd name="T17" fmla="*/ 89 w 89"/>
                <a:gd name="T18" fmla="*/ 52 h 52"/>
              </a:gdLst>
              <a:ahLst/>
              <a:cxnLst>
                <a:cxn ang="T10">
                  <a:pos x="T0" y="T1"/>
                </a:cxn>
                <a:cxn ang="T11">
                  <a:pos x="T2" y="T3"/>
                </a:cxn>
                <a:cxn ang="T12">
                  <a:pos x="T4" y="T5"/>
                </a:cxn>
                <a:cxn ang="T13">
                  <a:pos x="T6" y="T7"/>
                </a:cxn>
                <a:cxn ang="T14">
                  <a:pos x="T8" y="T9"/>
                </a:cxn>
              </a:cxnLst>
              <a:rect l="T15" t="T16" r="T17" b="T18"/>
              <a:pathLst>
                <a:path w="89" h="52">
                  <a:moveTo>
                    <a:pt x="6" y="52"/>
                  </a:moveTo>
                  <a:cubicBezTo>
                    <a:pt x="89" y="24"/>
                    <a:pt x="89" y="24"/>
                    <a:pt x="89" y="24"/>
                  </a:cubicBezTo>
                  <a:cubicBezTo>
                    <a:pt x="85" y="14"/>
                    <a:pt x="82" y="9"/>
                    <a:pt x="77" y="0"/>
                  </a:cubicBezTo>
                  <a:cubicBezTo>
                    <a:pt x="0" y="41"/>
                    <a:pt x="0" y="41"/>
                    <a:pt x="0" y="41"/>
                  </a:cubicBezTo>
                  <a:cubicBezTo>
                    <a:pt x="3" y="46"/>
                    <a:pt x="3" y="46"/>
                    <a:pt x="6" y="52"/>
                  </a:cubicBezTo>
                  <a:close/>
                </a:path>
              </a:pathLst>
            </a:custGeom>
            <a:solidFill>
              <a:srgbClr val="A2B932"/>
            </a:solidFill>
            <a:ln w="9525" cmpd="sng">
              <a:noFill/>
              <a:bevel/>
            </a:ln>
          </p:spPr>
          <p:txBody>
            <a:bodyPr/>
            <a:lstStyle/>
            <a:p>
              <a:endParaRPr lang="zh-CN" altLang="en-US"/>
            </a:p>
          </p:txBody>
        </p:sp>
        <p:sp>
          <p:nvSpPr>
            <p:cNvPr id="72745" name="Freeform 232"/>
            <p:cNvSpPr>
              <a:spLocks noChangeArrowheads="1"/>
            </p:cNvSpPr>
            <p:nvPr/>
          </p:nvSpPr>
          <p:spPr bwMode="auto">
            <a:xfrm>
              <a:off x="1322388" y="304800"/>
              <a:ext cx="260350" cy="106363"/>
            </a:xfrm>
            <a:custGeom>
              <a:avLst/>
              <a:gdLst>
                <a:gd name="T0" fmla="*/ 11198 w 93"/>
                <a:gd name="T1" fmla="*/ 106363 h 38"/>
                <a:gd name="T2" fmla="*/ 260350 w 93"/>
                <a:gd name="T3" fmla="*/ 81172 h 38"/>
                <a:gd name="T4" fmla="*/ 229556 w 93"/>
                <a:gd name="T5" fmla="*/ 0 h 38"/>
                <a:gd name="T6" fmla="*/ 0 w 93"/>
                <a:gd name="T7" fmla="*/ 81172 h 38"/>
                <a:gd name="T8" fmla="*/ 11198 w 93"/>
                <a:gd name="T9" fmla="*/ 106363 h 38"/>
                <a:gd name="T10" fmla="*/ 0 60000 65536"/>
                <a:gd name="T11" fmla="*/ 0 60000 65536"/>
                <a:gd name="T12" fmla="*/ 0 60000 65536"/>
                <a:gd name="T13" fmla="*/ 0 60000 65536"/>
                <a:gd name="T14" fmla="*/ 0 60000 65536"/>
                <a:gd name="T15" fmla="*/ 0 w 93"/>
                <a:gd name="T16" fmla="*/ 0 h 38"/>
                <a:gd name="T17" fmla="*/ 93 w 93"/>
                <a:gd name="T18" fmla="*/ 38 h 38"/>
              </a:gdLst>
              <a:ahLst/>
              <a:cxnLst>
                <a:cxn ang="T10">
                  <a:pos x="T0" y="T1"/>
                </a:cxn>
                <a:cxn ang="T11">
                  <a:pos x="T2" y="T3"/>
                </a:cxn>
                <a:cxn ang="T12">
                  <a:pos x="T4" y="T5"/>
                </a:cxn>
                <a:cxn ang="T13">
                  <a:pos x="T6" y="T7"/>
                </a:cxn>
                <a:cxn ang="T14">
                  <a:pos x="T8" y="T9"/>
                </a:cxn>
              </a:cxnLst>
              <a:rect l="T15" t="T16" r="T17" b="T18"/>
              <a:pathLst>
                <a:path w="93" h="38">
                  <a:moveTo>
                    <a:pt x="4" y="38"/>
                  </a:moveTo>
                  <a:cubicBezTo>
                    <a:pt x="93" y="29"/>
                    <a:pt x="93" y="29"/>
                    <a:pt x="93" y="29"/>
                  </a:cubicBezTo>
                  <a:cubicBezTo>
                    <a:pt x="89" y="16"/>
                    <a:pt x="88" y="13"/>
                    <a:pt x="82" y="0"/>
                  </a:cubicBezTo>
                  <a:cubicBezTo>
                    <a:pt x="0" y="29"/>
                    <a:pt x="0" y="29"/>
                    <a:pt x="0" y="29"/>
                  </a:cubicBezTo>
                  <a:cubicBezTo>
                    <a:pt x="3" y="35"/>
                    <a:pt x="2" y="32"/>
                    <a:pt x="4" y="38"/>
                  </a:cubicBezTo>
                  <a:close/>
                </a:path>
              </a:pathLst>
            </a:custGeom>
            <a:solidFill>
              <a:srgbClr val="A2B932"/>
            </a:solidFill>
            <a:ln w="9525" cmpd="sng">
              <a:noFill/>
              <a:bevel/>
            </a:ln>
          </p:spPr>
          <p:txBody>
            <a:bodyPr/>
            <a:lstStyle/>
            <a:p>
              <a:endParaRPr lang="zh-CN" altLang="en-US"/>
            </a:p>
          </p:txBody>
        </p:sp>
        <p:sp>
          <p:nvSpPr>
            <p:cNvPr id="72746" name="Freeform 233"/>
            <p:cNvSpPr>
              <a:spLocks noChangeArrowheads="1"/>
            </p:cNvSpPr>
            <p:nvPr/>
          </p:nvSpPr>
          <p:spPr bwMode="auto">
            <a:xfrm>
              <a:off x="247650" y="39688"/>
              <a:ext cx="190500" cy="198438"/>
            </a:xfrm>
            <a:custGeom>
              <a:avLst/>
              <a:gdLst>
                <a:gd name="T0" fmla="*/ 190500 w 68"/>
                <a:gd name="T1" fmla="*/ 184463 h 71"/>
                <a:gd name="T2" fmla="*/ 30816 w 68"/>
                <a:gd name="T3" fmla="*/ 0 h 71"/>
                <a:gd name="T4" fmla="*/ 0 w 68"/>
                <a:gd name="T5" fmla="*/ 30744 h 71"/>
                <a:gd name="T6" fmla="*/ 176493 w 68"/>
                <a:gd name="T7" fmla="*/ 198438 h 71"/>
                <a:gd name="T8" fmla="*/ 190500 w 68"/>
                <a:gd name="T9" fmla="*/ 184463 h 71"/>
                <a:gd name="T10" fmla="*/ 0 60000 65536"/>
                <a:gd name="T11" fmla="*/ 0 60000 65536"/>
                <a:gd name="T12" fmla="*/ 0 60000 65536"/>
                <a:gd name="T13" fmla="*/ 0 60000 65536"/>
                <a:gd name="T14" fmla="*/ 0 60000 65536"/>
                <a:gd name="T15" fmla="*/ 0 w 68"/>
                <a:gd name="T16" fmla="*/ 0 h 71"/>
                <a:gd name="T17" fmla="*/ 68 w 68"/>
                <a:gd name="T18" fmla="*/ 71 h 71"/>
              </a:gdLst>
              <a:ahLst/>
              <a:cxnLst>
                <a:cxn ang="T10">
                  <a:pos x="T0" y="T1"/>
                </a:cxn>
                <a:cxn ang="T11">
                  <a:pos x="T2" y="T3"/>
                </a:cxn>
                <a:cxn ang="T12">
                  <a:pos x="T4" y="T5"/>
                </a:cxn>
                <a:cxn ang="T13">
                  <a:pos x="T6" y="T7"/>
                </a:cxn>
                <a:cxn ang="T14">
                  <a:pos x="T8" y="T9"/>
                </a:cxn>
              </a:cxnLst>
              <a:rect l="T15" t="T16" r="T17" b="T18"/>
              <a:pathLst>
                <a:path w="68" h="71">
                  <a:moveTo>
                    <a:pt x="68" y="66"/>
                  </a:moveTo>
                  <a:cubicBezTo>
                    <a:pt x="11" y="0"/>
                    <a:pt x="11" y="0"/>
                    <a:pt x="11" y="0"/>
                  </a:cubicBezTo>
                  <a:cubicBezTo>
                    <a:pt x="6" y="4"/>
                    <a:pt x="5" y="5"/>
                    <a:pt x="0" y="11"/>
                  </a:cubicBezTo>
                  <a:cubicBezTo>
                    <a:pt x="63" y="71"/>
                    <a:pt x="63" y="71"/>
                    <a:pt x="63" y="71"/>
                  </a:cubicBezTo>
                  <a:cubicBezTo>
                    <a:pt x="66" y="68"/>
                    <a:pt x="64" y="69"/>
                    <a:pt x="68" y="66"/>
                  </a:cubicBezTo>
                  <a:close/>
                </a:path>
              </a:pathLst>
            </a:custGeom>
            <a:solidFill>
              <a:srgbClr val="A2B932"/>
            </a:solidFill>
            <a:ln w="9525" cmpd="sng">
              <a:noFill/>
              <a:bevel/>
            </a:ln>
          </p:spPr>
          <p:txBody>
            <a:bodyPr/>
            <a:lstStyle/>
            <a:p>
              <a:endParaRPr lang="zh-CN" altLang="en-US"/>
            </a:p>
          </p:txBody>
        </p:sp>
        <p:sp>
          <p:nvSpPr>
            <p:cNvPr id="72747" name="Freeform 234"/>
            <p:cNvSpPr>
              <a:spLocks noChangeArrowheads="1"/>
            </p:cNvSpPr>
            <p:nvPr/>
          </p:nvSpPr>
          <p:spPr bwMode="auto">
            <a:xfrm>
              <a:off x="293688" y="0"/>
              <a:ext cx="171450" cy="204788"/>
            </a:xfrm>
            <a:custGeom>
              <a:avLst/>
              <a:gdLst>
                <a:gd name="T0" fmla="*/ 171450 w 62"/>
                <a:gd name="T1" fmla="*/ 196372 h 73"/>
                <a:gd name="T2" fmla="*/ 27653 w 62"/>
                <a:gd name="T3" fmla="*/ 0 h 73"/>
                <a:gd name="T4" fmla="*/ 0 w 62"/>
                <a:gd name="T5" fmla="*/ 25248 h 73"/>
                <a:gd name="T6" fmla="*/ 160389 w 62"/>
                <a:gd name="T7" fmla="*/ 204788 h 73"/>
                <a:gd name="T8" fmla="*/ 171450 w 62"/>
                <a:gd name="T9" fmla="*/ 196372 h 73"/>
                <a:gd name="T10" fmla="*/ 0 60000 65536"/>
                <a:gd name="T11" fmla="*/ 0 60000 65536"/>
                <a:gd name="T12" fmla="*/ 0 60000 65536"/>
                <a:gd name="T13" fmla="*/ 0 60000 65536"/>
                <a:gd name="T14" fmla="*/ 0 60000 65536"/>
                <a:gd name="T15" fmla="*/ 0 w 62"/>
                <a:gd name="T16" fmla="*/ 0 h 73"/>
                <a:gd name="T17" fmla="*/ 62 w 62"/>
                <a:gd name="T18" fmla="*/ 73 h 73"/>
              </a:gdLst>
              <a:ahLst/>
              <a:cxnLst>
                <a:cxn ang="T10">
                  <a:pos x="T0" y="T1"/>
                </a:cxn>
                <a:cxn ang="T11">
                  <a:pos x="T2" y="T3"/>
                </a:cxn>
                <a:cxn ang="T12">
                  <a:pos x="T4" y="T5"/>
                </a:cxn>
                <a:cxn ang="T13">
                  <a:pos x="T6" y="T7"/>
                </a:cxn>
                <a:cxn ang="T14">
                  <a:pos x="T8" y="T9"/>
                </a:cxn>
              </a:cxnLst>
              <a:rect l="T15" t="T16" r="T17" b="T18"/>
              <a:pathLst>
                <a:path w="62" h="73">
                  <a:moveTo>
                    <a:pt x="62" y="70"/>
                  </a:moveTo>
                  <a:cubicBezTo>
                    <a:pt x="10" y="0"/>
                    <a:pt x="10" y="0"/>
                    <a:pt x="10" y="0"/>
                  </a:cubicBezTo>
                  <a:cubicBezTo>
                    <a:pt x="5" y="4"/>
                    <a:pt x="5" y="5"/>
                    <a:pt x="0" y="9"/>
                  </a:cubicBezTo>
                  <a:cubicBezTo>
                    <a:pt x="58" y="73"/>
                    <a:pt x="58" y="73"/>
                    <a:pt x="58" y="73"/>
                  </a:cubicBezTo>
                  <a:cubicBezTo>
                    <a:pt x="61" y="71"/>
                    <a:pt x="60" y="72"/>
                    <a:pt x="62" y="70"/>
                  </a:cubicBezTo>
                  <a:close/>
                </a:path>
              </a:pathLst>
            </a:custGeom>
            <a:solidFill>
              <a:srgbClr val="A2B932"/>
            </a:solidFill>
            <a:ln w="9525" cmpd="sng">
              <a:noFill/>
              <a:bevel/>
            </a:ln>
          </p:spPr>
          <p:txBody>
            <a:bodyPr/>
            <a:lstStyle/>
            <a:p>
              <a:endParaRPr lang="zh-CN" altLang="en-US"/>
            </a:p>
          </p:txBody>
        </p:sp>
        <p:sp>
          <p:nvSpPr>
            <p:cNvPr id="72748" name="Freeform 235"/>
            <p:cNvSpPr>
              <a:spLocks noChangeArrowheads="1"/>
            </p:cNvSpPr>
            <p:nvPr/>
          </p:nvSpPr>
          <p:spPr bwMode="auto">
            <a:xfrm>
              <a:off x="184150" y="90488"/>
              <a:ext cx="217488" cy="188913"/>
            </a:xfrm>
            <a:custGeom>
              <a:avLst/>
              <a:gdLst>
                <a:gd name="T0" fmla="*/ 217488 w 78"/>
                <a:gd name="T1" fmla="*/ 166688 h 68"/>
                <a:gd name="T2" fmla="*/ 41825 w 78"/>
                <a:gd name="T3" fmla="*/ 0 h 68"/>
                <a:gd name="T4" fmla="*/ 0 w 78"/>
                <a:gd name="T5" fmla="*/ 52785 h 68"/>
                <a:gd name="T6" fmla="*/ 203546 w 78"/>
                <a:gd name="T7" fmla="*/ 188913 h 68"/>
                <a:gd name="T8" fmla="*/ 217488 w 78"/>
                <a:gd name="T9" fmla="*/ 166688 h 68"/>
                <a:gd name="T10" fmla="*/ 0 60000 65536"/>
                <a:gd name="T11" fmla="*/ 0 60000 65536"/>
                <a:gd name="T12" fmla="*/ 0 60000 65536"/>
                <a:gd name="T13" fmla="*/ 0 60000 65536"/>
                <a:gd name="T14" fmla="*/ 0 60000 65536"/>
                <a:gd name="T15" fmla="*/ 0 w 78"/>
                <a:gd name="T16" fmla="*/ 0 h 68"/>
                <a:gd name="T17" fmla="*/ 78 w 78"/>
                <a:gd name="T18" fmla="*/ 68 h 68"/>
              </a:gdLst>
              <a:ahLst/>
              <a:cxnLst>
                <a:cxn ang="T10">
                  <a:pos x="T0" y="T1"/>
                </a:cxn>
                <a:cxn ang="T11">
                  <a:pos x="T2" y="T3"/>
                </a:cxn>
                <a:cxn ang="T12">
                  <a:pos x="T4" y="T5"/>
                </a:cxn>
                <a:cxn ang="T13">
                  <a:pos x="T6" y="T7"/>
                </a:cxn>
                <a:cxn ang="T14">
                  <a:pos x="T8" y="T9"/>
                </a:cxn>
              </a:cxnLst>
              <a:rect l="T15" t="T16" r="T17" b="T18"/>
              <a:pathLst>
                <a:path w="78" h="68">
                  <a:moveTo>
                    <a:pt x="78" y="60"/>
                  </a:moveTo>
                  <a:cubicBezTo>
                    <a:pt x="15" y="0"/>
                    <a:pt x="15" y="0"/>
                    <a:pt x="15" y="0"/>
                  </a:cubicBezTo>
                  <a:cubicBezTo>
                    <a:pt x="7" y="10"/>
                    <a:pt x="7" y="9"/>
                    <a:pt x="0" y="19"/>
                  </a:cubicBezTo>
                  <a:cubicBezTo>
                    <a:pt x="73" y="68"/>
                    <a:pt x="73" y="68"/>
                    <a:pt x="73" y="68"/>
                  </a:cubicBezTo>
                  <a:cubicBezTo>
                    <a:pt x="77" y="62"/>
                    <a:pt x="74" y="66"/>
                    <a:pt x="78" y="60"/>
                  </a:cubicBezTo>
                  <a:close/>
                </a:path>
              </a:pathLst>
            </a:custGeom>
            <a:solidFill>
              <a:srgbClr val="A2B932"/>
            </a:solidFill>
            <a:ln w="9525" cmpd="sng">
              <a:noFill/>
              <a:bevel/>
            </a:ln>
          </p:spPr>
          <p:txBody>
            <a:bodyPr/>
            <a:lstStyle/>
            <a:p>
              <a:endParaRPr lang="zh-CN" altLang="en-US"/>
            </a:p>
          </p:txBody>
        </p:sp>
        <p:sp>
          <p:nvSpPr>
            <p:cNvPr id="72749" name="Freeform 236"/>
            <p:cNvSpPr>
              <a:spLocks noChangeArrowheads="1"/>
            </p:cNvSpPr>
            <p:nvPr/>
          </p:nvSpPr>
          <p:spPr bwMode="auto">
            <a:xfrm>
              <a:off x="128588" y="161925"/>
              <a:ext cx="242888" cy="161925"/>
            </a:xfrm>
            <a:custGeom>
              <a:avLst/>
              <a:gdLst>
                <a:gd name="T0" fmla="*/ 242888 w 87"/>
                <a:gd name="T1" fmla="*/ 134007 h 58"/>
                <a:gd name="T2" fmla="*/ 36294 w 87"/>
                <a:gd name="T3" fmla="*/ 0 h 58"/>
                <a:gd name="T4" fmla="*/ 0 w 87"/>
                <a:gd name="T5" fmla="*/ 61420 h 58"/>
                <a:gd name="T6" fmla="*/ 223345 w 87"/>
                <a:gd name="T7" fmla="*/ 161925 h 58"/>
                <a:gd name="T8" fmla="*/ 242888 w 87"/>
                <a:gd name="T9" fmla="*/ 134007 h 58"/>
                <a:gd name="T10" fmla="*/ 0 60000 65536"/>
                <a:gd name="T11" fmla="*/ 0 60000 65536"/>
                <a:gd name="T12" fmla="*/ 0 60000 65536"/>
                <a:gd name="T13" fmla="*/ 0 60000 65536"/>
                <a:gd name="T14" fmla="*/ 0 60000 65536"/>
                <a:gd name="T15" fmla="*/ 0 w 87"/>
                <a:gd name="T16" fmla="*/ 0 h 58"/>
                <a:gd name="T17" fmla="*/ 87 w 87"/>
                <a:gd name="T18" fmla="*/ 58 h 58"/>
              </a:gdLst>
              <a:ahLst/>
              <a:cxnLst>
                <a:cxn ang="T10">
                  <a:pos x="T0" y="T1"/>
                </a:cxn>
                <a:cxn ang="T11">
                  <a:pos x="T2" y="T3"/>
                </a:cxn>
                <a:cxn ang="T12">
                  <a:pos x="T4" y="T5"/>
                </a:cxn>
                <a:cxn ang="T13">
                  <a:pos x="T6" y="T7"/>
                </a:cxn>
                <a:cxn ang="T14">
                  <a:pos x="T8" y="T9"/>
                </a:cxn>
              </a:cxnLst>
              <a:rect l="T15" t="T16" r="T17" b="T18"/>
              <a:pathLst>
                <a:path w="87" h="58">
                  <a:moveTo>
                    <a:pt x="87" y="48"/>
                  </a:moveTo>
                  <a:cubicBezTo>
                    <a:pt x="13" y="0"/>
                    <a:pt x="13" y="0"/>
                    <a:pt x="13" y="0"/>
                  </a:cubicBezTo>
                  <a:cubicBezTo>
                    <a:pt x="8" y="8"/>
                    <a:pt x="5" y="13"/>
                    <a:pt x="0" y="22"/>
                  </a:cubicBezTo>
                  <a:cubicBezTo>
                    <a:pt x="80" y="58"/>
                    <a:pt x="80" y="58"/>
                    <a:pt x="80" y="58"/>
                  </a:cubicBezTo>
                  <a:cubicBezTo>
                    <a:pt x="83" y="53"/>
                    <a:pt x="84" y="53"/>
                    <a:pt x="87" y="48"/>
                  </a:cubicBezTo>
                  <a:close/>
                </a:path>
              </a:pathLst>
            </a:custGeom>
            <a:solidFill>
              <a:srgbClr val="A2B932"/>
            </a:solidFill>
            <a:ln w="9525" cmpd="sng">
              <a:noFill/>
              <a:bevel/>
            </a:ln>
          </p:spPr>
          <p:txBody>
            <a:bodyPr/>
            <a:lstStyle/>
            <a:p>
              <a:endParaRPr lang="zh-CN" altLang="en-US"/>
            </a:p>
          </p:txBody>
        </p:sp>
        <p:sp>
          <p:nvSpPr>
            <p:cNvPr id="72750" name="Freeform 237"/>
            <p:cNvSpPr>
              <a:spLocks noChangeArrowheads="1"/>
            </p:cNvSpPr>
            <p:nvPr/>
          </p:nvSpPr>
          <p:spPr bwMode="auto">
            <a:xfrm>
              <a:off x="77788" y="242888"/>
              <a:ext cx="261938" cy="123825"/>
            </a:xfrm>
            <a:custGeom>
              <a:avLst/>
              <a:gdLst>
                <a:gd name="T0" fmla="*/ 261938 w 94"/>
                <a:gd name="T1" fmla="*/ 98497 h 44"/>
                <a:gd name="T2" fmla="*/ 39012 w 94"/>
                <a:gd name="T3" fmla="*/ 0 h 44"/>
                <a:gd name="T4" fmla="*/ 0 w 94"/>
                <a:gd name="T5" fmla="*/ 78798 h 44"/>
                <a:gd name="T6" fmla="*/ 248005 w 94"/>
                <a:gd name="T7" fmla="*/ 123825 h 44"/>
                <a:gd name="T8" fmla="*/ 261938 w 94"/>
                <a:gd name="T9" fmla="*/ 98497 h 44"/>
                <a:gd name="T10" fmla="*/ 0 60000 65536"/>
                <a:gd name="T11" fmla="*/ 0 60000 65536"/>
                <a:gd name="T12" fmla="*/ 0 60000 65536"/>
                <a:gd name="T13" fmla="*/ 0 60000 65536"/>
                <a:gd name="T14" fmla="*/ 0 60000 65536"/>
                <a:gd name="T15" fmla="*/ 0 w 94"/>
                <a:gd name="T16" fmla="*/ 0 h 44"/>
                <a:gd name="T17" fmla="*/ 94 w 94"/>
                <a:gd name="T18" fmla="*/ 44 h 44"/>
              </a:gdLst>
              <a:ahLst/>
              <a:cxnLst>
                <a:cxn ang="T10">
                  <a:pos x="T0" y="T1"/>
                </a:cxn>
                <a:cxn ang="T11">
                  <a:pos x="T2" y="T3"/>
                </a:cxn>
                <a:cxn ang="T12">
                  <a:pos x="T4" y="T5"/>
                </a:cxn>
                <a:cxn ang="T13">
                  <a:pos x="T6" y="T7"/>
                </a:cxn>
                <a:cxn ang="T14">
                  <a:pos x="T8" y="T9"/>
                </a:cxn>
              </a:cxnLst>
              <a:rect l="T15" t="T16" r="T17" b="T18"/>
              <a:pathLst>
                <a:path w="94" h="44">
                  <a:moveTo>
                    <a:pt x="94" y="35"/>
                  </a:moveTo>
                  <a:cubicBezTo>
                    <a:pt x="14" y="0"/>
                    <a:pt x="14" y="0"/>
                    <a:pt x="14" y="0"/>
                  </a:cubicBezTo>
                  <a:cubicBezTo>
                    <a:pt x="7" y="11"/>
                    <a:pt x="5" y="16"/>
                    <a:pt x="0" y="28"/>
                  </a:cubicBezTo>
                  <a:cubicBezTo>
                    <a:pt x="89" y="44"/>
                    <a:pt x="89" y="44"/>
                    <a:pt x="89" y="44"/>
                  </a:cubicBezTo>
                  <a:cubicBezTo>
                    <a:pt x="92" y="38"/>
                    <a:pt x="90" y="42"/>
                    <a:pt x="94" y="35"/>
                  </a:cubicBezTo>
                  <a:close/>
                </a:path>
              </a:pathLst>
            </a:custGeom>
            <a:solidFill>
              <a:srgbClr val="A2B932"/>
            </a:solidFill>
            <a:ln w="9525" cmpd="sng">
              <a:noFill/>
              <a:bevel/>
            </a:ln>
          </p:spPr>
          <p:txBody>
            <a:bodyPr/>
            <a:lstStyle/>
            <a:p>
              <a:endParaRPr lang="zh-CN" altLang="en-US"/>
            </a:p>
          </p:txBody>
        </p:sp>
        <p:sp>
          <p:nvSpPr>
            <p:cNvPr id="72751" name="Freeform 238"/>
            <p:cNvSpPr>
              <a:spLocks noChangeArrowheads="1"/>
            </p:cNvSpPr>
            <p:nvPr/>
          </p:nvSpPr>
          <p:spPr bwMode="auto">
            <a:xfrm>
              <a:off x="0" y="341313"/>
              <a:ext cx="1624013" cy="1108075"/>
            </a:xfrm>
            <a:custGeom>
              <a:avLst/>
              <a:gdLst>
                <a:gd name="T0" fmla="*/ 784102 w 582"/>
                <a:gd name="T1" fmla="*/ 1088537 h 397"/>
                <a:gd name="T2" fmla="*/ 784102 w 582"/>
                <a:gd name="T3" fmla="*/ 1088537 h 397"/>
                <a:gd name="T4" fmla="*/ 784102 w 582"/>
                <a:gd name="T5" fmla="*/ 1088537 h 397"/>
                <a:gd name="T6" fmla="*/ 784102 w 582"/>
                <a:gd name="T7" fmla="*/ 1088537 h 397"/>
                <a:gd name="T8" fmla="*/ 784102 w 582"/>
                <a:gd name="T9" fmla="*/ 1088537 h 397"/>
                <a:gd name="T10" fmla="*/ 1618432 w 582"/>
                <a:gd name="T11" fmla="*/ 323770 h 397"/>
                <a:gd name="T12" fmla="*/ 1587738 w 582"/>
                <a:gd name="T13" fmla="*/ 66987 h 397"/>
                <a:gd name="T14" fmla="*/ 1342183 w 582"/>
                <a:gd name="T15" fmla="*/ 89316 h 397"/>
                <a:gd name="T16" fmla="*/ 1378458 w 582"/>
                <a:gd name="T17" fmla="*/ 312606 h 397"/>
                <a:gd name="T18" fmla="*/ 795264 w 582"/>
                <a:gd name="T19" fmla="*/ 845710 h 397"/>
                <a:gd name="T20" fmla="*/ 262298 w 582"/>
                <a:gd name="T21" fmla="*/ 262365 h 397"/>
                <a:gd name="T22" fmla="*/ 318106 w 582"/>
                <a:gd name="T23" fmla="*/ 44658 h 397"/>
                <a:gd name="T24" fmla="*/ 72550 w 582"/>
                <a:gd name="T25" fmla="*/ 0 h 397"/>
                <a:gd name="T26" fmla="*/ 19533 w 582"/>
                <a:gd name="T27" fmla="*/ 253992 h 397"/>
                <a:gd name="T28" fmla="*/ 784102 w 582"/>
                <a:gd name="T29" fmla="*/ 1088537 h 3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2"/>
                <a:gd name="T46" fmla="*/ 0 h 397"/>
                <a:gd name="T47" fmla="*/ 582 w 582"/>
                <a:gd name="T48" fmla="*/ 397 h 3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2" h="397">
                  <a:moveTo>
                    <a:pt x="281" y="390"/>
                  </a:moveTo>
                  <a:cubicBezTo>
                    <a:pt x="281" y="390"/>
                    <a:pt x="281" y="390"/>
                    <a:pt x="281" y="390"/>
                  </a:cubicBezTo>
                  <a:cubicBezTo>
                    <a:pt x="281" y="390"/>
                    <a:pt x="281" y="390"/>
                    <a:pt x="281" y="390"/>
                  </a:cubicBezTo>
                  <a:cubicBezTo>
                    <a:pt x="281" y="390"/>
                    <a:pt x="281" y="390"/>
                    <a:pt x="281" y="390"/>
                  </a:cubicBezTo>
                  <a:cubicBezTo>
                    <a:pt x="281" y="390"/>
                    <a:pt x="281" y="390"/>
                    <a:pt x="281" y="390"/>
                  </a:cubicBezTo>
                  <a:cubicBezTo>
                    <a:pt x="439" y="397"/>
                    <a:pt x="573" y="274"/>
                    <a:pt x="580" y="116"/>
                  </a:cubicBezTo>
                  <a:cubicBezTo>
                    <a:pt x="582" y="84"/>
                    <a:pt x="578" y="53"/>
                    <a:pt x="569" y="24"/>
                  </a:cubicBezTo>
                  <a:cubicBezTo>
                    <a:pt x="481" y="32"/>
                    <a:pt x="481" y="32"/>
                    <a:pt x="481" y="32"/>
                  </a:cubicBezTo>
                  <a:cubicBezTo>
                    <a:pt x="490" y="57"/>
                    <a:pt x="495" y="84"/>
                    <a:pt x="494" y="112"/>
                  </a:cubicBezTo>
                  <a:cubicBezTo>
                    <a:pt x="489" y="222"/>
                    <a:pt x="395" y="308"/>
                    <a:pt x="285" y="303"/>
                  </a:cubicBezTo>
                  <a:cubicBezTo>
                    <a:pt x="175" y="298"/>
                    <a:pt x="89" y="205"/>
                    <a:pt x="94" y="94"/>
                  </a:cubicBezTo>
                  <a:cubicBezTo>
                    <a:pt x="95" y="66"/>
                    <a:pt x="102" y="40"/>
                    <a:pt x="114" y="16"/>
                  </a:cubicBezTo>
                  <a:cubicBezTo>
                    <a:pt x="26" y="0"/>
                    <a:pt x="26" y="0"/>
                    <a:pt x="26" y="0"/>
                  </a:cubicBezTo>
                  <a:cubicBezTo>
                    <a:pt x="15" y="28"/>
                    <a:pt x="8" y="58"/>
                    <a:pt x="7" y="91"/>
                  </a:cubicBezTo>
                  <a:cubicBezTo>
                    <a:pt x="0" y="249"/>
                    <a:pt x="123" y="382"/>
                    <a:pt x="281" y="390"/>
                  </a:cubicBezTo>
                  <a:close/>
                </a:path>
              </a:pathLst>
            </a:custGeom>
            <a:solidFill>
              <a:srgbClr val="A2B932"/>
            </a:solidFill>
            <a:ln w="9525" cmpd="sng">
              <a:noFill/>
              <a:bevel/>
            </a:ln>
          </p:spPr>
          <p:txBody>
            <a:bodyPr/>
            <a:lstStyle/>
            <a:p>
              <a:endParaRPr lang="zh-CN" altLang="en-US"/>
            </a:p>
          </p:txBody>
        </p:sp>
      </p:grpSp>
      <p:grpSp>
        <p:nvGrpSpPr>
          <p:cNvPr id="44085" name="Group 53"/>
          <p:cNvGrpSpPr/>
          <p:nvPr/>
        </p:nvGrpSpPr>
        <p:grpSpPr bwMode="auto">
          <a:xfrm>
            <a:off x="8161338" y="1574800"/>
            <a:ext cx="1739900" cy="1922463"/>
            <a:chOff x="0" y="0"/>
            <a:chExt cx="1487487" cy="1644650"/>
          </a:xfrm>
        </p:grpSpPr>
        <p:sp>
          <p:nvSpPr>
            <p:cNvPr id="72730" name="Freeform 242"/>
            <p:cNvSpPr>
              <a:spLocks noChangeArrowheads="1"/>
            </p:cNvSpPr>
            <p:nvPr/>
          </p:nvSpPr>
          <p:spPr bwMode="auto">
            <a:xfrm>
              <a:off x="1171575" y="1270001"/>
              <a:ext cx="179388" cy="209550"/>
            </a:xfrm>
            <a:custGeom>
              <a:avLst/>
              <a:gdLst>
                <a:gd name="T0" fmla="*/ 0 w 64"/>
                <a:gd name="T1" fmla="*/ 13970 h 75"/>
                <a:gd name="T2" fmla="*/ 145753 w 64"/>
                <a:gd name="T3" fmla="*/ 209550 h 75"/>
                <a:gd name="T4" fmla="*/ 179388 w 64"/>
                <a:gd name="T5" fmla="*/ 181610 h 75"/>
                <a:gd name="T6" fmla="*/ 19621 w 64"/>
                <a:gd name="T7" fmla="*/ 0 h 75"/>
                <a:gd name="T8" fmla="*/ 0 w 64"/>
                <a:gd name="T9" fmla="*/ 13970 h 75"/>
                <a:gd name="T10" fmla="*/ 0 60000 65536"/>
                <a:gd name="T11" fmla="*/ 0 60000 65536"/>
                <a:gd name="T12" fmla="*/ 0 60000 65536"/>
                <a:gd name="T13" fmla="*/ 0 60000 65536"/>
                <a:gd name="T14" fmla="*/ 0 60000 65536"/>
                <a:gd name="T15" fmla="*/ 0 w 64"/>
                <a:gd name="T16" fmla="*/ 0 h 75"/>
                <a:gd name="T17" fmla="*/ 64 w 64"/>
                <a:gd name="T18" fmla="*/ 75 h 75"/>
              </a:gdLst>
              <a:ahLst/>
              <a:cxnLst>
                <a:cxn ang="T10">
                  <a:pos x="T0" y="T1"/>
                </a:cxn>
                <a:cxn ang="T11">
                  <a:pos x="T2" y="T3"/>
                </a:cxn>
                <a:cxn ang="T12">
                  <a:pos x="T4" y="T5"/>
                </a:cxn>
                <a:cxn ang="T13">
                  <a:pos x="T6" y="T7"/>
                </a:cxn>
                <a:cxn ang="T14">
                  <a:pos x="T8" y="T9"/>
                </a:cxn>
              </a:cxnLst>
              <a:rect l="T15" t="T16" r="T17" b="T18"/>
              <a:pathLst>
                <a:path w="64" h="75">
                  <a:moveTo>
                    <a:pt x="0" y="5"/>
                  </a:moveTo>
                  <a:cubicBezTo>
                    <a:pt x="52" y="75"/>
                    <a:pt x="52" y="75"/>
                    <a:pt x="52" y="75"/>
                  </a:cubicBezTo>
                  <a:cubicBezTo>
                    <a:pt x="57" y="72"/>
                    <a:pt x="58" y="69"/>
                    <a:pt x="64" y="65"/>
                  </a:cubicBezTo>
                  <a:cubicBezTo>
                    <a:pt x="7" y="0"/>
                    <a:pt x="7" y="0"/>
                    <a:pt x="7" y="0"/>
                  </a:cubicBezTo>
                  <a:cubicBezTo>
                    <a:pt x="2" y="3"/>
                    <a:pt x="4" y="2"/>
                    <a:pt x="0" y="5"/>
                  </a:cubicBezTo>
                  <a:close/>
                </a:path>
              </a:pathLst>
            </a:custGeom>
            <a:solidFill>
              <a:srgbClr val="4C6062"/>
            </a:solidFill>
            <a:ln w="9525" cmpd="sng">
              <a:noFill/>
              <a:bevel/>
            </a:ln>
          </p:spPr>
          <p:txBody>
            <a:bodyPr/>
            <a:lstStyle/>
            <a:p>
              <a:endParaRPr lang="zh-CN" altLang="en-US"/>
            </a:p>
          </p:txBody>
        </p:sp>
        <p:sp>
          <p:nvSpPr>
            <p:cNvPr id="72731" name="Freeform 243"/>
            <p:cNvSpPr>
              <a:spLocks noChangeArrowheads="1"/>
            </p:cNvSpPr>
            <p:nvPr/>
          </p:nvSpPr>
          <p:spPr bwMode="auto">
            <a:xfrm>
              <a:off x="1208087" y="1244601"/>
              <a:ext cx="184150" cy="195263"/>
            </a:xfrm>
            <a:custGeom>
              <a:avLst/>
              <a:gdLst>
                <a:gd name="T0" fmla="*/ 0 w 66"/>
                <a:gd name="T1" fmla="*/ 11158 h 70"/>
                <a:gd name="T2" fmla="*/ 159039 w 66"/>
                <a:gd name="T3" fmla="*/ 195263 h 70"/>
                <a:gd name="T4" fmla="*/ 184150 w 66"/>
                <a:gd name="T5" fmla="*/ 170158 h 70"/>
                <a:gd name="T6" fmla="*/ 11161 w 66"/>
                <a:gd name="T7" fmla="*/ 0 h 70"/>
                <a:gd name="T8" fmla="*/ 0 w 66"/>
                <a:gd name="T9" fmla="*/ 11158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0" y="4"/>
                  </a:moveTo>
                  <a:cubicBezTo>
                    <a:pt x="57" y="70"/>
                    <a:pt x="57" y="70"/>
                    <a:pt x="57" y="70"/>
                  </a:cubicBezTo>
                  <a:cubicBezTo>
                    <a:pt x="61" y="65"/>
                    <a:pt x="61" y="65"/>
                    <a:pt x="66" y="61"/>
                  </a:cubicBezTo>
                  <a:cubicBezTo>
                    <a:pt x="4" y="0"/>
                    <a:pt x="4" y="0"/>
                    <a:pt x="4" y="0"/>
                  </a:cubicBezTo>
                  <a:cubicBezTo>
                    <a:pt x="0" y="3"/>
                    <a:pt x="2" y="1"/>
                    <a:pt x="0" y="4"/>
                  </a:cubicBezTo>
                  <a:close/>
                </a:path>
              </a:pathLst>
            </a:custGeom>
            <a:solidFill>
              <a:srgbClr val="4C6062"/>
            </a:solidFill>
            <a:ln w="9525" cmpd="sng">
              <a:noFill/>
              <a:bevel/>
            </a:ln>
          </p:spPr>
          <p:txBody>
            <a:bodyPr/>
            <a:lstStyle/>
            <a:p>
              <a:endParaRPr lang="zh-CN" altLang="en-US"/>
            </a:p>
          </p:txBody>
        </p:sp>
        <p:sp>
          <p:nvSpPr>
            <p:cNvPr id="72732" name="Freeform 244"/>
            <p:cNvSpPr>
              <a:spLocks noChangeArrowheads="1"/>
            </p:cNvSpPr>
            <p:nvPr/>
          </p:nvSpPr>
          <p:spPr bwMode="auto">
            <a:xfrm>
              <a:off x="1127125" y="1300163"/>
              <a:ext cx="161925" cy="231775"/>
            </a:xfrm>
            <a:custGeom>
              <a:avLst/>
              <a:gdLst>
                <a:gd name="T0" fmla="*/ 0 w 58"/>
                <a:gd name="T1" fmla="*/ 13962 h 83"/>
                <a:gd name="T2" fmla="*/ 106089 w 58"/>
                <a:gd name="T3" fmla="*/ 231775 h 83"/>
                <a:gd name="T4" fmla="*/ 161925 w 58"/>
                <a:gd name="T5" fmla="*/ 198265 h 83"/>
                <a:gd name="T6" fmla="*/ 19543 w 58"/>
                <a:gd name="T7" fmla="*/ 0 h 83"/>
                <a:gd name="T8" fmla="*/ 0 w 58"/>
                <a:gd name="T9" fmla="*/ 13962 h 83"/>
                <a:gd name="T10" fmla="*/ 0 60000 65536"/>
                <a:gd name="T11" fmla="*/ 0 60000 65536"/>
                <a:gd name="T12" fmla="*/ 0 60000 65536"/>
                <a:gd name="T13" fmla="*/ 0 60000 65536"/>
                <a:gd name="T14" fmla="*/ 0 60000 65536"/>
                <a:gd name="T15" fmla="*/ 0 w 58"/>
                <a:gd name="T16" fmla="*/ 0 h 83"/>
                <a:gd name="T17" fmla="*/ 58 w 58"/>
                <a:gd name="T18" fmla="*/ 83 h 83"/>
              </a:gdLst>
              <a:ahLst/>
              <a:cxnLst>
                <a:cxn ang="T10">
                  <a:pos x="T0" y="T1"/>
                </a:cxn>
                <a:cxn ang="T11">
                  <a:pos x="T2" y="T3"/>
                </a:cxn>
                <a:cxn ang="T12">
                  <a:pos x="T4" y="T5"/>
                </a:cxn>
                <a:cxn ang="T13">
                  <a:pos x="T6" y="T7"/>
                </a:cxn>
                <a:cxn ang="T14">
                  <a:pos x="T8" y="T9"/>
                </a:cxn>
              </a:cxnLst>
              <a:rect l="T15" t="T16" r="T17" b="T18"/>
              <a:pathLst>
                <a:path w="58" h="83">
                  <a:moveTo>
                    <a:pt x="0" y="5"/>
                  </a:moveTo>
                  <a:cubicBezTo>
                    <a:pt x="38" y="83"/>
                    <a:pt x="38" y="83"/>
                    <a:pt x="38" y="83"/>
                  </a:cubicBezTo>
                  <a:cubicBezTo>
                    <a:pt x="48" y="77"/>
                    <a:pt x="48" y="77"/>
                    <a:pt x="58" y="71"/>
                  </a:cubicBezTo>
                  <a:cubicBezTo>
                    <a:pt x="7" y="0"/>
                    <a:pt x="7" y="0"/>
                    <a:pt x="7" y="0"/>
                  </a:cubicBezTo>
                  <a:cubicBezTo>
                    <a:pt x="2" y="4"/>
                    <a:pt x="7" y="1"/>
                    <a:pt x="0" y="5"/>
                  </a:cubicBezTo>
                  <a:close/>
                </a:path>
              </a:pathLst>
            </a:custGeom>
            <a:solidFill>
              <a:srgbClr val="4C6062"/>
            </a:solidFill>
            <a:ln w="9525" cmpd="sng">
              <a:noFill/>
              <a:bevel/>
            </a:ln>
          </p:spPr>
          <p:txBody>
            <a:bodyPr/>
            <a:lstStyle/>
            <a:p>
              <a:endParaRPr lang="zh-CN" altLang="en-US"/>
            </a:p>
          </p:txBody>
        </p:sp>
        <p:sp>
          <p:nvSpPr>
            <p:cNvPr id="72733" name="Freeform 245"/>
            <p:cNvSpPr>
              <a:spLocks noChangeArrowheads="1"/>
            </p:cNvSpPr>
            <p:nvPr/>
          </p:nvSpPr>
          <p:spPr bwMode="auto">
            <a:xfrm>
              <a:off x="1077912" y="1325563"/>
              <a:ext cx="130175" cy="250825"/>
            </a:xfrm>
            <a:custGeom>
              <a:avLst/>
              <a:gdLst>
                <a:gd name="T0" fmla="*/ 0 w 47"/>
                <a:gd name="T1" fmla="*/ 16722 h 90"/>
                <a:gd name="T2" fmla="*/ 69242 w 47"/>
                <a:gd name="T3" fmla="*/ 250825 h 90"/>
                <a:gd name="T4" fmla="*/ 130175 w 47"/>
                <a:gd name="T5" fmla="*/ 220169 h 90"/>
                <a:gd name="T6" fmla="*/ 30466 w 47"/>
                <a:gd name="T7" fmla="*/ 0 h 90"/>
                <a:gd name="T8" fmla="*/ 0 w 47"/>
                <a:gd name="T9" fmla="*/ 16722 h 90"/>
                <a:gd name="T10" fmla="*/ 0 60000 65536"/>
                <a:gd name="T11" fmla="*/ 0 60000 65536"/>
                <a:gd name="T12" fmla="*/ 0 60000 65536"/>
                <a:gd name="T13" fmla="*/ 0 60000 65536"/>
                <a:gd name="T14" fmla="*/ 0 60000 65536"/>
                <a:gd name="T15" fmla="*/ 0 w 47"/>
                <a:gd name="T16" fmla="*/ 0 h 90"/>
                <a:gd name="T17" fmla="*/ 47 w 47"/>
                <a:gd name="T18" fmla="*/ 90 h 90"/>
              </a:gdLst>
              <a:ahLst/>
              <a:cxnLst>
                <a:cxn ang="T10">
                  <a:pos x="T0" y="T1"/>
                </a:cxn>
                <a:cxn ang="T11">
                  <a:pos x="T2" y="T3"/>
                </a:cxn>
                <a:cxn ang="T12">
                  <a:pos x="T4" y="T5"/>
                </a:cxn>
                <a:cxn ang="T13">
                  <a:pos x="T6" y="T7"/>
                </a:cxn>
                <a:cxn ang="T14">
                  <a:pos x="T8" y="T9"/>
                </a:cxn>
              </a:cxnLst>
              <a:rect l="T15" t="T16" r="T17" b="T18"/>
              <a:pathLst>
                <a:path w="47" h="90">
                  <a:moveTo>
                    <a:pt x="0" y="6"/>
                  </a:moveTo>
                  <a:cubicBezTo>
                    <a:pt x="25" y="90"/>
                    <a:pt x="25" y="90"/>
                    <a:pt x="25" y="90"/>
                  </a:cubicBezTo>
                  <a:cubicBezTo>
                    <a:pt x="34" y="86"/>
                    <a:pt x="39" y="83"/>
                    <a:pt x="47" y="79"/>
                  </a:cubicBezTo>
                  <a:cubicBezTo>
                    <a:pt x="11" y="0"/>
                    <a:pt x="11" y="0"/>
                    <a:pt x="11" y="0"/>
                  </a:cubicBezTo>
                  <a:cubicBezTo>
                    <a:pt x="6" y="3"/>
                    <a:pt x="6" y="3"/>
                    <a:pt x="0" y="6"/>
                  </a:cubicBezTo>
                  <a:close/>
                </a:path>
              </a:pathLst>
            </a:custGeom>
            <a:solidFill>
              <a:srgbClr val="4C6062"/>
            </a:solidFill>
            <a:ln w="9525" cmpd="sng">
              <a:noFill/>
              <a:bevel/>
            </a:ln>
          </p:spPr>
          <p:txBody>
            <a:bodyPr/>
            <a:lstStyle/>
            <a:p>
              <a:endParaRPr lang="zh-CN" altLang="en-US"/>
            </a:p>
          </p:txBody>
        </p:sp>
        <p:sp>
          <p:nvSpPr>
            <p:cNvPr id="72734" name="Freeform 246"/>
            <p:cNvSpPr>
              <a:spLocks noChangeArrowheads="1"/>
            </p:cNvSpPr>
            <p:nvPr/>
          </p:nvSpPr>
          <p:spPr bwMode="auto">
            <a:xfrm>
              <a:off x="1030287" y="1350963"/>
              <a:ext cx="96838" cy="258763"/>
            </a:xfrm>
            <a:custGeom>
              <a:avLst/>
              <a:gdLst>
                <a:gd name="T0" fmla="*/ 0 w 35"/>
                <a:gd name="T1" fmla="*/ 8347 h 93"/>
                <a:gd name="T2" fmla="*/ 11067 w 35"/>
                <a:gd name="T3" fmla="*/ 258763 h 93"/>
                <a:gd name="T4" fmla="*/ 96838 w 35"/>
                <a:gd name="T5" fmla="*/ 233721 h 93"/>
                <a:gd name="T6" fmla="*/ 27668 w 35"/>
                <a:gd name="T7" fmla="*/ 0 h 93"/>
                <a:gd name="T8" fmla="*/ 0 w 35"/>
                <a:gd name="T9" fmla="*/ 8347 h 93"/>
                <a:gd name="T10" fmla="*/ 0 60000 65536"/>
                <a:gd name="T11" fmla="*/ 0 60000 65536"/>
                <a:gd name="T12" fmla="*/ 0 60000 65536"/>
                <a:gd name="T13" fmla="*/ 0 60000 65536"/>
                <a:gd name="T14" fmla="*/ 0 60000 65536"/>
                <a:gd name="T15" fmla="*/ 0 w 35"/>
                <a:gd name="T16" fmla="*/ 0 h 93"/>
                <a:gd name="T17" fmla="*/ 35 w 35"/>
                <a:gd name="T18" fmla="*/ 93 h 93"/>
              </a:gdLst>
              <a:ahLst/>
              <a:cxnLst>
                <a:cxn ang="T10">
                  <a:pos x="T0" y="T1"/>
                </a:cxn>
                <a:cxn ang="T11">
                  <a:pos x="T2" y="T3"/>
                </a:cxn>
                <a:cxn ang="T12">
                  <a:pos x="T4" y="T5"/>
                </a:cxn>
                <a:cxn ang="T13">
                  <a:pos x="T6" y="T7"/>
                </a:cxn>
                <a:cxn ang="T14">
                  <a:pos x="T8" y="T9"/>
                </a:cxn>
              </a:cxnLst>
              <a:rect l="T15" t="T16" r="T17" b="T18"/>
              <a:pathLst>
                <a:path w="35" h="93">
                  <a:moveTo>
                    <a:pt x="0" y="3"/>
                  </a:moveTo>
                  <a:cubicBezTo>
                    <a:pt x="4" y="93"/>
                    <a:pt x="4" y="93"/>
                    <a:pt x="4" y="93"/>
                  </a:cubicBezTo>
                  <a:cubicBezTo>
                    <a:pt x="18" y="90"/>
                    <a:pt x="22" y="89"/>
                    <a:pt x="35" y="84"/>
                  </a:cubicBezTo>
                  <a:cubicBezTo>
                    <a:pt x="10" y="0"/>
                    <a:pt x="10" y="0"/>
                    <a:pt x="10" y="0"/>
                  </a:cubicBezTo>
                  <a:cubicBezTo>
                    <a:pt x="3" y="3"/>
                    <a:pt x="7" y="1"/>
                    <a:pt x="0" y="3"/>
                  </a:cubicBezTo>
                  <a:close/>
                </a:path>
              </a:pathLst>
            </a:custGeom>
            <a:solidFill>
              <a:srgbClr val="4C6062"/>
            </a:solidFill>
            <a:ln w="9525" cmpd="sng">
              <a:noFill/>
              <a:bevel/>
            </a:ln>
          </p:spPr>
          <p:txBody>
            <a:bodyPr/>
            <a:lstStyle/>
            <a:p>
              <a:endParaRPr lang="zh-CN" altLang="en-US"/>
            </a:p>
          </p:txBody>
        </p:sp>
        <p:sp>
          <p:nvSpPr>
            <p:cNvPr id="72735" name="Freeform 247"/>
            <p:cNvSpPr>
              <a:spLocks noChangeArrowheads="1"/>
            </p:cNvSpPr>
            <p:nvPr/>
          </p:nvSpPr>
          <p:spPr bwMode="auto">
            <a:xfrm>
              <a:off x="1244600" y="290513"/>
              <a:ext cx="206375" cy="184150"/>
            </a:xfrm>
            <a:custGeom>
              <a:avLst/>
              <a:gdLst>
                <a:gd name="T0" fmla="*/ 16733 w 74"/>
                <a:gd name="T1" fmla="*/ 184150 h 66"/>
                <a:gd name="T2" fmla="*/ 206375 w 74"/>
                <a:gd name="T3" fmla="*/ 36272 h 66"/>
                <a:gd name="T4" fmla="*/ 181275 w 74"/>
                <a:gd name="T5" fmla="*/ 0 h 66"/>
                <a:gd name="T6" fmla="*/ 0 w 74"/>
                <a:gd name="T7" fmla="*/ 170199 h 66"/>
                <a:gd name="T8" fmla="*/ 16733 w 74"/>
                <a:gd name="T9" fmla="*/ 184150 h 66"/>
                <a:gd name="T10" fmla="*/ 0 60000 65536"/>
                <a:gd name="T11" fmla="*/ 0 60000 65536"/>
                <a:gd name="T12" fmla="*/ 0 60000 65536"/>
                <a:gd name="T13" fmla="*/ 0 60000 65536"/>
                <a:gd name="T14" fmla="*/ 0 60000 65536"/>
                <a:gd name="T15" fmla="*/ 0 w 74"/>
                <a:gd name="T16" fmla="*/ 0 h 66"/>
                <a:gd name="T17" fmla="*/ 74 w 74"/>
                <a:gd name="T18" fmla="*/ 66 h 66"/>
              </a:gdLst>
              <a:ahLst/>
              <a:cxnLst>
                <a:cxn ang="T10">
                  <a:pos x="T0" y="T1"/>
                </a:cxn>
                <a:cxn ang="T11">
                  <a:pos x="T2" y="T3"/>
                </a:cxn>
                <a:cxn ang="T12">
                  <a:pos x="T4" y="T5"/>
                </a:cxn>
                <a:cxn ang="T13">
                  <a:pos x="T6" y="T7"/>
                </a:cxn>
                <a:cxn ang="T14">
                  <a:pos x="T8" y="T9"/>
                </a:cxn>
              </a:cxnLst>
              <a:rect l="T15" t="T16" r="T17" b="T18"/>
              <a:pathLst>
                <a:path w="74" h="66">
                  <a:moveTo>
                    <a:pt x="6" y="66"/>
                  </a:moveTo>
                  <a:cubicBezTo>
                    <a:pt x="74" y="13"/>
                    <a:pt x="74" y="13"/>
                    <a:pt x="74" y="13"/>
                  </a:cubicBezTo>
                  <a:cubicBezTo>
                    <a:pt x="70" y="8"/>
                    <a:pt x="69" y="6"/>
                    <a:pt x="65" y="0"/>
                  </a:cubicBezTo>
                  <a:cubicBezTo>
                    <a:pt x="0" y="61"/>
                    <a:pt x="0" y="61"/>
                    <a:pt x="0" y="61"/>
                  </a:cubicBezTo>
                  <a:cubicBezTo>
                    <a:pt x="3" y="64"/>
                    <a:pt x="3" y="63"/>
                    <a:pt x="6" y="66"/>
                  </a:cubicBezTo>
                  <a:close/>
                </a:path>
              </a:pathLst>
            </a:custGeom>
            <a:solidFill>
              <a:srgbClr val="4C6062"/>
            </a:solidFill>
            <a:ln w="9525" cmpd="sng">
              <a:noFill/>
              <a:bevel/>
            </a:ln>
          </p:spPr>
          <p:txBody>
            <a:bodyPr/>
            <a:lstStyle/>
            <a:p>
              <a:endParaRPr lang="zh-CN" altLang="en-US"/>
            </a:p>
          </p:txBody>
        </p:sp>
        <p:sp>
          <p:nvSpPr>
            <p:cNvPr id="72736" name="Freeform 248"/>
            <p:cNvSpPr>
              <a:spLocks noChangeArrowheads="1"/>
            </p:cNvSpPr>
            <p:nvPr/>
          </p:nvSpPr>
          <p:spPr bwMode="auto">
            <a:xfrm>
              <a:off x="1274762" y="341313"/>
              <a:ext cx="212725" cy="163513"/>
            </a:xfrm>
            <a:custGeom>
              <a:avLst/>
              <a:gdLst>
                <a:gd name="T0" fmla="*/ 8397 w 76"/>
                <a:gd name="T1" fmla="*/ 163513 h 59"/>
                <a:gd name="T2" fmla="*/ 212725 w 76"/>
                <a:gd name="T3" fmla="*/ 27714 h 59"/>
                <a:gd name="T4" fmla="*/ 190333 w 76"/>
                <a:gd name="T5" fmla="*/ 0 h 59"/>
                <a:gd name="T6" fmla="*/ 0 w 76"/>
                <a:gd name="T7" fmla="*/ 152427 h 59"/>
                <a:gd name="T8" fmla="*/ 8397 w 76"/>
                <a:gd name="T9" fmla="*/ 163513 h 59"/>
                <a:gd name="T10" fmla="*/ 0 60000 65536"/>
                <a:gd name="T11" fmla="*/ 0 60000 65536"/>
                <a:gd name="T12" fmla="*/ 0 60000 65536"/>
                <a:gd name="T13" fmla="*/ 0 60000 65536"/>
                <a:gd name="T14" fmla="*/ 0 60000 65536"/>
                <a:gd name="T15" fmla="*/ 0 w 76"/>
                <a:gd name="T16" fmla="*/ 0 h 59"/>
                <a:gd name="T17" fmla="*/ 76 w 76"/>
                <a:gd name="T18" fmla="*/ 59 h 59"/>
              </a:gdLst>
              <a:ahLst/>
              <a:cxnLst>
                <a:cxn ang="T10">
                  <a:pos x="T0" y="T1"/>
                </a:cxn>
                <a:cxn ang="T11">
                  <a:pos x="T2" y="T3"/>
                </a:cxn>
                <a:cxn ang="T12">
                  <a:pos x="T4" y="T5"/>
                </a:cxn>
                <a:cxn ang="T13">
                  <a:pos x="T6" y="T7"/>
                </a:cxn>
                <a:cxn ang="T14">
                  <a:pos x="T8" y="T9"/>
                </a:cxn>
              </a:cxnLst>
              <a:rect l="T15" t="T16" r="T17" b="T18"/>
              <a:pathLst>
                <a:path w="76" h="59">
                  <a:moveTo>
                    <a:pt x="3" y="59"/>
                  </a:moveTo>
                  <a:cubicBezTo>
                    <a:pt x="76" y="10"/>
                    <a:pt x="76" y="10"/>
                    <a:pt x="76" y="10"/>
                  </a:cubicBezTo>
                  <a:cubicBezTo>
                    <a:pt x="72" y="5"/>
                    <a:pt x="72" y="6"/>
                    <a:pt x="68" y="0"/>
                  </a:cubicBezTo>
                  <a:cubicBezTo>
                    <a:pt x="0" y="55"/>
                    <a:pt x="0" y="55"/>
                    <a:pt x="0" y="55"/>
                  </a:cubicBezTo>
                  <a:cubicBezTo>
                    <a:pt x="3" y="58"/>
                    <a:pt x="1" y="56"/>
                    <a:pt x="3" y="59"/>
                  </a:cubicBezTo>
                  <a:close/>
                </a:path>
              </a:pathLst>
            </a:custGeom>
            <a:solidFill>
              <a:srgbClr val="4C6062"/>
            </a:solidFill>
            <a:ln w="9525" cmpd="sng">
              <a:noFill/>
              <a:bevel/>
            </a:ln>
          </p:spPr>
          <p:txBody>
            <a:bodyPr/>
            <a:lstStyle/>
            <a:p>
              <a:endParaRPr lang="zh-CN" altLang="en-US"/>
            </a:p>
          </p:txBody>
        </p:sp>
        <p:sp>
          <p:nvSpPr>
            <p:cNvPr id="72737" name="Freeform 249"/>
            <p:cNvSpPr>
              <a:spLocks noChangeArrowheads="1"/>
            </p:cNvSpPr>
            <p:nvPr/>
          </p:nvSpPr>
          <p:spPr bwMode="auto">
            <a:xfrm>
              <a:off x="1208087" y="227013"/>
              <a:ext cx="193675" cy="214313"/>
            </a:xfrm>
            <a:custGeom>
              <a:avLst/>
              <a:gdLst>
                <a:gd name="T0" fmla="*/ 19648 w 69"/>
                <a:gd name="T1" fmla="*/ 214313 h 77"/>
                <a:gd name="T2" fmla="*/ 193675 w 69"/>
                <a:gd name="T3" fmla="*/ 44533 h 77"/>
                <a:gd name="T4" fmla="*/ 145958 w 69"/>
                <a:gd name="T5" fmla="*/ 0 h 77"/>
                <a:gd name="T6" fmla="*/ 0 w 69"/>
                <a:gd name="T7" fmla="*/ 194830 h 77"/>
                <a:gd name="T8" fmla="*/ 19648 w 69"/>
                <a:gd name="T9" fmla="*/ 214313 h 77"/>
                <a:gd name="T10" fmla="*/ 0 60000 65536"/>
                <a:gd name="T11" fmla="*/ 0 60000 65536"/>
                <a:gd name="T12" fmla="*/ 0 60000 65536"/>
                <a:gd name="T13" fmla="*/ 0 60000 65536"/>
                <a:gd name="T14" fmla="*/ 0 60000 65536"/>
                <a:gd name="T15" fmla="*/ 0 w 69"/>
                <a:gd name="T16" fmla="*/ 0 h 77"/>
                <a:gd name="T17" fmla="*/ 69 w 69"/>
                <a:gd name="T18" fmla="*/ 77 h 77"/>
              </a:gdLst>
              <a:ahLst/>
              <a:cxnLst>
                <a:cxn ang="T10">
                  <a:pos x="T0" y="T1"/>
                </a:cxn>
                <a:cxn ang="T11">
                  <a:pos x="T2" y="T3"/>
                </a:cxn>
                <a:cxn ang="T12">
                  <a:pos x="T4" y="T5"/>
                </a:cxn>
                <a:cxn ang="T13">
                  <a:pos x="T6" y="T7"/>
                </a:cxn>
                <a:cxn ang="T14">
                  <a:pos x="T8" y="T9"/>
                </a:cxn>
              </a:cxnLst>
              <a:rect l="T15" t="T16" r="T17" b="T18"/>
              <a:pathLst>
                <a:path w="69" h="77">
                  <a:moveTo>
                    <a:pt x="7" y="77"/>
                  </a:moveTo>
                  <a:cubicBezTo>
                    <a:pt x="69" y="16"/>
                    <a:pt x="69" y="16"/>
                    <a:pt x="69" y="16"/>
                  </a:cubicBezTo>
                  <a:cubicBezTo>
                    <a:pt x="61" y="7"/>
                    <a:pt x="61" y="7"/>
                    <a:pt x="52" y="0"/>
                  </a:cubicBezTo>
                  <a:cubicBezTo>
                    <a:pt x="0" y="70"/>
                    <a:pt x="0" y="70"/>
                    <a:pt x="0" y="70"/>
                  </a:cubicBezTo>
                  <a:cubicBezTo>
                    <a:pt x="5" y="75"/>
                    <a:pt x="2" y="72"/>
                    <a:pt x="7" y="77"/>
                  </a:cubicBezTo>
                  <a:close/>
                </a:path>
              </a:pathLst>
            </a:custGeom>
            <a:solidFill>
              <a:srgbClr val="4C6062"/>
            </a:solidFill>
            <a:ln w="9525" cmpd="sng">
              <a:noFill/>
              <a:bevel/>
            </a:ln>
          </p:spPr>
          <p:txBody>
            <a:bodyPr/>
            <a:lstStyle/>
            <a:p>
              <a:endParaRPr lang="zh-CN" altLang="en-US"/>
            </a:p>
          </p:txBody>
        </p:sp>
        <p:sp>
          <p:nvSpPr>
            <p:cNvPr id="72738" name="Freeform 250"/>
            <p:cNvSpPr>
              <a:spLocks noChangeArrowheads="1"/>
            </p:cNvSpPr>
            <p:nvPr/>
          </p:nvSpPr>
          <p:spPr bwMode="auto">
            <a:xfrm>
              <a:off x="1163637" y="168276"/>
              <a:ext cx="169863" cy="239713"/>
            </a:xfrm>
            <a:custGeom>
              <a:avLst/>
              <a:gdLst>
                <a:gd name="T0" fmla="*/ 27846 w 61"/>
                <a:gd name="T1" fmla="*/ 239713 h 86"/>
                <a:gd name="T2" fmla="*/ 169863 w 61"/>
                <a:gd name="T3" fmla="*/ 39023 h 86"/>
                <a:gd name="T4" fmla="*/ 111386 w 61"/>
                <a:gd name="T5" fmla="*/ 0 h 86"/>
                <a:gd name="T6" fmla="*/ 0 w 61"/>
                <a:gd name="T7" fmla="*/ 217414 h 86"/>
                <a:gd name="T8" fmla="*/ 27846 w 61"/>
                <a:gd name="T9" fmla="*/ 239713 h 86"/>
                <a:gd name="T10" fmla="*/ 0 60000 65536"/>
                <a:gd name="T11" fmla="*/ 0 60000 65536"/>
                <a:gd name="T12" fmla="*/ 0 60000 65536"/>
                <a:gd name="T13" fmla="*/ 0 60000 65536"/>
                <a:gd name="T14" fmla="*/ 0 60000 65536"/>
                <a:gd name="T15" fmla="*/ 0 w 61"/>
                <a:gd name="T16" fmla="*/ 0 h 86"/>
                <a:gd name="T17" fmla="*/ 61 w 61"/>
                <a:gd name="T18" fmla="*/ 86 h 86"/>
              </a:gdLst>
              <a:ahLst/>
              <a:cxnLst>
                <a:cxn ang="T10">
                  <a:pos x="T0" y="T1"/>
                </a:cxn>
                <a:cxn ang="T11">
                  <a:pos x="T2" y="T3"/>
                </a:cxn>
                <a:cxn ang="T12">
                  <a:pos x="T4" y="T5"/>
                </a:cxn>
                <a:cxn ang="T13">
                  <a:pos x="T6" y="T7"/>
                </a:cxn>
                <a:cxn ang="T14">
                  <a:pos x="T8" y="T9"/>
                </a:cxn>
              </a:cxnLst>
              <a:rect l="T15" t="T16" r="T17" b="T18"/>
              <a:pathLst>
                <a:path w="61" h="86">
                  <a:moveTo>
                    <a:pt x="10" y="86"/>
                  </a:moveTo>
                  <a:cubicBezTo>
                    <a:pt x="61" y="14"/>
                    <a:pt x="61" y="14"/>
                    <a:pt x="61" y="14"/>
                  </a:cubicBezTo>
                  <a:cubicBezTo>
                    <a:pt x="53" y="8"/>
                    <a:pt x="48" y="5"/>
                    <a:pt x="40" y="0"/>
                  </a:cubicBezTo>
                  <a:cubicBezTo>
                    <a:pt x="0" y="78"/>
                    <a:pt x="0" y="78"/>
                    <a:pt x="0" y="78"/>
                  </a:cubicBezTo>
                  <a:cubicBezTo>
                    <a:pt x="5" y="82"/>
                    <a:pt x="5" y="82"/>
                    <a:pt x="10" y="86"/>
                  </a:cubicBezTo>
                  <a:close/>
                </a:path>
              </a:pathLst>
            </a:custGeom>
            <a:solidFill>
              <a:srgbClr val="4C6062"/>
            </a:solidFill>
            <a:ln w="9525" cmpd="sng">
              <a:noFill/>
              <a:bevel/>
            </a:ln>
          </p:spPr>
          <p:txBody>
            <a:bodyPr/>
            <a:lstStyle/>
            <a:p>
              <a:endParaRPr lang="zh-CN" altLang="en-US"/>
            </a:p>
          </p:txBody>
        </p:sp>
        <p:sp>
          <p:nvSpPr>
            <p:cNvPr id="72739" name="Freeform 251"/>
            <p:cNvSpPr>
              <a:spLocks noChangeArrowheads="1"/>
            </p:cNvSpPr>
            <p:nvPr/>
          </p:nvSpPr>
          <p:spPr bwMode="auto">
            <a:xfrm>
              <a:off x="1122362" y="114301"/>
              <a:ext cx="133350" cy="260350"/>
            </a:xfrm>
            <a:custGeom>
              <a:avLst/>
              <a:gdLst>
                <a:gd name="T0" fmla="*/ 25003 w 48"/>
                <a:gd name="T1" fmla="*/ 260350 h 93"/>
                <a:gd name="T2" fmla="*/ 133350 w 48"/>
                <a:gd name="T3" fmla="*/ 39192 h 93"/>
                <a:gd name="T4" fmla="*/ 55563 w 48"/>
                <a:gd name="T5" fmla="*/ 0 h 93"/>
                <a:gd name="T6" fmla="*/ 0 w 48"/>
                <a:gd name="T7" fmla="*/ 243553 h 93"/>
                <a:gd name="T8" fmla="*/ 25003 w 48"/>
                <a:gd name="T9" fmla="*/ 260350 h 93"/>
                <a:gd name="T10" fmla="*/ 0 60000 65536"/>
                <a:gd name="T11" fmla="*/ 0 60000 65536"/>
                <a:gd name="T12" fmla="*/ 0 60000 65536"/>
                <a:gd name="T13" fmla="*/ 0 60000 65536"/>
                <a:gd name="T14" fmla="*/ 0 60000 65536"/>
                <a:gd name="T15" fmla="*/ 0 w 48"/>
                <a:gd name="T16" fmla="*/ 0 h 93"/>
                <a:gd name="T17" fmla="*/ 48 w 48"/>
                <a:gd name="T18" fmla="*/ 93 h 93"/>
              </a:gdLst>
              <a:ahLst/>
              <a:cxnLst>
                <a:cxn ang="T10">
                  <a:pos x="T0" y="T1"/>
                </a:cxn>
                <a:cxn ang="T11">
                  <a:pos x="T2" y="T3"/>
                </a:cxn>
                <a:cxn ang="T12">
                  <a:pos x="T4" y="T5"/>
                </a:cxn>
                <a:cxn ang="T13">
                  <a:pos x="T6" y="T7"/>
                </a:cxn>
                <a:cxn ang="T14">
                  <a:pos x="T8" y="T9"/>
                </a:cxn>
              </a:cxnLst>
              <a:rect l="T15" t="T16" r="T17" b="T18"/>
              <a:pathLst>
                <a:path w="48" h="93">
                  <a:moveTo>
                    <a:pt x="9" y="93"/>
                  </a:moveTo>
                  <a:cubicBezTo>
                    <a:pt x="48" y="14"/>
                    <a:pt x="48" y="14"/>
                    <a:pt x="48" y="14"/>
                  </a:cubicBezTo>
                  <a:cubicBezTo>
                    <a:pt x="37" y="7"/>
                    <a:pt x="33" y="6"/>
                    <a:pt x="20" y="0"/>
                  </a:cubicBezTo>
                  <a:cubicBezTo>
                    <a:pt x="0" y="87"/>
                    <a:pt x="0" y="87"/>
                    <a:pt x="0" y="87"/>
                  </a:cubicBezTo>
                  <a:cubicBezTo>
                    <a:pt x="6" y="90"/>
                    <a:pt x="3" y="89"/>
                    <a:pt x="9" y="93"/>
                  </a:cubicBezTo>
                  <a:close/>
                </a:path>
              </a:pathLst>
            </a:custGeom>
            <a:solidFill>
              <a:srgbClr val="4C6062"/>
            </a:solidFill>
            <a:ln w="9525" cmpd="sng">
              <a:noFill/>
              <a:bevel/>
            </a:ln>
          </p:spPr>
          <p:txBody>
            <a:bodyPr/>
            <a:lstStyle/>
            <a:p>
              <a:endParaRPr lang="zh-CN" altLang="en-US"/>
            </a:p>
          </p:txBody>
        </p:sp>
        <p:sp>
          <p:nvSpPr>
            <p:cNvPr id="72740" name="Freeform 252"/>
            <p:cNvSpPr>
              <a:spLocks noChangeArrowheads="1"/>
            </p:cNvSpPr>
            <p:nvPr/>
          </p:nvSpPr>
          <p:spPr bwMode="auto">
            <a:xfrm>
              <a:off x="0" y="0"/>
              <a:ext cx="1158875" cy="1644650"/>
            </a:xfrm>
            <a:custGeom>
              <a:avLst/>
              <a:gdLst>
                <a:gd name="T0" fmla="*/ 39095 w 415"/>
                <a:gd name="T1" fmla="*/ 765083 h 589"/>
                <a:gd name="T2" fmla="*/ 39095 w 415"/>
                <a:gd name="T3" fmla="*/ 765083 h 589"/>
                <a:gd name="T4" fmla="*/ 39095 w 415"/>
                <a:gd name="T5" fmla="*/ 765083 h 589"/>
                <a:gd name="T6" fmla="*/ 39095 w 415"/>
                <a:gd name="T7" fmla="*/ 765083 h 589"/>
                <a:gd name="T8" fmla="*/ 39095 w 415"/>
                <a:gd name="T9" fmla="*/ 765083 h 589"/>
                <a:gd name="T10" fmla="*/ 765137 w 415"/>
                <a:gd name="T11" fmla="*/ 1636273 h 589"/>
                <a:gd name="T12" fmla="*/ 1022044 w 415"/>
                <a:gd name="T13" fmla="*/ 1616727 h 589"/>
                <a:gd name="T14" fmla="*/ 1010874 w 415"/>
                <a:gd name="T15" fmla="*/ 1368215 h 589"/>
                <a:gd name="T16" fmla="*/ 787477 w 415"/>
                <a:gd name="T17" fmla="*/ 1393345 h 589"/>
                <a:gd name="T18" fmla="*/ 282039 w 415"/>
                <a:gd name="T19" fmla="*/ 787422 h 589"/>
                <a:gd name="T20" fmla="*/ 888005 w 415"/>
                <a:gd name="T21" fmla="*/ 282020 h 589"/>
                <a:gd name="T22" fmla="*/ 1103026 w 415"/>
                <a:gd name="T23" fmla="*/ 349034 h 589"/>
                <a:gd name="T24" fmla="*/ 1158875 w 415"/>
                <a:gd name="T25" fmla="*/ 106106 h 589"/>
                <a:gd name="T26" fmla="*/ 910345 w 415"/>
                <a:gd name="T27" fmla="*/ 41884 h 589"/>
                <a:gd name="T28" fmla="*/ 39095 w 415"/>
                <a:gd name="T29" fmla="*/ 765083 h 5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5"/>
                <a:gd name="T46" fmla="*/ 0 h 589"/>
                <a:gd name="T47" fmla="*/ 415 w 415"/>
                <a:gd name="T48" fmla="*/ 589 h 5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5" h="589">
                  <a:moveTo>
                    <a:pt x="14" y="274"/>
                  </a:moveTo>
                  <a:cubicBezTo>
                    <a:pt x="14" y="274"/>
                    <a:pt x="14" y="274"/>
                    <a:pt x="14" y="274"/>
                  </a:cubicBezTo>
                  <a:cubicBezTo>
                    <a:pt x="14" y="274"/>
                    <a:pt x="14" y="274"/>
                    <a:pt x="14" y="274"/>
                  </a:cubicBezTo>
                  <a:cubicBezTo>
                    <a:pt x="14" y="274"/>
                    <a:pt x="14" y="274"/>
                    <a:pt x="14" y="274"/>
                  </a:cubicBezTo>
                  <a:cubicBezTo>
                    <a:pt x="14" y="274"/>
                    <a:pt x="14" y="274"/>
                    <a:pt x="14" y="274"/>
                  </a:cubicBezTo>
                  <a:cubicBezTo>
                    <a:pt x="0" y="432"/>
                    <a:pt x="116" y="571"/>
                    <a:pt x="274" y="586"/>
                  </a:cubicBezTo>
                  <a:cubicBezTo>
                    <a:pt x="306" y="589"/>
                    <a:pt x="337" y="586"/>
                    <a:pt x="366" y="579"/>
                  </a:cubicBezTo>
                  <a:cubicBezTo>
                    <a:pt x="362" y="490"/>
                    <a:pt x="362" y="490"/>
                    <a:pt x="362" y="490"/>
                  </a:cubicBezTo>
                  <a:cubicBezTo>
                    <a:pt x="337" y="498"/>
                    <a:pt x="311" y="502"/>
                    <a:pt x="282" y="499"/>
                  </a:cubicBezTo>
                  <a:cubicBezTo>
                    <a:pt x="172" y="489"/>
                    <a:pt x="91" y="392"/>
                    <a:pt x="101" y="282"/>
                  </a:cubicBezTo>
                  <a:cubicBezTo>
                    <a:pt x="111" y="173"/>
                    <a:pt x="208" y="91"/>
                    <a:pt x="318" y="101"/>
                  </a:cubicBezTo>
                  <a:cubicBezTo>
                    <a:pt x="346" y="104"/>
                    <a:pt x="372" y="112"/>
                    <a:pt x="395" y="125"/>
                  </a:cubicBezTo>
                  <a:cubicBezTo>
                    <a:pt x="415" y="38"/>
                    <a:pt x="415" y="38"/>
                    <a:pt x="415" y="38"/>
                  </a:cubicBezTo>
                  <a:cubicBezTo>
                    <a:pt x="388" y="25"/>
                    <a:pt x="358" y="18"/>
                    <a:pt x="326" y="15"/>
                  </a:cubicBezTo>
                  <a:cubicBezTo>
                    <a:pt x="169" y="0"/>
                    <a:pt x="29" y="116"/>
                    <a:pt x="14" y="274"/>
                  </a:cubicBezTo>
                  <a:close/>
                </a:path>
              </a:pathLst>
            </a:custGeom>
            <a:solidFill>
              <a:srgbClr val="4C6062"/>
            </a:solidFill>
            <a:ln w="9525" cmpd="sng">
              <a:noFill/>
              <a:bevel/>
            </a:ln>
          </p:spPr>
          <p:txBody>
            <a:bodyPr/>
            <a:lstStyle/>
            <a:p>
              <a:endParaRPr lang="zh-CN" altLang="en-US"/>
            </a:p>
          </p:txBody>
        </p:sp>
      </p:grpSp>
      <p:sp>
        <p:nvSpPr>
          <p:cNvPr id="44097" name="TextBox 682"/>
          <p:cNvSpPr>
            <a:spLocks noChangeArrowheads="1"/>
          </p:cNvSpPr>
          <p:nvPr/>
        </p:nvSpPr>
        <p:spPr bwMode="auto">
          <a:xfrm>
            <a:off x="2551113" y="2359025"/>
            <a:ext cx="923925" cy="523875"/>
          </a:xfrm>
          <a:prstGeom prst="rect">
            <a:avLst/>
          </a:prstGeom>
          <a:noFill/>
          <a:ln w="9525">
            <a:noFill/>
            <a:miter lim="800000"/>
          </a:ln>
        </p:spPr>
        <p:txBody>
          <a:bodyPr wrap="none">
            <a:spAutoFit/>
          </a:bodyPr>
          <a:lstStyle/>
          <a:p>
            <a:pPr eaLnBrk="1" hangingPunct="1">
              <a:buFont typeface="Arial" panose="020B0604020202020204" pitchFamily="34" charset="0"/>
              <a:buNone/>
            </a:pPr>
            <a:r>
              <a:rPr lang="en-US" altLang="zh-CN" sz="28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36%</a:t>
            </a:r>
            <a:endParaRPr lang="zh-CN" altLang="en-US" sz="28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098" name="TextBox 682"/>
          <p:cNvSpPr>
            <a:spLocks noChangeArrowheads="1"/>
          </p:cNvSpPr>
          <p:nvPr/>
        </p:nvSpPr>
        <p:spPr bwMode="auto">
          <a:xfrm>
            <a:off x="4552950" y="2298700"/>
            <a:ext cx="923925" cy="523875"/>
          </a:xfrm>
          <a:prstGeom prst="rect">
            <a:avLst/>
          </a:prstGeom>
          <a:noFill/>
          <a:ln w="9525">
            <a:noFill/>
            <a:miter lim="800000"/>
          </a:ln>
        </p:spPr>
        <p:txBody>
          <a:bodyPr wrap="none">
            <a:spAutoFit/>
          </a:bodyPr>
          <a:lstStyle/>
          <a:p>
            <a:pPr eaLnBrk="1" hangingPunct="1">
              <a:buFont typeface="Arial" panose="020B0604020202020204" pitchFamily="34" charset="0"/>
              <a:buNone/>
            </a:pPr>
            <a:r>
              <a:rPr lang="en-US" altLang="zh-CN" sz="28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48%</a:t>
            </a:r>
            <a:endParaRPr lang="zh-CN" altLang="en-US" sz="28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099" name="TextBox 682"/>
          <p:cNvSpPr>
            <a:spLocks noChangeArrowheads="1"/>
          </p:cNvSpPr>
          <p:nvPr/>
        </p:nvSpPr>
        <p:spPr bwMode="auto">
          <a:xfrm>
            <a:off x="6627813" y="2254250"/>
            <a:ext cx="923925" cy="522288"/>
          </a:xfrm>
          <a:prstGeom prst="rect">
            <a:avLst/>
          </a:prstGeom>
          <a:noFill/>
          <a:ln w="9525">
            <a:noFill/>
            <a:miter lim="800000"/>
          </a:ln>
        </p:spPr>
        <p:txBody>
          <a:bodyPr wrap="none">
            <a:spAutoFit/>
          </a:bodyPr>
          <a:lstStyle/>
          <a:p>
            <a:pPr eaLnBrk="1" hangingPunct="1">
              <a:buFont typeface="Arial" panose="020B0604020202020204" pitchFamily="34" charset="0"/>
              <a:buNone/>
            </a:pPr>
            <a:r>
              <a:rPr lang="en-US" altLang="zh-CN" sz="28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52%</a:t>
            </a:r>
            <a:endParaRPr lang="zh-CN" altLang="en-US" sz="28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100" name="TextBox 682"/>
          <p:cNvSpPr>
            <a:spLocks noChangeArrowheads="1"/>
          </p:cNvSpPr>
          <p:nvPr/>
        </p:nvSpPr>
        <p:spPr bwMode="auto">
          <a:xfrm>
            <a:off x="8751888" y="2308225"/>
            <a:ext cx="923925" cy="523875"/>
          </a:xfrm>
          <a:prstGeom prst="rect">
            <a:avLst/>
          </a:prstGeom>
          <a:noFill/>
          <a:ln w="9525">
            <a:noFill/>
            <a:miter lim="800000"/>
          </a:ln>
        </p:spPr>
        <p:txBody>
          <a:bodyPr wrap="none">
            <a:spAutoFit/>
          </a:bodyPr>
          <a:lstStyle/>
          <a:p>
            <a:pPr eaLnBrk="1" hangingPunct="1">
              <a:buFont typeface="Arial" panose="020B0604020202020204" pitchFamily="34" charset="0"/>
              <a:buNone/>
            </a:pPr>
            <a:r>
              <a:rPr lang="en-US" altLang="zh-CN" sz="28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63%</a:t>
            </a:r>
            <a:endParaRPr lang="zh-CN" altLang="en-US" sz="28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101" name="矩形 1"/>
          <p:cNvSpPr>
            <a:spLocks noChangeArrowheads="1"/>
          </p:cNvSpPr>
          <p:nvPr/>
        </p:nvSpPr>
        <p:spPr bwMode="auto">
          <a:xfrm>
            <a:off x="1485900" y="4495800"/>
            <a:ext cx="9248775" cy="275590"/>
          </a:xfrm>
          <a:prstGeom prst="rect">
            <a:avLst/>
          </a:prstGeom>
          <a:noFill/>
          <a:ln w="9525">
            <a:noFill/>
            <a:bevel/>
          </a:ln>
        </p:spPr>
        <p:txBody>
          <a:bodyPr>
            <a:spAutoFit/>
          </a:bodyPr>
          <a:lstStyle/>
          <a:p>
            <a:pPr algn="just" eaLnBrk="1" hangingPunct="1">
              <a:buFont typeface="Arial" panose="020B0604020202020204" pitchFamily="34" charset="0"/>
              <a:buNone/>
            </a:pP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102" name="TextBox 291"/>
          <p:cNvSpPr>
            <a:spLocks noChangeArrowheads="1"/>
          </p:cNvSpPr>
          <p:nvPr/>
        </p:nvSpPr>
        <p:spPr bwMode="auto">
          <a:xfrm>
            <a:off x="2286000" y="3538538"/>
            <a:ext cx="1354138" cy="395287"/>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zh-CN" altLang="en-US" sz="1600">
                <a:solidFill>
                  <a:srgbClr val="F83003"/>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44103" name="TextBox 292"/>
          <p:cNvSpPr>
            <a:spLocks noChangeArrowheads="1"/>
          </p:cNvSpPr>
          <p:nvPr/>
        </p:nvSpPr>
        <p:spPr bwMode="auto">
          <a:xfrm>
            <a:off x="4413250" y="3538538"/>
            <a:ext cx="1355725" cy="395287"/>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zh-CN" altLang="en-US" sz="1600">
                <a:solidFill>
                  <a:srgbClr val="EBAC07"/>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44104" name="TextBox 293"/>
          <p:cNvSpPr>
            <a:spLocks noChangeArrowheads="1"/>
          </p:cNvSpPr>
          <p:nvPr/>
        </p:nvSpPr>
        <p:spPr bwMode="auto">
          <a:xfrm>
            <a:off x="6350000" y="3538538"/>
            <a:ext cx="1355725" cy="395287"/>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zh-CN" altLang="en-US" sz="1600">
                <a:solidFill>
                  <a:srgbClr val="8BC925"/>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44105" name="TextBox 294"/>
          <p:cNvSpPr>
            <a:spLocks noChangeArrowheads="1"/>
          </p:cNvSpPr>
          <p:nvPr/>
        </p:nvSpPr>
        <p:spPr bwMode="auto">
          <a:xfrm>
            <a:off x="8385175" y="3538538"/>
            <a:ext cx="1355725" cy="395287"/>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zh-CN" altLang="en-US" sz="1600">
                <a:solidFill>
                  <a:srgbClr val="284848"/>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44106" name="直接连接符 64"/>
          <p:cNvSpPr>
            <a:spLocks noChangeShapeType="1"/>
          </p:cNvSpPr>
          <p:nvPr/>
        </p:nvSpPr>
        <p:spPr bwMode="auto">
          <a:xfrm>
            <a:off x="1608138" y="4351338"/>
            <a:ext cx="8990012" cy="0"/>
          </a:xfrm>
          <a:prstGeom prst="line">
            <a:avLst/>
          </a:prstGeom>
          <a:noFill/>
          <a:ln w="6350">
            <a:solidFill>
              <a:schemeClr val="tx1"/>
            </a:solidFill>
            <a:bevel/>
          </a:ln>
        </p:spPr>
        <p:txBody>
          <a:bodyPr/>
          <a:lstStyle/>
          <a:p>
            <a:endParaRPr lang="zh-CN" altLang="en-US"/>
          </a:p>
        </p:txBody>
      </p:sp>
      <p:sp>
        <p:nvSpPr>
          <p:cNvPr id="44107" name="直接连接符 65"/>
          <p:cNvSpPr>
            <a:spLocks noChangeShapeType="1"/>
          </p:cNvSpPr>
          <p:nvPr/>
        </p:nvSpPr>
        <p:spPr bwMode="auto">
          <a:xfrm>
            <a:off x="1608138" y="5997575"/>
            <a:ext cx="8990012" cy="0"/>
          </a:xfrm>
          <a:prstGeom prst="line">
            <a:avLst/>
          </a:prstGeom>
          <a:noFill/>
          <a:ln w="6350">
            <a:solidFill>
              <a:schemeClr val="tx1"/>
            </a:solidFill>
            <a:bevel/>
          </a:ln>
        </p:spPr>
        <p:txBody>
          <a:bodyPr/>
          <a:lstStyle/>
          <a:p>
            <a:endParaRPr lang="zh-CN" altLang="en-US"/>
          </a:p>
        </p:txBody>
      </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049"/>
                                        </p:tgtEl>
                                        <p:attrNameLst>
                                          <p:attrName>style.visibility</p:attrName>
                                        </p:attrNameLst>
                                      </p:cBhvr>
                                      <p:to>
                                        <p:strVal val="visible"/>
                                      </p:to>
                                    </p:set>
                                    <p:anim calcmode="lin" valueType="num">
                                      <p:cBhvr>
                                        <p:cTn id="7" dur="1500" fill="hold"/>
                                        <p:tgtEl>
                                          <p:spTgt spid="44049"/>
                                        </p:tgtEl>
                                        <p:attrNameLst>
                                          <p:attrName>ppt_w</p:attrName>
                                        </p:attrNameLst>
                                      </p:cBhvr>
                                      <p:tavLst>
                                        <p:tav tm="0">
                                          <p:val>
                                            <p:fltVal val="0"/>
                                          </p:val>
                                        </p:tav>
                                        <p:tav tm="100000">
                                          <p:val>
                                            <p:strVal val="#ppt_w"/>
                                          </p:val>
                                        </p:tav>
                                      </p:tavLst>
                                    </p:anim>
                                    <p:anim calcmode="lin" valueType="num">
                                      <p:cBhvr>
                                        <p:cTn id="8" dur="1500" fill="hold"/>
                                        <p:tgtEl>
                                          <p:spTgt spid="44049"/>
                                        </p:tgtEl>
                                        <p:attrNameLst>
                                          <p:attrName>ppt_h</p:attrName>
                                        </p:attrNameLst>
                                      </p:cBhvr>
                                      <p:tavLst>
                                        <p:tav tm="0">
                                          <p:val>
                                            <p:fltVal val="0"/>
                                          </p:val>
                                        </p:tav>
                                        <p:tav tm="100000">
                                          <p:val>
                                            <p:strVal val="#ppt_h"/>
                                          </p:val>
                                        </p:tav>
                                      </p:tavLst>
                                    </p:anim>
                                    <p:animEffect>
                                      <p:cBhvr>
                                        <p:cTn id="9" dur="1500"/>
                                        <p:tgtEl>
                                          <p:spTgt spid="44049"/>
                                        </p:tgtEl>
                                      </p:cBhvr>
                                    </p:animEffect>
                                  </p:childTnLst>
                                </p:cTn>
                              </p:par>
                              <p:par>
                                <p:cTn id="10" presetID="8" presetClass="emph" presetSubtype="0" fill="hold" nodeType="withEffect">
                                  <p:stCondLst>
                                    <p:cond delay="0"/>
                                  </p:stCondLst>
                                  <p:childTnLst>
                                    <p:animRot by="21600000">
                                      <p:cBhvr>
                                        <p:cTn id="11" dur="1500" fill="hold"/>
                                        <p:tgtEl>
                                          <p:spTgt spid="44049"/>
                                        </p:tgtEl>
                                        <p:attrNameLst>
                                          <p:attrName>r</p:attrName>
                                        </p:attrNameLst>
                                      </p:cBhvr>
                                    </p:animRot>
                                  </p:childTnLst>
                                </p:cTn>
                              </p:par>
                              <p:par>
                                <p:cTn id="12" presetID="10" presetClass="entr" presetSubtype="0" fill="hold" nodeType="withEffect">
                                  <p:stCondLst>
                                    <p:cond delay="500"/>
                                  </p:stCondLst>
                                  <p:childTnLst>
                                    <p:set>
                                      <p:cBhvr>
                                        <p:cTn id="13" dur="1" fill="hold">
                                          <p:stCondLst>
                                            <p:cond delay="0"/>
                                          </p:stCondLst>
                                        </p:cTn>
                                        <p:tgtEl>
                                          <p:spTgt spid="44061"/>
                                        </p:tgtEl>
                                        <p:attrNameLst>
                                          <p:attrName>style.visibility</p:attrName>
                                        </p:attrNameLst>
                                      </p:cBhvr>
                                      <p:to>
                                        <p:strVal val="visible"/>
                                      </p:to>
                                    </p:set>
                                    <p:anim calcmode="lin" valueType="num">
                                      <p:cBhvr>
                                        <p:cTn id="14" dur="1500" fill="hold"/>
                                        <p:tgtEl>
                                          <p:spTgt spid="44061"/>
                                        </p:tgtEl>
                                        <p:attrNameLst>
                                          <p:attrName>ppt_w</p:attrName>
                                        </p:attrNameLst>
                                      </p:cBhvr>
                                      <p:tavLst>
                                        <p:tav tm="0">
                                          <p:val>
                                            <p:fltVal val="0"/>
                                          </p:val>
                                        </p:tav>
                                        <p:tav tm="100000">
                                          <p:val>
                                            <p:strVal val="#ppt_w"/>
                                          </p:val>
                                        </p:tav>
                                      </p:tavLst>
                                    </p:anim>
                                    <p:anim calcmode="lin" valueType="num">
                                      <p:cBhvr>
                                        <p:cTn id="15" dur="1500" fill="hold"/>
                                        <p:tgtEl>
                                          <p:spTgt spid="44061"/>
                                        </p:tgtEl>
                                        <p:attrNameLst>
                                          <p:attrName>ppt_h</p:attrName>
                                        </p:attrNameLst>
                                      </p:cBhvr>
                                      <p:tavLst>
                                        <p:tav tm="0">
                                          <p:val>
                                            <p:fltVal val="0"/>
                                          </p:val>
                                        </p:tav>
                                        <p:tav tm="100000">
                                          <p:val>
                                            <p:strVal val="#ppt_h"/>
                                          </p:val>
                                        </p:tav>
                                      </p:tavLst>
                                    </p:anim>
                                    <p:animEffect>
                                      <p:cBhvr>
                                        <p:cTn id="16" dur="1500"/>
                                        <p:tgtEl>
                                          <p:spTgt spid="44061"/>
                                        </p:tgtEl>
                                      </p:cBhvr>
                                    </p:animEffect>
                                  </p:childTnLst>
                                </p:cTn>
                              </p:par>
                              <p:par>
                                <p:cTn id="17" presetID="8" presetClass="emph" presetSubtype="0" fill="hold" nodeType="withEffect">
                                  <p:stCondLst>
                                    <p:cond delay="500"/>
                                  </p:stCondLst>
                                  <p:childTnLst>
                                    <p:animRot by="21600000">
                                      <p:cBhvr>
                                        <p:cTn id="18" dur="1500" fill="hold"/>
                                        <p:tgtEl>
                                          <p:spTgt spid="44061"/>
                                        </p:tgtEl>
                                        <p:attrNameLst>
                                          <p:attrName>r</p:attrName>
                                        </p:attrNameLst>
                                      </p:cBhvr>
                                    </p:animRot>
                                  </p:childTnLst>
                                </p:cTn>
                              </p:par>
                              <p:par>
                                <p:cTn id="19" presetID="10" presetClass="entr" presetSubtype="0" fill="hold" nodeType="withEffect">
                                  <p:stCondLst>
                                    <p:cond delay="1000"/>
                                  </p:stCondLst>
                                  <p:childTnLst>
                                    <p:set>
                                      <p:cBhvr>
                                        <p:cTn id="20" dur="1" fill="hold">
                                          <p:stCondLst>
                                            <p:cond delay="0"/>
                                          </p:stCondLst>
                                        </p:cTn>
                                        <p:tgtEl>
                                          <p:spTgt spid="44073"/>
                                        </p:tgtEl>
                                        <p:attrNameLst>
                                          <p:attrName>style.visibility</p:attrName>
                                        </p:attrNameLst>
                                      </p:cBhvr>
                                      <p:to>
                                        <p:strVal val="visible"/>
                                      </p:to>
                                    </p:set>
                                    <p:anim calcmode="lin" valueType="num">
                                      <p:cBhvr>
                                        <p:cTn id="21" dur="1500" fill="hold"/>
                                        <p:tgtEl>
                                          <p:spTgt spid="44073"/>
                                        </p:tgtEl>
                                        <p:attrNameLst>
                                          <p:attrName>ppt_w</p:attrName>
                                        </p:attrNameLst>
                                      </p:cBhvr>
                                      <p:tavLst>
                                        <p:tav tm="0">
                                          <p:val>
                                            <p:fltVal val="0"/>
                                          </p:val>
                                        </p:tav>
                                        <p:tav tm="100000">
                                          <p:val>
                                            <p:strVal val="#ppt_w"/>
                                          </p:val>
                                        </p:tav>
                                      </p:tavLst>
                                    </p:anim>
                                    <p:anim calcmode="lin" valueType="num">
                                      <p:cBhvr>
                                        <p:cTn id="22" dur="1500" fill="hold"/>
                                        <p:tgtEl>
                                          <p:spTgt spid="44073"/>
                                        </p:tgtEl>
                                        <p:attrNameLst>
                                          <p:attrName>ppt_h</p:attrName>
                                        </p:attrNameLst>
                                      </p:cBhvr>
                                      <p:tavLst>
                                        <p:tav tm="0">
                                          <p:val>
                                            <p:fltVal val="0"/>
                                          </p:val>
                                        </p:tav>
                                        <p:tav tm="100000">
                                          <p:val>
                                            <p:strVal val="#ppt_h"/>
                                          </p:val>
                                        </p:tav>
                                      </p:tavLst>
                                    </p:anim>
                                    <p:animEffect>
                                      <p:cBhvr>
                                        <p:cTn id="23" dur="1500"/>
                                        <p:tgtEl>
                                          <p:spTgt spid="44073"/>
                                        </p:tgtEl>
                                      </p:cBhvr>
                                    </p:animEffect>
                                  </p:childTnLst>
                                </p:cTn>
                              </p:par>
                              <p:par>
                                <p:cTn id="24" presetID="8" presetClass="emph" presetSubtype="0" fill="hold" nodeType="withEffect">
                                  <p:stCondLst>
                                    <p:cond delay="1000"/>
                                  </p:stCondLst>
                                  <p:childTnLst>
                                    <p:animRot by="21600000">
                                      <p:cBhvr>
                                        <p:cTn id="25" dur="1500" fill="hold"/>
                                        <p:tgtEl>
                                          <p:spTgt spid="44073"/>
                                        </p:tgtEl>
                                        <p:attrNameLst>
                                          <p:attrName>r</p:attrName>
                                        </p:attrNameLst>
                                      </p:cBhvr>
                                    </p:animRot>
                                  </p:childTnLst>
                                </p:cTn>
                              </p:par>
                              <p:par>
                                <p:cTn id="26" presetID="10" presetClass="entr" presetSubtype="0" fill="hold" nodeType="withEffect">
                                  <p:stCondLst>
                                    <p:cond delay="1250"/>
                                  </p:stCondLst>
                                  <p:childTnLst>
                                    <p:set>
                                      <p:cBhvr>
                                        <p:cTn id="27" dur="1" fill="hold">
                                          <p:stCondLst>
                                            <p:cond delay="0"/>
                                          </p:stCondLst>
                                        </p:cTn>
                                        <p:tgtEl>
                                          <p:spTgt spid="44085"/>
                                        </p:tgtEl>
                                        <p:attrNameLst>
                                          <p:attrName>style.visibility</p:attrName>
                                        </p:attrNameLst>
                                      </p:cBhvr>
                                      <p:to>
                                        <p:strVal val="visible"/>
                                      </p:to>
                                    </p:set>
                                    <p:anim calcmode="lin" valueType="num">
                                      <p:cBhvr>
                                        <p:cTn id="28" dur="1500" fill="hold"/>
                                        <p:tgtEl>
                                          <p:spTgt spid="44085"/>
                                        </p:tgtEl>
                                        <p:attrNameLst>
                                          <p:attrName>ppt_w</p:attrName>
                                        </p:attrNameLst>
                                      </p:cBhvr>
                                      <p:tavLst>
                                        <p:tav tm="0">
                                          <p:val>
                                            <p:fltVal val="0"/>
                                          </p:val>
                                        </p:tav>
                                        <p:tav tm="100000">
                                          <p:val>
                                            <p:strVal val="#ppt_w"/>
                                          </p:val>
                                        </p:tav>
                                      </p:tavLst>
                                    </p:anim>
                                    <p:anim calcmode="lin" valueType="num">
                                      <p:cBhvr>
                                        <p:cTn id="29" dur="1500" fill="hold"/>
                                        <p:tgtEl>
                                          <p:spTgt spid="44085"/>
                                        </p:tgtEl>
                                        <p:attrNameLst>
                                          <p:attrName>ppt_h</p:attrName>
                                        </p:attrNameLst>
                                      </p:cBhvr>
                                      <p:tavLst>
                                        <p:tav tm="0">
                                          <p:val>
                                            <p:fltVal val="0"/>
                                          </p:val>
                                        </p:tav>
                                        <p:tav tm="100000">
                                          <p:val>
                                            <p:strVal val="#ppt_h"/>
                                          </p:val>
                                        </p:tav>
                                      </p:tavLst>
                                    </p:anim>
                                    <p:animEffect>
                                      <p:cBhvr>
                                        <p:cTn id="30" dur="1500"/>
                                        <p:tgtEl>
                                          <p:spTgt spid="44085"/>
                                        </p:tgtEl>
                                      </p:cBhvr>
                                    </p:animEffect>
                                  </p:childTnLst>
                                </p:cTn>
                              </p:par>
                              <p:par>
                                <p:cTn id="31" presetID="8" presetClass="emph" presetSubtype="0" fill="hold" nodeType="withEffect">
                                  <p:stCondLst>
                                    <p:cond delay="1250"/>
                                  </p:stCondLst>
                                  <p:childTnLst>
                                    <p:animRot by="21600000">
                                      <p:cBhvr>
                                        <p:cTn id="32" dur="1500" fill="hold"/>
                                        <p:tgtEl>
                                          <p:spTgt spid="44085"/>
                                        </p:tgtEl>
                                        <p:attrNameLst>
                                          <p:attrName>r</p:attrName>
                                        </p:attrNameLst>
                                      </p:cBhvr>
                                    </p:animRot>
                                  </p:childTnLst>
                                </p:cTn>
                              </p:par>
                            </p:childTnLst>
                          </p:cTn>
                        </p:par>
                        <p:par>
                          <p:cTn id="33" fill="hold">
                            <p:stCondLst>
                              <p:cond delay="1500"/>
                            </p:stCondLst>
                            <p:childTnLst>
                              <p:par>
                                <p:cTn id="34" presetID="23" presetClass="entr" presetSubtype="16" fill="hold" grpId="0" nodeType="afterEffect">
                                  <p:stCondLst>
                                    <p:cond delay="0"/>
                                  </p:stCondLst>
                                  <p:childTnLst>
                                    <p:set>
                                      <p:cBhvr>
                                        <p:cTn id="35" dur="1" fill="hold">
                                          <p:stCondLst>
                                            <p:cond delay="0"/>
                                          </p:stCondLst>
                                        </p:cTn>
                                        <p:tgtEl>
                                          <p:spTgt spid="44097"/>
                                        </p:tgtEl>
                                        <p:attrNameLst>
                                          <p:attrName>style.visibility</p:attrName>
                                        </p:attrNameLst>
                                      </p:cBhvr>
                                      <p:to>
                                        <p:strVal val="visible"/>
                                      </p:to>
                                    </p:set>
                                    <p:anim calcmode="lin" valueType="num">
                                      <p:cBhvr>
                                        <p:cTn id="36" dur="500" fill="hold"/>
                                        <p:tgtEl>
                                          <p:spTgt spid="44097"/>
                                        </p:tgtEl>
                                        <p:attrNameLst>
                                          <p:attrName>ppt_w</p:attrName>
                                        </p:attrNameLst>
                                      </p:cBhvr>
                                      <p:tavLst>
                                        <p:tav tm="0">
                                          <p:val>
                                            <p:fltVal val="0"/>
                                          </p:val>
                                        </p:tav>
                                        <p:tav tm="100000">
                                          <p:val>
                                            <p:strVal val="#ppt_w"/>
                                          </p:val>
                                        </p:tav>
                                      </p:tavLst>
                                    </p:anim>
                                    <p:anim calcmode="lin" valueType="num">
                                      <p:cBhvr>
                                        <p:cTn id="37" dur="500" fill="hold"/>
                                        <p:tgtEl>
                                          <p:spTgt spid="44097"/>
                                        </p:tgtEl>
                                        <p:attrNameLst>
                                          <p:attrName>ppt_h</p:attrName>
                                        </p:attrNameLst>
                                      </p:cBhvr>
                                      <p:tavLst>
                                        <p:tav tm="0">
                                          <p:val>
                                            <p:fltVal val="0"/>
                                          </p:val>
                                        </p:tav>
                                        <p:tav tm="100000">
                                          <p:val>
                                            <p:strVal val="#ppt_h"/>
                                          </p:val>
                                        </p:tav>
                                      </p:tavLst>
                                    </p:anim>
                                  </p:childTnLst>
                                </p:cTn>
                              </p:par>
                              <p:par>
                                <p:cTn id="38" presetID="23" presetClass="entr" presetSubtype="16" fill="hold" grpId="0" nodeType="withEffect">
                                  <p:stCondLst>
                                    <p:cond delay="0"/>
                                  </p:stCondLst>
                                  <p:childTnLst>
                                    <p:set>
                                      <p:cBhvr>
                                        <p:cTn id="39" dur="1" fill="hold">
                                          <p:stCondLst>
                                            <p:cond delay="0"/>
                                          </p:stCondLst>
                                        </p:cTn>
                                        <p:tgtEl>
                                          <p:spTgt spid="44098"/>
                                        </p:tgtEl>
                                        <p:attrNameLst>
                                          <p:attrName>style.visibility</p:attrName>
                                        </p:attrNameLst>
                                      </p:cBhvr>
                                      <p:to>
                                        <p:strVal val="visible"/>
                                      </p:to>
                                    </p:set>
                                    <p:anim calcmode="lin" valueType="num">
                                      <p:cBhvr>
                                        <p:cTn id="40" dur="500" fill="hold"/>
                                        <p:tgtEl>
                                          <p:spTgt spid="44098"/>
                                        </p:tgtEl>
                                        <p:attrNameLst>
                                          <p:attrName>ppt_w</p:attrName>
                                        </p:attrNameLst>
                                      </p:cBhvr>
                                      <p:tavLst>
                                        <p:tav tm="0">
                                          <p:val>
                                            <p:fltVal val="0"/>
                                          </p:val>
                                        </p:tav>
                                        <p:tav tm="100000">
                                          <p:val>
                                            <p:strVal val="#ppt_w"/>
                                          </p:val>
                                        </p:tav>
                                      </p:tavLst>
                                    </p:anim>
                                    <p:anim calcmode="lin" valueType="num">
                                      <p:cBhvr>
                                        <p:cTn id="41" dur="500" fill="hold"/>
                                        <p:tgtEl>
                                          <p:spTgt spid="44098"/>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44099"/>
                                        </p:tgtEl>
                                        <p:attrNameLst>
                                          <p:attrName>style.visibility</p:attrName>
                                        </p:attrNameLst>
                                      </p:cBhvr>
                                      <p:to>
                                        <p:strVal val="visible"/>
                                      </p:to>
                                    </p:set>
                                    <p:anim calcmode="lin" valueType="num">
                                      <p:cBhvr>
                                        <p:cTn id="44" dur="500" fill="hold"/>
                                        <p:tgtEl>
                                          <p:spTgt spid="44099"/>
                                        </p:tgtEl>
                                        <p:attrNameLst>
                                          <p:attrName>ppt_w</p:attrName>
                                        </p:attrNameLst>
                                      </p:cBhvr>
                                      <p:tavLst>
                                        <p:tav tm="0">
                                          <p:val>
                                            <p:fltVal val="0"/>
                                          </p:val>
                                        </p:tav>
                                        <p:tav tm="100000">
                                          <p:val>
                                            <p:strVal val="#ppt_w"/>
                                          </p:val>
                                        </p:tav>
                                      </p:tavLst>
                                    </p:anim>
                                    <p:anim calcmode="lin" valueType="num">
                                      <p:cBhvr>
                                        <p:cTn id="45" dur="500" fill="hold"/>
                                        <p:tgtEl>
                                          <p:spTgt spid="44099"/>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44100"/>
                                        </p:tgtEl>
                                        <p:attrNameLst>
                                          <p:attrName>style.visibility</p:attrName>
                                        </p:attrNameLst>
                                      </p:cBhvr>
                                      <p:to>
                                        <p:strVal val="visible"/>
                                      </p:to>
                                    </p:set>
                                    <p:anim calcmode="lin" valueType="num">
                                      <p:cBhvr>
                                        <p:cTn id="48" dur="500" fill="hold"/>
                                        <p:tgtEl>
                                          <p:spTgt spid="44100"/>
                                        </p:tgtEl>
                                        <p:attrNameLst>
                                          <p:attrName>ppt_w</p:attrName>
                                        </p:attrNameLst>
                                      </p:cBhvr>
                                      <p:tavLst>
                                        <p:tav tm="0">
                                          <p:val>
                                            <p:fltVal val="0"/>
                                          </p:val>
                                        </p:tav>
                                        <p:tav tm="100000">
                                          <p:val>
                                            <p:strVal val="#ppt_w"/>
                                          </p:val>
                                        </p:tav>
                                      </p:tavLst>
                                    </p:anim>
                                    <p:anim calcmode="lin" valueType="num">
                                      <p:cBhvr>
                                        <p:cTn id="49" dur="500" fill="hold"/>
                                        <p:tgtEl>
                                          <p:spTgt spid="44100"/>
                                        </p:tgtEl>
                                        <p:attrNameLst>
                                          <p:attrName>ppt_h</p:attrName>
                                        </p:attrNameLst>
                                      </p:cBhvr>
                                      <p:tavLst>
                                        <p:tav tm="0">
                                          <p:val>
                                            <p:fltVal val="0"/>
                                          </p:val>
                                        </p:tav>
                                        <p:tav tm="100000">
                                          <p:val>
                                            <p:strVal val="#ppt_h"/>
                                          </p:val>
                                        </p:tav>
                                      </p:tavLst>
                                    </p:anim>
                                  </p:childTnLst>
                                </p:cTn>
                              </p:par>
                            </p:childTnLst>
                          </p:cTn>
                        </p:par>
                        <p:par>
                          <p:cTn id="50" fill="hold">
                            <p:stCondLst>
                              <p:cond delay="2000"/>
                            </p:stCondLst>
                            <p:childTnLst>
                              <p:par>
                                <p:cTn id="51" presetID="45" presetClass="entr" presetSubtype="0" fill="hold" grpId="0" nodeType="afterEffect">
                                  <p:stCondLst>
                                    <p:cond delay="0"/>
                                  </p:stCondLst>
                                  <p:iterate type="lt">
                                    <p:tmPct val="10000"/>
                                  </p:iterate>
                                  <p:childTnLst>
                                    <p:set>
                                      <p:cBhvr>
                                        <p:cTn id="52" dur="1" fill="hold">
                                          <p:stCondLst>
                                            <p:cond delay="0"/>
                                          </p:stCondLst>
                                        </p:cTn>
                                        <p:tgtEl>
                                          <p:spTgt spid="44102"/>
                                        </p:tgtEl>
                                        <p:attrNameLst>
                                          <p:attrName>style.visibility</p:attrName>
                                        </p:attrNameLst>
                                      </p:cBhvr>
                                      <p:to>
                                        <p:strVal val="visible"/>
                                      </p:to>
                                    </p:set>
                                    <p:animEffect>
                                      <p:cBhvr>
                                        <p:cTn id="53" dur="1000"/>
                                        <p:tgtEl>
                                          <p:spTgt spid="44102"/>
                                        </p:tgtEl>
                                      </p:cBhvr>
                                    </p:animEffect>
                                    <p:anim calcmode="lin" valueType="num">
                                      <p:cBhvr>
                                        <p:cTn id="54" dur="1000" fill="hold"/>
                                        <p:tgtEl>
                                          <p:spTgt spid="44102"/>
                                        </p:tgtEl>
                                        <p:attrNameLst>
                                          <p:attrName>ppt_w</p:attrName>
                                        </p:attrNameLst>
                                      </p:cBhvr>
                                      <p:tavLst>
                                        <p:tav tm="0" fmla="#ppt_w*sin(2.5*pi*$)">
                                          <p:val>
                                            <p:fltVal val="0"/>
                                          </p:val>
                                        </p:tav>
                                        <p:tav tm="100000">
                                          <p:val>
                                            <p:fltVal val="1"/>
                                          </p:val>
                                        </p:tav>
                                      </p:tavLst>
                                    </p:anim>
                                    <p:anim calcmode="lin" valueType="num">
                                      <p:cBhvr>
                                        <p:cTn id="55" dur="1000" fill="hold"/>
                                        <p:tgtEl>
                                          <p:spTgt spid="44102"/>
                                        </p:tgtEl>
                                        <p:attrNameLst>
                                          <p:attrName>ppt_h</p:attrName>
                                        </p:attrNameLst>
                                      </p:cBhvr>
                                      <p:tavLst>
                                        <p:tav tm="0">
                                          <p:val>
                                            <p:strVal val="#ppt_h"/>
                                          </p:val>
                                        </p:tav>
                                        <p:tav tm="100000">
                                          <p:val>
                                            <p:strVal val="#ppt_h"/>
                                          </p:val>
                                        </p:tav>
                                      </p:tavLst>
                                    </p:anim>
                                  </p:childTnLst>
                                </p:cTn>
                              </p:par>
                              <p:par>
                                <p:cTn id="56" presetID="45" presetClass="entr" presetSubtype="0" fill="hold" grpId="0" nodeType="withEffect">
                                  <p:stCondLst>
                                    <p:cond delay="0"/>
                                  </p:stCondLst>
                                  <p:iterate type="lt">
                                    <p:tmPct val="10000"/>
                                  </p:iterate>
                                  <p:childTnLst>
                                    <p:set>
                                      <p:cBhvr>
                                        <p:cTn id="57" dur="1" fill="hold">
                                          <p:stCondLst>
                                            <p:cond delay="0"/>
                                          </p:stCondLst>
                                        </p:cTn>
                                        <p:tgtEl>
                                          <p:spTgt spid="44103"/>
                                        </p:tgtEl>
                                        <p:attrNameLst>
                                          <p:attrName>style.visibility</p:attrName>
                                        </p:attrNameLst>
                                      </p:cBhvr>
                                      <p:to>
                                        <p:strVal val="visible"/>
                                      </p:to>
                                    </p:set>
                                    <p:animEffect>
                                      <p:cBhvr>
                                        <p:cTn id="58" dur="1000"/>
                                        <p:tgtEl>
                                          <p:spTgt spid="44103"/>
                                        </p:tgtEl>
                                      </p:cBhvr>
                                    </p:animEffect>
                                    <p:anim calcmode="lin" valueType="num">
                                      <p:cBhvr>
                                        <p:cTn id="59" dur="1000" fill="hold"/>
                                        <p:tgtEl>
                                          <p:spTgt spid="44103"/>
                                        </p:tgtEl>
                                        <p:attrNameLst>
                                          <p:attrName>ppt_w</p:attrName>
                                        </p:attrNameLst>
                                      </p:cBhvr>
                                      <p:tavLst>
                                        <p:tav tm="0" fmla="#ppt_w*sin(2.5*pi*$)">
                                          <p:val>
                                            <p:fltVal val="0"/>
                                          </p:val>
                                        </p:tav>
                                        <p:tav tm="100000">
                                          <p:val>
                                            <p:fltVal val="1"/>
                                          </p:val>
                                        </p:tav>
                                      </p:tavLst>
                                    </p:anim>
                                    <p:anim calcmode="lin" valueType="num">
                                      <p:cBhvr>
                                        <p:cTn id="60" dur="1000" fill="hold"/>
                                        <p:tgtEl>
                                          <p:spTgt spid="44103"/>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iterate type="lt">
                                    <p:tmPct val="10000"/>
                                  </p:iterate>
                                  <p:childTnLst>
                                    <p:set>
                                      <p:cBhvr>
                                        <p:cTn id="62" dur="1" fill="hold">
                                          <p:stCondLst>
                                            <p:cond delay="0"/>
                                          </p:stCondLst>
                                        </p:cTn>
                                        <p:tgtEl>
                                          <p:spTgt spid="44104"/>
                                        </p:tgtEl>
                                        <p:attrNameLst>
                                          <p:attrName>style.visibility</p:attrName>
                                        </p:attrNameLst>
                                      </p:cBhvr>
                                      <p:to>
                                        <p:strVal val="visible"/>
                                      </p:to>
                                    </p:set>
                                    <p:animEffect>
                                      <p:cBhvr>
                                        <p:cTn id="63" dur="1000"/>
                                        <p:tgtEl>
                                          <p:spTgt spid="44104"/>
                                        </p:tgtEl>
                                      </p:cBhvr>
                                    </p:animEffect>
                                    <p:anim calcmode="lin" valueType="num">
                                      <p:cBhvr>
                                        <p:cTn id="64" dur="1000" fill="hold"/>
                                        <p:tgtEl>
                                          <p:spTgt spid="44104"/>
                                        </p:tgtEl>
                                        <p:attrNameLst>
                                          <p:attrName>ppt_w</p:attrName>
                                        </p:attrNameLst>
                                      </p:cBhvr>
                                      <p:tavLst>
                                        <p:tav tm="0" fmla="#ppt_w*sin(2.5*pi*$)">
                                          <p:val>
                                            <p:fltVal val="0"/>
                                          </p:val>
                                        </p:tav>
                                        <p:tav tm="100000">
                                          <p:val>
                                            <p:fltVal val="1"/>
                                          </p:val>
                                        </p:tav>
                                      </p:tavLst>
                                    </p:anim>
                                    <p:anim calcmode="lin" valueType="num">
                                      <p:cBhvr>
                                        <p:cTn id="65" dur="1000" fill="hold"/>
                                        <p:tgtEl>
                                          <p:spTgt spid="44104"/>
                                        </p:tgtEl>
                                        <p:attrNameLst>
                                          <p:attrName>ppt_h</p:attrName>
                                        </p:attrNameLst>
                                      </p:cBhvr>
                                      <p:tavLst>
                                        <p:tav tm="0">
                                          <p:val>
                                            <p:strVal val="#ppt_h"/>
                                          </p:val>
                                        </p:tav>
                                        <p:tav tm="100000">
                                          <p:val>
                                            <p:strVal val="#ppt_h"/>
                                          </p:val>
                                        </p:tav>
                                      </p:tavLst>
                                    </p:anim>
                                  </p:childTnLst>
                                </p:cTn>
                              </p:par>
                              <p:par>
                                <p:cTn id="66" presetID="45" presetClass="entr" presetSubtype="0" fill="hold" grpId="0" nodeType="withEffect">
                                  <p:stCondLst>
                                    <p:cond delay="0"/>
                                  </p:stCondLst>
                                  <p:iterate type="lt">
                                    <p:tmPct val="10000"/>
                                  </p:iterate>
                                  <p:childTnLst>
                                    <p:set>
                                      <p:cBhvr>
                                        <p:cTn id="67" dur="1" fill="hold">
                                          <p:stCondLst>
                                            <p:cond delay="0"/>
                                          </p:stCondLst>
                                        </p:cTn>
                                        <p:tgtEl>
                                          <p:spTgt spid="44105"/>
                                        </p:tgtEl>
                                        <p:attrNameLst>
                                          <p:attrName>style.visibility</p:attrName>
                                        </p:attrNameLst>
                                      </p:cBhvr>
                                      <p:to>
                                        <p:strVal val="visible"/>
                                      </p:to>
                                    </p:set>
                                    <p:animEffect>
                                      <p:cBhvr>
                                        <p:cTn id="68" dur="1000"/>
                                        <p:tgtEl>
                                          <p:spTgt spid="44105"/>
                                        </p:tgtEl>
                                      </p:cBhvr>
                                    </p:animEffect>
                                    <p:anim calcmode="lin" valueType="num">
                                      <p:cBhvr>
                                        <p:cTn id="69" dur="1000" fill="hold"/>
                                        <p:tgtEl>
                                          <p:spTgt spid="44105"/>
                                        </p:tgtEl>
                                        <p:attrNameLst>
                                          <p:attrName>ppt_w</p:attrName>
                                        </p:attrNameLst>
                                      </p:cBhvr>
                                      <p:tavLst>
                                        <p:tav tm="0" fmla="#ppt_w*sin(2.5*pi*$)">
                                          <p:val>
                                            <p:fltVal val="0"/>
                                          </p:val>
                                        </p:tav>
                                        <p:tav tm="100000">
                                          <p:val>
                                            <p:fltVal val="1"/>
                                          </p:val>
                                        </p:tav>
                                      </p:tavLst>
                                    </p:anim>
                                    <p:anim calcmode="lin" valueType="num">
                                      <p:cBhvr>
                                        <p:cTn id="70" dur="1000" fill="hold"/>
                                        <p:tgtEl>
                                          <p:spTgt spid="44105"/>
                                        </p:tgtEl>
                                        <p:attrNameLst>
                                          <p:attrName>ppt_h</p:attrName>
                                        </p:attrNameLst>
                                      </p:cBhvr>
                                      <p:tavLst>
                                        <p:tav tm="0">
                                          <p:val>
                                            <p:strVal val="#ppt_h"/>
                                          </p:val>
                                        </p:tav>
                                        <p:tav tm="100000">
                                          <p:val>
                                            <p:strVal val="#ppt_h"/>
                                          </p:val>
                                        </p:tav>
                                      </p:tavLst>
                                    </p:anim>
                                  </p:childTnLst>
                                </p:cTn>
                              </p:par>
                            </p:childTnLst>
                          </p:cTn>
                        </p:par>
                        <p:par>
                          <p:cTn id="71" fill="hold">
                            <p:stCondLst>
                              <p:cond delay="4550"/>
                            </p:stCondLst>
                            <p:childTnLst>
                              <p:par>
                                <p:cTn id="72" presetID="22" presetClass="entr" presetSubtype="8" fill="hold" grpId="0" nodeType="afterEffect">
                                  <p:stCondLst>
                                    <p:cond delay="0"/>
                                  </p:stCondLst>
                                  <p:childTnLst>
                                    <p:set>
                                      <p:cBhvr>
                                        <p:cTn id="73" dur="1" fill="hold">
                                          <p:stCondLst>
                                            <p:cond delay="0"/>
                                          </p:stCondLst>
                                        </p:cTn>
                                        <p:tgtEl>
                                          <p:spTgt spid="44106"/>
                                        </p:tgtEl>
                                        <p:attrNameLst>
                                          <p:attrName>style.visibility</p:attrName>
                                        </p:attrNameLst>
                                      </p:cBhvr>
                                      <p:to>
                                        <p:strVal val="visible"/>
                                      </p:to>
                                    </p:set>
                                    <p:animEffect>
                                      <p:cBhvr>
                                        <p:cTn id="74" dur="500"/>
                                        <p:tgtEl>
                                          <p:spTgt spid="44106"/>
                                        </p:tgtEl>
                                      </p:cBhvr>
                                    </p:animEffect>
                                  </p:childTnLst>
                                </p:cTn>
                              </p:par>
                            </p:childTnLst>
                          </p:cTn>
                        </p:par>
                        <p:par>
                          <p:cTn id="75" fill="hold">
                            <p:stCondLst>
                              <p:cond delay="505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44101"/>
                                        </p:tgtEl>
                                        <p:attrNameLst>
                                          <p:attrName>style.visibility</p:attrName>
                                        </p:attrNameLst>
                                      </p:cBhvr>
                                      <p:to>
                                        <p:strVal val="visible"/>
                                      </p:to>
                                    </p:set>
                                    <p:anim calcmode="lin" valueType="num">
                                      <p:cBhvr>
                                        <p:cTn id="78" dur="250" fill="hold"/>
                                        <p:tgtEl>
                                          <p:spTgt spid="44101"/>
                                        </p:tgtEl>
                                        <p:attrNameLst>
                                          <p:attrName>ppt_x</p:attrName>
                                        </p:attrNameLst>
                                      </p:cBhvr>
                                      <p:tavLst>
                                        <p:tav tm="0">
                                          <p:val>
                                            <p:strVal val="#ppt_x"/>
                                          </p:val>
                                        </p:tav>
                                        <p:tav tm="50000">
                                          <p:val>
                                            <p:strVal val="#ppt_x+.1"/>
                                          </p:val>
                                        </p:tav>
                                        <p:tav tm="100000">
                                          <p:val>
                                            <p:strVal val="#ppt_x"/>
                                          </p:val>
                                        </p:tav>
                                      </p:tavLst>
                                    </p:anim>
                                    <p:anim calcmode="lin" valueType="num">
                                      <p:cBhvr>
                                        <p:cTn id="79" dur="250" fill="hold"/>
                                        <p:tgtEl>
                                          <p:spTgt spid="44101"/>
                                        </p:tgtEl>
                                        <p:attrNameLst>
                                          <p:attrName>ppt_y</p:attrName>
                                        </p:attrNameLst>
                                      </p:cBhvr>
                                      <p:tavLst>
                                        <p:tav tm="0">
                                          <p:val>
                                            <p:strVal val="#ppt_y"/>
                                          </p:val>
                                        </p:tav>
                                        <p:tav tm="100000">
                                          <p:val>
                                            <p:strVal val="#ppt_y"/>
                                          </p:val>
                                        </p:tav>
                                      </p:tavLst>
                                    </p:anim>
                                    <p:anim calcmode="lin" valueType="num">
                                      <p:cBhvr>
                                        <p:cTn id="80" dur="250" fill="hold"/>
                                        <p:tgtEl>
                                          <p:spTgt spid="44101"/>
                                        </p:tgtEl>
                                        <p:attrNameLst>
                                          <p:attrName>ppt_h</p:attrName>
                                        </p:attrNameLst>
                                      </p:cBhvr>
                                      <p:tavLst>
                                        <p:tav tm="0">
                                          <p:val>
                                            <p:strVal val="#ppt_h/10"/>
                                          </p:val>
                                        </p:tav>
                                        <p:tav tm="50000">
                                          <p:val>
                                            <p:strVal val="#ppt_h+.01"/>
                                          </p:val>
                                        </p:tav>
                                        <p:tav tm="100000">
                                          <p:val>
                                            <p:strVal val="#ppt_h"/>
                                          </p:val>
                                        </p:tav>
                                      </p:tavLst>
                                    </p:anim>
                                    <p:anim calcmode="lin" valueType="num">
                                      <p:cBhvr>
                                        <p:cTn id="81" dur="250" fill="hold"/>
                                        <p:tgtEl>
                                          <p:spTgt spid="44101"/>
                                        </p:tgtEl>
                                        <p:attrNameLst>
                                          <p:attrName>ppt_w</p:attrName>
                                        </p:attrNameLst>
                                      </p:cBhvr>
                                      <p:tavLst>
                                        <p:tav tm="0">
                                          <p:val>
                                            <p:strVal val="#ppt_w/10"/>
                                          </p:val>
                                        </p:tav>
                                        <p:tav tm="50000">
                                          <p:val>
                                            <p:strVal val="#ppt_w+.01"/>
                                          </p:val>
                                        </p:tav>
                                        <p:tav tm="100000">
                                          <p:val>
                                            <p:strVal val="#ppt_w"/>
                                          </p:val>
                                        </p:tav>
                                      </p:tavLst>
                                    </p:anim>
                                    <p:animEffect>
                                      <p:cBhvr>
                                        <p:cTn id="82" dur="250" tmFilter="0,0; .5, 1; 1, 1"/>
                                        <p:tgtEl>
                                          <p:spTgt spid="44101"/>
                                        </p:tgtEl>
                                      </p:cBhvr>
                                    </p:animEffect>
                                  </p:childTnLst>
                                </p:cTn>
                              </p:par>
                            </p:childTnLst>
                          </p:cTn>
                        </p:par>
                        <p:par>
                          <p:cTn id="83" fill="hold">
                            <p:stCondLst>
                              <p:cond delay="5300"/>
                            </p:stCondLst>
                            <p:childTnLst>
                              <p:par>
                                <p:cTn id="84" presetID="22" presetClass="entr" presetSubtype="8" fill="hold" grpId="0" nodeType="afterEffect">
                                  <p:stCondLst>
                                    <p:cond delay="0"/>
                                  </p:stCondLst>
                                  <p:childTnLst>
                                    <p:set>
                                      <p:cBhvr>
                                        <p:cTn id="85" dur="1" fill="hold">
                                          <p:stCondLst>
                                            <p:cond delay="0"/>
                                          </p:stCondLst>
                                        </p:cTn>
                                        <p:tgtEl>
                                          <p:spTgt spid="44107"/>
                                        </p:tgtEl>
                                        <p:attrNameLst>
                                          <p:attrName>style.visibility</p:attrName>
                                        </p:attrNameLst>
                                      </p:cBhvr>
                                      <p:to>
                                        <p:strVal val="visible"/>
                                      </p:to>
                                    </p:set>
                                    <p:animEffect>
                                      <p:cBhvr>
                                        <p:cTn id="86" dur="500"/>
                                        <p:tgtEl>
                                          <p:spTgt spid="44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97" grpId="0" bldLvl="0" autoUpdateAnimBg="0"/>
      <p:bldP spid="44098" grpId="0" bldLvl="0" autoUpdateAnimBg="0"/>
      <p:bldP spid="44099" grpId="0" bldLvl="0" autoUpdateAnimBg="0"/>
      <p:bldP spid="44100" grpId="0" bldLvl="0" autoUpdateAnimBg="0"/>
      <p:bldP spid="44101" grpId="0" bldLvl="0" autoUpdateAnimBg="0"/>
      <p:bldP spid="44102" grpId="0" bldLvl="0" autoUpdateAnimBg="0"/>
      <p:bldP spid="44103" grpId="0" bldLvl="0" autoUpdateAnimBg="0"/>
      <p:bldP spid="44104" grpId="0" bldLvl="0" autoUpdateAnimBg="0"/>
      <p:bldP spid="44105" grpId="0" bldLvl="0" autoUpdateAnimBg="0"/>
      <p:bldP spid="44106" grpId="0" animBg="1"/>
      <p:bldP spid="44107"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bwMode="auto">
      <p:bgPr>
        <a:blipFill dpi="0" rotWithShape="1">
          <a:blip r:embed="rId1">
            <a:alphaModFix amt="40000"/>
            <a:lum/>
          </a:blip>
          <a:srcRect/>
          <a:stretch>
            <a:fillRect l="-4000" r="-4000"/>
          </a:stretch>
        </a:blipFill>
        <a:effectLst/>
      </p:bgPr>
    </p:bg>
    <p:spTree>
      <p:nvGrpSpPr>
        <p:cNvPr id="1" name=""/>
        <p:cNvGrpSpPr/>
        <p:nvPr/>
      </p:nvGrpSpPr>
      <p:grpSpPr>
        <a:xfrm>
          <a:off x="0" y="0"/>
          <a:ext cx="0" cy="0"/>
          <a:chOff x="0" y="0"/>
          <a:chExt cx="0" cy="0"/>
        </a:xfrm>
      </p:grpSpPr>
      <p:grpSp>
        <p:nvGrpSpPr>
          <p:cNvPr id="74754" name="Group 3"/>
          <p:cNvGrpSpPr/>
          <p:nvPr/>
        </p:nvGrpSpPr>
        <p:grpSpPr bwMode="auto">
          <a:xfrm>
            <a:off x="0" y="6400800"/>
            <a:ext cx="12192000" cy="457200"/>
            <a:chOff x="0" y="0"/>
            <a:chExt cx="12192000" cy="1545465"/>
          </a:xfrm>
        </p:grpSpPr>
        <p:sp>
          <p:nvSpPr>
            <p:cNvPr id="74779" name="矩形 8"/>
            <p:cNvSpPr>
              <a:spLocks noChangeArrowheads="1"/>
            </p:cNvSpPr>
            <p:nvPr/>
          </p:nvSpPr>
          <p:spPr bwMode="auto">
            <a:xfrm>
              <a:off x="0" y="0"/>
              <a:ext cx="2447778" cy="1545465"/>
            </a:xfrm>
            <a:prstGeom prst="rect">
              <a:avLst/>
            </a:prstGeom>
            <a:solidFill>
              <a:srgbClr val="EFEBEE"/>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4780" name="矩形 9"/>
            <p:cNvSpPr>
              <a:spLocks noChangeArrowheads="1"/>
            </p:cNvSpPr>
            <p:nvPr/>
          </p:nvSpPr>
          <p:spPr bwMode="auto">
            <a:xfrm>
              <a:off x="2461846" y="1"/>
              <a:ext cx="1378634" cy="1545464"/>
            </a:xfrm>
            <a:prstGeom prst="rect">
              <a:avLst/>
            </a:prstGeom>
            <a:solidFill>
              <a:srgbClr val="E6A7B1"/>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4781" name="矩形 10"/>
            <p:cNvSpPr>
              <a:spLocks noChangeArrowheads="1"/>
            </p:cNvSpPr>
            <p:nvPr/>
          </p:nvSpPr>
          <p:spPr bwMode="auto">
            <a:xfrm>
              <a:off x="3826412" y="1"/>
              <a:ext cx="3123028" cy="1545464"/>
            </a:xfrm>
            <a:prstGeom prst="rect">
              <a:avLst/>
            </a:prstGeom>
            <a:solidFill>
              <a:srgbClr val="ED8E70"/>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4782" name="矩形 11"/>
            <p:cNvSpPr>
              <a:spLocks noChangeArrowheads="1"/>
            </p:cNvSpPr>
            <p:nvPr/>
          </p:nvSpPr>
          <p:spPr bwMode="auto">
            <a:xfrm>
              <a:off x="6949440" y="1"/>
              <a:ext cx="1716258" cy="1545464"/>
            </a:xfrm>
            <a:prstGeom prst="rect">
              <a:avLst/>
            </a:prstGeom>
            <a:solidFill>
              <a:srgbClr val="EEC37F"/>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4783" name="矩形 12"/>
            <p:cNvSpPr>
              <a:spLocks noChangeArrowheads="1"/>
            </p:cNvSpPr>
            <p:nvPr/>
          </p:nvSpPr>
          <p:spPr bwMode="auto">
            <a:xfrm>
              <a:off x="8665698" y="0"/>
              <a:ext cx="3123028" cy="1545465"/>
            </a:xfrm>
            <a:prstGeom prst="rect">
              <a:avLst/>
            </a:prstGeom>
            <a:solidFill>
              <a:schemeClr val="accent1"/>
            </a:solidFill>
            <a:ln w="12700">
              <a:solidFill>
                <a:srgbClr val="5A9AE9"/>
              </a:solid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4784" name="矩形 13"/>
            <p:cNvSpPr>
              <a:spLocks noChangeArrowheads="1"/>
            </p:cNvSpPr>
            <p:nvPr/>
          </p:nvSpPr>
          <p:spPr bwMode="auto">
            <a:xfrm>
              <a:off x="11788726" y="0"/>
              <a:ext cx="403274" cy="1545465"/>
            </a:xfrm>
            <a:prstGeom prst="rect">
              <a:avLst/>
            </a:prstGeom>
            <a:solidFill>
              <a:srgbClr val="578052"/>
            </a:solidFill>
            <a:ln w="12700">
              <a:noFill/>
              <a:bevel/>
            </a:ln>
          </p:spPr>
          <p:txBody>
            <a:bodyPr anchor="ctr"/>
            <a:lstStyle/>
            <a:p>
              <a:pP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74755" name="矩形 14"/>
          <p:cNvSpPr>
            <a:spLocks noChangeArrowheads="1"/>
          </p:cNvSpPr>
          <p:nvPr/>
        </p:nvSpPr>
        <p:spPr bwMode="auto">
          <a:xfrm>
            <a:off x="0" y="288925"/>
            <a:ext cx="130175" cy="490538"/>
          </a:xfrm>
          <a:prstGeom prst="rect">
            <a:avLst/>
          </a:prstGeom>
          <a:solidFill>
            <a:srgbClr val="E6A7B1"/>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4756" name="矩形 20"/>
          <p:cNvSpPr>
            <a:spLocks noChangeArrowheads="1"/>
          </p:cNvSpPr>
          <p:nvPr/>
        </p:nvSpPr>
        <p:spPr bwMode="auto">
          <a:xfrm>
            <a:off x="130175" y="288925"/>
            <a:ext cx="131763" cy="490538"/>
          </a:xfrm>
          <a:prstGeom prst="rect">
            <a:avLst/>
          </a:prstGeom>
          <a:solidFill>
            <a:srgbClr val="ED8E70"/>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4757" name="矩形 21"/>
          <p:cNvSpPr>
            <a:spLocks noChangeArrowheads="1"/>
          </p:cNvSpPr>
          <p:nvPr/>
        </p:nvSpPr>
        <p:spPr bwMode="auto">
          <a:xfrm>
            <a:off x="260350" y="288925"/>
            <a:ext cx="131763" cy="490538"/>
          </a:xfrm>
          <a:prstGeom prst="rect">
            <a:avLst/>
          </a:prstGeom>
          <a:solidFill>
            <a:srgbClr val="EEC37F"/>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4758" name="矩形 22"/>
          <p:cNvSpPr>
            <a:spLocks noChangeArrowheads="1"/>
          </p:cNvSpPr>
          <p:nvPr/>
        </p:nvSpPr>
        <p:spPr bwMode="auto">
          <a:xfrm>
            <a:off x="392113" y="293688"/>
            <a:ext cx="130175" cy="490537"/>
          </a:xfrm>
          <a:prstGeom prst="rect">
            <a:avLst/>
          </a:prstGeom>
          <a:solidFill>
            <a:srgbClr val="5B9BD5"/>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4759" name="矩形 23"/>
          <p:cNvSpPr>
            <a:spLocks noChangeArrowheads="1"/>
          </p:cNvSpPr>
          <p:nvPr/>
        </p:nvSpPr>
        <p:spPr bwMode="auto">
          <a:xfrm>
            <a:off x="522288" y="288925"/>
            <a:ext cx="131762" cy="490538"/>
          </a:xfrm>
          <a:prstGeom prst="rect">
            <a:avLst/>
          </a:prstGeom>
          <a:solidFill>
            <a:srgbClr val="578052"/>
          </a:solidFill>
          <a:ln w="12700">
            <a:noFill/>
            <a:bevel/>
          </a:ln>
        </p:spPr>
        <p:txBody>
          <a:bodyPr anchor="ctr"/>
          <a:lstStyle/>
          <a:p>
            <a:pPr algn="ctr" eaLnBrk="1" hangingPunct="1">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4760" name="文本框 24"/>
          <p:cNvSpPr>
            <a:spLocks noChangeArrowheads="1"/>
          </p:cNvSpPr>
          <p:nvPr/>
        </p:nvSpPr>
        <p:spPr bwMode="auto">
          <a:xfrm>
            <a:off x="784225" y="241300"/>
            <a:ext cx="4021138" cy="585788"/>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3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5073" name="图片 7"/>
          <p:cNvPicPr>
            <a:picLocks noChangeAspect="1" noChangeArrowheads="1"/>
          </p:cNvPicPr>
          <p:nvPr/>
        </p:nvPicPr>
        <p:blipFill>
          <a:blip r:embed="rId2"/>
          <a:srcRect/>
          <a:stretch>
            <a:fillRect/>
          </a:stretch>
        </p:blipFill>
        <p:spPr bwMode="auto">
          <a:xfrm>
            <a:off x="266700" y="2600325"/>
            <a:ext cx="9302750" cy="4084638"/>
          </a:xfrm>
          <a:prstGeom prst="rect">
            <a:avLst/>
          </a:prstGeom>
          <a:noFill/>
          <a:ln w="9525">
            <a:noFill/>
            <a:miter lim="800000"/>
            <a:headEnd/>
            <a:tailEnd/>
          </a:ln>
        </p:spPr>
      </p:pic>
      <p:grpSp>
        <p:nvGrpSpPr>
          <p:cNvPr id="45074" name="Group 18"/>
          <p:cNvGrpSpPr>
            <a:grpSpLocks noChangeAspect="1"/>
          </p:cNvGrpSpPr>
          <p:nvPr/>
        </p:nvGrpSpPr>
        <p:grpSpPr bwMode="auto">
          <a:xfrm>
            <a:off x="9172575" y="5380038"/>
            <a:ext cx="1793875" cy="981075"/>
            <a:chOff x="0" y="0"/>
            <a:chExt cx="1793636" cy="980728"/>
          </a:xfrm>
        </p:grpSpPr>
        <p:sp>
          <p:nvSpPr>
            <p:cNvPr id="74777" name="Rectangle 8"/>
            <p:cNvSpPr>
              <a:spLocks noChangeAspect="1"/>
            </p:cNvSpPr>
            <p:nvPr/>
          </p:nvSpPr>
          <p:spPr bwMode="auto">
            <a:xfrm>
              <a:off x="0" y="0"/>
              <a:ext cx="1793636" cy="980728"/>
            </a:xfrm>
            <a:prstGeom prst="rect">
              <a:avLst/>
            </a:prstGeom>
            <a:solidFill>
              <a:srgbClr val="FF7450"/>
            </a:solidFill>
            <a:ln w="9525">
              <a:solidFill>
                <a:srgbClr val="FFFFFF">
                  <a:alpha val="50195"/>
                </a:srgbClr>
              </a:solidFill>
              <a:bevel/>
            </a:ln>
          </p:spPr>
          <p:txBody>
            <a:bodyPr anchor="b"/>
            <a:lstStyle/>
            <a:p>
              <a:pPr eaLnBrk="1" hangingPunct="1">
                <a:lnSpc>
                  <a:spcPct val="90000"/>
                </a:lnSpc>
                <a:spcBef>
                  <a:spcPts val="625"/>
                </a:spcBef>
                <a:buClr>
                  <a:srgbClr val="FFFF99"/>
                </a:buClr>
                <a:buSzPct val="120000"/>
                <a:buFont typeface="Arial" panose="020B0604020202020204" pitchFamily="34" charset="0"/>
                <a:buNone/>
              </a:pPr>
              <a:r>
                <a:rPr lang="en-US" altLang="zh-CN" sz="1400">
                  <a:solidFill>
                    <a:srgbClr val="FFFFFF"/>
                  </a:solidFill>
                  <a:latin typeface="Segoe UI" panose="020B0502040204020203" pitchFamily="34" charset="0"/>
                  <a:sym typeface="Segoe UI" panose="020B0502040204020203" pitchFamily="34" charset="0"/>
                </a:rPr>
                <a:t>         </a:t>
              </a:r>
              <a:endParaRPr lang="zh-CN" altLang="en-US" sz="1400">
                <a:solidFill>
                  <a:srgbClr val="FFFFFF"/>
                </a:solidFill>
                <a:latin typeface="Segoe UI" panose="020B0502040204020203" pitchFamily="34" charset="0"/>
                <a:sym typeface="Segoe UI" panose="020B0502040204020203" pitchFamily="34" charset="0"/>
              </a:endParaRPr>
            </a:p>
            <a:p>
              <a:pPr eaLnBrk="1" hangingPunct="1">
                <a:lnSpc>
                  <a:spcPct val="90000"/>
                </a:lnSpc>
                <a:spcBef>
                  <a:spcPts val="625"/>
                </a:spcBef>
                <a:buClr>
                  <a:srgbClr val="FFFF99"/>
                </a:buClr>
                <a:buSzPct val="120000"/>
                <a:buFont typeface="Arial" panose="020B0604020202020204" pitchFamily="34" charset="0"/>
                <a:buNone/>
              </a:pPr>
              <a:r>
                <a:rPr lang="en-US" altLang="zh-CN" sz="1400">
                  <a:solidFill>
                    <a:srgbClr val="FFFFFF"/>
                  </a:solidFill>
                  <a:latin typeface="Segoe UI" panose="020B0502040204020203" pitchFamily="34" charset="0"/>
                  <a:sym typeface="Segoe UI" panose="020B0502040204020203" pitchFamily="34" charset="0"/>
                </a:rPr>
                <a:t>             </a:t>
              </a:r>
              <a:endParaRPr lang="zh-CN" altLang="en-US"/>
            </a:p>
          </p:txBody>
        </p:sp>
        <p:pic>
          <p:nvPicPr>
            <p:cNvPr id="74778" name="图片 10"/>
            <p:cNvPicPr>
              <a:picLocks noChangeAspect="1" noChangeArrowheads="1"/>
            </p:cNvPicPr>
            <p:nvPr/>
          </p:nvPicPr>
          <p:blipFill>
            <a:blip r:embed="rId3">
              <a:biLevel thresh="50000"/>
              <a:grayscl/>
            </a:blip>
            <a:srcRect/>
            <a:stretch>
              <a:fillRect/>
            </a:stretch>
          </p:blipFill>
          <p:spPr bwMode="auto">
            <a:xfrm>
              <a:off x="577099" y="142150"/>
              <a:ext cx="668682" cy="668682"/>
            </a:xfrm>
            <a:prstGeom prst="rect">
              <a:avLst/>
            </a:prstGeom>
            <a:noFill/>
            <a:ln w="9525">
              <a:noFill/>
              <a:miter lim="800000"/>
              <a:headEnd/>
              <a:tailEnd/>
            </a:ln>
          </p:spPr>
        </p:pic>
      </p:grpSp>
      <p:sp>
        <p:nvSpPr>
          <p:cNvPr id="45077" name="文本框 1"/>
          <p:cNvSpPr>
            <a:spLocks noChangeArrowheads="1"/>
          </p:cNvSpPr>
          <p:nvPr/>
        </p:nvSpPr>
        <p:spPr bwMode="auto">
          <a:xfrm>
            <a:off x="852488" y="950913"/>
            <a:ext cx="3313112" cy="169386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2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这一年    </a:t>
            </a:r>
            <a:endParaRPr lang="en-US" altLang="zh-CN" sz="2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en-US" altLang="zh-CN" sz="2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4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感谢</a:t>
            </a:r>
            <a:endParaRPr lang="en-US" altLang="zh-CN" sz="4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buFont typeface="Arial" panose="020B0604020202020204" pitchFamily="34" charset="0"/>
              <a:buNone/>
            </a:pPr>
            <a:r>
              <a:rPr lang="en-US" altLang="zh-CN" sz="2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2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有你</a:t>
            </a:r>
            <a:endParaRPr lang="zh-CN" altLang="en-US" sz="2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5078" name="图片 12"/>
          <p:cNvPicPr>
            <a:picLocks noChangeAspect="1" noChangeArrowheads="1"/>
          </p:cNvPicPr>
          <p:nvPr/>
        </p:nvPicPr>
        <p:blipFill>
          <a:blip r:embed="rId4"/>
          <a:srcRect/>
          <a:stretch>
            <a:fillRect/>
          </a:stretch>
        </p:blipFill>
        <p:spPr bwMode="auto">
          <a:xfrm>
            <a:off x="7607300" y="1277938"/>
            <a:ext cx="1498600" cy="1152525"/>
          </a:xfrm>
          <a:prstGeom prst="rect">
            <a:avLst/>
          </a:prstGeom>
          <a:noFill/>
          <a:ln w="9525">
            <a:noFill/>
            <a:miter lim="800000"/>
            <a:headEnd/>
            <a:tailEnd/>
          </a:ln>
        </p:spPr>
      </p:pic>
      <p:pic>
        <p:nvPicPr>
          <p:cNvPr id="45079" name="图片 13"/>
          <p:cNvPicPr>
            <a:picLocks noChangeAspect="1" noChangeArrowheads="1"/>
          </p:cNvPicPr>
          <p:nvPr/>
        </p:nvPicPr>
        <p:blipFill>
          <a:blip r:embed="rId5"/>
          <a:srcRect/>
          <a:stretch>
            <a:fillRect/>
          </a:stretch>
        </p:blipFill>
        <p:spPr bwMode="auto">
          <a:xfrm>
            <a:off x="10560050" y="2520950"/>
            <a:ext cx="1001713" cy="1412875"/>
          </a:xfrm>
          <a:prstGeom prst="rect">
            <a:avLst/>
          </a:prstGeom>
          <a:noFill/>
          <a:ln w="9525">
            <a:noFill/>
            <a:miter lim="800000"/>
            <a:headEnd/>
            <a:tailEnd/>
          </a:ln>
        </p:spPr>
      </p:pic>
      <p:pic>
        <p:nvPicPr>
          <p:cNvPr id="45080" name="图片 15"/>
          <p:cNvPicPr>
            <a:picLocks noChangeAspect="1" noChangeArrowheads="1"/>
          </p:cNvPicPr>
          <p:nvPr/>
        </p:nvPicPr>
        <p:blipFill>
          <a:blip r:embed="rId6"/>
          <a:srcRect/>
          <a:stretch>
            <a:fillRect/>
          </a:stretch>
        </p:blipFill>
        <p:spPr bwMode="auto">
          <a:xfrm>
            <a:off x="7604125" y="2520950"/>
            <a:ext cx="1990725" cy="1412875"/>
          </a:xfrm>
          <a:prstGeom prst="rect">
            <a:avLst/>
          </a:prstGeom>
          <a:noFill/>
          <a:ln w="9525">
            <a:noFill/>
            <a:miter lim="800000"/>
            <a:headEnd/>
            <a:tailEnd/>
          </a:ln>
        </p:spPr>
      </p:pic>
      <p:pic>
        <p:nvPicPr>
          <p:cNvPr id="45081" name="图片 16"/>
          <p:cNvPicPr>
            <a:picLocks noChangeAspect="1" noChangeArrowheads="1"/>
          </p:cNvPicPr>
          <p:nvPr/>
        </p:nvPicPr>
        <p:blipFill>
          <a:blip r:embed="rId7"/>
          <a:srcRect/>
          <a:stretch>
            <a:fillRect/>
          </a:stretch>
        </p:blipFill>
        <p:spPr bwMode="auto">
          <a:xfrm>
            <a:off x="7604125" y="4033838"/>
            <a:ext cx="3963988" cy="1244600"/>
          </a:xfrm>
          <a:prstGeom prst="rect">
            <a:avLst/>
          </a:prstGeom>
          <a:noFill/>
          <a:ln w="9525">
            <a:noFill/>
            <a:miter lim="800000"/>
            <a:headEnd/>
            <a:tailEnd/>
          </a:ln>
        </p:spPr>
      </p:pic>
      <p:pic>
        <p:nvPicPr>
          <p:cNvPr id="45082" name="图片 17"/>
          <p:cNvPicPr>
            <a:picLocks noChangeAspect="1" noChangeArrowheads="1"/>
          </p:cNvPicPr>
          <p:nvPr/>
        </p:nvPicPr>
        <p:blipFill>
          <a:blip r:embed="rId8"/>
          <a:srcRect/>
          <a:stretch>
            <a:fillRect/>
          </a:stretch>
        </p:blipFill>
        <p:spPr bwMode="auto">
          <a:xfrm>
            <a:off x="9926638" y="1277938"/>
            <a:ext cx="1635125" cy="1152525"/>
          </a:xfrm>
          <a:prstGeom prst="rect">
            <a:avLst/>
          </a:prstGeom>
          <a:noFill/>
          <a:ln w="9525">
            <a:noFill/>
            <a:miter lim="800000"/>
            <a:headEnd/>
            <a:tailEnd/>
          </a:ln>
        </p:spPr>
      </p:pic>
      <p:pic>
        <p:nvPicPr>
          <p:cNvPr id="45083" name="图片 18"/>
          <p:cNvPicPr>
            <a:picLocks noChangeAspect="1" noChangeArrowheads="1"/>
          </p:cNvPicPr>
          <p:nvPr/>
        </p:nvPicPr>
        <p:blipFill>
          <a:blip r:embed="rId9"/>
          <a:srcRect/>
          <a:stretch>
            <a:fillRect/>
          </a:stretch>
        </p:blipFill>
        <p:spPr bwMode="auto">
          <a:xfrm>
            <a:off x="7621588" y="5380038"/>
            <a:ext cx="1471612" cy="981075"/>
          </a:xfrm>
          <a:prstGeom prst="rect">
            <a:avLst/>
          </a:prstGeom>
          <a:noFill/>
          <a:ln w="9525">
            <a:noFill/>
            <a:miter lim="800000"/>
            <a:headEnd/>
            <a:tailEnd/>
          </a:ln>
        </p:spPr>
      </p:pic>
      <p:pic>
        <p:nvPicPr>
          <p:cNvPr id="45084" name="图片 19"/>
          <p:cNvPicPr>
            <a:picLocks noChangeAspect="1" noChangeArrowheads="1"/>
          </p:cNvPicPr>
          <p:nvPr/>
        </p:nvPicPr>
        <p:blipFill>
          <a:blip r:embed="rId10"/>
          <a:srcRect/>
          <a:stretch>
            <a:fillRect/>
          </a:stretch>
        </p:blipFill>
        <p:spPr bwMode="auto">
          <a:xfrm>
            <a:off x="10966450" y="5380038"/>
            <a:ext cx="612775" cy="981075"/>
          </a:xfrm>
          <a:prstGeom prst="rect">
            <a:avLst/>
          </a:prstGeom>
          <a:noFill/>
          <a:ln w="9525">
            <a:noFill/>
            <a:miter lim="800000"/>
            <a:headEnd/>
            <a:tailEnd/>
          </a:ln>
        </p:spPr>
      </p:pic>
      <p:grpSp>
        <p:nvGrpSpPr>
          <p:cNvPr id="45085" name="Group 29"/>
          <p:cNvGrpSpPr/>
          <p:nvPr/>
        </p:nvGrpSpPr>
        <p:grpSpPr bwMode="auto">
          <a:xfrm>
            <a:off x="9196388" y="1277938"/>
            <a:ext cx="639762" cy="1128712"/>
            <a:chOff x="0" y="0"/>
            <a:chExt cx="640328" cy="1128763"/>
          </a:xfrm>
        </p:grpSpPr>
        <p:sp>
          <p:nvSpPr>
            <p:cNvPr id="74775" name="Rectangle 30"/>
            <p:cNvSpPr>
              <a:spLocks noChangeArrowheads="1"/>
            </p:cNvSpPr>
            <p:nvPr/>
          </p:nvSpPr>
          <p:spPr bwMode="auto">
            <a:xfrm>
              <a:off x="0" y="0"/>
              <a:ext cx="640328" cy="1128763"/>
            </a:xfrm>
            <a:prstGeom prst="rect">
              <a:avLst/>
            </a:prstGeom>
            <a:solidFill>
              <a:srgbClr val="0E263E"/>
            </a:solidFill>
            <a:ln w="25400">
              <a:noFill/>
              <a:bevel/>
            </a:ln>
          </p:spPr>
          <p:txBody>
            <a:bodyPr lIns="91428" tIns="45714" rIns="91428" bIns="45714" anchor="ctr"/>
            <a:lstStyle/>
            <a:p>
              <a:pPr algn="ctr" eaLnBrk="1" hangingPunct="1">
                <a:buFont typeface="Arial" panose="020B0604020202020204" pitchFamily="34" charset="0"/>
                <a:buNone/>
              </a:pPr>
              <a:endParaRPr lang="zh-CN" altLang="zh-CN" sz="16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74776" name="图片 27"/>
            <p:cNvPicPr>
              <a:picLocks noChangeAspect="1" noChangeArrowheads="1"/>
            </p:cNvPicPr>
            <p:nvPr/>
          </p:nvPicPr>
          <p:blipFill>
            <a:blip r:embed="rId11">
              <a:biLevel thresh="50000"/>
              <a:grayscl/>
            </a:blip>
            <a:srcRect/>
            <a:stretch>
              <a:fillRect/>
            </a:stretch>
          </p:blipFill>
          <p:spPr bwMode="auto">
            <a:xfrm>
              <a:off x="21827" y="290953"/>
              <a:ext cx="596674" cy="596674"/>
            </a:xfrm>
            <a:prstGeom prst="rect">
              <a:avLst/>
            </a:prstGeom>
            <a:noFill/>
            <a:ln w="9525">
              <a:noFill/>
              <a:miter lim="800000"/>
              <a:headEnd/>
              <a:tailEnd/>
            </a:ln>
          </p:spPr>
        </p:pic>
      </p:grpSp>
      <p:grpSp>
        <p:nvGrpSpPr>
          <p:cNvPr id="45088" name="Group 32"/>
          <p:cNvGrpSpPr>
            <a:grpSpLocks noChangeAspect="1"/>
          </p:cNvGrpSpPr>
          <p:nvPr/>
        </p:nvGrpSpPr>
        <p:grpSpPr bwMode="auto">
          <a:xfrm>
            <a:off x="9640888" y="2520950"/>
            <a:ext cx="884237" cy="1412875"/>
            <a:chOff x="0" y="0"/>
            <a:chExt cx="884707" cy="1412776"/>
          </a:xfrm>
        </p:grpSpPr>
        <p:sp>
          <p:nvSpPr>
            <p:cNvPr id="74773" name="Rectangle 7"/>
            <p:cNvSpPr>
              <a:spLocks noChangeAspect="1"/>
            </p:cNvSpPr>
            <p:nvPr/>
          </p:nvSpPr>
          <p:spPr bwMode="auto">
            <a:xfrm>
              <a:off x="35200" y="0"/>
              <a:ext cx="793838" cy="1412776"/>
            </a:xfrm>
            <a:prstGeom prst="rect">
              <a:avLst/>
            </a:prstGeom>
            <a:solidFill>
              <a:srgbClr val="7BCBC8"/>
            </a:solidFill>
            <a:ln w="9525">
              <a:solidFill>
                <a:srgbClr val="FFFFFF">
                  <a:alpha val="50195"/>
                </a:srgbClr>
              </a:solidFill>
              <a:bevel/>
            </a:ln>
          </p:spPr>
          <p:txBody>
            <a:bodyPr anchor="b"/>
            <a:lstStyle/>
            <a:p>
              <a:pPr eaLnBrk="1" hangingPunct="1">
                <a:lnSpc>
                  <a:spcPct val="90000"/>
                </a:lnSpc>
                <a:spcBef>
                  <a:spcPts val="625"/>
                </a:spcBef>
                <a:buClr>
                  <a:srgbClr val="FFFF99"/>
                </a:buClr>
                <a:buSzPct val="120000"/>
                <a:buFont typeface="Arial" panose="020B0604020202020204" pitchFamily="34" charset="0"/>
                <a:buNone/>
              </a:pPr>
              <a:endParaRPr lang="zh-CN" altLang="zh-CN" sz="1400">
                <a:solidFill>
                  <a:srgbClr val="FFFFFF"/>
                </a:solidFill>
                <a:latin typeface="Segoe UI" panose="020B0502040204020203" pitchFamily="34" charset="0"/>
                <a:sym typeface="Segoe UI" panose="020B0502040204020203" pitchFamily="34" charset="0"/>
              </a:endParaRPr>
            </a:p>
          </p:txBody>
        </p:sp>
        <p:pic>
          <p:nvPicPr>
            <p:cNvPr id="74774" name="图片 30"/>
            <p:cNvPicPr>
              <a:picLocks noChangeAspect="1" noChangeArrowheads="1"/>
            </p:cNvPicPr>
            <p:nvPr/>
          </p:nvPicPr>
          <p:blipFill>
            <a:blip r:embed="rId12">
              <a:biLevel thresh="50000"/>
              <a:grayscl/>
            </a:blip>
            <a:srcRect/>
            <a:stretch>
              <a:fillRect/>
            </a:stretch>
          </p:blipFill>
          <p:spPr bwMode="auto">
            <a:xfrm>
              <a:off x="0" y="313392"/>
              <a:ext cx="884707" cy="884707"/>
            </a:xfrm>
            <a:prstGeom prst="rect">
              <a:avLst/>
            </a:prstGeom>
            <a:noFill/>
            <a:ln w="9525">
              <a:noFill/>
              <a:miter lim="800000"/>
              <a:headEnd/>
              <a:tailEnd/>
            </a:ln>
          </p:spPr>
        </p:pic>
      </p:grpSp>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2000" fill="hold" nodeType="afterEffect">
                                  <p:stCondLst>
                                    <p:cond delay="0"/>
                                  </p:stCondLst>
                                  <p:childTnLst>
                                    <p:set>
                                      <p:cBhvr>
                                        <p:cTn id="6" dur="1" fill="hold">
                                          <p:stCondLst>
                                            <p:cond delay="0"/>
                                          </p:stCondLst>
                                        </p:cTn>
                                        <p:tgtEl>
                                          <p:spTgt spid="45078"/>
                                        </p:tgtEl>
                                        <p:attrNameLst>
                                          <p:attrName>style.visibility</p:attrName>
                                        </p:attrNameLst>
                                      </p:cBhvr>
                                      <p:to>
                                        <p:strVal val="visible"/>
                                      </p:to>
                                    </p:set>
                                    <p:animEffect>
                                      <p:cBhvr>
                                        <p:cTn id="7" dur="250"/>
                                        <p:tgtEl>
                                          <p:spTgt spid="45078"/>
                                        </p:tgtEl>
                                      </p:cBhvr>
                                    </p:animEffect>
                                  </p:childTnLst>
                                </p:cTn>
                              </p:par>
                            </p:childTnLst>
                          </p:cTn>
                        </p:par>
                        <p:par>
                          <p:cTn id="8" fill="hold">
                            <p:stCondLst>
                              <p:cond delay="500"/>
                            </p:stCondLst>
                            <p:childTnLst>
                              <p:par>
                                <p:cTn id="9" presetID="10" presetClass="entr" presetSubtype="0" repeatCount="2000" fill="hold" nodeType="afterEffect">
                                  <p:stCondLst>
                                    <p:cond delay="0"/>
                                  </p:stCondLst>
                                  <p:childTnLst>
                                    <p:set>
                                      <p:cBhvr>
                                        <p:cTn id="10" dur="1" fill="hold">
                                          <p:stCondLst>
                                            <p:cond delay="0"/>
                                          </p:stCondLst>
                                        </p:cTn>
                                        <p:tgtEl>
                                          <p:spTgt spid="45085"/>
                                        </p:tgtEl>
                                        <p:attrNameLst>
                                          <p:attrName>style.visibility</p:attrName>
                                        </p:attrNameLst>
                                      </p:cBhvr>
                                      <p:to>
                                        <p:strVal val="visible"/>
                                      </p:to>
                                    </p:set>
                                    <p:animEffect>
                                      <p:cBhvr>
                                        <p:cTn id="11" dur="250"/>
                                        <p:tgtEl>
                                          <p:spTgt spid="45085"/>
                                        </p:tgtEl>
                                      </p:cBhvr>
                                    </p:animEffect>
                                  </p:childTnLst>
                                </p:cTn>
                              </p:par>
                            </p:childTnLst>
                          </p:cTn>
                        </p:par>
                        <p:par>
                          <p:cTn id="12" fill="hold">
                            <p:stCondLst>
                              <p:cond delay="1000"/>
                            </p:stCondLst>
                            <p:childTnLst>
                              <p:par>
                                <p:cTn id="13" presetID="10" presetClass="entr" presetSubtype="0" repeatCount="2000" fill="hold" nodeType="afterEffect">
                                  <p:stCondLst>
                                    <p:cond delay="0"/>
                                  </p:stCondLst>
                                  <p:childTnLst>
                                    <p:set>
                                      <p:cBhvr>
                                        <p:cTn id="14" dur="1" fill="hold">
                                          <p:stCondLst>
                                            <p:cond delay="0"/>
                                          </p:stCondLst>
                                        </p:cTn>
                                        <p:tgtEl>
                                          <p:spTgt spid="45082"/>
                                        </p:tgtEl>
                                        <p:attrNameLst>
                                          <p:attrName>style.visibility</p:attrName>
                                        </p:attrNameLst>
                                      </p:cBhvr>
                                      <p:to>
                                        <p:strVal val="visible"/>
                                      </p:to>
                                    </p:set>
                                    <p:animEffect>
                                      <p:cBhvr>
                                        <p:cTn id="15" dur="250"/>
                                        <p:tgtEl>
                                          <p:spTgt spid="45082"/>
                                        </p:tgtEl>
                                      </p:cBhvr>
                                    </p:animEffect>
                                  </p:childTnLst>
                                </p:cTn>
                              </p:par>
                            </p:childTnLst>
                          </p:cTn>
                        </p:par>
                        <p:par>
                          <p:cTn id="16" fill="hold">
                            <p:stCondLst>
                              <p:cond delay="1500"/>
                            </p:stCondLst>
                            <p:childTnLst>
                              <p:par>
                                <p:cTn id="17" presetID="10" presetClass="entr" presetSubtype="0" repeatCount="2000" fill="hold" nodeType="afterEffect">
                                  <p:stCondLst>
                                    <p:cond delay="0"/>
                                  </p:stCondLst>
                                  <p:childTnLst>
                                    <p:set>
                                      <p:cBhvr>
                                        <p:cTn id="18" dur="1" fill="hold">
                                          <p:stCondLst>
                                            <p:cond delay="0"/>
                                          </p:stCondLst>
                                        </p:cTn>
                                        <p:tgtEl>
                                          <p:spTgt spid="45079"/>
                                        </p:tgtEl>
                                        <p:attrNameLst>
                                          <p:attrName>style.visibility</p:attrName>
                                        </p:attrNameLst>
                                      </p:cBhvr>
                                      <p:to>
                                        <p:strVal val="visible"/>
                                      </p:to>
                                    </p:set>
                                    <p:animEffect>
                                      <p:cBhvr>
                                        <p:cTn id="19" dur="250"/>
                                        <p:tgtEl>
                                          <p:spTgt spid="45079"/>
                                        </p:tgtEl>
                                      </p:cBhvr>
                                    </p:animEffect>
                                  </p:childTnLst>
                                </p:cTn>
                              </p:par>
                            </p:childTnLst>
                          </p:cTn>
                        </p:par>
                        <p:par>
                          <p:cTn id="20" fill="hold">
                            <p:stCondLst>
                              <p:cond delay="2000"/>
                            </p:stCondLst>
                            <p:childTnLst>
                              <p:par>
                                <p:cTn id="21" presetID="10" presetClass="entr" presetSubtype="0" repeatCount="2000" fill="hold" nodeType="afterEffect">
                                  <p:stCondLst>
                                    <p:cond delay="0"/>
                                  </p:stCondLst>
                                  <p:childTnLst>
                                    <p:set>
                                      <p:cBhvr>
                                        <p:cTn id="22" dur="1" fill="hold">
                                          <p:stCondLst>
                                            <p:cond delay="0"/>
                                          </p:stCondLst>
                                        </p:cTn>
                                        <p:tgtEl>
                                          <p:spTgt spid="45088"/>
                                        </p:tgtEl>
                                        <p:attrNameLst>
                                          <p:attrName>style.visibility</p:attrName>
                                        </p:attrNameLst>
                                      </p:cBhvr>
                                      <p:to>
                                        <p:strVal val="visible"/>
                                      </p:to>
                                    </p:set>
                                    <p:animEffect>
                                      <p:cBhvr>
                                        <p:cTn id="23" dur="250"/>
                                        <p:tgtEl>
                                          <p:spTgt spid="45088"/>
                                        </p:tgtEl>
                                      </p:cBhvr>
                                    </p:animEffect>
                                  </p:childTnLst>
                                </p:cTn>
                              </p:par>
                            </p:childTnLst>
                          </p:cTn>
                        </p:par>
                        <p:par>
                          <p:cTn id="24" fill="hold">
                            <p:stCondLst>
                              <p:cond delay="2500"/>
                            </p:stCondLst>
                            <p:childTnLst>
                              <p:par>
                                <p:cTn id="25" presetID="10" presetClass="entr" presetSubtype="0" repeatCount="2000" fill="hold" nodeType="afterEffect">
                                  <p:stCondLst>
                                    <p:cond delay="0"/>
                                  </p:stCondLst>
                                  <p:childTnLst>
                                    <p:set>
                                      <p:cBhvr>
                                        <p:cTn id="26" dur="1" fill="hold">
                                          <p:stCondLst>
                                            <p:cond delay="0"/>
                                          </p:stCondLst>
                                        </p:cTn>
                                        <p:tgtEl>
                                          <p:spTgt spid="45080"/>
                                        </p:tgtEl>
                                        <p:attrNameLst>
                                          <p:attrName>style.visibility</p:attrName>
                                        </p:attrNameLst>
                                      </p:cBhvr>
                                      <p:to>
                                        <p:strVal val="visible"/>
                                      </p:to>
                                    </p:set>
                                    <p:animEffect>
                                      <p:cBhvr>
                                        <p:cTn id="27" dur="250"/>
                                        <p:tgtEl>
                                          <p:spTgt spid="45080"/>
                                        </p:tgtEl>
                                      </p:cBhvr>
                                    </p:animEffect>
                                  </p:childTnLst>
                                </p:cTn>
                              </p:par>
                            </p:childTnLst>
                          </p:cTn>
                        </p:par>
                        <p:par>
                          <p:cTn id="28" fill="hold">
                            <p:stCondLst>
                              <p:cond delay="3000"/>
                            </p:stCondLst>
                            <p:childTnLst>
                              <p:par>
                                <p:cTn id="29" presetID="10" presetClass="entr" presetSubtype="0" repeatCount="2000" fill="hold" nodeType="afterEffect">
                                  <p:stCondLst>
                                    <p:cond delay="0"/>
                                  </p:stCondLst>
                                  <p:childTnLst>
                                    <p:set>
                                      <p:cBhvr>
                                        <p:cTn id="30" dur="1" fill="hold">
                                          <p:stCondLst>
                                            <p:cond delay="0"/>
                                          </p:stCondLst>
                                        </p:cTn>
                                        <p:tgtEl>
                                          <p:spTgt spid="45081"/>
                                        </p:tgtEl>
                                        <p:attrNameLst>
                                          <p:attrName>style.visibility</p:attrName>
                                        </p:attrNameLst>
                                      </p:cBhvr>
                                      <p:to>
                                        <p:strVal val="visible"/>
                                      </p:to>
                                    </p:set>
                                    <p:animEffect>
                                      <p:cBhvr>
                                        <p:cTn id="31" dur="250"/>
                                        <p:tgtEl>
                                          <p:spTgt spid="45081"/>
                                        </p:tgtEl>
                                      </p:cBhvr>
                                    </p:animEffect>
                                  </p:childTnLst>
                                </p:cTn>
                              </p:par>
                            </p:childTnLst>
                          </p:cTn>
                        </p:par>
                        <p:par>
                          <p:cTn id="32" fill="hold">
                            <p:stCondLst>
                              <p:cond delay="3500"/>
                            </p:stCondLst>
                            <p:childTnLst>
                              <p:par>
                                <p:cTn id="33" presetID="10" presetClass="entr" presetSubtype="0" repeatCount="2000" fill="hold" nodeType="afterEffect">
                                  <p:stCondLst>
                                    <p:cond delay="0"/>
                                  </p:stCondLst>
                                  <p:childTnLst>
                                    <p:set>
                                      <p:cBhvr>
                                        <p:cTn id="34" dur="1" fill="hold">
                                          <p:stCondLst>
                                            <p:cond delay="0"/>
                                          </p:stCondLst>
                                        </p:cTn>
                                        <p:tgtEl>
                                          <p:spTgt spid="45084"/>
                                        </p:tgtEl>
                                        <p:attrNameLst>
                                          <p:attrName>style.visibility</p:attrName>
                                        </p:attrNameLst>
                                      </p:cBhvr>
                                      <p:to>
                                        <p:strVal val="visible"/>
                                      </p:to>
                                    </p:set>
                                    <p:animEffect>
                                      <p:cBhvr>
                                        <p:cTn id="35" dur="250"/>
                                        <p:tgtEl>
                                          <p:spTgt spid="45084"/>
                                        </p:tgtEl>
                                      </p:cBhvr>
                                    </p:animEffect>
                                  </p:childTnLst>
                                </p:cTn>
                              </p:par>
                            </p:childTnLst>
                          </p:cTn>
                        </p:par>
                        <p:par>
                          <p:cTn id="36" fill="hold">
                            <p:stCondLst>
                              <p:cond delay="4000"/>
                            </p:stCondLst>
                            <p:childTnLst>
                              <p:par>
                                <p:cTn id="37" presetID="10" presetClass="entr" presetSubtype="0" repeatCount="2000" fill="hold" nodeType="afterEffect">
                                  <p:stCondLst>
                                    <p:cond delay="0"/>
                                  </p:stCondLst>
                                  <p:childTnLst>
                                    <p:set>
                                      <p:cBhvr>
                                        <p:cTn id="38" dur="1" fill="hold">
                                          <p:stCondLst>
                                            <p:cond delay="0"/>
                                          </p:stCondLst>
                                        </p:cTn>
                                        <p:tgtEl>
                                          <p:spTgt spid="45074"/>
                                        </p:tgtEl>
                                        <p:attrNameLst>
                                          <p:attrName>style.visibility</p:attrName>
                                        </p:attrNameLst>
                                      </p:cBhvr>
                                      <p:to>
                                        <p:strVal val="visible"/>
                                      </p:to>
                                    </p:set>
                                    <p:animEffect>
                                      <p:cBhvr>
                                        <p:cTn id="39" dur="250"/>
                                        <p:tgtEl>
                                          <p:spTgt spid="45074"/>
                                        </p:tgtEl>
                                      </p:cBhvr>
                                    </p:animEffect>
                                  </p:childTnLst>
                                </p:cTn>
                              </p:par>
                            </p:childTnLst>
                          </p:cTn>
                        </p:par>
                        <p:par>
                          <p:cTn id="40" fill="hold">
                            <p:stCondLst>
                              <p:cond delay="4500"/>
                            </p:stCondLst>
                            <p:childTnLst>
                              <p:par>
                                <p:cTn id="41" presetID="10" presetClass="entr" presetSubtype="0" repeatCount="2000" fill="hold" nodeType="afterEffect">
                                  <p:stCondLst>
                                    <p:cond delay="0"/>
                                  </p:stCondLst>
                                  <p:childTnLst>
                                    <p:set>
                                      <p:cBhvr>
                                        <p:cTn id="42" dur="1" fill="hold">
                                          <p:stCondLst>
                                            <p:cond delay="0"/>
                                          </p:stCondLst>
                                        </p:cTn>
                                        <p:tgtEl>
                                          <p:spTgt spid="45083"/>
                                        </p:tgtEl>
                                        <p:attrNameLst>
                                          <p:attrName>style.visibility</p:attrName>
                                        </p:attrNameLst>
                                      </p:cBhvr>
                                      <p:to>
                                        <p:strVal val="visible"/>
                                      </p:to>
                                    </p:set>
                                    <p:animEffect>
                                      <p:cBhvr>
                                        <p:cTn id="43" dur="250"/>
                                        <p:tgtEl>
                                          <p:spTgt spid="45083"/>
                                        </p:tgtEl>
                                      </p:cBhvr>
                                    </p:animEffect>
                                  </p:childTnLst>
                                </p:cTn>
                              </p:par>
                            </p:childTnLst>
                          </p:cTn>
                        </p:par>
                        <p:par>
                          <p:cTn id="44" fill="hold">
                            <p:stCondLst>
                              <p:cond delay="5000"/>
                            </p:stCondLst>
                            <p:childTnLst>
                              <p:par>
                                <p:cTn id="45" presetID="38" presetClass="entr" presetSubtype="0" accel="50000" fill="hold" grpId="0" nodeType="afterEffect">
                                  <p:stCondLst>
                                    <p:cond delay="0"/>
                                  </p:stCondLst>
                                  <p:iterate type="lt">
                                    <p:tmPct val="50000"/>
                                  </p:iterate>
                                  <p:childTnLst>
                                    <p:set>
                                      <p:cBhvr>
                                        <p:cTn id="46" dur="1" fill="hold">
                                          <p:stCondLst>
                                            <p:cond delay="0"/>
                                          </p:stCondLst>
                                        </p:cTn>
                                        <p:tgtEl>
                                          <p:spTgt spid="45077"/>
                                        </p:tgtEl>
                                        <p:attrNameLst>
                                          <p:attrName>style.visibility</p:attrName>
                                        </p:attrNameLst>
                                      </p:cBhvr>
                                      <p:to>
                                        <p:strVal val="visible"/>
                                      </p:to>
                                    </p:set>
                                    <p:set>
                                      <p:cBhvr>
                                        <p:cTn id="47" dur="455" fill="hold">
                                          <p:stCondLst>
                                            <p:cond delay="0"/>
                                          </p:stCondLst>
                                        </p:cTn>
                                        <p:tgtEl>
                                          <p:spTgt spid="45077"/>
                                        </p:tgtEl>
                                        <p:attrNameLst>
                                          <p:attrName>style.rotation</p:attrName>
                                        </p:attrNameLst>
                                      </p:cBhvr>
                                      <p:to>
                                        <p:strVal val="-45.0"/>
                                      </p:to>
                                    </p:set>
                                    <p:anim calcmode="lin" valueType="num">
                                      <p:cBhvr>
                                        <p:cTn id="48" dur="455" fill="hold">
                                          <p:stCondLst>
                                            <p:cond delay="455"/>
                                          </p:stCondLst>
                                        </p:cTn>
                                        <p:tgtEl>
                                          <p:spTgt spid="45077"/>
                                        </p:tgtEl>
                                        <p:attrNameLst>
                                          <p:attrName>style.rotation</p:attrName>
                                        </p:attrNameLst>
                                      </p:cBhvr>
                                      <p:tavLst>
                                        <p:tav tm="0">
                                          <p:val>
                                            <p:fltVal val="-45"/>
                                          </p:val>
                                        </p:tav>
                                        <p:tav tm="69900">
                                          <p:val>
                                            <p:fltVal val="45"/>
                                          </p:val>
                                        </p:tav>
                                        <p:tav tm="100000">
                                          <p:val>
                                            <p:fltVal val="0"/>
                                          </p:val>
                                        </p:tav>
                                      </p:tavLst>
                                    </p:anim>
                                    <p:anim calcmode="lin" valueType="num">
                                      <p:cBhvr>
                                        <p:cTn id="49" dur="455" fill="hold">
                                          <p:stCondLst>
                                            <p:cond delay="0"/>
                                          </p:stCondLst>
                                        </p:cTn>
                                        <p:tgtEl>
                                          <p:spTgt spid="45077"/>
                                        </p:tgtEl>
                                        <p:attrNameLst>
                                          <p:attrName>ppt_y</p:attrName>
                                        </p:attrNameLst>
                                      </p:cBhvr>
                                      <p:tavLst>
                                        <p:tav tm="0">
                                          <p:val>
                                            <p:strVal val="#ppt_y-1"/>
                                          </p:val>
                                        </p:tav>
                                        <p:tav tm="100000">
                                          <p:val>
                                            <p:strVal val="#ppt_y-(0.354*#ppt_w-0.172*#ppt_h)"/>
                                          </p:val>
                                        </p:tav>
                                      </p:tavLst>
                                    </p:anim>
                                    <p:anim calcmode="lin" valueType="num">
                                      <p:cBhvr>
                                        <p:cTn id="50" dur="156" decel="50000" autoRev="1" fill="hold">
                                          <p:stCondLst>
                                            <p:cond delay="455"/>
                                          </p:stCondLst>
                                        </p:cTn>
                                        <p:tgtEl>
                                          <p:spTgt spid="45077"/>
                                        </p:tgtEl>
                                        <p:attrNameLst>
                                          <p:attrName>ppt_y</p:attrName>
                                        </p:attrNameLst>
                                      </p:cBhvr>
                                      <p:tavLst>
                                        <p:tav tm="0">
                                          <p:val>
                                            <p:strVal val="#ppt_y-(0.354*#ppt_w-0.172*#ppt_h)"/>
                                          </p:val>
                                        </p:tav>
                                        <p:tav tm="100000">
                                          <p:val>
                                            <p:strVal val="#ppt_y-(0.354*#ppt_w-0.172*#ppt_h)-#ppt_h/2"/>
                                          </p:val>
                                        </p:tav>
                                      </p:tavLst>
                                    </p:anim>
                                    <p:anim calcmode="lin" valueType="num">
                                      <p:cBhvr>
                                        <p:cTn id="51" dur="136" fill="hold">
                                          <p:stCondLst>
                                            <p:cond delay="864"/>
                                          </p:stCondLst>
                                        </p:cTn>
                                        <p:tgtEl>
                                          <p:spTgt spid="45077"/>
                                        </p:tgtEl>
                                        <p:attrNameLst>
                                          <p:attrName>ppt_y</p:attrName>
                                        </p:attrNameLst>
                                      </p:cBhvr>
                                      <p:tavLst>
                                        <p:tav tm="0">
                                          <p:val>
                                            <p:strVal val="#ppt_y-(0.354*#ppt_w-0.172*#ppt_h)"/>
                                          </p:val>
                                        </p:tav>
                                        <p:tav tm="100000">
                                          <p:val>
                                            <p:strVal val="#ppt_y"/>
                                          </p:val>
                                        </p:tav>
                                      </p:tavLst>
                                    </p:anim>
                                  </p:childTnLst>
                                </p:cTn>
                              </p:par>
                            </p:childTnLst>
                          </p:cTn>
                        </p:par>
                        <p:par>
                          <p:cTn id="52" fill="hold">
                            <p:stCondLst>
                              <p:cond delay="18000"/>
                            </p:stCondLst>
                            <p:childTnLst>
                              <p:par>
                                <p:cTn id="53" presetID="22" presetClass="entr" presetSubtype="8" fill="hold" nodeType="afterEffect">
                                  <p:stCondLst>
                                    <p:cond delay="0"/>
                                  </p:stCondLst>
                                  <p:childTnLst>
                                    <p:set>
                                      <p:cBhvr>
                                        <p:cTn id="54" dur="1" fill="hold">
                                          <p:stCondLst>
                                            <p:cond delay="0"/>
                                          </p:stCondLst>
                                        </p:cTn>
                                        <p:tgtEl>
                                          <p:spTgt spid="45073"/>
                                        </p:tgtEl>
                                        <p:attrNameLst>
                                          <p:attrName>style.visibility</p:attrName>
                                        </p:attrNameLst>
                                      </p:cBhvr>
                                      <p:to>
                                        <p:strVal val="visible"/>
                                      </p:to>
                                    </p:set>
                                    <p:animEffect>
                                      <p:cBhvr>
                                        <p:cTn id="55" dur="1000"/>
                                        <p:tgtEl>
                                          <p:spTgt spid="45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77" grpId="0" bldLvl="0" autoUpdateAnimBg="0"/>
    </p:bldLst>
  </p:timing>
</p:sld>
</file>

<file path=ppt/theme/theme1.xml><?xml version="1.0" encoding="utf-8"?>
<a:theme xmlns:a="http://schemas.openxmlformats.org/drawingml/2006/main" name="Office Theme">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Theme">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10457</Words>
  <Application>WPS 演示</Application>
  <PresentationFormat>自定义</PresentationFormat>
  <Paragraphs>723</Paragraphs>
  <Slides>36</Slides>
  <Notes>36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36</vt:i4>
      </vt:variant>
    </vt:vector>
  </HeadingPairs>
  <TitlesOfParts>
    <vt:vector size="46" baseType="lpstr">
      <vt:lpstr>Arial</vt:lpstr>
      <vt:lpstr>宋体</vt:lpstr>
      <vt:lpstr>Wingdings</vt:lpstr>
      <vt:lpstr>Calibri Light</vt:lpstr>
      <vt:lpstr>Calibri</vt:lpstr>
      <vt:lpstr>微软雅黑</vt:lpstr>
      <vt:lpstr>Gulim</vt:lpstr>
      <vt:lpstr>Arial Unicode MS</vt:lpstr>
      <vt:lpstr>Segoe UI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医疗药品医生医学动态总结工作总结</dc:title>
  <dc:creator>Windows User</dc:creator>
  <cp:lastModifiedBy>拉普耶鲁</cp:lastModifiedBy>
  <cp:revision>30</cp:revision>
  <dcterms:created xsi:type="dcterms:W3CDTF">2014-05-21T05:59:00Z</dcterms:created>
  <dcterms:modified xsi:type="dcterms:W3CDTF">2018-06-08T07:38:06Z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