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3" r:id="rId3"/>
  </p:sldMasterIdLst>
  <p:notesMasterIdLst>
    <p:notesMasterId r:id="rId40"/>
  </p:notesMasterIdLst>
  <p:handoutMasterIdLst>
    <p:handoutMasterId r:id="rId41"/>
  </p:handoutMasterIdLst>
  <p:sldIdLst>
    <p:sldId id="307" r:id="rId4"/>
    <p:sldId id="304" r:id="rId5"/>
    <p:sldId id="268" r:id="rId6"/>
    <p:sldId id="276" r:id="rId7"/>
    <p:sldId id="274" r:id="rId8"/>
    <p:sldId id="273" r:id="rId9"/>
    <p:sldId id="269" r:id="rId10"/>
    <p:sldId id="270" r:id="rId11"/>
    <p:sldId id="271" r:id="rId12"/>
    <p:sldId id="297" r:id="rId13"/>
    <p:sldId id="280" r:id="rId14"/>
    <p:sldId id="279" r:id="rId15"/>
    <p:sldId id="275" r:id="rId16"/>
    <p:sldId id="277" r:id="rId17"/>
    <p:sldId id="287" r:id="rId18"/>
    <p:sldId id="284" r:id="rId19"/>
    <p:sldId id="281" r:id="rId20"/>
    <p:sldId id="285" r:id="rId21"/>
    <p:sldId id="298" r:id="rId22"/>
    <p:sldId id="282" r:id="rId23"/>
    <p:sldId id="286" r:id="rId24"/>
    <p:sldId id="278" r:id="rId25"/>
    <p:sldId id="283" r:id="rId26"/>
    <p:sldId id="288" r:id="rId27"/>
    <p:sldId id="291" r:id="rId28"/>
    <p:sldId id="292" r:id="rId29"/>
    <p:sldId id="293" r:id="rId30"/>
    <p:sldId id="299" r:id="rId31"/>
    <p:sldId id="294" r:id="rId32"/>
    <p:sldId id="289" r:id="rId33"/>
    <p:sldId id="290" r:id="rId34"/>
    <p:sldId id="295" r:id="rId35"/>
    <p:sldId id="296" r:id="rId36"/>
    <p:sldId id="301" r:id="rId37"/>
    <p:sldId id="300" r:id="rId38"/>
    <p:sldId id="305" r:id="rId3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189E6"/>
    <a:srgbClr val="CA0016"/>
    <a:srgbClr val="C00000"/>
    <a:srgbClr val="A12928"/>
    <a:srgbClr val="FFCC00"/>
    <a:srgbClr val="660033"/>
    <a:srgbClr val="800080"/>
    <a:srgbClr val="CC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56" autoAdjust="0"/>
    <p:restoredTop sz="95902" autoAdjust="0"/>
  </p:normalViewPr>
  <p:slideViewPr>
    <p:cSldViewPr snapToGrid="0">
      <p:cViewPr varScale="1">
        <p:scale>
          <a:sx n="109" d="100"/>
          <a:sy n="109" d="100"/>
        </p:scale>
        <p:origin x="-618" y="-90"/>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2071F12-F286-4EF3-92A1-B00394693308}" type="datetimeFigureOut">
              <a:rPr lang="zh-CN" altLang="en-US" smtClean="0"/>
              <a:pPr/>
              <a:t>2017/7/19</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1E148D6-F89C-4709-B973-EAB909A06760}" type="slidenum">
              <a:rPr lang="zh-CN" altLang="en-US" smtClean="0"/>
              <a:pPr/>
              <a:t>‹#›</a:t>
            </a:fld>
            <a:endParaRPr lang="zh-CN" altLang="en-US"/>
          </a:p>
        </p:txBody>
      </p:sp>
    </p:spTree>
    <p:extLst>
      <p:ext uri="{BB962C8B-B14F-4D97-AF65-F5344CB8AC3E}">
        <p14:creationId xmlns:p14="http://schemas.microsoft.com/office/powerpoint/2010/main" val="133229123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AD86DD-B60D-4AB1-ACA8-4D4218C96BB2}" type="datetimeFigureOut">
              <a:rPr lang="zh-CN" altLang="en-US" smtClean="0"/>
              <a:pPr/>
              <a:t>2017/7/19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51369D5-F4D9-496F-99A5-F4A92360FDBE}" type="slidenum">
              <a:rPr lang="zh-CN" altLang="en-US" smtClean="0"/>
              <a:pPr/>
              <a:t>‹#›</a:t>
            </a:fld>
            <a:endParaRPr lang="zh-CN" altLang="en-US"/>
          </a:p>
        </p:txBody>
      </p:sp>
    </p:spTree>
    <p:extLst>
      <p:ext uri="{BB962C8B-B14F-4D97-AF65-F5344CB8AC3E}">
        <p14:creationId xmlns:p14="http://schemas.microsoft.com/office/powerpoint/2010/main" val="315381039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更多精彩模板请关注</a:t>
            </a:r>
            <a:r>
              <a:rPr lang="en-US" altLang="zh-CN" dirty="0" smtClean="0"/>
              <a:t>【</a:t>
            </a:r>
            <a:r>
              <a:rPr lang="zh-CN" altLang="en-US" dirty="0" smtClean="0"/>
              <a:t>沐沐槿</a:t>
            </a:r>
            <a:r>
              <a:rPr lang="en-US" altLang="zh-CN" dirty="0" smtClean="0"/>
              <a:t>PPT】https://mumjin.taobao.com/</a:t>
            </a:r>
            <a:endParaRPr lang="zh-CN" altLang="en-US" dirty="0"/>
          </a:p>
        </p:txBody>
      </p:sp>
      <p:sp>
        <p:nvSpPr>
          <p:cNvPr id="4" name="灯片编号占位符 3"/>
          <p:cNvSpPr>
            <a:spLocks noGrp="1"/>
          </p:cNvSpPr>
          <p:nvPr>
            <p:ph type="sldNum" sz="quarter" idx="10"/>
          </p:nvPr>
        </p:nvSpPr>
        <p:spPr/>
        <p:txBody>
          <a:bodyPr/>
          <a:lstStyle/>
          <a:p>
            <a:fld id="{151369D5-F4D9-496F-99A5-F4A92360FDBE}" type="slidenum">
              <a:rPr lang="zh-CN" altLang="en-US" smtClean="0"/>
              <a:pPr/>
              <a:t>1</a:t>
            </a:fld>
            <a:endParaRPr lang="zh-CN" altLang="en-US"/>
          </a:p>
        </p:txBody>
      </p:sp>
    </p:spTree>
    <p:extLst>
      <p:ext uri="{BB962C8B-B14F-4D97-AF65-F5344CB8AC3E}">
        <p14:creationId xmlns:p14="http://schemas.microsoft.com/office/powerpoint/2010/main" val="10734094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1369D5-F4D9-496F-99A5-F4A92360FDBE}" type="slidenum">
              <a:rPr lang="zh-CN" altLang="en-US" smtClean="0"/>
              <a:pPr/>
              <a:t>2</a:t>
            </a:fld>
            <a:endParaRPr lang="zh-CN" altLang="en-US"/>
          </a:p>
        </p:txBody>
      </p:sp>
    </p:spTree>
    <p:extLst>
      <p:ext uri="{BB962C8B-B14F-4D97-AF65-F5344CB8AC3E}">
        <p14:creationId xmlns:p14="http://schemas.microsoft.com/office/powerpoint/2010/main" val="9199460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1369D5-F4D9-496F-99A5-F4A92360FDBE}" type="slidenum">
              <a:rPr lang="zh-CN" altLang="en-US" smtClean="0"/>
              <a:pPr/>
              <a:t>3</a:t>
            </a:fld>
            <a:endParaRPr lang="zh-CN" altLang="en-US"/>
          </a:p>
        </p:txBody>
      </p:sp>
    </p:spTree>
    <p:extLst>
      <p:ext uri="{BB962C8B-B14F-4D97-AF65-F5344CB8AC3E}">
        <p14:creationId xmlns:p14="http://schemas.microsoft.com/office/powerpoint/2010/main" val="9034203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1369D5-F4D9-496F-99A5-F4A92360FDBE}" type="slidenum">
              <a:rPr lang="zh-CN" altLang="en-US" smtClean="0"/>
              <a:pPr/>
              <a:t>4</a:t>
            </a:fld>
            <a:endParaRPr lang="zh-CN" altLang="en-US"/>
          </a:p>
        </p:txBody>
      </p:sp>
    </p:spTree>
    <p:extLst>
      <p:ext uri="{BB962C8B-B14F-4D97-AF65-F5344CB8AC3E}">
        <p14:creationId xmlns:p14="http://schemas.microsoft.com/office/powerpoint/2010/main" val="10113718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1369D5-F4D9-496F-99A5-F4A92360FDBE}" type="slidenum">
              <a:rPr lang="zh-CN" altLang="en-US" smtClean="0"/>
              <a:pPr/>
              <a:t>5</a:t>
            </a:fld>
            <a:endParaRPr lang="zh-CN" altLang="en-US"/>
          </a:p>
        </p:txBody>
      </p:sp>
    </p:spTree>
    <p:extLst>
      <p:ext uri="{BB962C8B-B14F-4D97-AF65-F5344CB8AC3E}">
        <p14:creationId xmlns:p14="http://schemas.microsoft.com/office/powerpoint/2010/main" val="21778101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1369D5-F4D9-496F-99A5-F4A92360FDBE}" type="slidenum">
              <a:rPr lang="zh-CN" altLang="en-US" smtClean="0"/>
              <a:pPr/>
              <a:t>6</a:t>
            </a:fld>
            <a:endParaRPr lang="zh-CN" altLang="en-US"/>
          </a:p>
        </p:txBody>
      </p:sp>
    </p:spTree>
    <p:extLst>
      <p:ext uri="{BB962C8B-B14F-4D97-AF65-F5344CB8AC3E}">
        <p14:creationId xmlns:p14="http://schemas.microsoft.com/office/powerpoint/2010/main" val="1398121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1369D5-F4D9-496F-99A5-F4A92360FDBE}" type="slidenum">
              <a:rPr lang="zh-CN" altLang="en-US" smtClean="0"/>
              <a:pPr/>
              <a:t>7</a:t>
            </a:fld>
            <a:endParaRPr lang="zh-CN" altLang="en-US"/>
          </a:p>
        </p:txBody>
      </p:sp>
    </p:spTree>
    <p:extLst>
      <p:ext uri="{BB962C8B-B14F-4D97-AF65-F5344CB8AC3E}">
        <p14:creationId xmlns:p14="http://schemas.microsoft.com/office/powerpoint/2010/main" val="2519132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1369D5-F4D9-496F-99A5-F4A92360FDBE}" type="slidenum">
              <a:rPr lang="zh-CN" altLang="en-US" smtClean="0"/>
              <a:pPr/>
              <a:t>8</a:t>
            </a:fld>
            <a:endParaRPr lang="zh-CN" altLang="en-US"/>
          </a:p>
        </p:txBody>
      </p:sp>
    </p:spTree>
    <p:extLst>
      <p:ext uri="{BB962C8B-B14F-4D97-AF65-F5344CB8AC3E}">
        <p14:creationId xmlns:p14="http://schemas.microsoft.com/office/powerpoint/2010/main" val="21148066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1369D5-F4D9-496F-99A5-F4A92360FDBE}" type="slidenum">
              <a:rPr lang="zh-CN" altLang="en-US" smtClean="0"/>
              <a:pPr/>
              <a:t>9</a:t>
            </a:fld>
            <a:endParaRPr lang="zh-CN" altLang="en-US"/>
          </a:p>
        </p:txBody>
      </p:sp>
    </p:spTree>
    <p:extLst>
      <p:ext uri="{BB962C8B-B14F-4D97-AF65-F5344CB8AC3E}">
        <p14:creationId xmlns:p14="http://schemas.microsoft.com/office/powerpoint/2010/main" val="2896932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1369D5-F4D9-496F-99A5-F4A92360FDBE}" type="slidenum">
              <a:rPr lang="zh-CN" altLang="en-US" smtClean="0"/>
              <a:pPr/>
              <a:t>10</a:t>
            </a:fld>
            <a:endParaRPr lang="zh-CN" altLang="en-US"/>
          </a:p>
        </p:txBody>
      </p:sp>
    </p:spTree>
    <p:extLst>
      <p:ext uri="{BB962C8B-B14F-4D97-AF65-F5344CB8AC3E}">
        <p14:creationId xmlns:p14="http://schemas.microsoft.com/office/powerpoint/2010/main" val="7798920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1369D5-F4D9-496F-99A5-F4A92360FDBE}" type="slidenum">
              <a:rPr lang="zh-CN" altLang="en-US" smtClean="0"/>
              <a:pPr/>
              <a:t>11</a:t>
            </a:fld>
            <a:endParaRPr lang="zh-CN" altLang="en-US"/>
          </a:p>
        </p:txBody>
      </p:sp>
    </p:spTree>
    <p:extLst>
      <p:ext uri="{BB962C8B-B14F-4D97-AF65-F5344CB8AC3E}">
        <p14:creationId xmlns:p14="http://schemas.microsoft.com/office/powerpoint/2010/main" val="11985909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1369D5-F4D9-496F-99A5-F4A92360FDBE}" type="slidenum">
              <a:rPr lang="zh-CN" altLang="en-US" smtClean="0"/>
              <a:pPr/>
              <a:t>12</a:t>
            </a:fld>
            <a:endParaRPr lang="zh-CN" altLang="en-US"/>
          </a:p>
        </p:txBody>
      </p:sp>
    </p:spTree>
    <p:extLst>
      <p:ext uri="{BB962C8B-B14F-4D97-AF65-F5344CB8AC3E}">
        <p14:creationId xmlns:p14="http://schemas.microsoft.com/office/powerpoint/2010/main" val="26967507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1369D5-F4D9-496F-99A5-F4A92360FDBE}" type="slidenum">
              <a:rPr lang="zh-CN" altLang="en-US" smtClean="0"/>
              <a:pPr/>
              <a:t>13</a:t>
            </a:fld>
            <a:endParaRPr lang="zh-CN" altLang="en-US"/>
          </a:p>
        </p:txBody>
      </p:sp>
    </p:spTree>
    <p:extLst>
      <p:ext uri="{BB962C8B-B14F-4D97-AF65-F5344CB8AC3E}">
        <p14:creationId xmlns:p14="http://schemas.microsoft.com/office/powerpoint/2010/main" val="31907949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1369D5-F4D9-496F-99A5-F4A92360FDBE}" type="slidenum">
              <a:rPr lang="zh-CN" altLang="en-US" smtClean="0"/>
              <a:pPr/>
              <a:t>14</a:t>
            </a:fld>
            <a:endParaRPr lang="zh-CN" altLang="en-US"/>
          </a:p>
        </p:txBody>
      </p:sp>
    </p:spTree>
    <p:extLst>
      <p:ext uri="{BB962C8B-B14F-4D97-AF65-F5344CB8AC3E}">
        <p14:creationId xmlns:p14="http://schemas.microsoft.com/office/powerpoint/2010/main" val="27921876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1369D5-F4D9-496F-99A5-F4A92360FDBE}" type="slidenum">
              <a:rPr lang="zh-CN" altLang="en-US" smtClean="0"/>
              <a:pPr/>
              <a:t>15</a:t>
            </a:fld>
            <a:endParaRPr lang="zh-CN" altLang="en-US"/>
          </a:p>
        </p:txBody>
      </p:sp>
    </p:spTree>
    <p:extLst>
      <p:ext uri="{BB962C8B-B14F-4D97-AF65-F5344CB8AC3E}">
        <p14:creationId xmlns:p14="http://schemas.microsoft.com/office/powerpoint/2010/main" val="34928896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1369D5-F4D9-496F-99A5-F4A92360FDBE}" type="slidenum">
              <a:rPr lang="zh-CN" altLang="en-US" smtClean="0"/>
              <a:pPr/>
              <a:t>16</a:t>
            </a:fld>
            <a:endParaRPr lang="zh-CN" altLang="en-US"/>
          </a:p>
        </p:txBody>
      </p:sp>
    </p:spTree>
    <p:extLst>
      <p:ext uri="{BB962C8B-B14F-4D97-AF65-F5344CB8AC3E}">
        <p14:creationId xmlns:p14="http://schemas.microsoft.com/office/powerpoint/2010/main" val="30105274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1369D5-F4D9-496F-99A5-F4A92360FDBE}" type="slidenum">
              <a:rPr lang="zh-CN" altLang="en-US" smtClean="0"/>
              <a:pPr/>
              <a:t>17</a:t>
            </a:fld>
            <a:endParaRPr lang="zh-CN" altLang="en-US"/>
          </a:p>
        </p:txBody>
      </p:sp>
    </p:spTree>
    <p:extLst>
      <p:ext uri="{BB962C8B-B14F-4D97-AF65-F5344CB8AC3E}">
        <p14:creationId xmlns:p14="http://schemas.microsoft.com/office/powerpoint/2010/main" val="14175038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1369D5-F4D9-496F-99A5-F4A92360FDBE}" type="slidenum">
              <a:rPr lang="zh-CN" altLang="en-US" smtClean="0"/>
              <a:pPr/>
              <a:t>18</a:t>
            </a:fld>
            <a:endParaRPr lang="zh-CN" altLang="en-US"/>
          </a:p>
        </p:txBody>
      </p:sp>
    </p:spTree>
    <p:extLst>
      <p:ext uri="{BB962C8B-B14F-4D97-AF65-F5344CB8AC3E}">
        <p14:creationId xmlns:p14="http://schemas.microsoft.com/office/powerpoint/2010/main" val="18704361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1369D5-F4D9-496F-99A5-F4A92360FDBE}" type="slidenum">
              <a:rPr lang="zh-CN" altLang="en-US" smtClean="0"/>
              <a:pPr/>
              <a:t>19</a:t>
            </a:fld>
            <a:endParaRPr lang="zh-CN" altLang="en-US"/>
          </a:p>
        </p:txBody>
      </p:sp>
    </p:spTree>
    <p:extLst>
      <p:ext uri="{BB962C8B-B14F-4D97-AF65-F5344CB8AC3E}">
        <p14:creationId xmlns:p14="http://schemas.microsoft.com/office/powerpoint/2010/main" val="4408855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1369D5-F4D9-496F-99A5-F4A92360FDBE}" type="slidenum">
              <a:rPr lang="zh-CN" altLang="en-US" smtClean="0"/>
              <a:pPr/>
              <a:t>20</a:t>
            </a:fld>
            <a:endParaRPr lang="zh-CN" altLang="en-US"/>
          </a:p>
        </p:txBody>
      </p:sp>
    </p:spTree>
    <p:extLst>
      <p:ext uri="{BB962C8B-B14F-4D97-AF65-F5344CB8AC3E}">
        <p14:creationId xmlns:p14="http://schemas.microsoft.com/office/powerpoint/2010/main" val="7480735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1369D5-F4D9-496F-99A5-F4A92360FDBE}" type="slidenum">
              <a:rPr lang="zh-CN" altLang="en-US" smtClean="0"/>
              <a:pPr/>
              <a:t>21</a:t>
            </a:fld>
            <a:endParaRPr lang="zh-CN" altLang="en-US"/>
          </a:p>
        </p:txBody>
      </p:sp>
    </p:spTree>
    <p:extLst>
      <p:ext uri="{BB962C8B-B14F-4D97-AF65-F5344CB8AC3E}">
        <p14:creationId xmlns:p14="http://schemas.microsoft.com/office/powerpoint/2010/main" val="9296609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1369D5-F4D9-496F-99A5-F4A92360FDBE}" type="slidenum">
              <a:rPr lang="zh-CN" altLang="en-US" smtClean="0"/>
              <a:pPr/>
              <a:t>22</a:t>
            </a:fld>
            <a:endParaRPr lang="zh-CN" altLang="en-US"/>
          </a:p>
        </p:txBody>
      </p:sp>
    </p:spTree>
    <p:extLst>
      <p:ext uri="{BB962C8B-B14F-4D97-AF65-F5344CB8AC3E}">
        <p14:creationId xmlns:p14="http://schemas.microsoft.com/office/powerpoint/2010/main" val="14284285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1369D5-F4D9-496F-99A5-F4A92360FDBE}" type="slidenum">
              <a:rPr lang="zh-CN" altLang="en-US" smtClean="0"/>
              <a:pPr/>
              <a:t>23</a:t>
            </a:fld>
            <a:endParaRPr lang="zh-CN" altLang="en-US"/>
          </a:p>
        </p:txBody>
      </p:sp>
    </p:spTree>
    <p:extLst>
      <p:ext uri="{BB962C8B-B14F-4D97-AF65-F5344CB8AC3E}">
        <p14:creationId xmlns:p14="http://schemas.microsoft.com/office/powerpoint/2010/main" val="33889980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1369D5-F4D9-496F-99A5-F4A92360FDBE}" type="slidenum">
              <a:rPr lang="zh-CN" altLang="en-US" smtClean="0"/>
              <a:pPr/>
              <a:t>24</a:t>
            </a:fld>
            <a:endParaRPr lang="zh-CN" altLang="en-US"/>
          </a:p>
        </p:txBody>
      </p:sp>
    </p:spTree>
    <p:extLst>
      <p:ext uri="{BB962C8B-B14F-4D97-AF65-F5344CB8AC3E}">
        <p14:creationId xmlns:p14="http://schemas.microsoft.com/office/powerpoint/2010/main" val="40840369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1369D5-F4D9-496F-99A5-F4A92360FDBE}" type="slidenum">
              <a:rPr lang="zh-CN" altLang="en-US" smtClean="0"/>
              <a:pPr/>
              <a:t>25</a:t>
            </a:fld>
            <a:endParaRPr lang="zh-CN" altLang="en-US"/>
          </a:p>
        </p:txBody>
      </p:sp>
    </p:spTree>
    <p:extLst>
      <p:ext uri="{BB962C8B-B14F-4D97-AF65-F5344CB8AC3E}">
        <p14:creationId xmlns:p14="http://schemas.microsoft.com/office/powerpoint/2010/main" val="3856324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1369D5-F4D9-496F-99A5-F4A92360FDBE}" type="slidenum">
              <a:rPr lang="zh-CN" altLang="en-US" smtClean="0"/>
              <a:pPr/>
              <a:t>26</a:t>
            </a:fld>
            <a:endParaRPr lang="zh-CN" altLang="en-US"/>
          </a:p>
        </p:txBody>
      </p:sp>
    </p:spTree>
    <p:extLst>
      <p:ext uri="{BB962C8B-B14F-4D97-AF65-F5344CB8AC3E}">
        <p14:creationId xmlns:p14="http://schemas.microsoft.com/office/powerpoint/2010/main" val="27756854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1369D5-F4D9-496F-99A5-F4A92360FDBE}" type="slidenum">
              <a:rPr lang="zh-CN" altLang="en-US" smtClean="0"/>
              <a:pPr/>
              <a:t>27</a:t>
            </a:fld>
            <a:endParaRPr lang="zh-CN" altLang="en-US"/>
          </a:p>
        </p:txBody>
      </p:sp>
    </p:spTree>
    <p:extLst>
      <p:ext uri="{BB962C8B-B14F-4D97-AF65-F5344CB8AC3E}">
        <p14:creationId xmlns:p14="http://schemas.microsoft.com/office/powerpoint/2010/main" val="8984824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1369D5-F4D9-496F-99A5-F4A92360FDBE}" type="slidenum">
              <a:rPr lang="zh-CN" altLang="en-US" smtClean="0"/>
              <a:pPr/>
              <a:t>28</a:t>
            </a:fld>
            <a:endParaRPr lang="zh-CN" altLang="en-US"/>
          </a:p>
        </p:txBody>
      </p:sp>
    </p:spTree>
    <p:extLst>
      <p:ext uri="{BB962C8B-B14F-4D97-AF65-F5344CB8AC3E}">
        <p14:creationId xmlns:p14="http://schemas.microsoft.com/office/powerpoint/2010/main" val="29273681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1369D5-F4D9-496F-99A5-F4A92360FDBE}" type="slidenum">
              <a:rPr lang="zh-CN" altLang="en-US" smtClean="0"/>
              <a:pPr/>
              <a:t>29</a:t>
            </a:fld>
            <a:endParaRPr lang="zh-CN" altLang="en-US"/>
          </a:p>
        </p:txBody>
      </p:sp>
    </p:spTree>
    <p:extLst>
      <p:ext uri="{BB962C8B-B14F-4D97-AF65-F5344CB8AC3E}">
        <p14:creationId xmlns:p14="http://schemas.microsoft.com/office/powerpoint/2010/main" val="948379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1369D5-F4D9-496F-99A5-F4A92360FDBE}" type="slidenum">
              <a:rPr lang="zh-CN" altLang="en-US" smtClean="0"/>
              <a:pPr/>
              <a:t>30</a:t>
            </a:fld>
            <a:endParaRPr lang="zh-CN" altLang="en-US"/>
          </a:p>
        </p:txBody>
      </p:sp>
    </p:spTree>
    <p:extLst>
      <p:ext uri="{BB962C8B-B14F-4D97-AF65-F5344CB8AC3E}">
        <p14:creationId xmlns:p14="http://schemas.microsoft.com/office/powerpoint/2010/main" val="206990156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1369D5-F4D9-496F-99A5-F4A92360FDBE}" type="slidenum">
              <a:rPr lang="zh-CN" altLang="en-US" smtClean="0"/>
              <a:pPr/>
              <a:t>31</a:t>
            </a:fld>
            <a:endParaRPr lang="zh-CN" altLang="en-US"/>
          </a:p>
        </p:txBody>
      </p:sp>
    </p:spTree>
    <p:extLst>
      <p:ext uri="{BB962C8B-B14F-4D97-AF65-F5344CB8AC3E}">
        <p14:creationId xmlns:p14="http://schemas.microsoft.com/office/powerpoint/2010/main" val="262372221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1369D5-F4D9-496F-99A5-F4A92360FDBE}" type="slidenum">
              <a:rPr lang="zh-CN" altLang="en-US" smtClean="0"/>
              <a:pPr/>
              <a:t>32</a:t>
            </a:fld>
            <a:endParaRPr lang="zh-CN" altLang="en-US"/>
          </a:p>
        </p:txBody>
      </p:sp>
    </p:spTree>
    <p:extLst>
      <p:ext uri="{BB962C8B-B14F-4D97-AF65-F5344CB8AC3E}">
        <p14:creationId xmlns:p14="http://schemas.microsoft.com/office/powerpoint/2010/main" val="60991827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1369D5-F4D9-496F-99A5-F4A92360FDBE}" type="slidenum">
              <a:rPr lang="zh-CN" altLang="en-US" smtClean="0"/>
              <a:pPr/>
              <a:t>33</a:t>
            </a:fld>
            <a:endParaRPr lang="zh-CN" altLang="en-US"/>
          </a:p>
        </p:txBody>
      </p:sp>
    </p:spTree>
    <p:extLst>
      <p:ext uri="{BB962C8B-B14F-4D97-AF65-F5344CB8AC3E}">
        <p14:creationId xmlns:p14="http://schemas.microsoft.com/office/powerpoint/2010/main" val="70797797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1369D5-F4D9-496F-99A5-F4A92360FDBE}" type="slidenum">
              <a:rPr lang="zh-CN" altLang="en-US" smtClean="0"/>
              <a:pPr/>
              <a:t>34</a:t>
            </a:fld>
            <a:endParaRPr lang="zh-CN" altLang="en-US"/>
          </a:p>
        </p:txBody>
      </p:sp>
    </p:spTree>
    <p:extLst>
      <p:ext uri="{BB962C8B-B14F-4D97-AF65-F5344CB8AC3E}">
        <p14:creationId xmlns:p14="http://schemas.microsoft.com/office/powerpoint/2010/main" val="340391743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1369D5-F4D9-496F-99A5-F4A92360FDBE}" type="slidenum">
              <a:rPr lang="zh-CN" altLang="en-US" smtClean="0"/>
              <a:pPr/>
              <a:t>35</a:t>
            </a:fld>
            <a:endParaRPr lang="zh-CN" altLang="en-US"/>
          </a:p>
        </p:txBody>
      </p:sp>
    </p:spTree>
    <p:extLst>
      <p:ext uri="{BB962C8B-B14F-4D97-AF65-F5344CB8AC3E}">
        <p14:creationId xmlns:p14="http://schemas.microsoft.com/office/powerpoint/2010/main" val="341205203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更多精彩模板请关注</a:t>
            </a:r>
            <a:r>
              <a:rPr lang="en-US" altLang="zh-CN" dirty="0" smtClean="0"/>
              <a:t>【</a:t>
            </a:r>
            <a:r>
              <a:rPr lang="zh-CN" altLang="en-US" dirty="0" smtClean="0"/>
              <a:t>沐沐槿</a:t>
            </a:r>
            <a:r>
              <a:rPr lang="en-US" altLang="zh-CN" smtClean="0"/>
              <a:t>PPT】https://mumjin.taobao.com/</a:t>
            </a:r>
            <a:endParaRPr lang="zh-CN" altLang="en-US"/>
          </a:p>
        </p:txBody>
      </p:sp>
      <p:sp>
        <p:nvSpPr>
          <p:cNvPr id="4" name="灯片编号占位符 3"/>
          <p:cNvSpPr>
            <a:spLocks noGrp="1"/>
          </p:cNvSpPr>
          <p:nvPr>
            <p:ph type="sldNum" sz="quarter" idx="10"/>
          </p:nvPr>
        </p:nvSpPr>
        <p:spPr/>
        <p:txBody>
          <a:bodyPr/>
          <a:lstStyle/>
          <a:p>
            <a:fld id="{151369D5-F4D9-496F-99A5-F4A92360FDBE}" type="slidenum">
              <a:rPr lang="zh-CN" altLang="en-US" smtClean="0"/>
              <a:pPr/>
              <a:t>36</a:t>
            </a:fld>
            <a:endParaRPr lang="zh-CN" altLang="en-US"/>
          </a:p>
        </p:txBody>
      </p:sp>
    </p:spTree>
    <p:extLst>
      <p:ext uri="{BB962C8B-B14F-4D97-AF65-F5344CB8AC3E}">
        <p14:creationId xmlns:p14="http://schemas.microsoft.com/office/powerpoint/2010/main" val="18341158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34ACE6E3-A41B-4DC1-AAE8-9AF35CB17842}" type="datetimeFigureOut">
              <a:rPr lang="zh-CN" altLang="en-US" smtClean="0"/>
              <a:pPr/>
              <a:t>2017/7/19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1360BE3-068C-4EB5-9075-3562E613AE59}" type="slidenum">
              <a:rPr lang="zh-CN" altLang="en-US" smtClean="0"/>
              <a:pPr/>
              <a:t>‹#›</a:t>
            </a:fld>
            <a:endParaRPr lang="zh-CN" altLang="en-US"/>
          </a:p>
        </p:txBody>
      </p:sp>
    </p:spTree>
    <p:extLst>
      <p:ext uri="{BB962C8B-B14F-4D97-AF65-F5344CB8AC3E}">
        <p14:creationId xmlns:p14="http://schemas.microsoft.com/office/powerpoint/2010/main" val="1585936274"/>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4ACE6E3-A41B-4DC1-AAE8-9AF35CB17842}" type="datetimeFigureOut">
              <a:rPr lang="zh-CN" altLang="en-US" smtClean="0"/>
              <a:pPr/>
              <a:t>2017/7/19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1360BE3-068C-4EB5-9075-3562E613AE59}" type="slidenum">
              <a:rPr lang="zh-CN" altLang="en-US" smtClean="0"/>
              <a:pPr/>
              <a:t>‹#›</a:t>
            </a:fld>
            <a:endParaRPr lang="zh-CN" altLang="en-US"/>
          </a:p>
        </p:txBody>
      </p:sp>
    </p:spTree>
    <p:extLst>
      <p:ext uri="{BB962C8B-B14F-4D97-AF65-F5344CB8AC3E}">
        <p14:creationId xmlns:p14="http://schemas.microsoft.com/office/powerpoint/2010/main" val="2856729599"/>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34ACE6E3-A41B-4DC1-AAE8-9AF35CB17842}" type="datetimeFigureOut">
              <a:rPr lang="zh-CN" altLang="en-US" smtClean="0"/>
              <a:pPr/>
              <a:t>2017/7/19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1360BE3-068C-4EB5-9075-3562E613AE59}" type="slidenum">
              <a:rPr lang="zh-CN" altLang="en-US" smtClean="0"/>
              <a:pPr/>
              <a:t>‹#›</a:t>
            </a:fld>
            <a:endParaRPr lang="zh-CN" altLang="en-US"/>
          </a:p>
        </p:txBody>
      </p:sp>
    </p:spTree>
    <p:extLst>
      <p:ext uri="{BB962C8B-B14F-4D97-AF65-F5344CB8AC3E}">
        <p14:creationId xmlns:p14="http://schemas.microsoft.com/office/powerpoint/2010/main" val="3027628746"/>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34ACE6E3-A41B-4DC1-AAE8-9AF35CB17842}" type="datetimeFigureOut">
              <a:rPr lang="zh-CN" altLang="en-US" smtClean="0"/>
              <a:pPr/>
              <a:t>2017/7/19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1360BE3-068C-4EB5-9075-3562E613AE59}" type="slidenum">
              <a:rPr lang="zh-CN" altLang="en-US" smtClean="0"/>
              <a:pPr/>
              <a:t>‹#›</a:t>
            </a:fld>
            <a:endParaRPr lang="zh-CN" altLang="en-US"/>
          </a:p>
        </p:txBody>
      </p:sp>
    </p:spTree>
    <p:extLst>
      <p:ext uri="{BB962C8B-B14F-4D97-AF65-F5344CB8AC3E}">
        <p14:creationId xmlns:p14="http://schemas.microsoft.com/office/powerpoint/2010/main" val="1909680828"/>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34ACE6E3-A41B-4DC1-AAE8-9AF35CB17842}" type="datetimeFigureOut">
              <a:rPr lang="zh-CN" altLang="en-US" smtClean="0"/>
              <a:pPr/>
              <a:t>2017/7/19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1360BE3-068C-4EB5-9075-3562E613AE59}" type="slidenum">
              <a:rPr lang="zh-CN" altLang="en-US" smtClean="0"/>
              <a:pPr/>
              <a:t>‹#›</a:t>
            </a:fld>
            <a:endParaRPr lang="zh-CN" altLang="en-US"/>
          </a:p>
        </p:txBody>
      </p:sp>
    </p:spTree>
    <p:extLst>
      <p:ext uri="{BB962C8B-B14F-4D97-AF65-F5344CB8AC3E}">
        <p14:creationId xmlns:p14="http://schemas.microsoft.com/office/powerpoint/2010/main" val="533155216"/>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011665267"/>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4241069153"/>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par>
    </p:tnLst>
  </p:timing>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34ACE6E3-A41B-4DC1-AAE8-9AF35CB17842}" type="datetimeFigureOut">
              <a:rPr lang="zh-CN" altLang="en-US" smtClean="0"/>
              <a:pPr/>
              <a:t>2017/7/19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1360BE3-068C-4EB5-9075-3562E613AE59}" type="slidenum">
              <a:rPr lang="zh-CN" altLang="en-US" smtClean="0"/>
              <a:pPr/>
              <a:t>‹#›</a:t>
            </a:fld>
            <a:endParaRPr lang="zh-CN" altLang="en-US"/>
          </a:p>
        </p:txBody>
      </p:sp>
    </p:spTree>
    <p:extLst>
      <p:ext uri="{BB962C8B-B14F-4D97-AF65-F5344CB8AC3E}">
        <p14:creationId xmlns:p14="http://schemas.microsoft.com/office/powerpoint/2010/main" val="899435444"/>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34ACE6E3-A41B-4DC1-AAE8-9AF35CB17842}" type="datetimeFigureOut">
              <a:rPr lang="zh-CN" altLang="en-US" smtClean="0"/>
              <a:pPr/>
              <a:t>2017/7/19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1360BE3-068C-4EB5-9075-3562E613AE59}" type="slidenum">
              <a:rPr lang="zh-CN" altLang="en-US" smtClean="0"/>
              <a:pPr/>
              <a:t>‹#›</a:t>
            </a:fld>
            <a:endParaRPr lang="zh-CN" altLang="en-US"/>
          </a:p>
        </p:txBody>
      </p:sp>
    </p:spTree>
    <p:extLst>
      <p:ext uri="{BB962C8B-B14F-4D97-AF65-F5344CB8AC3E}">
        <p14:creationId xmlns:p14="http://schemas.microsoft.com/office/powerpoint/2010/main" val="2248604571"/>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4ACE6E3-A41B-4DC1-AAE8-9AF35CB17842}" type="datetimeFigureOut">
              <a:rPr lang="zh-CN" altLang="en-US" smtClean="0"/>
              <a:pPr/>
              <a:t>2017/7/19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1360BE3-068C-4EB5-9075-3562E613AE59}" type="slidenum">
              <a:rPr lang="zh-CN" altLang="en-US" smtClean="0"/>
              <a:pPr/>
              <a:t>‹#›</a:t>
            </a:fld>
            <a:endParaRPr lang="zh-CN" altLang="en-US"/>
          </a:p>
        </p:txBody>
      </p:sp>
    </p:spTree>
    <p:extLst>
      <p:ext uri="{BB962C8B-B14F-4D97-AF65-F5344CB8AC3E}">
        <p14:creationId xmlns:p14="http://schemas.microsoft.com/office/powerpoint/2010/main" val="3367163561"/>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4ACE6E3-A41B-4DC1-AAE8-9AF35CB17842}" type="datetimeFigureOut">
              <a:rPr lang="zh-CN" altLang="en-US" smtClean="0"/>
              <a:pPr/>
              <a:t>2017/7/19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1360BE3-068C-4EB5-9075-3562E613AE59}" type="slidenum">
              <a:rPr lang="zh-CN" altLang="en-US" smtClean="0"/>
              <a:pPr/>
              <a:t>‹#›</a:t>
            </a:fld>
            <a:endParaRPr lang="zh-CN" altLang="en-US"/>
          </a:p>
        </p:txBody>
      </p:sp>
    </p:spTree>
    <p:extLst>
      <p:ext uri="{BB962C8B-B14F-4D97-AF65-F5344CB8AC3E}">
        <p14:creationId xmlns:p14="http://schemas.microsoft.com/office/powerpoint/2010/main" val="391236190"/>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1833"/>
            <a:ext cx="9144000" cy="2387600"/>
          </a:xfrm>
        </p:spPr>
        <p:txBody>
          <a:bodyPr anchor="b"/>
          <a:lstStyle>
            <a:lvl1pPr algn="ctr">
              <a:defRPr sz="8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568"/>
            <a:ext cx="9144000"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fld id="{43BC3AF3-AA53-41A9-801E-2805DBF32CA3}" type="datetime1">
              <a:rPr lang="zh-CN" altLang="en-US"/>
              <a:pPr/>
              <a:t>2017/7/19</a:t>
            </a:fld>
            <a:endParaRPr lang="zh-CN" altLang="en-US" sz="2400">
              <a:solidFill>
                <a:srgbClr val="000000"/>
              </a:solidFill>
              <a:latin typeface="Arial" panose="020B0604020202020204" pitchFamily="34" charset="0"/>
              <a:ea typeface="宋体" panose="02010600030101010101" pitchFamily="2" charset="-122"/>
            </a:endParaRPr>
          </a:p>
        </p:txBody>
      </p:sp>
      <p:sp>
        <p:nvSpPr>
          <p:cNvPr id="5" name="页脚占位符 4"/>
          <p:cNvSpPr>
            <a:spLocks noGrp="1"/>
          </p:cNvSpPr>
          <p:nvPr>
            <p:ph type="ftr" sz="quarter" idx="11"/>
          </p:nvPr>
        </p:nvSpPr>
        <p:spPr/>
        <p:txBody>
          <a:bodyPr/>
          <a:lstStyle>
            <a:lvl1pPr>
              <a:defRPr/>
            </a:lvl1pPr>
          </a:lstStyle>
          <a:p>
            <a:endParaRPr lang="zh-CN" altLang="zh-CN"/>
          </a:p>
        </p:txBody>
      </p:sp>
      <p:sp>
        <p:nvSpPr>
          <p:cNvPr id="6" name="灯片编号占位符 5"/>
          <p:cNvSpPr>
            <a:spLocks noGrp="1"/>
          </p:cNvSpPr>
          <p:nvPr>
            <p:ph type="sldNum" sz="quarter" idx="12"/>
          </p:nvPr>
        </p:nvSpPr>
        <p:spPr/>
        <p:txBody>
          <a:bodyPr/>
          <a:lstStyle>
            <a:lvl1pPr>
              <a:defRPr/>
            </a:lvl1pPr>
          </a:lstStyle>
          <a:p>
            <a:fld id="{33E5D79E-010C-4F3C-A630-04651EC280E5}" type="slidenum">
              <a:rPr lang="zh-CN" altLang="en-US"/>
              <a:pPr/>
              <a:t>‹#›</a:t>
            </a:fld>
            <a:endParaRPr lang="zh-CN" altLang="en-US" sz="2400">
              <a:solidFill>
                <a:srgbClr val="000000"/>
              </a:solidFill>
              <a:latin typeface="Arial" panose="020B0604020202020204" pitchFamily="34" charset="0"/>
              <a:ea typeface="宋体" panose="02010600030101010101" pitchFamily="2" charset="-122"/>
            </a:endParaRPr>
          </a:p>
        </p:txBody>
      </p:sp>
    </p:spTree>
    <p:extLst>
      <p:ext uri="{BB962C8B-B14F-4D97-AF65-F5344CB8AC3E}">
        <p14:creationId xmlns:p14="http://schemas.microsoft.com/office/powerpoint/2010/main" val="1773251831"/>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43BC3AF3-AA53-41A9-801E-2805DBF32CA3}" type="datetime1">
              <a:rPr lang="zh-CN" altLang="en-US"/>
              <a:pPr/>
              <a:t>2017/7/19</a:t>
            </a:fld>
            <a:endParaRPr lang="zh-CN" altLang="en-US" sz="2400">
              <a:solidFill>
                <a:srgbClr val="000000"/>
              </a:solidFill>
              <a:latin typeface="Arial" panose="020B0604020202020204" pitchFamily="34" charset="0"/>
              <a:ea typeface="宋体" panose="02010600030101010101" pitchFamily="2" charset="-122"/>
            </a:endParaRPr>
          </a:p>
        </p:txBody>
      </p:sp>
      <p:sp>
        <p:nvSpPr>
          <p:cNvPr id="5" name="页脚占位符 4"/>
          <p:cNvSpPr>
            <a:spLocks noGrp="1"/>
          </p:cNvSpPr>
          <p:nvPr>
            <p:ph type="ftr" sz="quarter" idx="11"/>
          </p:nvPr>
        </p:nvSpPr>
        <p:spPr/>
        <p:txBody>
          <a:bodyPr/>
          <a:lstStyle>
            <a:lvl1pPr>
              <a:defRPr/>
            </a:lvl1pPr>
          </a:lstStyle>
          <a:p>
            <a:endParaRPr lang="zh-CN" altLang="zh-CN"/>
          </a:p>
        </p:txBody>
      </p:sp>
      <p:sp>
        <p:nvSpPr>
          <p:cNvPr id="6" name="灯片编号占位符 5"/>
          <p:cNvSpPr>
            <a:spLocks noGrp="1"/>
          </p:cNvSpPr>
          <p:nvPr>
            <p:ph type="sldNum" sz="quarter" idx="12"/>
          </p:nvPr>
        </p:nvSpPr>
        <p:spPr/>
        <p:txBody>
          <a:bodyPr/>
          <a:lstStyle>
            <a:lvl1pPr>
              <a:defRPr/>
            </a:lvl1pPr>
          </a:lstStyle>
          <a:p>
            <a:fld id="{B670F173-46C2-43F3-8DA0-D67330281DAE}" type="slidenum">
              <a:rPr lang="zh-CN" altLang="en-US"/>
              <a:pPr/>
              <a:t>‹#›</a:t>
            </a:fld>
            <a:endParaRPr lang="zh-CN" altLang="en-US" sz="2400">
              <a:solidFill>
                <a:srgbClr val="000000"/>
              </a:solidFill>
              <a:latin typeface="Arial" panose="020B0604020202020204" pitchFamily="34" charset="0"/>
              <a:ea typeface="宋体" panose="02010600030101010101" pitchFamily="2" charset="-122"/>
            </a:endParaRPr>
          </a:p>
        </p:txBody>
      </p:sp>
    </p:spTree>
    <p:extLst>
      <p:ext uri="{BB962C8B-B14F-4D97-AF65-F5344CB8AC3E}">
        <p14:creationId xmlns:p14="http://schemas.microsoft.com/office/powerpoint/2010/main" val="1993947473"/>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10267"/>
            <a:ext cx="10515600" cy="2853267"/>
          </a:xfrm>
        </p:spPr>
        <p:txBody>
          <a:bodyPr anchor="b"/>
          <a:lstStyle>
            <a:lvl1pPr>
              <a:defRPr sz="8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1" y="4588934"/>
            <a:ext cx="10515600" cy="1500717"/>
          </a:xfrm>
        </p:spPr>
        <p:txBody>
          <a:bodyPr/>
          <a:lstStyle>
            <a:lvl1pPr marL="0" indent="0">
              <a:buNone/>
              <a:defRPr sz="3200"/>
            </a:lvl1pPr>
            <a:lvl2pPr marL="609585" indent="0">
              <a:buNone/>
              <a:defRPr sz="2667"/>
            </a:lvl2pPr>
            <a:lvl3pPr marL="1219170" indent="0">
              <a:buNone/>
              <a:defRPr sz="2400"/>
            </a:lvl3pPr>
            <a:lvl4pPr marL="1828754" indent="0">
              <a:buNone/>
              <a:defRPr sz="2133"/>
            </a:lvl4pPr>
            <a:lvl5pPr marL="2438339" indent="0">
              <a:buNone/>
              <a:defRPr sz="2133"/>
            </a:lvl5pPr>
            <a:lvl6pPr marL="3047924" indent="0">
              <a:buNone/>
              <a:defRPr sz="2133"/>
            </a:lvl6pPr>
            <a:lvl7pPr marL="3657509" indent="0">
              <a:buNone/>
              <a:defRPr sz="2133"/>
            </a:lvl7pPr>
            <a:lvl8pPr marL="4267093" indent="0">
              <a:buNone/>
              <a:defRPr sz="2133"/>
            </a:lvl8pPr>
            <a:lvl9pPr marL="4876678" indent="0">
              <a:buNone/>
              <a:defRPr sz="2133"/>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fld id="{43BC3AF3-AA53-41A9-801E-2805DBF32CA3}" type="datetime1">
              <a:rPr lang="zh-CN" altLang="en-US"/>
              <a:pPr/>
              <a:t>2017/7/19</a:t>
            </a:fld>
            <a:endParaRPr lang="zh-CN" altLang="en-US" sz="2400">
              <a:solidFill>
                <a:srgbClr val="000000"/>
              </a:solidFill>
              <a:latin typeface="Arial" panose="020B0604020202020204" pitchFamily="34" charset="0"/>
              <a:ea typeface="宋体" panose="02010600030101010101" pitchFamily="2" charset="-122"/>
            </a:endParaRPr>
          </a:p>
        </p:txBody>
      </p:sp>
      <p:sp>
        <p:nvSpPr>
          <p:cNvPr id="5" name="页脚占位符 4"/>
          <p:cNvSpPr>
            <a:spLocks noGrp="1"/>
          </p:cNvSpPr>
          <p:nvPr>
            <p:ph type="ftr" sz="quarter" idx="11"/>
          </p:nvPr>
        </p:nvSpPr>
        <p:spPr/>
        <p:txBody>
          <a:bodyPr/>
          <a:lstStyle>
            <a:lvl1pPr>
              <a:defRPr/>
            </a:lvl1pPr>
          </a:lstStyle>
          <a:p>
            <a:endParaRPr lang="zh-CN" altLang="zh-CN"/>
          </a:p>
        </p:txBody>
      </p:sp>
      <p:sp>
        <p:nvSpPr>
          <p:cNvPr id="6" name="灯片编号占位符 5"/>
          <p:cNvSpPr>
            <a:spLocks noGrp="1"/>
          </p:cNvSpPr>
          <p:nvPr>
            <p:ph type="sldNum" sz="quarter" idx="12"/>
          </p:nvPr>
        </p:nvSpPr>
        <p:spPr/>
        <p:txBody>
          <a:bodyPr/>
          <a:lstStyle>
            <a:lvl1pPr>
              <a:defRPr/>
            </a:lvl1pPr>
          </a:lstStyle>
          <a:p>
            <a:fld id="{30B853CF-987C-4AB0-97F7-3BCFF449BFA2}" type="slidenum">
              <a:rPr lang="zh-CN" altLang="en-US"/>
              <a:pPr/>
              <a:t>‹#›</a:t>
            </a:fld>
            <a:endParaRPr lang="zh-CN" altLang="en-US" sz="2400">
              <a:solidFill>
                <a:srgbClr val="000000"/>
              </a:solidFill>
              <a:latin typeface="Arial" panose="020B0604020202020204" pitchFamily="34" charset="0"/>
              <a:ea typeface="宋体" panose="02010600030101010101" pitchFamily="2" charset="-122"/>
            </a:endParaRPr>
          </a:p>
        </p:txBody>
      </p:sp>
    </p:spTree>
    <p:extLst>
      <p:ext uri="{BB962C8B-B14F-4D97-AF65-F5344CB8AC3E}">
        <p14:creationId xmlns:p14="http://schemas.microsoft.com/office/powerpoint/2010/main" val="594435403"/>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1"/>
            <a:ext cx="5384800" cy="452543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97600" y="1600201"/>
            <a:ext cx="5384800" cy="452543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a:lvl1pPr>
          </a:lstStyle>
          <a:p>
            <a:fld id="{43BC3AF3-AA53-41A9-801E-2805DBF32CA3}" type="datetime1">
              <a:rPr lang="zh-CN" altLang="en-US"/>
              <a:pPr/>
              <a:t>2017/7/19</a:t>
            </a:fld>
            <a:endParaRPr lang="zh-CN" altLang="en-US" sz="2400">
              <a:solidFill>
                <a:srgbClr val="000000"/>
              </a:solidFill>
              <a:latin typeface="Arial" panose="020B0604020202020204" pitchFamily="34" charset="0"/>
              <a:ea typeface="宋体" panose="02010600030101010101" pitchFamily="2" charset="-122"/>
            </a:endParaRPr>
          </a:p>
        </p:txBody>
      </p:sp>
      <p:sp>
        <p:nvSpPr>
          <p:cNvPr id="6" name="页脚占位符 5"/>
          <p:cNvSpPr>
            <a:spLocks noGrp="1"/>
          </p:cNvSpPr>
          <p:nvPr>
            <p:ph type="ftr" sz="quarter" idx="11"/>
          </p:nvPr>
        </p:nvSpPr>
        <p:spPr/>
        <p:txBody>
          <a:bodyPr/>
          <a:lstStyle>
            <a:lvl1pPr>
              <a:defRPr/>
            </a:lvl1pPr>
          </a:lstStyle>
          <a:p>
            <a:endParaRPr lang="zh-CN" altLang="zh-CN"/>
          </a:p>
        </p:txBody>
      </p:sp>
      <p:sp>
        <p:nvSpPr>
          <p:cNvPr id="7" name="灯片编号占位符 6"/>
          <p:cNvSpPr>
            <a:spLocks noGrp="1"/>
          </p:cNvSpPr>
          <p:nvPr>
            <p:ph type="sldNum" sz="quarter" idx="12"/>
          </p:nvPr>
        </p:nvSpPr>
        <p:spPr/>
        <p:txBody>
          <a:bodyPr/>
          <a:lstStyle>
            <a:lvl1pPr>
              <a:defRPr/>
            </a:lvl1pPr>
          </a:lstStyle>
          <a:p>
            <a:fld id="{1A6D8C57-C3F1-4DCF-AE26-661E32FAB5C3}" type="slidenum">
              <a:rPr lang="zh-CN" altLang="en-US"/>
              <a:pPr/>
              <a:t>‹#›</a:t>
            </a:fld>
            <a:endParaRPr lang="zh-CN" altLang="en-US" sz="2400">
              <a:solidFill>
                <a:srgbClr val="000000"/>
              </a:solidFill>
              <a:latin typeface="Arial" panose="020B0604020202020204" pitchFamily="34" charset="0"/>
              <a:ea typeface="宋体" panose="02010600030101010101" pitchFamily="2" charset="-122"/>
            </a:endParaRPr>
          </a:p>
        </p:txBody>
      </p:sp>
    </p:spTree>
    <p:extLst>
      <p:ext uri="{BB962C8B-B14F-4D97-AF65-F5344CB8AC3E}">
        <p14:creationId xmlns:p14="http://schemas.microsoft.com/office/powerpoint/2010/main" val="2910447197"/>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317" y="366185"/>
            <a:ext cx="10515600" cy="132503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40318" y="1680634"/>
            <a:ext cx="5158316" cy="825500"/>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zh-CN" altLang="en-US" smtClean="0"/>
              <a:t>单击此处编辑母版文本样式</a:t>
            </a:r>
          </a:p>
        </p:txBody>
      </p:sp>
      <p:sp>
        <p:nvSpPr>
          <p:cNvPr id="4" name="内容占位符 3"/>
          <p:cNvSpPr>
            <a:spLocks noGrp="1"/>
          </p:cNvSpPr>
          <p:nvPr>
            <p:ph sz="half" idx="2"/>
          </p:nvPr>
        </p:nvSpPr>
        <p:spPr>
          <a:xfrm>
            <a:off x="840318" y="2506133"/>
            <a:ext cx="5158316" cy="36830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0634"/>
            <a:ext cx="5183717" cy="825500"/>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6133"/>
            <a:ext cx="5183717" cy="36830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a:lvl1pPr>
          </a:lstStyle>
          <a:p>
            <a:fld id="{43BC3AF3-AA53-41A9-801E-2805DBF32CA3}" type="datetime1">
              <a:rPr lang="zh-CN" altLang="en-US"/>
              <a:pPr/>
              <a:t>2017/7/19</a:t>
            </a:fld>
            <a:endParaRPr lang="zh-CN" altLang="en-US" sz="2400">
              <a:solidFill>
                <a:srgbClr val="000000"/>
              </a:solidFill>
              <a:latin typeface="Arial" panose="020B0604020202020204" pitchFamily="34" charset="0"/>
              <a:ea typeface="宋体" panose="02010600030101010101" pitchFamily="2" charset="-122"/>
            </a:endParaRPr>
          </a:p>
        </p:txBody>
      </p:sp>
      <p:sp>
        <p:nvSpPr>
          <p:cNvPr id="8" name="页脚占位符 7"/>
          <p:cNvSpPr>
            <a:spLocks noGrp="1"/>
          </p:cNvSpPr>
          <p:nvPr>
            <p:ph type="ftr" sz="quarter" idx="11"/>
          </p:nvPr>
        </p:nvSpPr>
        <p:spPr/>
        <p:txBody>
          <a:bodyPr/>
          <a:lstStyle>
            <a:lvl1pPr>
              <a:defRPr/>
            </a:lvl1pPr>
          </a:lstStyle>
          <a:p>
            <a:endParaRPr lang="zh-CN" altLang="zh-CN"/>
          </a:p>
        </p:txBody>
      </p:sp>
      <p:sp>
        <p:nvSpPr>
          <p:cNvPr id="9" name="灯片编号占位符 8"/>
          <p:cNvSpPr>
            <a:spLocks noGrp="1"/>
          </p:cNvSpPr>
          <p:nvPr>
            <p:ph type="sldNum" sz="quarter" idx="12"/>
          </p:nvPr>
        </p:nvSpPr>
        <p:spPr/>
        <p:txBody>
          <a:bodyPr/>
          <a:lstStyle>
            <a:lvl1pPr>
              <a:defRPr/>
            </a:lvl1pPr>
          </a:lstStyle>
          <a:p>
            <a:fld id="{66D99AD1-A0D7-4885-BA27-2675E82AFDEB}" type="slidenum">
              <a:rPr lang="zh-CN" altLang="en-US"/>
              <a:pPr/>
              <a:t>‹#›</a:t>
            </a:fld>
            <a:endParaRPr lang="zh-CN" altLang="en-US" sz="2400">
              <a:solidFill>
                <a:srgbClr val="000000"/>
              </a:solidFill>
              <a:latin typeface="Arial" panose="020B0604020202020204" pitchFamily="34" charset="0"/>
              <a:ea typeface="宋体" panose="02010600030101010101" pitchFamily="2" charset="-122"/>
            </a:endParaRPr>
          </a:p>
        </p:txBody>
      </p:sp>
    </p:spTree>
    <p:extLst>
      <p:ext uri="{BB962C8B-B14F-4D97-AF65-F5344CB8AC3E}">
        <p14:creationId xmlns:p14="http://schemas.microsoft.com/office/powerpoint/2010/main" val="2845337903"/>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a:lvl1pPr>
          </a:lstStyle>
          <a:p>
            <a:fld id="{43BC3AF3-AA53-41A9-801E-2805DBF32CA3}" type="datetime1">
              <a:rPr lang="zh-CN" altLang="en-US"/>
              <a:pPr/>
              <a:t>2017/7/19</a:t>
            </a:fld>
            <a:endParaRPr lang="zh-CN" altLang="en-US" sz="2400">
              <a:solidFill>
                <a:srgbClr val="000000"/>
              </a:solidFill>
              <a:latin typeface="Arial" panose="020B0604020202020204" pitchFamily="34" charset="0"/>
              <a:ea typeface="宋体" panose="02010600030101010101" pitchFamily="2" charset="-122"/>
            </a:endParaRPr>
          </a:p>
        </p:txBody>
      </p:sp>
      <p:sp>
        <p:nvSpPr>
          <p:cNvPr id="4" name="页脚占位符 3"/>
          <p:cNvSpPr>
            <a:spLocks noGrp="1"/>
          </p:cNvSpPr>
          <p:nvPr>
            <p:ph type="ftr" sz="quarter" idx="11"/>
          </p:nvPr>
        </p:nvSpPr>
        <p:spPr/>
        <p:txBody>
          <a:bodyPr/>
          <a:lstStyle>
            <a:lvl1pPr>
              <a:defRPr/>
            </a:lvl1pPr>
          </a:lstStyle>
          <a:p>
            <a:endParaRPr lang="zh-CN" altLang="zh-CN"/>
          </a:p>
        </p:txBody>
      </p:sp>
      <p:sp>
        <p:nvSpPr>
          <p:cNvPr id="5" name="灯片编号占位符 4"/>
          <p:cNvSpPr>
            <a:spLocks noGrp="1"/>
          </p:cNvSpPr>
          <p:nvPr>
            <p:ph type="sldNum" sz="quarter" idx="12"/>
          </p:nvPr>
        </p:nvSpPr>
        <p:spPr/>
        <p:txBody>
          <a:bodyPr/>
          <a:lstStyle>
            <a:lvl1pPr>
              <a:defRPr/>
            </a:lvl1pPr>
          </a:lstStyle>
          <a:p>
            <a:fld id="{F461625A-E2B5-45F4-A93B-363D706CFABA}" type="slidenum">
              <a:rPr lang="zh-CN" altLang="en-US"/>
              <a:pPr/>
              <a:t>‹#›</a:t>
            </a:fld>
            <a:endParaRPr lang="zh-CN" altLang="en-US" sz="2400">
              <a:solidFill>
                <a:srgbClr val="000000"/>
              </a:solidFill>
              <a:latin typeface="Arial" panose="020B0604020202020204" pitchFamily="34" charset="0"/>
              <a:ea typeface="宋体" panose="02010600030101010101" pitchFamily="2" charset="-122"/>
            </a:endParaRPr>
          </a:p>
        </p:txBody>
      </p:sp>
    </p:spTree>
    <p:extLst>
      <p:ext uri="{BB962C8B-B14F-4D97-AF65-F5344CB8AC3E}">
        <p14:creationId xmlns:p14="http://schemas.microsoft.com/office/powerpoint/2010/main" val="1132304003"/>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fld id="{43BC3AF3-AA53-41A9-801E-2805DBF32CA3}" type="datetime1">
              <a:rPr lang="zh-CN" altLang="en-US"/>
              <a:pPr/>
              <a:t>2017/7/19</a:t>
            </a:fld>
            <a:endParaRPr lang="zh-CN" altLang="en-US" sz="2400">
              <a:solidFill>
                <a:srgbClr val="000000"/>
              </a:solidFill>
              <a:latin typeface="Arial" panose="020B0604020202020204" pitchFamily="34" charset="0"/>
              <a:ea typeface="宋体" panose="02010600030101010101" pitchFamily="2" charset="-122"/>
            </a:endParaRPr>
          </a:p>
        </p:txBody>
      </p:sp>
      <p:sp>
        <p:nvSpPr>
          <p:cNvPr id="3" name="页脚占位符 2"/>
          <p:cNvSpPr>
            <a:spLocks noGrp="1"/>
          </p:cNvSpPr>
          <p:nvPr>
            <p:ph type="ftr" sz="quarter" idx="11"/>
          </p:nvPr>
        </p:nvSpPr>
        <p:spPr/>
        <p:txBody>
          <a:bodyPr/>
          <a:lstStyle>
            <a:lvl1pPr>
              <a:defRPr/>
            </a:lvl1pPr>
          </a:lstStyle>
          <a:p>
            <a:endParaRPr lang="zh-CN" altLang="zh-CN"/>
          </a:p>
        </p:txBody>
      </p:sp>
      <p:sp>
        <p:nvSpPr>
          <p:cNvPr id="4" name="灯片编号占位符 3"/>
          <p:cNvSpPr>
            <a:spLocks noGrp="1"/>
          </p:cNvSpPr>
          <p:nvPr>
            <p:ph type="sldNum" sz="quarter" idx="12"/>
          </p:nvPr>
        </p:nvSpPr>
        <p:spPr/>
        <p:txBody>
          <a:bodyPr/>
          <a:lstStyle>
            <a:lvl1pPr>
              <a:defRPr/>
            </a:lvl1pPr>
          </a:lstStyle>
          <a:p>
            <a:fld id="{84F49AD1-F23A-46F6-BCA1-0BC719FACB40}" type="slidenum">
              <a:rPr lang="zh-CN" altLang="en-US"/>
              <a:pPr/>
              <a:t>‹#›</a:t>
            </a:fld>
            <a:endParaRPr lang="zh-CN" altLang="en-US" sz="2400">
              <a:solidFill>
                <a:srgbClr val="000000"/>
              </a:solidFill>
              <a:latin typeface="Arial" panose="020B0604020202020204" pitchFamily="34" charset="0"/>
              <a:ea typeface="宋体" panose="02010600030101010101" pitchFamily="2" charset="-122"/>
            </a:endParaRPr>
          </a:p>
        </p:txBody>
      </p:sp>
      <p:sp>
        <p:nvSpPr>
          <p:cNvPr id="5" name="等腰三角形 4"/>
          <p:cNvSpPr>
            <a:spLocks noChangeArrowheads="1"/>
          </p:cNvSpPr>
          <p:nvPr userDrawn="1"/>
        </p:nvSpPr>
        <p:spPr bwMode="auto">
          <a:xfrm rot="5400000">
            <a:off x="-50842" y="207477"/>
            <a:ext cx="744321" cy="642638"/>
          </a:xfrm>
          <a:prstGeom prst="triangle">
            <a:avLst>
              <a:gd name="adj" fmla="val 50000"/>
            </a:avLst>
          </a:prstGeom>
          <a:solidFill>
            <a:schemeClr val="bg1">
              <a:lumMod val="65000"/>
            </a:schemeClr>
          </a:solidFill>
          <a:ln>
            <a:noFill/>
          </a:ln>
        </p:spPr>
        <p:txBody>
          <a:bodyPr anchor="ctr"/>
          <a:lstStyle/>
          <a:p>
            <a:pPr algn="ctr" fontAlgn="base">
              <a:spcBef>
                <a:spcPct val="0"/>
              </a:spcBef>
              <a:spcAft>
                <a:spcPct val="0"/>
              </a:spcAft>
              <a:buFont typeface="Arial" panose="020B0604020202020204" pitchFamily="34" charset="0"/>
              <a:buNone/>
            </a:pPr>
            <a:endParaRPr lang="zh-CN" altLang="zh-CN" sz="2400">
              <a:solidFill>
                <a:srgbClr val="FFFFFF"/>
              </a:solidFill>
              <a:sym typeface="微软雅黑" panose="020B0503020204020204" pitchFamily="34" charset="-122"/>
            </a:endParaRPr>
          </a:p>
        </p:txBody>
      </p:sp>
    </p:spTree>
    <p:extLst>
      <p:ext uri="{BB962C8B-B14F-4D97-AF65-F5344CB8AC3E}">
        <p14:creationId xmlns:p14="http://schemas.microsoft.com/office/powerpoint/2010/main" val="2235416884"/>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318" y="457200"/>
            <a:ext cx="3932767" cy="1600200"/>
          </a:xfrm>
        </p:spPr>
        <p:txBody>
          <a:bodyPr anchor="b"/>
          <a:lstStyle>
            <a:lvl1pPr>
              <a:defRPr sz="4267"/>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717" y="988485"/>
            <a:ext cx="6172200" cy="4872567"/>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40318" y="2057400"/>
            <a:ext cx="3932767" cy="3812117"/>
          </a:xfrm>
        </p:spPr>
        <p:txBody>
          <a:bodyPr/>
          <a:lstStyle>
            <a:lvl1pPr marL="0" indent="0">
              <a:buNone/>
              <a:defRPr sz="2133"/>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fld id="{43BC3AF3-AA53-41A9-801E-2805DBF32CA3}" type="datetime1">
              <a:rPr lang="zh-CN" altLang="en-US"/>
              <a:pPr/>
              <a:t>2017/7/19</a:t>
            </a:fld>
            <a:endParaRPr lang="zh-CN" altLang="en-US" sz="2400">
              <a:solidFill>
                <a:srgbClr val="000000"/>
              </a:solidFill>
              <a:latin typeface="Arial" panose="020B0604020202020204" pitchFamily="34" charset="0"/>
              <a:ea typeface="宋体" panose="02010600030101010101" pitchFamily="2" charset="-122"/>
            </a:endParaRPr>
          </a:p>
        </p:txBody>
      </p:sp>
      <p:sp>
        <p:nvSpPr>
          <p:cNvPr id="6" name="页脚占位符 5"/>
          <p:cNvSpPr>
            <a:spLocks noGrp="1"/>
          </p:cNvSpPr>
          <p:nvPr>
            <p:ph type="ftr" sz="quarter" idx="11"/>
          </p:nvPr>
        </p:nvSpPr>
        <p:spPr/>
        <p:txBody>
          <a:bodyPr/>
          <a:lstStyle>
            <a:lvl1pPr>
              <a:defRPr/>
            </a:lvl1pPr>
          </a:lstStyle>
          <a:p>
            <a:endParaRPr lang="zh-CN" altLang="zh-CN"/>
          </a:p>
        </p:txBody>
      </p:sp>
      <p:sp>
        <p:nvSpPr>
          <p:cNvPr id="7" name="灯片编号占位符 6"/>
          <p:cNvSpPr>
            <a:spLocks noGrp="1"/>
          </p:cNvSpPr>
          <p:nvPr>
            <p:ph type="sldNum" sz="quarter" idx="12"/>
          </p:nvPr>
        </p:nvSpPr>
        <p:spPr/>
        <p:txBody>
          <a:bodyPr/>
          <a:lstStyle>
            <a:lvl1pPr>
              <a:defRPr/>
            </a:lvl1pPr>
          </a:lstStyle>
          <a:p>
            <a:fld id="{0527C16E-8B9E-4E9C-AEA1-9079DC27BA52}" type="slidenum">
              <a:rPr lang="zh-CN" altLang="en-US"/>
              <a:pPr/>
              <a:t>‹#›</a:t>
            </a:fld>
            <a:endParaRPr lang="zh-CN" altLang="en-US" sz="2400">
              <a:solidFill>
                <a:srgbClr val="000000"/>
              </a:solidFill>
              <a:latin typeface="Arial" panose="020B0604020202020204" pitchFamily="34" charset="0"/>
              <a:ea typeface="宋体" panose="02010600030101010101" pitchFamily="2" charset="-122"/>
            </a:endParaRPr>
          </a:p>
        </p:txBody>
      </p:sp>
    </p:spTree>
    <p:extLst>
      <p:ext uri="{BB962C8B-B14F-4D97-AF65-F5344CB8AC3E}">
        <p14:creationId xmlns:p14="http://schemas.microsoft.com/office/powerpoint/2010/main" val="986712473"/>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318" y="457200"/>
            <a:ext cx="3932767" cy="1600200"/>
          </a:xfrm>
        </p:spPr>
        <p:txBody>
          <a:bodyPr anchor="b"/>
          <a:lstStyle>
            <a:lvl1pPr>
              <a:defRPr sz="4267"/>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717" y="988485"/>
            <a:ext cx="6172200" cy="4872567"/>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zh-CN" altLang="en-US"/>
          </a:p>
        </p:txBody>
      </p:sp>
      <p:sp>
        <p:nvSpPr>
          <p:cNvPr id="4" name="文本占位符 3"/>
          <p:cNvSpPr>
            <a:spLocks noGrp="1"/>
          </p:cNvSpPr>
          <p:nvPr>
            <p:ph type="body" sz="half" idx="2"/>
          </p:nvPr>
        </p:nvSpPr>
        <p:spPr>
          <a:xfrm>
            <a:off x="840318" y="2057400"/>
            <a:ext cx="3932767" cy="3812117"/>
          </a:xfrm>
        </p:spPr>
        <p:txBody>
          <a:bodyPr/>
          <a:lstStyle>
            <a:lvl1pPr marL="0" indent="0">
              <a:buNone/>
              <a:defRPr sz="2133"/>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fld id="{43BC3AF3-AA53-41A9-801E-2805DBF32CA3}" type="datetime1">
              <a:rPr lang="zh-CN" altLang="en-US"/>
              <a:pPr/>
              <a:t>2017/7/19</a:t>
            </a:fld>
            <a:endParaRPr lang="zh-CN" altLang="en-US" sz="2400">
              <a:solidFill>
                <a:srgbClr val="000000"/>
              </a:solidFill>
              <a:latin typeface="Arial" panose="020B0604020202020204" pitchFamily="34" charset="0"/>
              <a:ea typeface="宋体" panose="02010600030101010101" pitchFamily="2" charset="-122"/>
            </a:endParaRPr>
          </a:p>
        </p:txBody>
      </p:sp>
      <p:sp>
        <p:nvSpPr>
          <p:cNvPr id="6" name="页脚占位符 5"/>
          <p:cNvSpPr>
            <a:spLocks noGrp="1"/>
          </p:cNvSpPr>
          <p:nvPr>
            <p:ph type="ftr" sz="quarter" idx="11"/>
          </p:nvPr>
        </p:nvSpPr>
        <p:spPr/>
        <p:txBody>
          <a:bodyPr/>
          <a:lstStyle>
            <a:lvl1pPr>
              <a:defRPr/>
            </a:lvl1pPr>
          </a:lstStyle>
          <a:p>
            <a:endParaRPr lang="zh-CN" altLang="zh-CN"/>
          </a:p>
        </p:txBody>
      </p:sp>
      <p:sp>
        <p:nvSpPr>
          <p:cNvPr id="7" name="灯片编号占位符 6"/>
          <p:cNvSpPr>
            <a:spLocks noGrp="1"/>
          </p:cNvSpPr>
          <p:nvPr>
            <p:ph type="sldNum" sz="quarter" idx="12"/>
          </p:nvPr>
        </p:nvSpPr>
        <p:spPr/>
        <p:txBody>
          <a:bodyPr/>
          <a:lstStyle>
            <a:lvl1pPr>
              <a:defRPr/>
            </a:lvl1pPr>
          </a:lstStyle>
          <a:p>
            <a:fld id="{AE6F0C89-DC41-41E8-BD67-081F711CB6DB}" type="slidenum">
              <a:rPr lang="zh-CN" altLang="en-US"/>
              <a:pPr/>
              <a:t>‹#›</a:t>
            </a:fld>
            <a:endParaRPr lang="zh-CN" altLang="en-US" sz="2400">
              <a:solidFill>
                <a:srgbClr val="000000"/>
              </a:solidFill>
              <a:latin typeface="Arial" panose="020B0604020202020204" pitchFamily="34" charset="0"/>
              <a:ea typeface="宋体" panose="02010600030101010101" pitchFamily="2" charset="-122"/>
            </a:endParaRPr>
          </a:p>
        </p:txBody>
      </p:sp>
    </p:spTree>
    <p:extLst>
      <p:ext uri="{BB962C8B-B14F-4D97-AF65-F5344CB8AC3E}">
        <p14:creationId xmlns:p14="http://schemas.microsoft.com/office/powerpoint/2010/main" val="3279160059"/>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43BC3AF3-AA53-41A9-801E-2805DBF32CA3}" type="datetime1">
              <a:rPr lang="zh-CN" altLang="en-US"/>
              <a:pPr/>
              <a:t>2017/7/19</a:t>
            </a:fld>
            <a:endParaRPr lang="zh-CN" altLang="en-US" sz="2400">
              <a:solidFill>
                <a:srgbClr val="000000"/>
              </a:solidFill>
              <a:latin typeface="Arial" panose="020B0604020202020204" pitchFamily="34" charset="0"/>
              <a:ea typeface="宋体" panose="02010600030101010101" pitchFamily="2" charset="-122"/>
            </a:endParaRPr>
          </a:p>
        </p:txBody>
      </p:sp>
      <p:sp>
        <p:nvSpPr>
          <p:cNvPr id="5" name="页脚占位符 4"/>
          <p:cNvSpPr>
            <a:spLocks noGrp="1"/>
          </p:cNvSpPr>
          <p:nvPr>
            <p:ph type="ftr" sz="quarter" idx="11"/>
          </p:nvPr>
        </p:nvSpPr>
        <p:spPr/>
        <p:txBody>
          <a:bodyPr/>
          <a:lstStyle>
            <a:lvl1pPr>
              <a:defRPr/>
            </a:lvl1pPr>
          </a:lstStyle>
          <a:p>
            <a:endParaRPr lang="zh-CN" altLang="zh-CN"/>
          </a:p>
        </p:txBody>
      </p:sp>
      <p:sp>
        <p:nvSpPr>
          <p:cNvPr id="6" name="灯片编号占位符 5"/>
          <p:cNvSpPr>
            <a:spLocks noGrp="1"/>
          </p:cNvSpPr>
          <p:nvPr>
            <p:ph type="sldNum" sz="quarter" idx="12"/>
          </p:nvPr>
        </p:nvSpPr>
        <p:spPr/>
        <p:txBody>
          <a:bodyPr/>
          <a:lstStyle>
            <a:lvl1pPr>
              <a:defRPr/>
            </a:lvl1pPr>
          </a:lstStyle>
          <a:p>
            <a:fld id="{D45D90A1-AB38-4C22-BD53-8B53C0182443}" type="slidenum">
              <a:rPr lang="zh-CN" altLang="en-US"/>
              <a:pPr/>
              <a:t>‹#›</a:t>
            </a:fld>
            <a:endParaRPr lang="zh-CN" altLang="en-US" sz="2400">
              <a:solidFill>
                <a:srgbClr val="000000"/>
              </a:solidFill>
              <a:latin typeface="Arial" panose="020B0604020202020204" pitchFamily="34" charset="0"/>
              <a:ea typeface="宋体" panose="02010600030101010101" pitchFamily="2" charset="-122"/>
            </a:endParaRPr>
          </a:p>
        </p:txBody>
      </p:sp>
    </p:spTree>
    <p:extLst>
      <p:ext uri="{BB962C8B-B14F-4D97-AF65-F5344CB8AC3E}">
        <p14:creationId xmlns:p14="http://schemas.microsoft.com/office/powerpoint/2010/main" val="1614553881"/>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5167"/>
            <a:ext cx="2743200" cy="5850467"/>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5167"/>
            <a:ext cx="8026400" cy="5850467"/>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43BC3AF3-AA53-41A9-801E-2805DBF32CA3}" type="datetime1">
              <a:rPr lang="zh-CN" altLang="en-US"/>
              <a:pPr/>
              <a:t>2017/7/19</a:t>
            </a:fld>
            <a:endParaRPr lang="zh-CN" altLang="en-US" sz="2400">
              <a:solidFill>
                <a:srgbClr val="000000"/>
              </a:solidFill>
              <a:latin typeface="Arial" panose="020B0604020202020204" pitchFamily="34" charset="0"/>
              <a:ea typeface="宋体" panose="02010600030101010101" pitchFamily="2" charset="-122"/>
            </a:endParaRPr>
          </a:p>
        </p:txBody>
      </p:sp>
      <p:sp>
        <p:nvSpPr>
          <p:cNvPr id="5" name="页脚占位符 4"/>
          <p:cNvSpPr>
            <a:spLocks noGrp="1"/>
          </p:cNvSpPr>
          <p:nvPr>
            <p:ph type="ftr" sz="quarter" idx="11"/>
          </p:nvPr>
        </p:nvSpPr>
        <p:spPr/>
        <p:txBody>
          <a:bodyPr/>
          <a:lstStyle>
            <a:lvl1pPr>
              <a:defRPr/>
            </a:lvl1pPr>
          </a:lstStyle>
          <a:p>
            <a:endParaRPr lang="zh-CN" altLang="zh-CN"/>
          </a:p>
        </p:txBody>
      </p:sp>
      <p:sp>
        <p:nvSpPr>
          <p:cNvPr id="6" name="灯片编号占位符 5"/>
          <p:cNvSpPr>
            <a:spLocks noGrp="1"/>
          </p:cNvSpPr>
          <p:nvPr>
            <p:ph type="sldNum" sz="quarter" idx="12"/>
          </p:nvPr>
        </p:nvSpPr>
        <p:spPr/>
        <p:txBody>
          <a:bodyPr/>
          <a:lstStyle>
            <a:lvl1pPr>
              <a:defRPr/>
            </a:lvl1pPr>
          </a:lstStyle>
          <a:p>
            <a:fld id="{057ED185-CF2D-4B99-8B6C-4171A2CFAE42}" type="slidenum">
              <a:rPr lang="zh-CN" altLang="en-US"/>
              <a:pPr/>
              <a:t>‹#›</a:t>
            </a:fld>
            <a:endParaRPr lang="zh-CN" altLang="en-US" sz="2400">
              <a:solidFill>
                <a:srgbClr val="000000"/>
              </a:solidFill>
              <a:latin typeface="Arial" panose="020B0604020202020204" pitchFamily="34" charset="0"/>
              <a:ea typeface="宋体" panose="02010600030101010101" pitchFamily="2" charset="-122"/>
            </a:endParaRPr>
          </a:p>
        </p:txBody>
      </p:sp>
    </p:spTree>
    <p:extLst>
      <p:ext uri="{BB962C8B-B14F-4D97-AF65-F5344CB8AC3E}">
        <p14:creationId xmlns:p14="http://schemas.microsoft.com/office/powerpoint/2010/main" val="3297848335"/>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5167"/>
            <a:ext cx="10972800" cy="1143000"/>
          </a:xfr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609600" y="6356351"/>
            <a:ext cx="2844800" cy="366183"/>
          </a:xfrm>
        </p:spPr>
        <p:txBody>
          <a:bodyPr/>
          <a:lstStyle>
            <a:lvl1pPr>
              <a:defRPr/>
            </a:lvl1pPr>
          </a:lstStyle>
          <a:p>
            <a:fld id="{43BC3AF3-AA53-41A9-801E-2805DBF32CA3}" type="datetime1">
              <a:rPr lang="zh-CN" altLang="en-US"/>
              <a:pPr/>
              <a:t>2017/7/19</a:t>
            </a:fld>
            <a:endParaRPr lang="zh-CN" altLang="en-US" sz="2400">
              <a:solidFill>
                <a:srgbClr val="000000"/>
              </a:solidFill>
              <a:latin typeface="Arial" panose="020B0604020202020204" pitchFamily="34" charset="0"/>
              <a:ea typeface="宋体" panose="02010600030101010101" pitchFamily="2" charset="-122"/>
            </a:endParaRPr>
          </a:p>
        </p:txBody>
      </p:sp>
      <p:sp>
        <p:nvSpPr>
          <p:cNvPr id="4" name="页脚占位符 3"/>
          <p:cNvSpPr>
            <a:spLocks noGrp="1"/>
          </p:cNvSpPr>
          <p:nvPr>
            <p:ph type="ftr" sz="quarter" idx="11"/>
          </p:nvPr>
        </p:nvSpPr>
        <p:spPr>
          <a:xfrm>
            <a:off x="4165600" y="6356351"/>
            <a:ext cx="3860800" cy="366183"/>
          </a:xfrm>
        </p:spPr>
        <p:txBody>
          <a:bodyPr/>
          <a:lstStyle>
            <a:lvl1pPr>
              <a:defRPr/>
            </a:lvl1pPr>
          </a:lstStyle>
          <a:p>
            <a:endParaRPr lang="zh-CN" altLang="zh-CN"/>
          </a:p>
        </p:txBody>
      </p:sp>
      <p:sp>
        <p:nvSpPr>
          <p:cNvPr id="5" name="灯片编号占位符 4"/>
          <p:cNvSpPr>
            <a:spLocks noGrp="1"/>
          </p:cNvSpPr>
          <p:nvPr>
            <p:ph type="sldNum" sz="quarter" idx="12"/>
          </p:nvPr>
        </p:nvSpPr>
        <p:spPr>
          <a:xfrm>
            <a:off x="8737600" y="6356351"/>
            <a:ext cx="2844800" cy="366183"/>
          </a:xfrm>
        </p:spPr>
        <p:txBody>
          <a:bodyPr/>
          <a:lstStyle>
            <a:lvl1pPr>
              <a:defRPr/>
            </a:lvl1pPr>
          </a:lstStyle>
          <a:p>
            <a:fld id="{003B62AB-F519-42E0-8E21-4B65C6B61B28}" type="slidenum">
              <a:rPr lang="zh-CN" altLang="en-US"/>
              <a:pPr/>
              <a:t>‹#›</a:t>
            </a:fld>
            <a:endParaRPr lang="zh-CN" altLang="en-US" sz="2400">
              <a:solidFill>
                <a:srgbClr val="000000"/>
              </a:solidFill>
              <a:latin typeface="Arial" panose="020B0604020202020204" pitchFamily="34" charset="0"/>
              <a:ea typeface="宋体" panose="02010600030101010101" pitchFamily="2" charset="-122"/>
            </a:endParaRPr>
          </a:p>
        </p:txBody>
      </p:sp>
    </p:spTree>
    <p:extLst>
      <p:ext uri="{BB962C8B-B14F-4D97-AF65-F5344CB8AC3E}">
        <p14:creationId xmlns:p14="http://schemas.microsoft.com/office/powerpoint/2010/main" val="2750326283"/>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1833"/>
            <a:ext cx="9144000" cy="2387600"/>
          </a:xfrm>
        </p:spPr>
        <p:txBody>
          <a:bodyPr anchor="b"/>
          <a:lstStyle>
            <a:lvl1pPr algn="ctr">
              <a:defRPr sz="8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568"/>
            <a:ext cx="9144000"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fld id="{43BC3AF3-AA53-41A9-801E-2805DBF32CA3}" type="datetime1">
              <a:rPr lang="zh-CN" altLang="en-US"/>
              <a:pPr/>
              <a:t>2017/7/19</a:t>
            </a:fld>
            <a:endParaRPr lang="zh-CN" altLang="en-US" sz="2400">
              <a:solidFill>
                <a:srgbClr val="000000"/>
              </a:solidFill>
              <a:latin typeface="Arial" panose="020B0604020202020204" pitchFamily="34" charset="0"/>
              <a:ea typeface="宋体" panose="02010600030101010101" pitchFamily="2" charset="-122"/>
            </a:endParaRPr>
          </a:p>
        </p:txBody>
      </p:sp>
      <p:sp>
        <p:nvSpPr>
          <p:cNvPr id="5" name="页脚占位符 4"/>
          <p:cNvSpPr>
            <a:spLocks noGrp="1"/>
          </p:cNvSpPr>
          <p:nvPr>
            <p:ph type="ftr" sz="quarter" idx="11"/>
          </p:nvPr>
        </p:nvSpPr>
        <p:spPr/>
        <p:txBody>
          <a:bodyPr/>
          <a:lstStyle>
            <a:lvl1pPr>
              <a:defRPr/>
            </a:lvl1pPr>
          </a:lstStyle>
          <a:p>
            <a:endParaRPr lang="zh-CN" altLang="zh-CN"/>
          </a:p>
        </p:txBody>
      </p:sp>
      <p:sp>
        <p:nvSpPr>
          <p:cNvPr id="6" name="灯片编号占位符 5"/>
          <p:cNvSpPr>
            <a:spLocks noGrp="1"/>
          </p:cNvSpPr>
          <p:nvPr>
            <p:ph type="sldNum" sz="quarter" idx="12"/>
          </p:nvPr>
        </p:nvSpPr>
        <p:spPr/>
        <p:txBody>
          <a:bodyPr/>
          <a:lstStyle>
            <a:lvl1pPr>
              <a:defRPr/>
            </a:lvl1pPr>
          </a:lstStyle>
          <a:p>
            <a:fld id="{33E5D79E-010C-4F3C-A630-04651EC280E5}" type="slidenum">
              <a:rPr lang="zh-CN" altLang="en-US"/>
              <a:pPr/>
              <a:t>‹#›</a:t>
            </a:fld>
            <a:endParaRPr lang="zh-CN" altLang="en-US" sz="2400">
              <a:solidFill>
                <a:srgbClr val="000000"/>
              </a:solidFill>
              <a:latin typeface="Arial" panose="020B0604020202020204" pitchFamily="34" charset="0"/>
              <a:ea typeface="宋体" panose="02010600030101010101" pitchFamily="2" charset="-122"/>
            </a:endParaRPr>
          </a:p>
        </p:txBody>
      </p:sp>
    </p:spTree>
    <p:extLst>
      <p:ext uri="{BB962C8B-B14F-4D97-AF65-F5344CB8AC3E}">
        <p14:creationId xmlns:p14="http://schemas.microsoft.com/office/powerpoint/2010/main" val="814587430"/>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43BC3AF3-AA53-41A9-801E-2805DBF32CA3}" type="datetime1">
              <a:rPr lang="zh-CN" altLang="en-US"/>
              <a:pPr/>
              <a:t>2017/7/19</a:t>
            </a:fld>
            <a:endParaRPr lang="zh-CN" altLang="en-US" sz="2400">
              <a:solidFill>
                <a:srgbClr val="000000"/>
              </a:solidFill>
              <a:latin typeface="Arial" panose="020B0604020202020204" pitchFamily="34" charset="0"/>
              <a:ea typeface="宋体" panose="02010600030101010101" pitchFamily="2" charset="-122"/>
            </a:endParaRPr>
          </a:p>
        </p:txBody>
      </p:sp>
      <p:sp>
        <p:nvSpPr>
          <p:cNvPr id="5" name="页脚占位符 4"/>
          <p:cNvSpPr>
            <a:spLocks noGrp="1"/>
          </p:cNvSpPr>
          <p:nvPr>
            <p:ph type="ftr" sz="quarter" idx="11"/>
          </p:nvPr>
        </p:nvSpPr>
        <p:spPr/>
        <p:txBody>
          <a:bodyPr/>
          <a:lstStyle>
            <a:lvl1pPr>
              <a:defRPr/>
            </a:lvl1pPr>
          </a:lstStyle>
          <a:p>
            <a:endParaRPr lang="zh-CN" altLang="zh-CN"/>
          </a:p>
        </p:txBody>
      </p:sp>
      <p:sp>
        <p:nvSpPr>
          <p:cNvPr id="6" name="灯片编号占位符 5"/>
          <p:cNvSpPr>
            <a:spLocks noGrp="1"/>
          </p:cNvSpPr>
          <p:nvPr>
            <p:ph type="sldNum" sz="quarter" idx="12"/>
          </p:nvPr>
        </p:nvSpPr>
        <p:spPr/>
        <p:txBody>
          <a:bodyPr/>
          <a:lstStyle>
            <a:lvl1pPr>
              <a:defRPr/>
            </a:lvl1pPr>
          </a:lstStyle>
          <a:p>
            <a:fld id="{B670F173-46C2-43F3-8DA0-D67330281DAE}" type="slidenum">
              <a:rPr lang="zh-CN" altLang="en-US"/>
              <a:pPr/>
              <a:t>‹#›</a:t>
            </a:fld>
            <a:endParaRPr lang="zh-CN" altLang="en-US" sz="2400">
              <a:solidFill>
                <a:srgbClr val="000000"/>
              </a:solidFill>
              <a:latin typeface="Arial" panose="020B0604020202020204" pitchFamily="34" charset="0"/>
              <a:ea typeface="宋体" panose="02010600030101010101" pitchFamily="2" charset="-122"/>
            </a:endParaRPr>
          </a:p>
        </p:txBody>
      </p:sp>
    </p:spTree>
    <p:extLst>
      <p:ext uri="{BB962C8B-B14F-4D97-AF65-F5344CB8AC3E}">
        <p14:creationId xmlns:p14="http://schemas.microsoft.com/office/powerpoint/2010/main" val="798884130"/>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10267"/>
            <a:ext cx="10515600" cy="2853267"/>
          </a:xfrm>
        </p:spPr>
        <p:txBody>
          <a:bodyPr anchor="b"/>
          <a:lstStyle>
            <a:lvl1pPr>
              <a:defRPr sz="8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1" y="4588934"/>
            <a:ext cx="10515600" cy="1500717"/>
          </a:xfrm>
        </p:spPr>
        <p:txBody>
          <a:bodyPr/>
          <a:lstStyle>
            <a:lvl1pPr marL="0" indent="0">
              <a:buNone/>
              <a:defRPr sz="3200"/>
            </a:lvl1pPr>
            <a:lvl2pPr marL="609585" indent="0">
              <a:buNone/>
              <a:defRPr sz="2667"/>
            </a:lvl2pPr>
            <a:lvl3pPr marL="1219170" indent="0">
              <a:buNone/>
              <a:defRPr sz="2400"/>
            </a:lvl3pPr>
            <a:lvl4pPr marL="1828754" indent="0">
              <a:buNone/>
              <a:defRPr sz="2133"/>
            </a:lvl4pPr>
            <a:lvl5pPr marL="2438339" indent="0">
              <a:buNone/>
              <a:defRPr sz="2133"/>
            </a:lvl5pPr>
            <a:lvl6pPr marL="3047924" indent="0">
              <a:buNone/>
              <a:defRPr sz="2133"/>
            </a:lvl6pPr>
            <a:lvl7pPr marL="3657509" indent="0">
              <a:buNone/>
              <a:defRPr sz="2133"/>
            </a:lvl7pPr>
            <a:lvl8pPr marL="4267093" indent="0">
              <a:buNone/>
              <a:defRPr sz="2133"/>
            </a:lvl8pPr>
            <a:lvl9pPr marL="4876678" indent="0">
              <a:buNone/>
              <a:defRPr sz="2133"/>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fld id="{43BC3AF3-AA53-41A9-801E-2805DBF32CA3}" type="datetime1">
              <a:rPr lang="zh-CN" altLang="en-US"/>
              <a:pPr/>
              <a:t>2017/7/19</a:t>
            </a:fld>
            <a:endParaRPr lang="zh-CN" altLang="en-US" sz="2400">
              <a:solidFill>
                <a:srgbClr val="000000"/>
              </a:solidFill>
              <a:latin typeface="Arial" panose="020B0604020202020204" pitchFamily="34" charset="0"/>
              <a:ea typeface="宋体" panose="02010600030101010101" pitchFamily="2" charset="-122"/>
            </a:endParaRPr>
          </a:p>
        </p:txBody>
      </p:sp>
      <p:sp>
        <p:nvSpPr>
          <p:cNvPr id="5" name="页脚占位符 4"/>
          <p:cNvSpPr>
            <a:spLocks noGrp="1"/>
          </p:cNvSpPr>
          <p:nvPr>
            <p:ph type="ftr" sz="quarter" idx="11"/>
          </p:nvPr>
        </p:nvSpPr>
        <p:spPr/>
        <p:txBody>
          <a:bodyPr/>
          <a:lstStyle>
            <a:lvl1pPr>
              <a:defRPr/>
            </a:lvl1pPr>
          </a:lstStyle>
          <a:p>
            <a:endParaRPr lang="zh-CN" altLang="zh-CN"/>
          </a:p>
        </p:txBody>
      </p:sp>
      <p:sp>
        <p:nvSpPr>
          <p:cNvPr id="6" name="灯片编号占位符 5"/>
          <p:cNvSpPr>
            <a:spLocks noGrp="1"/>
          </p:cNvSpPr>
          <p:nvPr>
            <p:ph type="sldNum" sz="quarter" idx="12"/>
          </p:nvPr>
        </p:nvSpPr>
        <p:spPr/>
        <p:txBody>
          <a:bodyPr/>
          <a:lstStyle>
            <a:lvl1pPr>
              <a:defRPr/>
            </a:lvl1pPr>
          </a:lstStyle>
          <a:p>
            <a:fld id="{30B853CF-987C-4AB0-97F7-3BCFF449BFA2}" type="slidenum">
              <a:rPr lang="zh-CN" altLang="en-US"/>
              <a:pPr/>
              <a:t>‹#›</a:t>
            </a:fld>
            <a:endParaRPr lang="zh-CN" altLang="en-US" sz="2400">
              <a:solidFill>
                <a:srgbClr val="000000"/>
              </a:solidFill>
              <a:latin typeface="Arial" panose="020B0604020202020204" pitchFamily="34" charset="0"/>
              <a:ea typeface="宋体" panose="02010600030101010101" pitchFamily="2" charset="-122"/>
            </a:endParaRPr>
          </a:p>
        </p:txBody>
      </p:sp>
    </p:spTree>
    <p:extLst>
      <p:ext uri="{BB962C8B-B14F-4D97-AF65-F5344CB8AC3E}">
        <p14:creationId xmlns:p14="http://schemas.microsoft.com/office/powerpoint/2010/main" val="1423989976"/>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1"/>
            <a:ext cx="5384800" cy="452543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97600" y="1600201"/>
            <a:ext cx="5384800" cy="452543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a:lvl1pPr>
          </a:lstStyle>
          <a:p>
            <a:fld id="{43BC3AF3-AA53-41A9-801E-2805DBF32CA3}" type="datetime1">
              <a:rPr lang="zh-CN" altLang="en-US"/>
              <a:pPr/>
              <a:t>2017/7/19</a:t>
            </a:fld>
            <a:endParaRPr lang="zh-CN" altLang="en-US" sz="2400">
              <a:solidFill>
                <a:srgbClr val="000000"/>
              </a:solidFill>
              <a:latin typeface="Arial" panose="020B0604020202020204" pitchFamily="34" charset="0"/>
              <a:ea typeface="宋体" panose="02010600030101010101" pitchFamily="2" charset="-122"/>
            </a:endParaRPr>
          </a:p>
        </p:txBody>
      </p:sp>
      <p:sp>
        <p:nvSpPr>
          <p:cNvPr id="6" name="页脚占位符 5"/>
          <p:cNvSpPr>
            <a:spLocks noGrp="1"/>
          </p:cNvSpPr>
          <p:nvPr>
            <p:ph type="ftr" sz="quarter" idx="11"/>
          </p:nvPr>
        </p:nvSpPr>
        <p:spPr/>
        <p:txBody>
          <a:bodyPr/>
          <a:lstStyle>
            <a:lvl1pPr>
              <a:defRPr/>
            </a:lvl1pPr>
          </a:lstStyle>
          <a:p>
            <a:endParaRPr lang="zh-CN" altLang="zh-CN"/>
          </a:p>
        </p:txBody>
      </p:sp>
      <p:sp>
        <p:nvSpPr>
          <p:cNvPr id="7" name="灯片编号占位符 6"/>
          <p:cNvSpPr>
            <a:spLocks noGrp="1"/>
          </p:cNvSpPr>
          <p:nvPr>
            <p:ph type="sldNum" sz="quarter" idx="12"/>
          </p:nvPr>
        </p:nvSpPr>
        <p:spPr/>
        <p:txBody>
          <a:bodyPr/>
          <a:lstStyle>
            <a:lvl1pPr>
              <a:defRPr/>
            </a:lvl1pPr>
          </a:lstStyle>
          <a:p>
            <a:fld id="{1A6D8C57-C3F1-4DCF-AE26-661E32FAB5C3}" type="slidenum">
              <a:rPr lang="zh-CN" altLang="en-US"/>
              <a:pPr/>
              <a:t>‹#›</a:t>
            </a:fld>
            <a:endParaRPr lang="zh-CN" altLang="en-US" sz="2400">
              <a:solidFill>
                <a:srgbClr val="000000"/>
              </a:solidFill>
              <a:latin typeface="Arial" panose="020B0604020202020204" pitchFamily="34" charset="0"/>
              <a:ea typeface="宋体" panose="02010600030101010101" pitchFamily="2" charset="-122"/>
            </a:endParaRPr>
          </a:p>
        </p:txBody>
      </p:sp>
    </p:spTree>
    <p:extLst>
      <p:ext uri="{BB962C8B-B14F-4D97-AF65-F5344CB8AC3E}">
        <p14:creationId xmlns:p14="http://schemas.microsoft.com/office/powerpoint/2010/main" val="4190935699"/>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317" y="366185"/>
            <a:ext cx="10515600" cy="132503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40318" y="1680634"/>
            <a:ext cx="5158316" cy="825500"/>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zh-CN" altLang="en-US" smtClean="0"/>
              <a:t>单击此处编辑母版文本样式</a:t>
            </a:r>
          </a:p>
        </p:txBody>
      </p:sp>
      <p:sp>
        <p:nvSpPr>
          <p:cNvPr id="4" name="内容占位符 3"/>
          <p:cNvSpPr>
            <a:spLocks noGrp="1"/>
          </p:cNvSpPr>
          <p:nvPr>
            <p:ph sz="half" idx="2"/>
          </p:nvPr>
        </p:nvSpPr>
        <p:spPr>
          <a:xfrm>
            <a:off x="840318" y="2506133"/>
            <a:ext cx="5158316" cy="36830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0634"/>
            <a:ext cx="5183717" cy="825500"/>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6133"/>
            <a:ext cx="5183717" cy="36830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a:lvl1pPr>
          </a:lstStyle>
          <a:p>
            <a:fld id="{43BC3AF3-AA53-41A9-801E-2805DBF32CA3}" type="datetime1">
              <a:rPr lang="zh-CN" altLang="en-US"/>
              <a:pPr/>
              <a:t>2017/7/19</a:t>
            </a:fld>
            <a:endParaRPr lang="zh-CN" altLang="en-US" sz="2400">
              <a:solidFill>
                <a:srgbClr val="000000"/>
              </a:solidFill>
              <a:latin typeface="Arial" panose="020B0604020202020204" pitchFamily="34" charset="0"/>
              <a:ea typeface="宋体" panose="02010600030101010101" pitchFamily="2" charset="-122"/>
            </a:endParaRPr>
          </a:p>
        </p:txBody>
      </p:sp>
      <p:sp>
        <p:nvSpPr>
          <p:cNvPr id="8" name="页脚占位符 7"/>
          <p:cNvSpPr>
            <a:spLocks noGrp="1"/>
          </p:cNvSpPr>
          <p:nvPr>
            <p:ph type="ftr" sz="quarter" idx="11"/>
          </p:nvPr>
        </p:nvSpPr>
        <p:spPr/>
        <p:txBody>
          <a:bodyPr/>
          <a:lstStyle>
            <a:lvl1pPr>
              <a:defRPr/>
            </a:lvl1pPr>
          </a:lstStyle>
          <a:p>
            <a:endParaRPr lang="zh-CN" altLang="zh-CN"/>
          </a:p>
        </p:txBody>
      </p:sp>
      <p:sp>
        <p:nvSpPr>
          <p:cNvPr id="9" name="灯片编号占位符 8"/>
          <p:cNvSpPr>
            <a:spLocks noGrp="1"/>
          </p:cNvSpPr>
          <p:nvPr>
            <p:ph type="sldNum" sz="quarter" idx="12"/>
          </p:nvPr>
        </p:nvSpPr>
        <p:spPr/>
        <p:txBody>
          <a:bodyPr/>
          <a:lstStyle>
            <a:lvl1pPr>
              <a:defRPr/>
            </a:lvl1pPr>
          </a:lstStyle>
          <a:p>
            <a:fld id="{66D99AD1-A0D7-4885-BA27-2675E82AFDEB}" type="slidenum">
              <a:rPr lang="zh-CN" altLang="en-US"/>
              <a:pPr/>
              <a:t>‹#›</a:t>
            </a:fld>
            <a:endParaRPr lang="zh-CN" altLang="en-US" sz="2400">
              <a:solidFill>
                <a:srgbClr val="000000"/>
              </a:solidFill>
              <a:latin typeface="Arial" panose="020B0604020202020204" pitchFamily="34" charset="0"/>
              <a:ea typeface="宋体" panose="02010600030101010101" pitchFamily="2" charset="-122"/>
            </a:endParaRPr>
          </a:p>
        </p:txBody>
      </p:sp>
    </p:spTree>
    <p:extLst>
      <p:ext uri="{BB962C8B-B14F-4D97-AF65-F5344CB8AC3E}">
        <p14:creationId xmlns:p14="http://schemas.microsoft.com/office/powerpoint/2010/main" val="3905380754"/>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a:lvl1pPr>
          </a:lstStyle>
          <a:p>
            <a:fld id="{43BC3AF3-AA53-41A9-801E-2805DBF32CA3}" type="datetime1">
              <a:rPr lang="zh-CN" altLang="en-US"/>
              <a:pPr/>
              <a:t>2017/7/19</a:t>
            </a:fld>
            <a:endParaRPr lang="zh-CN" altLang="en-US" sz="2400">
              <a:solidFill>
                <a:srgbClr val="000000"/>
              </a:solidFill>
              <a:latin typeface="Arial" panose="020B0604020202020204" pitchFamily="34" charset="0"/>
              <a:ea typeface="宋体" panose="02010600030101010101" pitchFamily="2" charset="-122"/>
            </a:endParaRPr>
          </a:p>
        </p:txBody>
      </p:sp>
      <p:sp>
        <p:nvSpPr>
          <p:cNvPr id="4" name="页脚占位符 3"/>
          <p:cNvSpPr>
            <a:spLocks noGrp="1"/>
          </p:cNvSpPr>
          <p:nvPr>
            <p:ph type="ftr" sz="quarter" idx="11"/>
          </p:nvPr>
        </p:nvSpPr>
        <p:spPr/>
        <p:txBody>
          <a:bodyPr/>
          <a:lstStyle>
            <a:lvl1pPr>
              <a:defRPr/>
            </a:lvl1pPr>
          </a:lstStyle>
          <a:p>
            <a:endParaRPr lang="zh-CN" altLang="zh-CN"/>
          </a:p>
        </p:txBody>
      </p:sp>
      <p:sp>
        <p:nvSpPr>
          <p:cNvPr id="5" name="灯片编号占位符 4"/>
          <p:cNvSpPr>
            <a:spLocks noGrp="1"/>
          </p:cNvSpPr>
          <p:nvPr>
            <p:ph type="sldNum" sz="quarter" idx="12"/>
          </p:nvPr>
        </p:nvSpPr>
        <p:spPr/>
        <p:txBody>
          <a:bodyPr/>
          <a:lstStyle>
            <a:lvl1pPr>
              <a:defRPr/>
            </a:lvl1pPr>
          </a:lstStyle>
          <a:p>
            <a:fld id="{F461625A-E2B5-45F4-A93B-363D706CFABA}" type="slidenum">
              <a:rPr lang="zh-CN" altLang="en-US"/>
              <a:pPr/>
              <a:t>‹#›</a:t>
            </a:fld>
            <a:endParaRPr lang="zh-CN" altLang="en-US" sz="2400">
              <a:solidFill>
                <a:srgbClr val="000000"/>
              </a:solidFill>
              <a:latin typeface="Arial" panose="020B0604020202020204" pitchFamily="34" charset="0"/>
              <a:ea typeface="宋体" panose="02010600030101010101" pitchFamily="2" charset="-122"/>
            </a:endParaRPr>
          </a:p>
        </p:txBody>
      </p:sp>
    </p:spTree>
    <p:extLst>
      <p:ext uri="{BB962C8B-B14F-4D97-AF65-F5344CB8AC3E}">
        <p14:creationId xmlns:p14="http://schemas.microsoft.com/office/powerpoint/2010/main" val="3436450917"/>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fld id="{43BC3AF3-AA53-41A9-801E-2805DBF32CA3}" type="datetime1">
              <a:rPr lang="zh-CN" altLang="en-US"/>
              <a:pPr/>
              <a:t>2017/7/19</a:t>
            </a:fld>
            <a:endParaRPr lang="zh-CN" altLang="en-US" sz="2400">
              <a:solidFill>
                <a:srgbClr val="000000"/>
              </a:solidFill>
              <a:latin typeface="Arial" panose="020B0604020202020204" pitchFamily="34" charset="0"/>
              <a:ea typeface="宋体" panose="02010600030101010101" pitchFamily="2" charset="-122"/>
            </a:endParaRPr>
          </a:p>
        </p:txBody>
      </p:sp>
      <p:sp>
        <p:nvSpPr>
          <p:cNvPr id="3" name="页脚占位符 2"/>
          <p:cNvSpPr>
            <a:spLocks noGrp="1"/>
          </p:cNvSpPr>
          <p:nvPr>
            <p:ph type="ftr" sz="quarter" idx="11"/>
          </p:nvPr>
        </p:nvSpPr>
        <p:spPr/>
        <p:txBody>
          <a:bodyPr/>
          <a:lstStyle>
            <a:lvl1pPr>
              <a:defRPr/>
            </a:lvl1pPr>
          </a:lstStyle>
          <a:p>
            <a:endParaRPr lang="zh-CN" altLang="zh-CN"/>
          </a:p>
        </p:txBody>
      </p:sp>
      <p:sp>
        <p:nvSpPr>
          <p:cNvPr id="4" name="灯片编号占位符 3"/>
          <p:cNvSpPr>
            <a:spLocks noGrp="1"/>
          </p:cNvSpPr>
          <p:nvPr>
            <p:ph type="sldNum" sz="quarter" idx="12"/>
          </p:nvPr>
        </p:nvSpPr>
        <p:spPr/>
        <p:txBody>
          <a:bodyPr/>
          <a:lstStyle>
            <a:lvl1pPr>
              <a:defRPr/>
            </a:lvl1pPr>
          </a:lstStyle>
          <a:p>
            <a:fld id="{84F49AD1-F23A-46F6-BCA1-0BC719FACB40}" type="slidenum">
              <a:rPr lang="zh-CN" altLang="en-US"/>
              <a:pPr/>
              <a:t>‹#›</a:t>
            </a:fld>
            <a:endParaRPr lang="zh-CN" altLang="en-US" sz="2400">
              <a:solidFill>
                <a:srgbClr val="000000"/>
              </a:solidFill>
              <a:latin typeface="Arial" panose="020B0604020202020204" pitchFamily="34" charset="0"/>
              <a:ea typeface="宋体" panose="02010600030101010101" pitchFamily="2" charset="-122"/>
            </a:endParaRPr>
          </a:p>
        </p:txBody>
      </p:sp>
    </p:spTree>
    <p:extLst>
      <p:ext uri="{BB962C8B-B14F-4D97-AF65-F5344CB8AC3E}">
        <p14:creationId xmlns:p14="http://schemas.microsoft.com/office/powerpoint/2010/main" val="1141029742"/>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318" y="457200"/>
            <a:ext cx="3932767" cy="1600200"/>
          </a:xfrm>
        </p:spPr>
        <p:txBody>
          <a:bodyPr anchor="b"/>
          <a:lstStyle>
            <a:lvl1pPr>
              <a:defRPr sz="4267"/>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717" y="988485"/>
            <a:ext cx="6172200" cy="4872567"/>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40318" y="2057400"/>
            <a:ext cx="3932767" cy="3812117"/>
          </a:xfrm>
        </p:spPr>
        <p:txBody>
          <a:bodyPr/>
          <a:lstStyle>
            <a:lvl1pPr marL="0" indent="0">
              <a:buNone/>
              <a:defRPr sz="2133"/>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fld id="{43BC3AF3-AA53-41A9-801E-2805DBF32CA3}" type="datetime1">
              <a:rPr lang="zh-CN" altLang="en-US"/>
              <a:pPr/>
              <a:t>2017/7/19</a:t>
            </a:fld>
            <a:endParaRPr lang="zh-CN" altLang="en-US" sz="2400">
              <a:solidFill>
                <a:srgbClr val="000000"/>
              </a:solidFill>
              <a:latin typeface="Arial" panose="020B0604020202020204" pitchFamily="34" charset="0"/>
              <a:ea typeface="宋体" panose="02010600030101010101" pitchFamily="2" charset="-122"/>
            </a:endParaRPr>
          </a:p>
        </p:txBody>
      </p:sp>
      <p:sp>
        <p:nvSpPr>
          <p:cNvPr id="6" name="页脚占位符 5"/>
          <p:cNvSpPr>
            <a:spLocks noGrp="1"/>
          </p:cNvSpPr>
          <p:nvPr>
            <p:ph type="ftr" sz="quarter" idx="11"/>
          </p:nvPr>
        </p:nvSpPr>
        <p:spPr/>
        <p:txBody>
          <a:bodyPr/>
          <a:lstStyle>
            <a:lvl1pPr>
              <a:defRPr/>
            </a:lvl1pPr>
          </a:lstStyle>
          <a:p>
            <a:endParaRPr lang="zh-CN" altLang="zh-CN"/>
          </a:p>
        </p:txBody>
      </p:sp>
      <p:sp>
        <p:nvSpPr>
          <p:cNvPr id="7" name="灯片编号占位符 6"/>
          <p:cNvSpPr>
            <a:spLocks noGrp="1"/>
          </p:cNvSpPr>
          <p:nvPr>
            <p:ph type="sldNum" sz="quarter" idx="12"/>
          </p:nvPr>
        </p:nvSpPr>
        <p:spPr/>
        <p:txBody>
          <a:bodyPr/>
          <a:lstStyle>
            <a:lvl1pPr>
              <a:defRPr/>
            </a:lvl1pPr>
          </a:lstStyle>
          <a:p>
            <a:fld id="{0527C16E-8B9E-4E9C-AEA1-9079DC27BA52}" type="slidenum">
              <a:rPr lang="zh-CN" altLang="en-US"/>
              <a:pPr/>
              <a:t>‹#›</a:t>
            </a:fld>
            <a:endParaRPr lang="zh-CN" altLang="en-US" sz="2400">
              <a:solidFill>
                <a:srgbClr val="000000"/>
              </a:solidFill>
              <a:latin typeface="Arial" panose="020B0604020202020204" pitchFamily="34" charset="0"/>
              <a:ea typeface="宋体" panose="02010600030101010101" pitchFamily="2" charset="-122"/>
            </a:endParaRPr>
          </a:p>
        </p:txBody>
      </p:sp>
    </p:spTree>
    <p:extLst>
      <p:ext uri="{BB962C8B-B14F-4D97-AF65-F5344CB8AC3E}">
        <p14:creationId xmlns:p14="http://schemas.microsoft.com/office/powerpoint/2010/main" val="3183914110"/>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318" y="457200"/>
            <a:ext cx="3932767" cy="1600200"/>
          </a:xfrm>
        </p:spPr>
        <p:txBody>
          <a:bodyPr anchor="b"/>
          <a:lstStyle>
            <a:lvl1pPr>
              <a:defRPr sz="4267"/>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717" y="988485"/>
            <a:ext cx="6172200" cy="4872567"/>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zh-CN" altLang="en-US"/>
          </a:p>
        </p:txBody>
      </p:sp>
      <p:sp>
        <p:nvSpPr>
          <p:cNvPr id="4" name="文本占位符 3"/>
          <p:cNvSpPr>
            <a:spLocks noGrp="1"/>
          </p:cNvSpPr>
          <p:nvPr>
            <p:ph type="body" sz="half" idx="2"/>
          </p:nvPr>
        </p:nvSpPr>
        <p:spPr>
          <a:xfrm>
            <a:off x="840318" y="2057400"/>
            <a:ext cx="3932767" cy="3812117"/>
          </a:xfrm>
        </p:spPr>
        <p:txBody>
          <a:bodyPr/>
          <a:lstStyle>
            <a:lvl1pPr marL="0" indent="0">
              <a:buNone/>
              <a:defRPr sz="2133"/>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fld id="{43BC3AF3-AA53-41A9-801E-2805DBF32CA3}" type="datetime1">
              <a:rPr lang="zh-CN" altLang="en-US"/>
              <a:pPr/>
              <a:t>2017/7/19</a:t>
            </a:fld>
            <a:endParaRPr lang="zh-CN" altLang="en-US" sz="2400">
              <a:solidFill>
                <a:srgbClr val="000000"/>
              </a:solidFill>
              <a:latin typeface="Arial" panose="020B0604020202020204" pitchFamily="34" charset="0"/>
              <a:ea typeface="宋体" panose="02010600030101010101" pitchFamily="2" charset="-122"/>
            </a:endParaRPr>
          </a:p>
        </p:txBody>
      </p:sp>
      <p:sp>
        <p:nvSpPr>
          <p:cNvPr id="6" name="页脚占位符 5"/>
          <p:cNvSpPr>
            <a:spLocks noGrp="1"/>
          </p:cNvSpPr>
          <p:nvPr>
            <p:ph type="ftr" sz="quarter" idx="11"/>
          </p:nvPr>
        </p:nvSpPr>
        <p:spPr/>
        <p:txBody>
          <a:bodyPr/>
          <a:lstStyle>
            <a:lvl1pPr>
              <a:defRPr/>
            </a:lvl1pPr>
          </a:lstStyle>
          <a:p>
            <a:endParaRPr lang="zh-CN" altLang="zh-CN"/>
          </a:p>
        </p:txBody>
      </p:sp>
      <p:sp>
        <p:nvSpPr>
          <p:cNvPr id="7" name="灯片编号占位符 6"/>
          <p:cNvSpPr>
            <a:spLocks noGrp="1"/>
          </p:cNvSpPr>
          <p:nvPr>
            <p:ph type="sldNum" sz="quarter" idx="12"/>
          </p:nvPr>
        </p:nvSpPr>
        <p:spPr/>
        <p:txBody>
          <a:bodyPr/>
          <a:lstStyle>
            <a:lvl1pPr>
              <a:defRPr/>
            </a:lvl1pPr>
          </a:lstStyle>
          <a:p>
            <a:fld id="{AE6F0C89-DC41-41E8-BD67-081F711CB6DB}" type="slidenum">
              <a:rPr lang="zh-CN" altLang="en-US"/>
              <a:pPr/>
              <a:t>‹#›</a:t>
            </a:fld>
            <a:endParaRPr lang="zh-CN" altLang="en-US" sz="2400">
              <a:solidFill>
                <a:srgbClr val="000000"/>
              </a:solidFill>
              <a:latin typeface="Arial" panose="020B0604020202020204" pitchFamily="34" charset="0"/>
              <a:ea typeface="宋体" panose="02010600030101010101" pitchFamily="2" charset="-122"/>
            </a:endParaRPr>
          </a:p>
        </p:txBody>
      </p:sp>
    </p:spTree>
    <p:extLst>
      <p:ext uri="{BB962C8B-B14F-4D97-AF65-F5344CB8AC3E}">
        <p14:creationId xmlns:p14="http://schemas.microsoft.com/office/powerpoint/2010/main" val="4236727412"/>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43BC3AF3-AA53-41A9-801E-2805DBF32CA3}" type="datetime1">
              <a:rPr lang="zh-CN" altLang="en-US"/>
              <a:pPr/>
              <a:t>2017/7/19</a:t>
            </a:fld>
            <a:endParaRPr lang="zh-CN" altLang="en-US" sz="2400">
              <a:solidFill>
                <a:srgbClr val="000000"/>
              </a:solidFill>
              <a:latin typeface="Arial" panose="020B0604020202020204" pitchFamily="34" charset="0"/>
              <a:ea typeface="宋体" panose="02010600030101010101" pitchFamily="2" charset="-122"/>
            </a:endParaRPr>
          </a:p>
        </p:txBody>
      </p:sp>
      <p:sp>
        <p:nvSpPr>
          <p:cNvPr id="5" name="页脚占位符 4"/>
          <p:cNvSpPr>
            <a:spLocks noGrp="1"/>
          </p:cNvSpPr>
          <p:nvPr>
            <p:ph type="ftr" sz="quarter" idx="11"/>
          </p:nvPr>
        </p:nvSpPr>
        <p:spPr/>
        <p:txBody>
          <a:bodyPr/>
          <a:lstStyle>
            <a:lvl1pPr>
              <a:defRPr/>
            </a:lvl1pPr>
          </a:lstStyle>
          <a:p>
            <a:endParaRPr lang="zh-CN" altLang="zh-CN"/>
          </a:p>
        </p:txBody>
      </p:sp>
      <p:sp>
        <p:nvSpPr>
          <p:cNvPr id="6" name="灯片编号占位符 5"/>
          <p:cNvSpPr>
            <a:spLocks noGrp="1"/>
          </p:cNvSpPr>
          <p:nvPr>
            <p:ph type="sldNum" sz="quarter" idx="12"/>
          </p:nvPr>
        </p:nvSpPr>
        <p:spPr/>
        <p:txBody>
          <a:bodyPr/>
          <a:lstStyle>
            <a:lvl1pPr>
              <a:defRPr/>
            </a:lvl1pPr>
          </a:lstStyle>
          <a:p>
            <a:fld id="{D45D90A1-AB38-4C22-BD53-8B53C0182443}" type="slidenum">
              <a:rPr lang="zh-CN" altLang="en-US"/>
              <a:pPr/>
              <a:t>‹#›</a:t>
            </a:fld>
            <a:endParaRPr lang="zh-CN" altLang="en-US" sz="2400">
              <a:solidFill>
                <a:srgbClr val="000000"/>
              </a:solidFill>
              <a:latin typeface="Arial" panose="020B0604020202020204" pitchFamily="34" charset="0"/>
              <a:ea typeface="宋体" panose="02010600030101010101" pitchFamily="2" charset="-122"/>
            </a:endParaRPr>
          </a:p>
        </p:txBody>
      </p:sp>
    </p:spTree>
    <p:extLst>
      <p:ext uri="{BB962C8B-B14F-4D97-AF65-F5344CB8AC3E}">
        <p14:creationId xmlns:p14="http://schemas.microsoft.com/office/powerpoint/2010/main" val="2180076889"/>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5167"/>
            <a:ext cx="2743200" cy="5850467"/>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5167"/>
            <a:ext cx="8026400" cy="5850467"/>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43BC3AF3-AA53-41A9-801E-2805DBF32CA3}" type="datetime1">
              <a:rPr lang="zh-CN" altLang="en-US"/>
              <a:pPr/>
              <a:t>2017/7/19</a:t>
            </a:fld>
            <a:endParaRPr lang="zh-CN" altLang="en-US" sz="2400">
              <a:solidFill>
                <a:srgbClr val="000000"/>
              </a:solidFill>
              <a:latin typeface="Arial" panose="020B0604020202020204" pitchFamily="34" charset="0"/>
              <a:ea typeface="宋体" panose="02010600030101010101" pitchFamily="2" charset="-122"/>
            </a:endParaRPr>
          </a:p>
        </p:txBody>
      </p:sp>
      <p:sp>
        <p:nvSpPr>
          <p:cNvPr id="5" name="页脚占位符 4"/>
          <p:cNvSpPr>
            <a:spLocks noGrp="1"/>
          </p:cNvSpPr>
          <p:nvPr>
            <p:ph type="ftr" sz="quarter" idx="11"/>
          </p:nvPr>
        </p:nvSpPr>
        <p:spPr/>
        <p:txBody>
          <a:bodyPr/>
          <a:lstStyle>
            <a:lvl1pPr>
              <a:defRPr/>
            </a:lvl1pPr>
          </a:lstStyle>
          <a:p>
            <a:endParaRPr lang="zh-CN" altLang="zh-CN"/>
          </a:p>
        </p:txBody>
      </p:sp>
      <p:sp>
        <p:nvSpPr>
          <p:cNvPr id="6" name="灯片编号占位符 5"/>
          <p:cNvSpPr>
            <a:spLocks noGrp="1"/>
          </p:cNvSpPr>
          <p:nvPr>
            <p:ph type="sldNum" sz="quarter" idx="12"/>
          </p:nvPr>
        </p:nvSpPr>
        <p:spPr/>
        <p:txBody>
          <a:bodyPr/>
          <a:lstStyle>
            <a:lvl1pPr>
              <a:defRPr/>
            </a:lvl1pPr>
          </a:lstStyle>
          <a:p>
            <a:fld id="{057ED185-CF2D-4B99-8B6C-4171A2CFAE42}" type="slidenum">
              <a:rPr lang="zh-CN" altLang="en-US"/>
              <a:pPr/>
              <a:t>‹#›</a:t>
            </a:fld>
            <a:endParaRPr lang="zh-CN" altLang="en-US" sz="2400">
              <a:solidFill>
                <a:srgbClr val="000000"/>
              </a:solidFill>
              <a:latin typeface="Arial" panose="020B0604020202020204" pitchFamily="34" charset="0"/>
              <a:ea typeface="宋体" panose="02010600030101010101" pitchFamily="2" charset="-122"/>
            </a:endParaRPr>
          </a:p>
        </p:txBody>
      </p:sp>
    </p:spTree>
    <p:extLst>
      <p:ext uri="{BB962C8B-B14F-4D97-AF65-F5344CB8AC3E}">
        <p14:creationId xmlns:p14="http://schemas.microsoft.com/office/powerpoint/2010/main" val="4239849887"/>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5167"/>
            <a:ext cx="10972800" cy="1143000"/>
          </a:xfr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609600" y="6356351"/>
            <a:ext cx="2844800" cy="366183"/>
          </a:xfrm>
        </p:spPr>
        <p:txBody>
          <a:bodyPr/>
          <a:lstStyle>
            <a:lvl1pPr>
              <a:defRPr/>
            </a:lvl1pPr>
          </a:lstStyle>
          <a:p>
            <a:fld id="{43BC3AF3-AA53-41A9-801E-2805DBF32CA3}" type="datetime1">
              <a:rPr lang="zh-CN" altLang="en-US"/>
              <a:pPr/>
              <a:t>2017/7/19</a:t>
            </a:fld>
            <a:endParaRPr lang="zh-CN" altLang="en-US" sz="2400">
              <a:solidFill>
                <a:srgbClr val="000000"/>
              </a:solidFill>
              <a:latin typeface="Arial" panose="020B0604020202020204" pitchFamily="34" charset="0"/>
              <a:ea typeface="宋体" panose="02010600030101010101" pitchFamily="2" charset="-122"/>
            </a:endParaRPr>
          </a:p>
        </p:txBody>
      </p:sp>
      <p:sp>
        <p:nvSpPr>
          <p:cNvPr id="4" name="页脚占位符 3"/>
          <p:cNvSpPr>
            <a:spLocks noGrp="1"/>
          </p:cNvSpPr>
          <p:nvPr>
            <p:ph type="ftr" sz="quarter" idx="11"/>
          </p:nvPr>
        </p:nvSpPr>
        <p:spPr>
          <a:xfrm>
            <a:off x="4165600" y="6356351"/>
            <a:ext cx="3860800" cy="366183"/>
          </a:xfrm>
        </p:spPr>
        <p:txBody>
          <a:bodyPr/>
          <a:lstStyle>
            <a:lvl1pPr>
              <a:defRPr/>
            </a:lvl1pPr>
          </a:lstStyle>
          <a:p>
            <a:endParaRPr lang="zh-CN" altLang="zh-CN"/>
          </a:p>
        </p:txBody>
      </p:sp>
      <p:sp>
        <p:nvSpPr>
          <p:cNvPr id="5" name="灯片编号占位符 4"/>
          <p:cNvSpPr>
            <a:spLocks noGrp="1"/>
          </p:cNvSpPr>
          <p:nvPr>
            <p:ph type="sldNum" sz="quarter" idx="12"/>
          </p:nvPr>
        </p:nvSpPr>
        <p:spPr>
          <a:xfrm>
            <a:off x="8737600" y="6356351"/>
            <a:ext cx="2844800" cy="366183"/>
          </a:xfrm>
        </p:spPr>
        <p:txBody>
          <a:bodyPr/>
          <a:lstStyle>
            <a:lvl1pPr>
              <a:defRPr/>
            </a:lvl1pPr>
          </a:lstStyle>
          <a:p>
            <a:fld id="{003B62AB-F519-42E0-8E21-4B65C6B61B28}" type="slidenum">
              <a:rPr lang="zh-CN" altLang="en-US"/>
              <a:pPr/>
              <a:t>‹#›</a:t>
            </a:fld>
            <a:endParaRPr lang="zh-CN" altLang="en-US" sz="2400">
              <a:solidFill>
                <a:srgbClr val="000000"/>
              </a:solidFill>
              <a:latin typeface="Arial" panose="020B0604020202020204" pitchFamily="34" charset="0"/>
              <a:ea typeface="宋体" panose="02010600030101010101" pitchFamily="2" charset="-122"/>
            </a:endParaRPr>
          </a:p>
        </p:txBody>
      </p:sp>
    </p:spTree>
    <p:extLst>
      <p:ext uri="{BB962C8B-B14F-4D97-AF65-F5344CB8AC3E}">
        <p14:creationId xmlns:p14="http://schemas.microsoft.com/office/powerpoint/2010/main" val="3797491015"/>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ACE6E3-A41B-4DC1-AAE8-9AF35CB17842}" type="datetimeFigureOut">
              <a:rPr lang="zh-CN" altLang="en-US" smtClean="0"/>
              <a:pPr/>
              <a:t>2017/7/19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360BE3-068C-4EB5-9075-3562E613AE59}" type="slidenum">
              <a:rPr lang="zh-CN" altLang="en-US" smtClean="0"/>
              <a:pPr/>
              <a:t>‹#›</a:t>
            </a:fld>
            <a:endParaRPr lang="zh-CN" altLang="en-US"/>
          </a:p>
        </p:txBody>
      </p:sp>
    </p:spTree>
    <p:extLst>
      <p:ext uri="{BB962C8B-B14F-4D97-AF65-F5344CB8AC3E}">
        <p14:creationId xmlns:p14="http://schemas.microsoft.com/office/powerpoint/2010/main" val="1561883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noChangeArrowheads="1"/>
          </p:cNvSpPr>
          <p:nvPr>
            <p:ph type="title" idx="4294967295"/>
          </p:nvPr>
        </p:nvSpPr>
        <p:spPr bwMode="auto">
          <a:xfrm>
            <a:off x="609600" y="275167"/>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sym typeface="Calibri" panose="020F0502020204030204" pitchFamily="34" charset="0"/>
              </a:rPr>
              <a:t>单击此处编辑母版标题样式</a:t>
            </a:r>
          </a:p>
        </p:txBody>
      </p:sp>
      <p:sp>
        <p:nvSpPr>
          <p:cNvPr id="1027" name="文本占位符 2"/>
          <p:cNvSpPr>
            <a:spLocks noGrp="1" noChangeArrowheads="1"/>
          </p:cNvSpPr>
          <p:nvPr>
            <p:ph type="body" idx="1"/>
          </p:nvPr>
        </p:nvSpPr>
        <p:spPr bwMode="auto">
          <a:xfrm>
            <a:off x="609600" y="1600201"/>
            <a:ext cx="10972800" cy="4525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sym typeface="Calibri" panose="020F0502020204030204" pitchFamily="34" charset="0"/>
              </a:rPr>
              <a:t>单击此处编辑母版文本样式</a:t>
            </a:r>
          </a:p>
          <a:p>
            <a:pPr lvl="1"/>
            <a:r>
              <a:rPr lang="zh-CN" altLang="zh-CN" smtClean="0">
                <a:sym typeface="Calibri" panose="020F0502020204030204" pitchFamily="34" charset="0"/>
              </a:rPr>
              <a:t>第二级</a:t>
            </a:r>
          </a:p>
          <a:p>
            <a:pPr lvl="2"/>
            <a:r>
              <a:rPr lang="zh-CN" altLang="zh-CN" smtClean="0">
                <a:sym typeface="Calibri" panose="020F0502020204030204" pitchFamily="34" charset="0"/>
              </a:rPr>
              <a:t>第三级</a:t>
            </a:r>
          </a:p>
          <a:p>
            <a:pPr lvl="3"/>
            <a:r>
              <a:rPr lang="zh-CN" altLang="zh-CN" smtClean="0">
                <a:sym typeface="Calibri" panose="020F0502020204030204" pitchFamily="34" charset="0"/>
              </a:rPr>
              <a:t>第四级</a:t>
            </a:r>
          </a:p>
          <a:p>
            <a:pPr lvl="4"/>
            <a:r>
              <a:rPr lang="zh-CN" altLang="zh-CN" smtClean="0">
                <a:sym typeface="Calibri" panose="020F0502020204030204" pitchFamily="34" charset="0"/>
              </a:rPr>
              <a:t>第五级</a:t>
            </a:r>
          </a:p>
        </p:txBody>
      </p:sp>
      <p:sp>
        <p:nvSpPr>
          <p:cNvPr id="1028" name="日期占位符 3"/>
          <p:cNvSpPr>
            <a:spLocks noGrp="1" noChangeArrowheads="1"/>
          </p:cNvSpPr>
          <p:nvPr>
            <p:ph type="dt" sz="half" idx="2"/>
          </p:nvPr>
        </p:nvSpPr>
        <p:spPr bwMode="auto">
          <a:xfrm>
            <a:off x="609600" y="6356351"/>
            <a:ext cx="2844800" cy="366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sz="1600">
                <a:solidFill>
                  <a:srgbClr val="898989"/>
                </a:solidFill>
                <a:latin typeface="+mn-lt"/>
                <a:ea typeface="+mn-ea"/>
                <a:sym typeface="微软雅黑" panose="020B0503020204020204" pitchFamily="34" charset="-122"/>
              </a:defRPr>
            </a:lvl1pPr>
          </a:lstStyle>
          <a:p>
            <a:pPr fontAlgn="base">
              <a:spcBef>
                <a:spcPct val="0"/>
              </a:spcBef>
              <a:spcAft>
                <a:spcPct val="0"/>
              </a:spcAft>
              <a:buFont typeface="Arial" panose="020B0604020202020204" pitchFamily="34" charset="0"/>
              <a:buNone/>
            </a:pPr>
            <a:fld id="{43BC3AF3-AA53-41A9-801E-2805DBF32CA3}" type="datetime1">
              <a:rPr lang="zh-CN" altLang="en-US" smtClean="0"/>
              <a:pPr fontAlgn="base">
                <a:spcBef>
                  <a:spcPct val="0"/>
                </a:spcBef>
                <a:spcAft>
                  <a:spcPct val="0"/>
                </a:spcAft>
                <a:buFont typeface="Arial" panose="020B0604020202020204" pitchFamily="34" charset="0"/>
                <a:buNone/>
              </a:pPr>
              <a:t>2017/7/19</a:t>
            </a:fld>
            <a:endParaRPr lang="zh-CN" altLang="en-US" sz="2400" smtClean="0">
              <a:solidFill>
                <a:srgbClr val="000000"/>
              </a:solidFill>
              <a:latin typeface="Arial" panose="020B0604020202020204" pitchFamily="34" charset="0"/>
              <a:ea typeface="宋体" panose="02010600030101010101" pitchFamily="2" charset="-122"/>
            </a:endParaRPr>
          </a:p>
        </p:txBody>
      </p:sp>
      <p:sp>
        <p:nvSpPr>
          <p:cNvPr id="1029" name="页脚占位符 4"/>
          <p:cNvSpPr>
            <a:spLocks noGrp="1" noChangeArrowheads="1"/>
          </p:cNvSpPr>
          <p:nvPr>
            <p:ph type="ftr" sz="quarter" idx="3"/>
          </p:nvPr>
        </p:nvSpPr>
        <p:spPr bwMode="auto">
          <a:xfrm>
            <a:off x="4165600" y="6356351"/>
            <a:ext cx="3860800" cy="366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a:defRPr sz="1600">
                <a:solidFill>
                  <a:srgbClr val="898989"/>
                </a:solidFill>
                <a:latin typeface="+mn-lt"/>
                <a:ea typeface="+mn-ea"/>
                <a:sym typeface="微软雅黑" panose="020B0503020204020204" pitchFamily="34" charset="-122"/>
              </a:defRPr>
            </a:lvl1pPr>
          </a:lstStyle>
          <a:p>
            <a:pPr fontAlgn="base">
              <a:spcBef>
                <a:spcPct val="0"/>
              </a:spcBef>
              <a:spcAft>
                <a:spcPct val="0"/>
              </a:spcAft>
              <a:buFont typeface="Arial" panose="020B0604020202020204" pitchFamily="34" charset="0"/>
              <a:buNone/>
            </a:pPr>
            <a:endParaRPr lang="zh-CN" altLang="zh-CN" smtClean="0"/>
          </a:p>
        </p:txBody>
      </p:sp>
      <p:sp>
        <p:nvSpPr>
          <p:cNvPr id="1030" name="灯片编号占位符 5"/>
          <p:cNvSpPr>
            <a:spLocks noGrp="1" noChangeArrowheads="1"/>
          </p:cNvSpPr>
          <p:nvPr>
            <p:ph type="sldNum" sz="quarter" idx="4"/>
          </p:nvPr>
        </p:nvSpPr>
        <p:spPr bwMode="auto">
          <a:xfrm>
            <a:off x="8737600" y="6356351"/>
            <a:ext cx="2844800" cy="366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a:defRPr sz="1600">
                <a:solidFill>
                  <a:srgbClr val="898989"/>
                </a:solidFill>
                <a:latin typeface="+mn-lt"/>
                <a:ea typeface="+mn-ea"/>
                <a:sym typeface="微软雅黑" panose="020B0503020204020204" pitchFamily="34" charset="-122"/>
              </a:defRPr>
            </a:lvl1pPr>
          </a:lstStyle>
          <a:p>
            <a:pPr fontAlgn="base">
              <a:spcBef>
                <a:spcPct val="0"/>
              </a:spcBef>
              <a:spcAft>
                <a:spcPct val="0"/>
              </a:spcAft>
              <a:buFont typeface="Arial" panose="020B0604020202020204" pitchFamily="34" charset="0"/>
              <a:buNone/>
            </a:pPr>
            <a:fld id="{A3937C31-278A-4EF3-9DCA-582E6B3D431E}" type="slidenum">
              <a:rPr lang="zh-CN" altLang="en-US" smtClean="0"/>
              <a:pPr fontAlgn="base">
                <a:spcBef>
                  <a:spcPct val="0"/>
                </a:spcBef>
                <a:spcAft>
                  <a:spcPct val="0"/>
                </a:spcAft>
                <a:buFont typeface="Arial" panose="020B0604020202020204" pitchFamily="34" charset="0"/>
                <a:buNone/>
              </a:pPr>
              <a:t>‹#›</a:t>
            </a:fld>
            <a:endParaRPr lang="zh-CN" altLang="en-US" sz="2400" smtClean="0">
              <a:solidFill>
                <a:srgbClr val="000000"/>
              </a:solidFill>
              <a:latin typeface="Arial" panose="020B0604020202020204" pitchFamily="34" charset="0"/>
              <a:ea typeface="宋体" panose="02010600030101010101" pitchFamily="2" charset="-122"/>
            </a:endParaRPr>
          </a:p>
        </p:txBody>
      </p:sp>
    </p:spTree>
    <p:extLst>
      <p:ext uri="{BB962C8B-B14F-4D97-AF65-F5344CB8AC3E}">
        <p14:creationId xmlns:p14="http://schemas.microsoft.com/office/powerpoint/2010/main" val="226124629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hf sldNum="0" hdr="0" ftr="0"/>
  <p:txStyles>
    <p:titleStyle>
      <a:lvl1pPr marL="1219170" indent="-1219170" algn="ctr" rtl="0" fontAlgn="base">
        <a:spcBef>
          <a:spcPct val="0"/>
        </a:spcBef>
        <a:spcAft>
          <a:spcPct val="0"/>
        </a:spcAft>
        <a:defRPr sz="5867" kern="1200">
          <a:solidFill>
            <a:schemeClr val="tx1"/>
          </a:solidFill>
          <a:latin typeface="+mj-lt"/>
          <a:ea typeface="+mj-ea"/>
          <a:cs typeface="+mj-cs"/>
          <a:sym typeface="Calibri" panose="020F0502020204030204" pitchFamily="34" charset="0"/>
        </a:defRPr>
      </a:lvl1pPr>
      <a:lvl2pPr marL="1219170" indent="-1219170" algn="ctr" rtl="0" fontAlgn="base">
        <a:spcBef>
          <a:spcPct val="0"/>
        </a:spcBef>
        <a:spcAft>
          <a:spcPct val="0"/>
        </a:spcAft>
        <a:defRPr sz="5867">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219170" indent="-1219170" algn="ctr" rtl="0" fontAlgn="base">
        <a:spcBef>
          <a:spcPct val="0"/>
        </a:spcBef>
        <a:spcAft>
          <a:spcPct val="0"/>
        </a:spcAft>
        <a:defRPr sz="5867">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219170" indent="-1219170" algn="ctr" rtl="0" fontAlgn="base">
        <a:spcBef>
          <a:spcPct val="0"/>
        </a:spcBef>
        <a:spcAft>
          <a:spcPct val="0"/>
        </a:spcAft>
        <a:defRPr sz="5867">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1219170" indent="-1219170" algn="ctr" rtl="0" fontAlgn="base">
        <a:spcBef>
          <a:spcPct val="0"/>
        </a:spcBef>
        <a:spcAft>
          <a:spcPct val="0"/>
        </a:spcAft>
        <a:defRPr sz="5867">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1828754" indent="-1219170" algn="ctr" rtl="0" fontAlgn="base">
        <a:spcBef>
          <a:spcPct val="0"/>
        </a:spcBef>
        <a:spcAft>
          <a:spcPct val="0"/>
        </a:spcAft>
        <a:defRPr sz="5867">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438339" indent="-1219170" algn="ctr" rtl="0" fontAlgn="base">
        <a:spcBef>
          <a:spcPct val="0"/>
        </a:spcBef>
        <a:spcAft>
          <a:spcPct val="0"/>
        </a:spcAft>
        <a:defRPr sz="5867">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047924" indent="-1219170" algn="ctr" rtl="0" fontAlgn="base">
        <a:spcBef>
          <a:spcPct val="0"/>
        </a:spcBef>
        <a:spcAft>
          <a:spcPct val="0"/>
        </a:spcAft>
        <a:defRPr sz="5867">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657509" indent="-1219170" algn="ctr" rtl="0" fontAlgn="base">
        <a:spcBef>
          <a:spcPct val="0"/>
        </a:spcBef>
        <a:spcAft>
          <a:spcPct val="0"/>
        </a:spcAft>
        <a:defRPr sz="5867">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p:titleStyle>
    <p:bodyStyle>
      <a:lvl1pPr marL="457189" indent="-457189" algn="l" rtl="0" fontAlgn="base">
        <a:spcBef>
          <a:spcPct val="20000"/>
        </a:spcBef>
        <a:spcAft>
          <a:spcPct val="0"/>
        </a:spcAft>
        <a:buFont typeface="Arial" panose="020B0604020202020204" pitchFamily="34" charset="0"/>
        <a:buChar char="•"/>
        <a:defRPr sz="4267" kern="1200">
          <a:solidFill>
            <a:schemeClr val="tx1"/>
          </a:solidFill>
          <a:latin typeface="+mn-lt"/>
          <a:ea typeface="+mn-ea"/>
          <a:cs typeface="+mn-cs"/>
          <a:sym typeface="Calibri" panose="020F0502020204030204" pitchFamily="34" charset="0"/>
        </a:defRPr>
      </a:lvl1pPr>
      <a:lvl2pPr marL="990575" indent="-380990" algn="l" rtl="0" fontAlgn="base">
        <a:spcBef>
          <a:spcPct val="20000"/>
        </a:spcBef>
        <a:spcAft>
          <a:spcPct val="0"/>
        </a:spcAft>
        <a:buFont typeface="Arial" panose="020B0604020202020204" pitchFamily="34" charset="0"/>
        <a:buChar char="–"/>
        <a:defRPr sz="3733" kern="1200">
          <a:solidFill>
            <a:schemeClr val="tx1"/>
          </a:solidFill>
          <a:latin typeface="+mn-lt"/>
          <a:ea typeface="+mn-ea"/>
          <a:cs typeface="+mn-cs"/>
          <a:sym typeface="Calibri" panose="020F0502020204030204" pitchFamily="34" charset="0"/>
        </a:defRPr>
      </a:lvl2pPr>
      <a:lvl3pPr marL="1523962" indent="-304792"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sym typeface="Calibri" panose="020F0502020204030204" pitchFamily="34" charset="0"/>
        </a:defRPr>
      </a:lvl3pPr>
      <a:lvl4pPr marL="2133547" indent="-304792" algn="l" rtl="0" fontAlgn="base">
        <a:spcBef>
          <a:spcPct val="20000"/>
        </a:spcBef>
        <a:spcAft>
          <a:spcPct val="0"/>
        </a:spcAft>
        <a:buFont typeface="Arial" panose="020B0604020202020204" pitchFamily="34" charset="0"/>
        <a:buChar char="–"/>
        <a:defRPr sz="2667" kern="1200">
          <a:solidFill>
            <a:schemeClr val="tx1"/>
          </a:solidFill>
          <a:latin typeface="+mn-lt"/>
          <a:ea typeface="+mn-ea"/>
          <a:cs typeface="+mn-cs"/>
          <a:sym typeface="Calibri" panose="020F0502020204030204" pitchFamily="34" charset="0"/>
        </a:defRPr>
      </a:lvl4pPr>
      <a:lvl5pPr marL="2743131" indent="-304792" algn="l" rtl="0" fontAlgn="base">
        <a:spcBef>
          <a:spcPct val="20000"/>
        </a:spcBef>
        <a:spcAft>
          <a:spcPct val="0"/>
        </a:spcAft>
        <a:buFont typeface="Arial" panose="020B0604020202020204" pitchFamily="34" charset="0"/>
        <a:buChar char="»"/>
        <a:defRPr sz="2667" kern="1200">
          <a:solidFill>
            <a:schemeClr val="tx1"/>
          </a:solidFill>
          <a:latin typeface="+mn-lt"/>
          <a:ea typeface="+mn-ea"/>
          <a:cs typeface="+mn-cs"/>
          <a:sym typeface="Calibri" panose="020F050202020403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noChangeArrowheads="1"/>
          </p:cNvSpPr>
          <p:nvPr>
            <p:ph type="title" idx="4294967295"/>
          </p:nvPr>
        </p:nvSpPr>
        <p:spPr bwMode="auto">
          <a:xfrm>
            <a:off x="609600" y="275167"/>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sym typeface="Calibri" panose="020F0502020204030204" pitchFamily="34" charset="0"/>
              </a:rPr>
              <a:t>单击此处编辑母版标题样式</a:t>
            </a:r>
          </a:p>
        </p:txBody>
      </p:sp>
      <p:sp>
        <p:nvSpPr>
          <p:cNvPr id="1027" name="文本占位符 2"/>
          <p:cNvSpPr>
            <a:spLocks noGrp="1" noChangeArrowheads="1"/>
          </p:cNvSpPr>
          <p:nvPr>
            <p:ph type="body" idx="1"/>
          </p:nvPr>
        </p:nvSpPr>
        <p:spPr bwMode="auto">
          <a:xfrm>
            <a:off x="609600" y="1600201"/>
            <a:ext cx="10972800" cy="4525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sym typeface="Calibri" panose="020F0502020204030204" pitchFamily="34" charset="0"/>
              </a:rPr>
              <a:t>单击此处编辑母版文本样式</a:t>
            </a:r>
          </a:p>
          <a:p>
            <a:pPr lvl="1"/>
            <a:r>
              <a:rPr lang="zh-CN" altLang="zh-CN" smtClean="0">
                <a:sym typeface="Calibri" panose="020F0502020204030204" pitchFamily="34" charset="0"/>
              </a:rPr>
              <a:t>第二级</a:t>
            </a:r>
          </a:p>
          <a:p>
            <a:pPr lvl="2"/>
            <a:r>
              <a:rPr lang="zh-CN" altLang="zh-CN" smtClean="0">
                <a:sym typeface="Calibri" panose="020F0502020204030204" pitchFamily="34" charset="0"/>
              </a:rPr>
              <a:t>第三级</a:t>
            </a:r>
          </a:p>
          <a:p>
            <a:pPr lvl="3"/>
            <a:r>
              <a:rPr lang="zh-CN" altLang="zh-CN" smtClean="0">
                <a:sym typeface="Calibri" panose="020F0502020204030204" pitchFamily="34" charset="0"/>
              </a:rPr>
              <a:t>第四级</a:t>
            </a:r>
          </a:p>
          <a:p>
            <a:pPr lvl="4"/>
            <a:r>
              <a:rPr lang="zh-CN" altLang="zh-CN" smtClean="0">
                <a:sym typeface="Calibri" panose="020F0502020204030204" pitchFamily="34" charset="0"/>
              </a:rPr>
              <a:t>第五级</a:t>
            </a:r>
          </a:p>
        </p:txBody>
      </p:sp>
      <p:sp>
        <p:nvSpPr>
          <p:cNvPr id="1028" name="日期占位符 3"/>
          <p:cNvSpPr>
            <a:spLocks noGrp="1" noChangeArrowheads="1"/>
          </p:cNvSpPr>
          <p:nvPr>
            <p:ph type="dt" sz="half" idx="2"/>
          </p:nvPr>
        </p:nvSpPr>
        <p:spPr bwMode="auto">
          <a:xfrm>
            <a:off x="609600" y="6356351"/>
            <a:ext cx="2844800" cy="366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sz="1600">
                <a:solidFill>
                  <a:srgbClr val="898989"/>
                </a:solidFill>
                <a:latin typeface="+mn-lt"/>
                <a:ea typeface="+mn-ea"/>
                <a:sym typeface="微软雅黑" panose="020B0503020204020204" pitchFamily="34" charset="-122"/>
              </a:defRPr>
            </a:lvl1pPr>
          </a:lstStyle>
          <a:p>
            <a:pPr fontAlgn="base">
              <a:spcBef>
                <a:spcPct val="0"/>
              </a:spcBef>
              <a:spcAft>
                <a:spcPct val="0"/>
              </a:spcAft>
              <a:buFont typeface="Arial" panose="020B0604020202020204" pitchFamily="34" charset="0"/>
              <a:buNone/>
            </a:pPr>
            <a:fld id="{43BC3AF3-AA53-41A9-801E-2805DBF32CA3}" type="datetime1">
              <a:rPr lang="zh-CN" altLang="en-US" smtClean="0"/>
              <a:pPr fontAlgn="base">
                <a:spcBef>
                  <a:spcPct val="0"/>
                </a:spcBef>
                <a:spcAft>
                  <a:spcPct val="0"/>
                </a:spcAft>
                <a:buFont typeface="Arial" panose="020B0604020202020204" pitchFamily="34" charset="0"/>
                <a:buNone/>
              </a:pPr>
              <a:t>2017/7/19</a:t>
            </a:fld>
            <a:endParaRPr lang="zh-CN" altLang="en-US" sz="2400" smtClean="0">
              <a:solidFill>
                <a:srgbClr val="000000"/>
              </a:solidFill>
              <a:latin typeface="Arial" panose="020B0604020202020204" pitchFamily="34" charset="0"/>
              <a:ea typeface="宋体" panose="02010600030101010101" pitchFamily="2" charset="-122"/>
            </a:endParaRPr>
          </a:p>
        </p:txBody>
      </p:sp>
      <p:sp>
        <p:nvSpPr>
          <p:cNvPr id="1029" name="页脚占位符 4"/>
          <p:cNvSpPr>
            <a:spLocks noGrp="1" noChangeArrowheads="1"/>
          </p:cNvSpPr>
          <p:nvPr>
            <p:ph type="ftr" sz="quarter" idx="3"/>
          </p:nvPr>
        </p:nvSpPr>
        <p:spPr bwMode="auto">
          <a:xfrm>
            <a:off x="4165600" y="6356351"/>
            <a:ext cx="3860800" cy="366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a:defRPr sz="1600">
                <a:solidFill>
                  <a:srgbClr val="898989"/>
                </a:solidFill>
                <a:latin typeface="+mn-lt"/>
                <a:ea typeface="+mn-ea"/>
                <a:sym typeface="微软雅黑" panose="020B0503020204020204" pitchFamily="34" charset="-122"/>
              </a:defRPr>
            </a:lvl1pPr>
          </a:lstStyle>
          <a:p>
            <a:pPr fontAlgn="base">
              <a:spcBef>
                <a:spcPct val="0"/>
              </a:spcBef>
              <a:spcAft>
                <a:spcPct val="0"/>
              </a:spcAft>
              <a:buFont typeface="Arial" panose="020B0604020202020204" pitchFamily="34" charset="0"/>
              <a:buNone/>
            </a:pPr>
            <a:endParaRPr lang="zh-CN" altLang="zh-CN" smtClean="0"/>
          </a:p>
        </p:txBody>
      </p:sp>
      <p:sp>
        <p:nvSpPr>
          <p:cNvPr id="1030" name="灯片编号占位符 5"/>
          <p:cNvSpPr>
            <a:spLocks noGrp="1" noChangeArrowheads="1"/>
          </p:cNvSpPr>
          <p:nvPr>
            <p:ph type="sldNum" sz="quarter" idx="4"/>
          </p:nvPr>
        </p:nvSpPr>
        <p:spPr bwMode="auto">
          <a:xfrm>
            <a:off x="8737600" y="6356351"/>
            <a:ext cx="2844800" cy="366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a:defRPr sz="1600">
                <a:solidFill>
                  <a:srgbClr val="898989"/>
                </a:solidFill>
                <a:latin typeface="+mn-lt"/>
                <a:ea typeface="+mn-ea"/>
                <a:sym typeface="微软雅黑" panose="020B0503020204020204" pitchFamily="34" charset="-122"/>
              </a:defRPr>
            </a:lvl1pPr>
          </a:lstStyle>
          <a:p>
            <a:pPr fontAlgn="base">
              <a:spcBef>
                <a:spcPct val="0"/>
              </a:spcBef>
              <a:spcAft>
                <a:spcPct val="0"/>
              </a:spcAft>
              <a:buFont typeface="Arial" panose="020B0604020202020204" pitchFamily="34" charset="0"/>
              <a:buNone/>
            </a:pPr>
            <a:fld id="{A3937C31-278A-4EF3-9DCA-582E6B3D431E}" type="slidenum">
              <a:rPr lang="zh-CN" altLang="en-US" smtClean="0"/>
              <a:pPr fontAlgn="base">
                <a:spcBef>
                  <a:spcPct val="0"/>
                </a:spcBef>
                <a:spcAft>
                  <a:spcPct val="0"/>
                </a:spcAft>
                <a:buFont typeface="Arial" panose="020B0604020202020204" pitchFamily="34" charset="0"/>
                <a:buNone/>
              </a:pPr>
              <a:t>‹#›</a:t>
            </a:fld>
            <a:endParaRPr lang="zh-CN" altLang="en-US" sz="2400" smtClean="0">
              <a:solidFill>
                <a:srgbClr val="000000"/>
              </a:solidFill>
              <a:latin typeface="Arial" panose="020B0604020202020204" pitchFamily="34" charset="0"/>
              <a:ea typeface="宋体" panose="02010600030101010101" pitchFamily="2" charset="-122"/>
            </a:endParaRPr>
          </a:p>
        </p:txBody>
      </p:sp>
    </p:spTree>
    <p:extLst>
      <p:ext uri="{BB962C8B-B14F-4D97-AF65-F5344CB8AC3E}">
        <p14:creationId xmlns:p14="http://schemas.microsoft.com/office/powerpoint/2010/main" val="2365413050"/>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hf sldNum="0" hdr="0" ftr="0"/>
  <p:txStyles>
    <p:titleStyle>
      <a:lvl1pPr marL="1219170" indent="-1219170" algn="ctr" rtl="0" fontAlgn="base">
        <a:spcBef>
          <a:spcPct val="0"/>
        </a:spcBef>
        <a:spcAft>
          <a:spcPct val="0"/>
        </a:spcAft>
        <a:defRPr sz="5867" kern="1200">
          <a:solidFill>
            <a:schemeClr val="tx1"/>
          </a:solidFill>
          <a:latin typeface="+mj-lt"/>
          <a:ea typeface="+mj-ea"/>
          <a:cs typeface="+mj-cs"/>
          <a:sym typeface="Calibri" panose="020F0502020204030204" pitchFamily="34" charset="0"/>
        </a:defRPr>
      </a:lvl1pPr>
      <a:lvl2pPr marL="1219170" indent="-1219170" algn="ctr" rtl="0" fontAlgn="base">
        <a:spcBef>
          <a:spcPct val="0"/>
        </a:spcBef>
        <a:spcAft>
          <a:spcPct val="0"/>
        </a:spcAft>
        <a:defRPr sz="5867">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219170" indent="-1219170" algn="ctr" rtl="0" fontAlgn="base">
        <a:spcBef>
          <a:spcPct val="0"/>
        </a:spcBef>
        <a:spcAft>
          <a:spcPct val="0"/>
        </a:spcAft>
        <a:defRPr sz="5867">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219170" indent="-1219170" algn="ctr" rtl="0" fontAlgn="base">
        <a:spcBef>
          <a:spcPct val="0"/>
        </a:spcBef>
        <a:spcAft>
          <a:spcPct val="0"/>
        </a:spcAft>
        <a:defRPr sz="5867">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1219170" indent="-1219170" algn="ctr" rtl="0" fontAlgn="base">
        <a:spcBef>
          <a:spcPct val="0"/>
        </a:spcBef>
        <a:spcAft>
          <a:spcPct val="0"/>
        </a:spcAft>
        <a:defRPr sz="5867">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1828754" indent="-1219170" algn="ctr" rtl="0" fontAlgn="base">
        <a:spcBef>
          <a:spcPct val="0"/>
        </a:spcBef>
        <a:spcAft>
          <a:spcPct val="0"/>
        </a:spcAft>
        <a:defRPr sz="5867">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438339" indent="-1219170" algn="ctr" rtl="0" fontAlgn="base">
        <a:spcBef>
          <a:spcPct val="0"/>
        </a:spcBef>
        <a:spcAft>
          <a:spcPct val="0"/>
        </a:spcAft>
        <a:defRPr sz="5867">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047924" indent="-1219170" algn="ctr" rtl="0" fontAlgn="base">
        <a:spcBef>
          <a:spcPct val="0"/>
        </a:spcBef>
        <a:spcAft>
          <a:spcPct val="0"/>
        </a:spcAft>
        <a:defRPr sz="5867">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657509" indent="-1219170" algn="ctr" rtl="0" fontAlgn="base">
        <a:spcBef>
          <a:spcPct val="0"/>
        </a:spcBef>
        <a:spcAft>
          <a:spcPct val="0"/>
        </a:spcAft>
        <a:defRPr sz="5867">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p:titleStyle>
    <p:bodyStyle>
      <a:lvl1pPr marL="457189" indent="-457189" algn="l" rtl="0" fontAlgn="base">
        <a:spcBef>
          <a:spcPct val="20000"/>
        </a:spcBef>
        <a:spcAft>
          <a:spcPct val="0"/>
        </a:spcAft>
        <a:buFont typeface="Arial" panose="020B0604020202020204" pitchFamily="34" charset="0"/>
        <a:buChar char="•"/>
        <a:defRPr sz="4267" kern="1200">
          <a:solidFill>
            <a:schemeClr val="tx1"/>
          </a:solidFill>
          <a:latin typeface="+mn-lt"/>
          <a:ea typeface="+mn-ea"/>
          <a:cs typeface="+mn-cs"/>
          <a:sym typeface="Calibri" panose="020F0502020204030204" pitchFamily="34" charset="0"/>
        </a:defRPr>
      </a:lvl1pPr>
      <a:lvl2pPr marL="990575" indent="-380990" algn="l" rtl="0" fontAlgn="base">
        <a:spcBef>
          <a:spcPct val="20000"/>
        </a:spcBef>
        <a:spcAft>
          <a:spcPct val="0"/>
        </a:spcAft>
        <a:buFont typeface="Arial" panose="020B0604020202020204" pitchFamily="34" charset="0"/>
        <a:buChar char="–"/>
        <a:defRPr sz="3733" kern="1200">
          <a:solidFill>
            <a:schemeClr val="tx1"/>
          </a:solidFill>
          <a:latin typeface="+mn-lt"/>
          <a:ea typeface="+mn-ea"/>
          <a:cs typeface="+mn-cs"/>
          <a:sym typeface="Calibri" panose="020F0502020204030204" pitchFamily="34" charset="0"/>
        </a:defRPr>
      </a:lvl2pPr>
      <a:lvl3pPr marL="1523962" indent="-304792"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sym typeface="Calibri" panose="020F0502020204030204" pitchFamily="34" charset="0"/>
        </a:defRPr>
      </a:lvl3pPr>
      <a:lvl4pPr marL="2133547" indent="-304792" algn="l" rtl="0" fontAlgn="base">
        <a:spcBef>
          <a:spcPct val="20000"/>
        </a:spcBef>
        <a:spcAft>
          <a:spcPct val="0"/>
        </a:spcAft>
        <a:buFont typeface="Arial" panose="020B0604020202020204" pitchFamily="34" charset="0"/>
        <a:buChar char="–"/>
        <a:defRPr sz="2667" kern="1200">
          <a:solidFill>
            <a:schemeClr val="tx1"/>
          </a:solidFill>
          <a:latin typeface="+mn-lt"/>
          <a:ea typeface="+mn-ea"/>
          <a:cs typeface="+mn-cs"/>
          <a:sym typeface="Calibri" panose="020F0502020204030204" pitchFamily="34" charset="0"/>
        </a:defRPr>
      </a:lvl4pPr>
      <a:lvl5pPr marL="2743131" indent="-304792" algn="l" rtl="0" fontAlgn="base">
        <a:spcBef>
          <a:spcPct val="20000"/>
        </a:spcBef>
        <a:spcAft>
          <a:spcPct val="0"/>
        </a:spcAft>
        <a:buFont typeface="Arial" panose="020B0604020202020204" pitchFamily="34" charset="0"/>
        <a:buChar char="»"/>
        <a:defRPr sz="2667" kern="1200">
          <a:solidFill>
            <a:schemeClr val="tx1"/>
          </a:solidFill>
          <a:latin typeface="+mn-lt"/>
          <a:ea typeface="+mn-ea"/>
          <a:cs typeface="+mn-cs"/>
          <a:sym typeface="Calibri" panose="020F050202020403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6.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8.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hyperlink" Target="http://www.rapidesign.cn/" TargetMode="External"/><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18.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5.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18.xml"/><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18.xml"/><Relationship Id="rId5" Type="http://schemas.openxmlformats.org/officeDocument/2006/relationships/image" Target="../media/image18.png"/><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hyperlink" Target="http://www.rapidesign.cn/" TargetMode="External"/><Relationship Id="rId7" Type="http://schemas.openxmlformats.org/officeDocument/2006/relationships/image" Target="../media/image23.jpeg"/><Relationship Id="rId2" Type="http://schemas.openxmlformats.org/officeDocument/2006/relationships/notesSlide" Target="../notesSlides/notesSlide26.xml"/><Relationship Id="rId1" Type="http://schemas.openxmlformats.org/officeDocument/2006/relationships/slideLayout" Target="../slideLayouts/slideLayout18.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hyperlink" Target="http://www.rapidesign.cn/" TargetMode="External"/><Relationship Id="rId2" Type="http://schemas.openxmlformats.org/officeDocument/2006/relationships/notesSlide" Target="../notesSlides/notesSlide33.xml"/><Relationship Id="rId1" Type="http://schemas.openxmlformats.org/officeDocument/2006/relationships/slideLayout" Target="../slideLayouts/slideLayout18.xml"/><Relationship Id="rId4" Type="http://schemas.openxmlformats.org/officeDocument/2006/relationships/image" Target="../media/image24.jpe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5.xml"/><Relationship Id="rId1" Type="http://schemas.openxmlformats.org/officeDocument/2006/relationships/slideLayout" Target="../slideLayouts/slideLayout18.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5" cstate="print">
            <a:lum/>
          </a:blip>
          <a:srcRect/>
          <a:stretch>
            <a:fillRect t="-8000" b="-8000"/>
          </a:stretch>
        </a:blipFill>
        <a:effectLst/>
      </p:bgPr>
    </p:bg>
    <p:spTree>
      <p:nvGrpSpPr>
        <p:cNvPr id="1" name=""/>
        <p:cNvGrpSpPr/>
        <p:nvPr/>
      </p:nvGrpSpPr>
      <p:grpSpPr>
        <a:xfrm>
          <a:off x="0" y="0"/>
          <a:ext cx="0" cy="0"/>
          <a:chOff x="0" y="0"/>
          <a:chExt cx="0" cy="0"/>
        </a:xfrm>
      </p:grpSpPr>
      <p:grpSp>
        <p:nvGrpSpPr>
          <p:cNvPr id="3" name="组合 2"/>
          <p:cNvGrpSpPr/>
          <p:nvPr/>
        </p:nvGrpSpPr>
        <p:grpSpPr>
          <a:xfrm>
            <a:off x="6415130" y="5582014"/>
            <a:ext cx="4202274" cy="400110"/>
            <a:chOff x="2044774" y="4638674"/>
            <a:chExt cx="4202274" cy="400110"/>
          </a:xfrm>
        </p:grpSpPr>
        <p:cxnSp>
          <p:nvCxnSpPr>
            <p:cNvPr id="4" name="直接连接符 3"/>
            <p:cNvCxnSpPr/>
            <p:nvPr/>
          </p:nvCxnSpPr>
          <p:spPr>
            <a:xfrm>
              <a:off x="2044774" y="4854989"/>
              <a:ext cx="4202274" cy="0"/>
            </a:xfrm>
            <a:prstGeom prst="line">
              <a:avLst/>
            </a:prstGeom>
            <a:ln>
              <a:solidFill>
                <a:srgbClr val="CA0016"/>
              </a:solidFill>
            </a:ln>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3126716" y="4638674"/>
              <a:ext cx="1980029" cy="400110"/>
            </a:xfrm>
            <a:prstGeom prst="rect">
              <a:avLst/>
            </a:prstGeom>
            <a:solidFill>
              <a:srgbClr val="C00000"/>
            </a:solidFill>
            <a:ln>
              <a:noFill/>
            </a:ln>
          </p:spPr>
          <p:txBody>
            <a:bodyPr wrap="none" rtlCol="0">
              <a:spAutoFit/>
            </a:bodyPr>
            <a:lstStyle/>
            <a:p>
              <a:r>
                <a:rPr lang="zh-CN" altLang="en-US" sz="2000" dirty="0" smtClean="0">
                  <a:ln w="0"/>
                  <a:solidFill>
                    <a:schemeClr val="bg1"/>
                  </a:solidFill>
                  <a:latin typeface="微软雅黑" panose="020B0503020204020204" pitchFamily="34" charset="-122"/>
                  <a:ea typeface="微软雅黑" panose="020B0503020204020204" pitchFamily="34" charset="-122"/>
                </a:rPr>
                <a:t>汇报人：代用名</a:t>
              </a:r>
              <a:endParaRPr lang="zh-CN" altLang="en-US" sz="2000" dirty="0">
                <a:ln w="0"/>
                <a:solidFill>
                  <a:schemeClr val="bg1"/>
                </a:solidFill>
                <a:latin typeface="微软雅黑" panose="020B0503020204020204" pitchFamily="34" charset="-122"/>
                <a:ea typeface="微软雅黑" panose="020B0503020204020204" pitchFamily="34" charset="-122"/>
              </a:endParaRPr>
            </a:p>
          </p:txBody>
        </p:sp>
      </p:grpSp>
      <p:sp>
        <p:nvSpPr>
          <p:cNvPr id="6" name="文本框 5"/>
          <p:cNvSpPr txBox="1"/>
          <p:nvPr/>
        </p:nvSpPr>
        <p:spPr>
          <a:xfrm>
            <a:off x="10586327" y="351764"/>
            <a:ext cx="879016" cy="461665"/>
          </a:xfrm>
          <a:prstGeom prst="rect">
            <a:avLst/>
          </a:prstGeom>
          <a:noFill/>
          <a:ln>
            <a:solidFill>
              <a:schemeClr val="bg1">
                <a:lumMod val="65000"/>
              </a:schemeClr>
            </a:solidFill>
          </a:ln>
        </p:spPr>
        <p:txBody>
          <a:bodyPr wrap="square" rtlCol="0">
            <a:spAutoFit/>
          </a:bodyPr>
          <a:lstStyle/>
          <a:p>
            <a:r>
              <a:rPr lang="en-US" altLang="zh-CN" sz="2400" dirty="0" smtClean="0">
                <a:solidFill>
                  <a:schemeClr val="bg1">
                    <a:lumMod val="50000"/>
                  </a:schemeClr>
                </a:solidFill>
              </a:rPr>
              <a:t> logo</a:t>
            </a:r>
            <a:endParaRPr lang="zh-CN" altLang="en-US" sz="2400" dirty="0">
              <a:solidFill>
                <a:schemeClr val="bg1">
                  <a:lumMod val="50000"/>
                </a:schemeClr>
              </a:solidFill>
            </a:endParaRPr>
          </a:p>
        </p:txBody>
      </p:sp>
      <p:pic>
        <p:nvPicPr>
          <p:cNvPr id="9" name="绿色通道(Green Channel)">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12192000" y="993308"/>
            <a:ext cx="609600" cy="609600"/>
          </a:xfrm>
          <a:prstGeom prst="rect">
            <a:avLst/>
          </a:prstGeom>
        </p:spPr>
      </p:pic>
      <p:pic>
        <p:nvPicPr>
          <p:cNvPr id="8" name="Picture 3"/>
          <p:cNvPicPr>
            <a:picLocks noChangeAspect="1" noChangeArrowheads="1"/>
          </p:cNvPicPr>
          <p:nvPr/>
        </p:nvPicPr>
        <p:blipFill>
          <a:blip r:embed="rId7" cstate="print">
            <a:extLst>
              <a:ext uri="{28A0092B-C50C-407E-A947-70E740481C1C}">
                <a14:useLocalDpi xmlns:a14="http://schemas.microsoft.com/office/drawing/2010/main" val="0"/>
              </a:ext>
            </a:extLst>
          </a:blip>
          <a:stretch>
            <a:fillRect/>
          </a:stretch>
        </p:blipFill>
        <p:spPr bwMode="auto">
          <a:xfrm>
            <a:off x="-138142" y="1442154"/>
            <a:ext cx="5417118" cy="453997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C:\Users\Administrator\Desktop\QQ糖\模板1\3.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326655" y="1602908"/>
            <a:ext cx="4999037" cy="4864100"/>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组合 10"/>
          <p:cNvGrpSpPr/>
          <p:nvPr/>
        </p:nvGrpSpPr>
        <p:grpSpPr>
          <a:xfrm>
            <a:off x="422128" y="1418242"/>
            <a:ext cx="4428462" cy="3957637"/>
            <a:chOff x="-265737" y="496789"/>
            <a:chExt cx="4428462" cy="3957637"/>
          </a:xfrm>
        </p:grpSpPr>
        <p:sp>
          <p:nvSpPr>
            <p:cNvPr id="12" name="TextBox 5"/>
            <p:cNvSpPr txBox="1"/>
            <p:nvPr/>
          </p:nvSpPr>
          <p:spPr>
            <a:xfrm>
              <a:off x="3343270" y="496789"/>
              <a:ext cx="819455" cy="369332"/>
            </a:xfrm>
            <a:prstGeom prst="rect">
              <a:avLst/>
            </a:prstGeom>
            <a:noFill/>
          </p:spPr>
          <p:txBody>
            <a:bodyPr wrap="non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altLang="zh-CN" b="1" dirty="0" smtClean="0">
                  <a:ln w="11430"/>
                  <a:solidFill>
                    <a:srgbClr val="FF0000"/>
                  </a:solidFill>
                  <a:effectLst>
                    <a:outerShdw blurRad="50800" dist="39000" dir="5460000" algn="tl">
                      <a:srgbClr val="000000">
                        <a:alpha val="38000"/>
                      </a:srgbClr>
                    </a:outerShdw>
                    <a:reflection stA="47000" endPos="30000" dist="38100" dir="5400000" sy="-100000" algn="bl" rotWithShape="0"/>
                  </a:effectLst>
                  <a:latin typeface="方正正大黑简体" pitchFamily="2" charset="-122"/>
                  <a:ea typeface="方正正大黑简体" pitchFamily="2" charset="-122"/>
                </a:rPr>
                <a:t>2019</a:t>
              </a:r>
              <a:endParaRPr lang="zh-CN" altLang="en-US" b="1" dirty="0">
                <a:ln w="11430"/>
                <a:solidFill>
                  <a:srgbClr val="FF0000"/>
                </a:solidFill>
                <a:effectLst>
                  <a:outerShdw blurRad="50800" dist="39000" dir="5460000" algn="tl">
                    <a:srgbClr val="000000">
                      <a:alpha val="38000"/>
                    </a:srgbClr>
                  </a:outerShdw>
                  <a:reflection stA="47000" endPos="30000" dist="38100" dir="5400000" sy="-100000" algn="bl" rotWithShape="0"/>
                </a:effectLst>
                <a:latin typeface="方正正大黑简体" pitchFamily="2" charset="-122"/>
                <a:ea typeface="方正正大黑简体" pitchFamily="2" charset="-122"/>
              </a:endParaRPr>
            </a:p>
          </p:txBody>
        </p:sp>
        <p:sp>
          <p:nvSpPr>
            <p:cNvPr id="13" name="TextBox 12"/>
            <p:cNvSpPr txBox="1"/>
            <p:nvPr/>
          </p:nvSpPr>
          <p:spPr>
            <a:xfrm>
              <a:off x="2685820" y="1280368"/>
              <a:ext cx="753732" cy="338554"/>
            </a:xfrm>
            <a:prstGeom prst="rect">
              <a:avLst/>
            </a:prstGeom>
            <a:noFill/>
          </p:spPr>
          <p:txBody>
            <a:bodyPr wrap="none" rtlCol="0">
              <a:spAutoFit/>
              <a:scene3d>
                <a:camera prst="orthographicFront"/>
                <a:lightRig rig="flat" dir="tl">
                  <a:rot lat="0" lon="0" rev="6600000"/>
                </a:lightRig>
              </a:scene3d>
              <a:sp3d extrusionH="25400">
                <a:bevelT w="38100" h="31750"/>
                <a:contourClr>
                  <a:schemeClr val="accent2">
                    <a:shade val="75000"/>
                  </a:schemeClr>
                </a:contourClr>
              </a:sp3d>
            </a:bodyPr>
            <a:lstStyle/>
            <a:p>
              <a:r>
                <a:rPr lang="en-US" altLang="zh-CN" sz="1600" b="1" dirty="0" smtClean="0">
                  <a:ln w="11430"/>
                  <a:solidFill>
                    <a:schemeClr val="tx1">
                      <a:lumMod val="50000"/>
                      <a:lumOff val="50000"/>
                    </a:schemeClr>
                  </a:solidFill>
                  <a:effectLst>
                    <a:outerShdw blurRad="50800" dist="39000" dir="5460000" algn="tl">
                      <a:srgbClr val="000000">
                        <a:alpha val="38000"/>
                      </a:srgbClr>
                    </a:outerShdw>
                    <a:reflection stA="47000" endPos="30000" dist="38100" dir="5400000" sy="-100000" algn="bl" rotWithShape="0"/>
                  </a:effectLst>
                  <a:latin typeface="方正正大黑简体" pitchFamily="2" charset="-122"/>
                  <a:ea typeface="方正正大黑简体" pitchFamily="2" charset="-122"/>
                </a:rPr>
                <a:t>2018</a:t>
              </a:r>
              <a:endParaRPr lang="zh-CN" altLang="en-US" sz="1600" b="1" dirty="0">
                <a:ln w="11430"/>
                <a:solidFill>
                  <a:schemeClr val="tx1">
                    <a:lumMod val="50000"/>
                    <a:lumOff val="50000"/>
                  </a:schemeClr>
                </a:solidFill>
                <a:effectLst>
                  <a:outerShdw blurRad="50800" dist="39000" dir="5460000" algn="tl">
                    <a:srgbClr val="000000">
                      <a:alpha val="38000"/>
                    </a:srgbClr>
                  </a:outerShdw>
                  <a:reflection stA="47000" endPos="30000" dist="38100" dir="5400000" sy="-100000" algn="bl" rotWithShape="0"/>
                </a:effectLst>
                <a:latin typeface="方正正大黑简体" pitchFamily="2" charset="-122"/>
                <a:ea typeface="方正正大黑简体" pitchFamily="2" charset="-122"/>
              </a:endParaRPr>
            </a:p>
          </p:txBody>
        </p:sp>
        <p:sp>
          <p:nvSpPr>
            <p:cNvPr id="14" name="TextBox 14"/>
            <p:cNvSpPr txBox="1"/>
            <p:nvPr/>
          </p:nvSpPr>
          <p:spPr>
            <a:xfrm>
              <a:off x="1975118" y="2267100"/>
              <a:ext cx="745717" cy="338554"/>
            </a:xfrm>
            <a:prstGeom prst="rect">
              <a:avLst/>
            </a:prstGeom>
            <a:noFill/>
          </p:spPr>
          <p:txBody>
            <a:bodyPr wrap="none" rtlCol="0">
              <a:spAutoFit/>
              <a:scene3d>
                <a:camera prst="orthographicFront"/>
                <a:lightRig rig="flat" dir="tl">
                  <a:rot lat="0" lon="0" rev="6600000"/>
                </a:lightRig>
              </a:scene3d>
              <a:sp3d extrusionH="25400">
                <a:bevelT w="38100" h="31750"/>
                <a:contourClr>
                  <a:schemeClr val="accent2">
                    <a:shade val="75000"/>
                  </a:schemeClr>
                </a:contourClr>
              </a:sp3d>
            </a:bodyPr>
            <a:lstStyle/>
            <a:p>
              <a:r>
                <a:rPr lang="en-US" altLang="zh-CN" sz="1600" b="1" dirty="0" smtClean="0">
                  <a:ln w="11430"/>
                  <a:solidFill>
                    <a:schemeClr val="bg1">
                      <a:lumMod val="50000"/>
                    </a:schemeClr>
                  </a:solidFill>
                  <a:effectLst>
                    <a:outerShdw blurRad="50800" dist="39000" dir="5460000" algn="tl">
                      <a:srgbClr val="000000">
                        <a:alpha val="38000"/>
                      </a:srgbClr>
                    </a:outerShdw>
                    <a:reflection stA="47000" endPos="30000" dist="38100" dir="5400000" sy="-100000" algn="bl" rotWithShape="0"/>
                  </a:effectLst>
                  <a:latin typeface="方正正大黑简体" pitchFamily="2" charset="-122"/>
                  <a:ea typeface="方正正大黑简体" pitchFamily="2" charset="-122"/>
                </a:rPr>
                <a:t>2017</a:t>
              </a:r>
              <a:endParaRPr lang="zh-CN" altLang="en-US" sz="1600" b="1" dirty="0">
                <a:ln w="11430"/>
                <a:solidFill>
                  <a:schemeClr val="bg1">
                    <a:lumMod val="50000"/>
                  </a:schemeClr>
                </a:solidFill>
                <a:effectLst>
                  <a:outerShdw blurRad="50800" dist="39000" dir="5460000" algn="tl">
                    <a:srgbClr val="000000">
                      <a:alpha val="38000"/>
                    </a:srgbClr>
                  </a:outerShdw>
                  <a:reflection stA="47000" endPos="30000" dist="38100" dir="5400000" sy="-100000" algn="bl" rotWithShape="0"/>
                </a:effectLst>
                <a:latin typeface="方正正大黑简体" pitchFamily="2" charset="-122"/>
                <a:ea typeface="方正正大黑简体" pitchFamily="2" charset="-122"/>
              </a:endParaRPr>
            </a:p>
          </p:txBody>
        </p:sp>
        <p:sp>
          <p:nvSpPr>
            <p:cNvPr id="15" name="TextBox 15"/>
            <p:cNvSpPr txBox="1"/>
            <p:nvPr/>
          </p:nvSpPr>
          <p:spPr>
            <a:xfrm>
              <a:off x="444714" y="3713490"/>
              <a:ext cx="543739" cy="307777"/>
            </a:xfrm>
            <a:prstGeom prst="rect">
              <a:avLst/>
            </a:prstGeom>
            <a:noFill/>
          </p:spPr>
          <p:txBody>
            <a:bodyPr wrap="none" rtlCol="0">
              <a:spAutoFit/>
              <a:scene3d>
                <a:camera prst="orthographicFront"/>
                <a:lightRig rig="flat" dir="tl">
                  <a:rot lat="0" lon="0" rev="6600000"/>
                </a:lightRig>
              </a:scene3d>
              <a:sp3d extrusionH="25400">
                <a:bevelT w="38100" h="31750"/>
                <a:contourClr>
                  <a:schemeClr val="accent2">
                    <a:shade val="75000"/>
                  </a:schemeClr>
                </a:contourClr>
              </a:sp3d>
            </a:bodyPr>
            <a:lstStyle/>
            <a:p>
              <a:r>
                <a:rPr lang="en-US" altLang="zh-CN" sz="1400" b="1" dirty="0" smtClean="0">
                  <a:ln w="11430"/>
                  <a:solidFill>
                    <a:schemeClr val="bg1">
                      <a:lumMod val="50000"/>
                    </a:schemeClr>
                  </a:solidFill>
                  <a:effectLst>
                    <a:outerShdw blurRad="50800" dist="39000" dir="5460000" algn="tl">
                      <a:srgbClr val="000000">
                        <a:alpha val="38000"/>
                      </a:srgbClr>
                    </a:outerShdw>
                    <a:reflection stA="47000" endPos="30000" dist="38100" dir="5400000" sy="-100000" algn="bl" rotWithShape="0"/>
                  </a:effectLst>
                  <a:latin typeface="方正正大黑简体" pitchFamily="2" charset="-122"/>
                  <a:ea typeface="方正正大黑简体" pitchFamily="2" charset="-122"/>
                </a:rPr>
                <a:t>2010</a:t>
              </a:r>
              <a:endParaRPr lang="zh-CN" altLang="en-US" sz="1400" b="1" dirty="0">
                <a:ln w="11430"/>
                <a:solidFill>
                  <a:schemeClr val="bg1">
                    <a:lumMod val="50000"/>
                  </a:schemeClr>
                </a:solidFill>
                <a:effectLst>
                  <a:outerShdw blurRad="50800" dist="39000" dir="5460000" algn="tl">
                    <a:srgbClr val="000000">
                      <a:alpha val="38000"/>
                    </a:srgbClr>
                  </a:outerShdw>
                  <a:reflection stA="47000" endPos="30000" dist="38100" dir="5400000" sy="-100000" algn="bl" rotWithShape="0"/>
                </a:effectLst>
                <a:latin typeface="方正正大黑简体" pitchFamily="2" charset="-122"/>
                <a:ea typeface="方正正大黑简体" pitchFamily="2" charset="-122"/>
              </a:endParaRPr>
            </a:p>
          </p:txBody>
        </p:sp>
        <p:sp>
          <p:nvSpPr>
            <p:cNvPr id="16" name="TextBox 16"/>
            <p:cNvSpPr txBox="1"/>
            <p:nvPr/>
          </p:nvSpPr>
          <p:spPr>
            <a:xfrm>
              <a:off x="1290315" y="3219821"/>
              <a:ext cx="683200" cy="307777"/>
            </a:xfrm>
            <a:prstGeom prst="rect">
              <a:avLst/>
            </a:prstGeom>
            <a:noFill/>
          </p:spPr>
          <p:txBody>
            <a:bodyPr wrap="none" rtlCol="0">
              <a:spAutoFit/>
              <a:scene3d>
                <a:camera prst="orthographicFront"/>
                <a:lightRig rig="flat" dir="tl">
                  <a:rot lat="0" lon="0" rev="6600000"/>
                </a:lightRig>
              </a:scene3d>
              <a:sp3d extrusionH="25400">
                <a:bevelT w="38100" h="31750"/>
                <a:contourClr>
                  <a:schemeClr val="accent2">
                    <a:shade val="75000"/>
                  </a:schemeClr>
                </a:contourClr>
              </a:sp3d>
            </a:bodyPr>
            <a:lstStyle/>
            <a:p>
              <a:r>
                <a:rPr lang="en-US" altLang="zh-CN" sz="1400" b="1" dirty="0" smtClean="0">
                  <a:ln w="11430"/>
                  <a:solidFill>
                    <a:schemeClr val="bg1">
                      <a:lumMod val="50000"/>
                    </a:schemeClr>
                  </a:solidFill>
                  <a:effectLst>
                    <a:outerShdw blurRad="50800" dist="39000" dir="5460000" algn="tl">
                      <a:srgbClr val="000000">
                        <a:alpha val="38000"/>
                      </a:srgbClr>
                    </a:outerShdw>
                    <a:reflection stA="47000" endPos="30000" dist="38100" dir="5400000" sy="-100000" algn="bl" rotWithShape="0"/>
                  </a:effectLst>
                  <a:latin typeface="方正正大黑简体" pitchFamily="2" charset="-122"/>
                  <a:ea typeface="方正正大黑简体" pitchFamily="2" charset="-122"/>
                </a:rPr>
                <a:t>2016</a:t>
              </a:r>
              <a:endParaRPr lang="zh-CN" altLang="en-US" sz="1400" b="1" dirty="0">
                <a:ln w="11430"/>
                <a:solidFill>
                  <a:schemeClr val="bg1">
                    <a:lumMod val="50000"/>
                  </a:schemeClr>
                </a:solidFill>
                <a:effectLst>
                  <a:outerShdw blurRad="50800" dist="39000" dir="5460000" algn="tl">
                    <a:srgbClr val="000000">
                      <a:alpha val="38000"/>
                    </a:srgbClr>
                  </a:outerShdw>
                  <a:reflection stA="47000" endPos="30000" dist="38100" dir="5400000" sy="-100000" algn="bl" rotWithShape="0"/>
                </a:effectLst>
                <a:latin typeface="方正正大黑简体" pitchFamily="2" charset="-122"/>
                <a:ea typeface="方正正大黑简体" pitchFamily="2" charset="-122"/>
              </a:endParaRPr>
            </a:p>
          </p:txBody>
        </p:sp>
        <p:sp>
          <p:nvSpPr>
            <p:cNvPr id="17" name="TextBox 17"/>
            <p:cNvSpPr txBox="1"/>
            <p:nvPr/>
          </p:nvSpPr>
          <p:spPr>
            <a:xfrm>
              <a:off x="-265737" y="4146649"/>
              <a:ext cx="710451" cy="307777"/>
            </a:xfrm>
            <a:prstGeom prst="rect">
              <a:avLst/>
            </a:prstGeom>
            <a:noFill/>
          </p:spPr>
          <p:txBody>
            <a:bodyPr wrap="none" rtlCol="0">
              <a:spAutoFit/>
              <a:scene3d>
                <a:camera prst="orthographicFront"/>
                <a:lightRig rig="flat" dir="tl">
                  <a:rot lat="0" lon="0" rev="6600000"/>
                </a:lightRig>
              </a:scene3d>
              <a:sp3d extrusionH="25400">
                <a:bevelT w="38100" h="31750"/>
                <a:contourClr>
                  <a:schemeClr val="accent2">
                    <a:shade val="75000"/>
                  </a:schemeClr>
                </a:contourClr>
              </a:sp3d>
            </a:bodyPr>
            <a:lstStyle/>
            <a:p>
              <a:r>
                <a:rPr lang="en-US" altLang="zh-CN" sz="1400" b="1" dirty="0" smtClean="0">
                  <a:ln w="11430"/>
                  <a:solidFill>
                    <a:schemeClr val="bg1">
                      <a:lumMod val="50000"/>
                    </a:schemeClr>
                  </a:solidFill>
                  <a:effectLst>
                    <a:outerShdw blurRad="50800" dist="39000" dir="5460000" algn="tl">
                      <a:srgbClr val="000000">
                        <a:alpha val="38000"/>
                      </a:srgbClr>
                    </a:outerShdw>
                    <a:reflection stA="47000" endPos="30000" dist="38100" dir="5400000" sy="-100000" algn="bl" rotWithShape="0"/>
                  </a:effectLst>
                  <a:latin typeface="方正正大黑简体" pitchFamily="2" charset="-122"/>
                  <a:ea typeface="方正正大黑简体" pitchFamily="2" charset="-122"/>
                </a:rPr>
                <a:t>2008</a:t>
              </a:r>
              <a:endParaRPr lang="zh-CN" altLang="en-US" sz="1400" b="1" dirty="0">
                <a:ln w="11430"/>
                <a:solidFill>
                  <a:schemeClr val="bg1">
                    <a:lumMod val="50000"/>
                  </a:schemeClr>
                </a:solidFill>
                <a:effectLst>
                  <a:outerShdw blurRad="50800" dist="39000" dir="5460000" algn="tl">
                    <a:srgbClr val="000000">
                      <a:alpha val="38000"/>
                    </a:srgbClr>
                  </a:outerShdw>
                  <a:reflection stA="47000" endPos="30000" dist="38100" dir="5400000" sy="-100000" algn="bl" rotWithShape="0"/>
                </a:effectLst>
                <a:latin typeface="方正正大黑简体" pitchFamily="2" charset="-122"/>
                <a:ea typeface="方正正大黑简体" pitchFamily="2" charset="-122"/>
              </a:endParaRPr>
            </a:p>
          </p:txBody>
        </p:sp>
      </p:grpSp>
      <p:grpSp>
        <p:nvGrpSpPr>
          <p:cNvPr id="18" name="组合 17"/>
          <p:cNvGrpSpPr/>
          <p:nvPr/>
        </p:nvGrpSpPr>
        <p:grpSpPr>
          <a:xfrm>
            <a:off x="5618367" y="4855317"/>
            <a:ext cx="1084714" cy="1184310"/>
            <a:chOff x="4930502" y="3933864"/>
            <a:chExt cx="1084714" cy="1184310"/>
          </a:xfrm>
        </p:grpSpPr>
        <p:sp>
          <p:nvSpPr>
            <p:cNvPr id="19" name="椭圆 18"/>
            <p:cNvSpPr/>
            <p:nvPr/>
          </p:nvSpPr>
          <p:spPr>
            <a:xfrm>
              <a:off x="5292080" y="4803998"/>
              <a:ext cx="504056" cy="144016"/>
            </a:xfrm>
            <a:prstGeom prst="ellipse">
              <a:avLst/>
            </a:prstGeom>
            <a:solidFill>
              <a:schemeClr val="bg1">
                <a:lumMod val="50000"/>
                <a:alpha val="83000"/>
              </a:schemeClr>
            </a:soli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 name="Picture 7" descr="C:\Users\Administrator\Desktop\QQ糖\模板1\6.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930502" y="3933864"/>
              <a:ext cx="1084714" cy="1184310"/>
            </a:xfrm>
            <a:prstGeom prst="rect">
              <a:avLst/>
            </a:prstGeom>
            <a:noFill/>
            <a:effectLst/>
            <a:extLst>
              <a:ext uri="{909E8E84-426E-40DD-AFC4-6F175D3DCCD1}">
                <a14:hiddenFill xmlns:a14="http://schemas.microsoft.com/office/drawing/2010/main">
                  <a:solidFill>
                    <a:srgbClr val="FFFFFF"/>
                  </a:solidFill>
                </a14:hiddenFill>
              </a:ext>
            </a:extLst>
          </p:spPr>
        </p:pic>
      </p:grpSp>
      <p:grpSp>
        <p:nvGrpSpPr>
          <p:cNvPr id="21" name="组合 20"/>
          <p:cNvGrpSpPr/>
          <p:nvPr/>
        </p:nvGrpSpPr>
        <p:grpSpPr>
          <a:xfrm>
            <a:off x="2866343" y="1298108"/>
            <a:ext cx="1084714" cy="1184310"/>
            <a:chOff x="4930502" y="3933864"/>
            <a:chExt cx="1084714" cy="1184310"/>
          </a:xfrm>
        </p:grpSpPr>
        <p:sp>
          <p:nvSpPr>
            <p:cNvPr id="22" name="椭圆 21"/>
            <p:cNvSpPr/>
            <p:nvPr/>
          </p:nvSpPr>
          <p:spPr>
            <a:xfrm>
              <a:off x="5292080" y="4803998"/>
              <a:ext cx="504056" cy="144016"/>
            </a:xfrm>
            <a:prstGeom prst="ellipse">
              <a:avLst/>
            </a:prstGeom>
            <a:solidFill>
              <a:schemeClr val="bg1">
                <a:lumMod val="50000"/>
                <a:alpha val="83000"/>
              </a:schemeClr>
            </a:soli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3" name="Picture 7" descr="C:\Users\Administrator\Desktop\QQ糖\模板1\6.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930502" y="3933864"/>
              <a:ext cx="1084714" cy="1184310"/>
            </a:xfrm>
            <a:prstGeom prst="rect">
              <a:avLst/>
            </a:prstGeom>
            <a:noFill/>
            <a:effectLst/>
            <a:extLst>
              <a:ext uri="{909E8E84-426E-40DD-AFC4-6F175D3DCCD1}">
                <a14:hiddenFill xmlns:a14="http://schemas.microsoft.com/office/drawing/2010/main">
                  <a:solidFill>
                    <a:srgbClr val="FFFFFF"/>
                  </a:solidFill>
                </a14:hiddenFill>
              </a:ext>
            </a:extLst>
          </p:spPr>
        </p:pic>
      </p:grpSp>
      <p:sp>
        <p:nvSpPr>
          <p:cNvPr id="2" name="文本框 1"/>
          <p:cNvSpPr txBox="1"/>
          <p:nvPr/>
        </p:nvSpPr>
        <p:spPr>
          <a:xfrm>
            <a:off x="5954299" y="4850036"/>
            <a:ext cx="4782078" cy="461665"/>
          </a:xfrm>
          <a:prstGeom prst="rect">
            <a:avLst/>
          </a:prstGeom>
          <a:noFill/>
        </p:spPr>
        <p:txBody>
          <a:bodyPr wrap="none" rtlCol="0">
            <a:spAutoFit/>
          </a:bodyPr>
          <a:lstStyle/>
          <a:p>
            <a:r>
              <a:rPr lang="en-US" altLang="zh-CN" sz="2400" b="1" dirty="0">
                <a:ln w="0"/>
                <a:solidFill>
                  <a:srgbClr val="C00000"/>
                </a:solidFill>
                <a:latin typeface="微软雅黑" panose="020B0503020204020204" pitchFamily="34" charset="-122"/>
                <a:ea typeface="微软雅黑" panose="020B0503020204020204" pitchFamily="34" charset="-122"/>
              </a:rPr>
              <a:t>[</a:t>
            </a:r>
            <a:r>
              <a:rPr lang="zh-CN" altLang="en-US" sz="2400" b="1" dirty="0" smtClean="0">
                <a:ln w="0"/>
                <a:solidFill>
                  <a:srgbClr val="C00000"/>
                </a:solidFill>
                <a:latin typeface="微软雅黑" panose="020B0503020204020204" pitchFamily="34" charset="-122"/>
                <a:ea typeface="微软雅黑" panose="020B0503020204020204" pitchFamily="34" charset="-122"/>
              </a:rPr>
              <a:t>年终总结</a:t>
            </a:r>
            <a:r>
              <a:rPr lang="en-US" altLang="zh-CN" sz="2400" b="1" dirty="0" smtClean="0">
                <a:ln w="0"/>
                <a:solidFill>
                  <a:srgbClr val="C00000"/>
                </a:solidFill>
                <a:latin typeface="微软雅黑" panose="020B0503020204020204" pitchFamily="34" charset="-122"/>
                <a:ea typeface="微软雅黑" panose="020B0503020204020204" pitchFamily="34" charset="-122"/>
              </a:rPr>
              <a:t>] [</a:t>
            </a:r>
            <a:r>
              <a:rPr lang="zh-CN" altLang="en-US" sz="2400" b="1" dirty="0" smtClean="0">
                <a:ln w="0"/>
                <a:solidFill>
                  <a:srgbClr val="C00000"/>
                </a:solidFill>
                <a:latin typeface="微软雅黑" panose="020B0503020204020204" pitchFamily="34" charset="-122"/>
                <a:ea typeface="微软雅黑" panose="020B0503020204020204" pitchFamily="34" charset="-122"/>
              </a:rPr>
              <a:t>新年计划</a:t>
            </a:r>
            <a:r>
              <a:rPr lang="en-US" altLang="zh-CN" sz="2400" b="1" dirty="0" smtClean="0">
                <a:ln w="0"/>
                <a:solidFill>
                  <a:srgbClr val="C00000"/>
                </a:solidFill>
                <a:latin typeface="微软雅黑" panose="020B0503020204020204" pitchFamily="34" charset="-122"/>
                <a:ea typeface="微软雅黑" panose="020B0503020204020204" pitchFamily="34" charset="-122"/>
              </a:rPr>
              <a:t>] [</a:t>
            </a:r>
            <a:r>
              <a:rPr lang="zh-CN" altLang="en-US" sz="2400" b="1" dirty="0" smtClean="0">
                <a:ln w="0"/>
                <a:solidFill>
                  <a:srgbClr val="C00000"/>
                </a:solidFill>
                <a:latin typeface="微软雅黑" panose="020B0503020204020204" pitchFamily="34" charset="-122"/>
                <a:ea typeface="微软雅黑" panose="020B0503020204020204" pitchFamily="34" charset="-122"/>
              </a:rPr>
              <a:t>工作汇报</a:t>
            </a:r>
            <a:r>
              <a:rPr lang="en-US" altLang="zh-CN" sz="2400" b="1" dirty="0" smtClean="0">
                <a:ln w="0"/>
                <a:solidFill>
                  <a:srgbClr val="C00000"/>
                </a:solidFill>
                <a:latin typeface="微软雅黑" panose="020B0503020204020204" pitchFamily="34" charset="-122"/>
                <a:ea typeface="微软雅黑" panose="020B0503020204020204" pitchFamily="34" charset="-122"/>
              </a:rPr>
              <a:t>]</a:t>
            </a:r>
            <a:endParaRPr lang="zh-CN" altLang="en-US" sz="2400" b="1" dirty="0">
              <a:ln w="0"/>
              <a:solidFill>
                <a:srgbClr val="C00000"/>
              </a:solidFill>
              <a:latin typeface="微软雅黑" panose="020B0503020204020204" pitchFamily="34" charset="-122"/>
              <a:ea typeface="微软雅黑" panose="020B0503020204020204" pitchFamily="34" charset="-122"/>
            </a:endParaRPr>
          </a:p>
        </p:txBody>
      </p:sp>
      <p:sp>
        <p:nvSpPr>
          <p:cNvPr id="24" name="文本框 23"/>
          <p:cNvSpPr txBox="1"/>
          <p:nvPr/>
        </p:nvSpPr>
        <p:spPr>
          <a:xfrm>
            <a:off x="4867463" y="3770356"/>
            <a:ext cx="6955750" cy="1107996"/>
          </a:xfrm>
          <a:prstGeom prst="rect">
            <a:avLst/>
          </a:prstGeom>
          <a:noFill/>
        </p:spPr>
        <p:txBody>
          <a:bodyPr wrap="none" rtlCol="0">
            <a:spAutoFit/>
          </a:bodyPr>
          <a:lstStyle/>
          <a:p>
            <a:r>
              <a:rPr lang="zh-CN" altLang="en-US" sz="6600" b="1" dirty="0" smtClean="0">
                <a:ln w="0"/>
                <a:solidFill>
                  <a:schemeClr val="tx1">
                    <a:lumMod val="95000"/>
                    <a:lumOff val="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财务报告年终总结</a:t>
            </a:r>
            <a:endParaRPr lang="zh-CN" altLang="en-US" sz="6600" b="1" dirty="0">
              <a:ln w="0"/>
              <a:solidFill>
                <a:schemeClr val="tx1">
                  <a:lumMod val="95000"/>
                  <a:lumOff val="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676562633"/>
      </p:ext>
    </p:extLst>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par>
                                <p:cTn id="7" presetID="42" presetClass="entr" presetSubtype="0" fill="hold" nodeType="withEffect">
                                  <p:stCondLst>
                                    <p:cond delay="200"/>
                                  </p:stCondLst>
                                  <p:childTnLst>
                                    <p:set>
                                      <p:cBhvr>
                                        <p:cTn id="8" dur="1" fill="hold">
                                          <p:stCondLst>
                                            <p:cond delay="0"/>
                                          </p:stCondLst>
                                        </p:cTn>
                                        <p:tgtEl>
                                          <p:spTgt spid="8"/>
                                        </p:tgtEl>
                                        <p:attrNameLst>
                                          <p:attrName>style.visibility</p:attrName>
                                        </p:attrNameLst>
                                      </p:cBhvr>
                                      <p:to>
                                        <p:strVal val="visible"/>
                                      </p:to>
                                    </p:set>
                                    <p:animEffect transition="in" filter="fade">
                                      <p:cBhvr>
                                        <p:cTn id="9" dur="700"/>
                                        <p:tgtEl>
                                          <p:spTgt spid="8"/>
                                        </p:tgtEl>
                                      </p:cBhvr>
                                    </p:animEffect>
                                    <p:anim calcmode="lin" valueType="num">
                                      <p:cBhvr>
                                        <p:cTn id="10" dur="700" fill="hold"/>
                                        <p:tgtEl>
                                          <p:spTgt spid="8"/>
                                        </p:tgtEl>
                                        <p:attrNameLst>
                                          <p:attrName>ppt_x</p:attrName>
                                        </p:attrNameLst>
                                      </p:cBhvr>
                                      <p:tavLst>
                                        <p:tav tm="0">
                                          <p:val>
                                            <p:strVal val="#ppt_x"/>
                                          </p:val>
                                        </p:tav>
                                        <p:tav tm="100000">
                                          <p:val>
                                            <p:strVal val="#ppt_x"/>
                                          </p:val>
                                        </p:tav>
                                      </p:tavLst>
                                    </p:anim>
                                    <p:anim calcmode="lin" valueType="num">
                                      <p:cBhvr>
                                        <p:cTn id="11" dur="700" fill="hold"/>
                                        <p:tgtEl>
                                          <p:spTgt spid="8"/>
                                        </p:tgtEl>
                                        <p:attrNameLst>
                                          <p:attrName>ppt_y</p:attrName>
                                        </p:attrNameLst>
                                      </p:cBhvr>
                                      <p:tavLst>
                                        <p:tav tm="0">
                                          <p:val>
                                            <p:strVal val="#ppt_y+.1"/>
                                          </p:val>
                                        </p:tav>
                                        <p:tav tm="100000">
                                          <p:val>
                                            <p:strVal val="#ppt_y"/>
                                          </p:val>
                                        </p:tav>
                                      </p:tavLst>
                                    </p:anim>
                                  </p:childTnLst>
                                </p:cTn>
                              </p:par>
                              <p:par>
                                <p:cTn id="12" presetID="10" presetClass="entr" presetSubtype="0" fill="hold" nodeType="withEffect">
                                  <p:stCondLst>
                                    <p:cond delay="90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500"/>
                                        <p:tgtEl>
                                          <p:spTgt spid="11"/>
                                        </p:tgtEl>
                                      </p:cBhvr>
                                    </p:animEffect>
                                  </p:childTnLst>
                                </p:cTn>
                              </p:par>
                              <p:par>
                                <p:cTn id="15" presetID="22" presetClass="entr" presetSubtype="4" fill="hold" nodeType="withEffect">
                                  <p:stCondLst>
                                    <p:cond delay="900"/>
                                  </p:stCondLst>
                                  <p:childTnLst>
                                    <p:set>
                                      <p:cBhvr>
                                        <p:cTn id="16" dur="1" fill="hold">
                                          <p:stCondLst>
                                            <p:cond delay="0"/>
                                          </p:stCondLst>
                                        </p:cTn>
                                        <p:tgtEl>
                                          <p:spTgt spid="10"/>
                                        </p:tgtEl>
                                        <p:attrNameLst>
                                          <p:attrName>style.visibility</p:attrName>
                                        </p:attrNameLst>
                                      </p:cBhvr>
                                      <p:to>
                                        <p:strVal val="visible"/>
                                      </p:to>
                                    </p:set>
                                    <p:animEffect transition="in" filter="wipe(down)">
                                      <p:cBhvr>
                                        <p:cTn id="17" dur="500"/>
                                        <p:tgtEl>
                                          <p:spTgt spid="10"/>
                                        </p:tgtEl>
                                      </p:cBhvr>
                                    </p:animEffect>
                                  </p:childTnLst>
                                </p:cTn>
                              </p:par>
                              <p:par>
                                <p:cTn id="18" presetID="42" presetClass="entr" presetSubtype="0" fill="hold" nodeType="withEffect">
                                  <p:stCondLst>
                                    <p:cond delay="90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400"/>
                                        <p:tgtEl>
                                          <p:spTgt spid="21"/>
                                        </p:tgtEl>
                                      </p:cBhvr>
                                    </p:animEffect>
                                    <p:anim calcmode="lin" valueType="num">
                                      <p:cBhvr>
                                        <p:cTn id="21" dur="400" fill="hold"/>
                                        <p:tgtEl>
                                          <p:spTgt spid="21"/>
                                        </p:tgtEl>
                                        <p:attrNameLst>
                                          <p:attrName>ppt_x</p:attrName>
                                        </p:attrNameLst>
                                      </p:cBhvr>
                                      <p:tavLst>
                                        <p:tav tm="0">
                                          <p:val>
                                            <p:strVal val="#ppt_x"/>
                                          </p:val>
                                        </p:tav>
                                        <p:tav tm="100000">
                                          <p:val>
                                            <p:strVal val="#ppt_x"/>
                                          </p:val>
                                        </p:tav>
                                      </p:tavLst>
                                    </p:anim>
                                    <p:anim calcmode="lin" valueType="num">
                                      <p:cBhvr>
                                        <p:cTn id="22" dur="400" fill="hold"/>
                                        <p:tgtEl>
                                          <p:spTgt spid="21"/>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170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400"/>
                                        <p:tgtEl>
                                          <p:spTgt spid="18"/>
                                        </p:tgtEl>
                                      </p:cBhvr>
                                    </p:animEffect>
                                    <p:anim calcmode="lin" valueType="num">
                                      <p:cBhvr>
                                        <p:cTn id="26" dur="400" fill="hold"/>
                                        <p:tgtEl>
                                          <p:spTgt spid="18"/>
                                        </p:tgtEl>
                                        <p:attrNameLst>
                                          <p:attrName>ppt_x</p:attrName>
                                        </p:attrNameLst>
                                      </p:cBhvr>
                                      <p:tavLst>
                                        <p:tav tm="0">
                                          <p:val>
                                            <p:strVal val="#ppt_x"/>
                                          </p:val>
                                        </p:tav>
                                        <p:tav tm="100000">
                                          <p:val>
                                            <p:strVal val="#ppt_x"/>
                                          </p:val>
                                        </p:tav>
                                      </p:tavLst>
                                    </p:anim>
                                    <p:anim calcmode="lin" valueType="num">
                                      <p:cBhvr>
                                        <p:cTn id="27" dur="400" fill="hold"/>
                                        <p:tgtEl>
                                          <p:spTgt spid="18"/>
                                        </p:tgtEl>
                                        <p:attrNameLst>
                                          <p:attrName>ppt_y</p:attrName>
                                        </p:attrNameLst>
                                      </p:cBhvr>
                                      <p:tavLst>
                                        <p:tav tm="0">
                                          <p:val>
                                            <p:strVal val="#ppt_y+.1"/>
                                          </p:val>
                                        </p:tav>
                                        <p:tav tm="100000">
                                          <p:val>
                                            <p:strVal val="#ppt_y"/>
                                          </p:val>
                                        </p:tav>
                                      </p:tavLst>
                                    </p:anim>
                                  </p:childTnLst>
                                </p:cTn>
                              </p:par>
                            </p:childTnLst>
                          </p:cTn>
                        </p:par>
                        <p:par>
                          <p:cTn id="28" fill="hold">
                            <p:stCondLst>
                              <p:cond delay="210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24"/>
                                        </p:tgtEl>
                                        <p:attrNameLst>
                                          <p:attrName>style.visibility</p:attrName>
                                        </p:attrNameLst>
                                      </p:cBhvr>
                                      <p:to>
                                        <p:strVal val="visible"/>
                                      </p:to>
                                    </p:set>
                                    <p:anim calcmode="lin" valueType="num">
                                      <p:cBhvr>
                                        <p:cTn id="31"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24"/>
                                        </p:tgtEl>
                                        <p:attrNameLst>
                                          <p:attrName>ppt_y</p:attrName>
                                        </p:attrNameLst>
                                      </p:cBhvr>
                                      <p:tavLst>
                                        <p:tav tm="0">
                                          <p:val>
                                            <p:strVal val="#ppt_y"/>
                                          </p:val>
                                        </p:tav>
                                        <p:tav tm="100000">
                                          <p:val>
                                            <p:strVal val="#ppt_y"/>
                                          </p:val>
                                        </p:tav>
                                      </p:tavLst>
                                    </p:anim>
                                    <p:anim calcmode="lin" valueType="num">
                                      <p:cBhvr>
                                        <p:cTn id="33"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24"/>
                                        </p:tgtEl>
                                        <p:attrNameLst>
                                          <p:attrName>ppt_w</p:attrName>
                                        </p:attrNameLst>
                                      </p:cBhvr>
                                      <p:tavLst>
                                        <p:tav tm="0">
                                          <p:val>
                                            <p:strVal val="#ppt_w/10"/>
                                          </p:val>
                                        </p:tav>
                                        <p:tav tm="50000">
                                          <p:val>
                                            <p:strVal val="#ppt_w+.01"/>
                                          </p:val>
                                        </p:tav>
                                        <p:tav tm="100000">
                                          <p:val>
                                            <p:strVal val="#ppt_w"/>
                                          </p:val>
                                        </p:tav>
                                      </p:tavLst>
                                    </p:anim>
                                    <p:animEffect>
                                      <p:cBhvr>
                                        <p:cTn id="35" dur="500" tmFilter="0,0; .5, 1; 1, 1"/>
                                        <p:tgtEl>
                                          <p:spTgt spid="24"/>
                                        </p:tgtEl>
                                      </p:cBhvr>
                                    </p:animEffect>
                                  </p:childTnLst>
                                </p:cTn>
                              </p:par>
                            </p:childTnLst>
                          </p:cTn>
                        </p:par>
                        <p:par>
                          <p:cTn id="36" fill="hold">
                            <p:stCondLst>
                              <p:cond delay="2950"/>
                            </p:stCondLst>
                            <p:childTnLst>
                              <p:par>
                                <p:cTn id="37" presetID="41" presetClass="entr" presetSubtype="0" fill="hold" grpId="0" nodeType="afterEffect">
                                  <p:stCondLst>
                                    <p:cond delay="0"/>
                                  </p:stCondLst>
                                  <p:iterate type="lt">
                                    <p:tmPct val="10000"/>
                                  </p:iterate>
                                  <p:childTnLst>
                                    <p:set>
                                      <p:cBhvr>
                                        <p:cTn id="38" dur="1" fill="hold">
                                          <p:stCondLst>
                                            <p:cond delay="0"/>
                                          </p:stCondLst>
                                        </p:cTn>
                                        <p:tgtEl>
                                          <p:spTgt spid="2"/>
                                        </p:tgtEl>
                                        <p:attrNameLst>
                                          <p:attrName>style.visibility</p:attrName>
                                        </p:attrNameLst>
                                      </p:cBhvr>
                                      <p:to>
                                        <p:strVal val="visible"/>
                                      </p:to>
                                    </p:set>
                                    <p:anim calcmode="lin" valueType="num">
                                      <p:cBhvr>
                                        <p:cTn id="39"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2"/>
                                        </p:tgtEl>
                                        <p:attrNameLst>
                                          <p:attrName>ppt_y</p:attrName>
                                        </p:attrNameLst>
                                      </p:cBhvr>
                                      <p:tavLst>
                                        <p:tav tm="0">
                                          <p:val>
                                            <p:strVal val="#ppt_y"/>
                                          </p:val>
                                        </p:tav>
                                        <p:tav tm="100000">
                                          <p:val>
                                            <p:strVal val="#ppt_y"/>
                                          </p:val>
                                        </p:tav>
                                      </p:tavLst>
                                    </p:anim>
                                    <p:anim calcmode="lin" valueType="num">
                                      <p:cBhvr>
                                        <p:cTn id="41"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2"/>
                                        </p:tgtEl>
                                        <p:attrNameLst>
                                          <p:attrName>ppt_w</p:attrName>
                                        </p:attrNameLst>
                                      </p:cBhvr>
                                      <p:tavLst>
                                        <p:tav tm="0">
                                          <p:val>
                                            <p:strVal val="#ppt_w/10"/>
                                          </p:val>
                                        </p:tav>
                                        <p:tav tm="50000">
                                          <p:val>
                                            <p:strVal val="#ppt_w+.01"/>
                                          </p:val>
                                        </p:tav>
                                        <p:tav tm="100000">
                                          <p:val>
                                            <p:strVal val="#ppt_w"/>
                                          </p:val>
                                        </p:tav>
                                      </p:tavLst>
                                    </p:anim>
                                    <p:animEffect>
                                      <p:cBhvr>
                                        <p:cTn id="43" dur="500" tmFilter="0,0; .5, 1; 1, 1"/>
                                        <p:tgtEl>
                                          <p:spTgt spid="2"/>
                                        </p:tgtEl>
                                      </p:cBhvr>
                                    </p:animEffect>
                                  </p:childTnLst>
                                </p:cTn>
                              </p:par>
                            </p:childTnLst>
                          </p:cTn>
                        </p:par>
                        <p:par>
                          <p:cTn id="44" fill="hold">
                            <p:stCondLst>
                              <p:cond delay="4300"/>
                            </p:stCondLst>
                            <p:childTnLst>
                              <p:par>
                                <p:cTn id="45" presetID="16" presetClass="entr" presetSubtype="21" fill="hold" nodeType="after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barn(inVertical)">
                                      <p:cBhvr>
                                        <p:cTn id="4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8" repeatCount="indefinite" fill="remove" display="0">
                  <p:stCondLst>
                    <p:cond delay="indefinite"/>
                  </p:stCondLst>
                  <p:endCondLst>
                    <p:cond evt="onStopAudio" delay="0">
                      <p:tgtEl>
                        <p:sldTgt/>
                      </p:tgtEl>
                    </p:cond>
                  </p:endCondLst>
                </p:cTn>
                <p:tgtEl>
                  <p:spTgt spid="9"/>
                </p:tgtEl>
              </p:cMediaNode>
            </p:audio>
          </p:childTnLst>
        </p:cTn>
      </p:par>
    </p:tnLst>
    <p:bldLst>
      <p:bldP spid="2" grpId="0"/>
      <p:bldP spid="24"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8000" b="-8000"/>
          </a:stretch>
        </a:blipFill>
        <a:effectLst/>
      </p:bgPr>
    </p:bg>
    <p:spTree>
      <p:nvGrpSpPr>
        <p:cNvPr id="1" name=""/>
        <p:cNvGrpSpPr/>
        <p:nvPr/>
      </p:nvGrpSpPr>
      <p:grpSpPr>
        <a:xfrm>
          <a:off x="0" y="0"/>
          <a:ext cx="0" cy="0"/>
          <a:chOff x="0" y="0"/>
          <a:chExt cx="0" cy="0"/>
        </a:xfrm>
      </p:grpSpPr>
      <p:sp>
        <p:nvSpPr>
          <p:cNvPr id="2" name="矩形 1"/>
          <p:cNvSpPr/>
          <p:nvPr/>
        </p:nvSpPr>
        <p:spPr>
          <a:xfrm>
            <a:off x="-1" y="1924170"/>
            <a:ext cx="12192001" cy="3685736"/>
          </a:xfrm>
          <a:prstGeom prst="rect">
            <a:avLst/>
          </a:prstGeom>
          <a:solidFill>
            <a:srgbClr val="C00000">
              <a:alpha val="7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3"/>
          <p:cNvSpPr>
            <a:spLocks noChangeArrowheads="1"/>
          </p:cNvSpPr>
          <p:nvPr/>
        </p:nvSpPr>
        <p:spPr bwMode="auto">
          <a:xfrm>
            <a:off x="668867" y="282374"/>
            <a:ext cx="206492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r>
              <a:rPr lang="zh-CN" altLang="en-US" sz="2800" dirty="0" smtClean="0">
                <a:solidFill>
                  <a:srgbClr val="F9F9F9"/>
                </a:solidFill>
                <a:latin typeface="微软雅黑" panose="020B0503020204020204" pitchFamily="34" charset="-122"/>
                <a:ea typeface="微软雅黑" panose="020B0503020204020204" pitchFamily="34" charset="-122"/>
              </a:rPr>
              <a:t>前言</a:t>
            </a:r>
            <a:r>
              <a:rPr lang="en-US" altLang="zh-CN" sz="2000" dirty="0" smtClean="0">
                <a:solidFill>
                  <a:srgbClr val="D9D9D9"/>
                </a:solidFill>
                <a:latin typeface="微软雅黑" panose="020B0503020204020204" pitchFamily="34" charset="-122"/>
                <a:ea typeface="微软雅黑" panose="020B0503020204020204" pitchFamily="34" charset="-122"/>
                <a:sym typeface="Impact" panose="020B0806030902050204" pitchFamily="34" charset="0"/>
              </a:rPr>
              <a:t>Foreword</a:t>
            </a:r>
            <a:endParaRPr lang="zh-CN" altLang="en-US" sz="2000" dirty="0">
              <a:solidFill>
                <a:srgbClr val="D9D9D9"/>
              </a:solidFill>
              <a:latin typeface="微软雅黑" panose="020B0503020204020204" pitchFamily="34" charset="-122"/>
              <a:ea typeface="微软雅黑" panose="020B0503020204020204" pitchFamily="34" charset="-122"/>
              <a:sym typeface="Impact" panose="020B0806030902050204" pitchFamily="34" charset="0"/>
            </a:endParaRPr>
          </a:p>
        </p:txBody>
      </p:sp>
      <p:sp>
        <p:nvSpPr>
          <p:cNvPr id="13" name="等腰三角形 4"/>
          <p:cNvSpPr>
            <a:spLocks noChangeArrowheads="1"/>
          </p:cNvSpPr>
          <p:nvPr/>
        </p:nvSpPr>
        <p:spPr bwMode="auto">
          <a:xfrm rot="5400000">
            <a:off x="-52917" y="209551"/>
            <a:ext cx="774700" cy="668867"/>
          </a:xfrm>
          <a:prstGeom prst="triangle">
            <a:avLst>
              <a:gd name="adj" fmla="val 50000"/>
            </a:avLst>
          </a:prstGeom>
          <a:solidFill>
            <a:schemeClr val="bg1">
              <a:lumMod val="65000"/>
            </a:schemeClr>
          </a:solidFill>
          <a:ln>
            <a:noFill/>
          </a:ln>
        </p:spPr>
        <p:txBody>
          <a:bodyPr anchor="ctr"/>
          <a:lstStyle/>
          <a:p>
            <a:pPr algn="ctr" fontAlgn="base">
              <a:spcBef>
                <a:spcPct val="0"/>
              </a:spcBef>
              <a:spcAft>
                <a:spcPct val="0"/>
              </a:spcAft>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14" name="TextBox 9"/>
          <p:cNvSpPr>
            <a:spLocks noChangeArrowheads="1"/>
          </p:cNvSpPr>
          <p:nvPr/>
        </p:nvSpPr>
        <p:spPr bwMode="auto">
          <a:xfrm>
            <a:off x="2466886" y="2454382"/>
            <a:ext cx="7258226" cy="216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50000"/>
              </a:lnSpc>
            </a:pPr>
            <a:r>
              <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回顾这一年的工作，在取得成绩的同时，我们也找到了工作中的不足和问题，主要反映于</a:t>
            </a:r>
            <a:r>
              <a:rPr lang="en-US" altLang="zh-CN"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xx</a:t>
            </a:r>
            <a:r>
              <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及</a:t>
            </a:r>
            <a:r>
              <a:rPr lang="en-US" altLang="zh-CN"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xxx</a:t>
            </a:r>
            <a:r>
              <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的风格、定型还有待进一步探索，尤其是网上的公司产品库充分体现我们</a:t>
            </a:r>
            <a:r>
              <a:rPr lang="en-US" altLang="zh-CN"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xxxxx</a:t>
            </a:r>
            <a:r>
              <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和我们这个平台能为客户提供良好的商机和快捷方便的信息、导航的功能发挥。展望新的一年，我们将继续努力，力争各项工作更上一个新台阶。</a:t>
            </a:r>
          </a:p>
        </p:txBody>
      </p:sp>
    </p:spTree>
    <p:extLst>
      <p:ext uri="{BB962C8B-B14F-4D97-AF65-F5344CB8AC3E}">
        <p14:creationId xmlns:p14="http://schemas.microsoft.com/office/powerpoint/2010/main" val="1401543301"/>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250"/>
                                        <p:tgtEl>
                                          <p:spTgt spid="13"/>
                                        </p:tgtEl>
                                      </p:cBhvr>
                                    </p:animEffect>
                                  </p:childTnLst>
                                </p:cTn>
                              </p:par>
                            </p:childTnLst>
                          </p:cTn>
                        </p:par>
                        <p:par>
                          <p:cTn id="8" fill="hold">
                            <p:stCondLst>
                              <p:cond delay="250"/>
                            </p:stCondLst>
                            <p:childTnLst>
                              <p:par>
                                <p:cTn id="9" presetID="22" presetClass="entr" presetSubtype="8" fill="hold"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wipe(left)">
                                      <p:cBhvr>
                                        <p:cTn id="11" dur="500"/>
                                        <p:tgtEl>
                                          <p:spTgt spid="8">
                                            <p:txEl>
                                              <p:pRg st="0" end="0"/>
                                            </p:txEl>
                                          </p:spTgt>
                                        </p:tgtEl>
                                      </p:cBhvr>
                                    </p:animEffect>
                                  </p:childTnLst>
                                </p:cTn>
                              </p:par>
                            </p:childTnLst>
                          </p:cTn>
                        </p:par>
                        <p:par>
                          <p:cTn id="12" fill="hold">
                            <p:stCondLst>
                              <p:cond delay="7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14"/>
                                        </p:tgtEl>
                                        <p:attrNameLst>
                                          <p:attrName>style.visibility</p:attrName>
                                        </p:attrNameLst>
                                      </p:cBhvr>
                                      <p:to>
                                        <p:strVal val="visible"/>
                                      </p:to>
                                    </p:set>
                                    <p:anim calcmode="lin" valueType="num">
                                      <p:cBhvr>
                                        <p:cTn id="15"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14"/>
                                        </p:tgtEl>
                                        <p:attrNameLst>
                                          <p:attrName>ppt_y</p:attrName>
                                        </p:attrNameLst>
                                      </p:cBhvr>
                                      <p:tavLst>
                                        <p:tav tm="0">
                                          <p:val>
                                            <p:strVal val="#ppt_y"/>
                                          </p:val>
                                        </p:tav>
                                        <p:tav tm="100000">
                                          <p:val>
                                            <p:strVal val="#ppt_y"/>
                                          </p:val>
                                        </p:tav>
                                      </p:tavLst>
                                    </p:anim>
                                    <p:anim calcmode="lin" valueType="num">
                                      <p:cBhvr>
                                        <p:cTn id="17"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14"/>
                                        </p:tgtEl>
                                        <p:attrNameLst>
                                          <p:attrName>ppt_w</p:attrName>
                                        </p:attrNameLst>
                                      </p:cBhvr>
                                      <p:tavLst>
                                        <p:tav tm="0">
                                          <p:val>
                                            <p:strVal val="#ppt_w/10"/>
                                          </p:val>
                                        </p:tav>
                                        <p:tav tm="50000">
                                          <p:val>
                                            <p:strVal val="#ppt_w+.01"/>
                                          </p:val>
                                        </p:tav>
                                        <p:tav tm="100000">
                                          <p:val>
                                            <p:strVal val="#ppt_w"/>
                                          </p:val>
                                        </p:tav>
                                      </p:tavLst>
                                    </p:anim>
                                    <p:animEffect>
                                      <p:cBhvr>
                                        <p:cTn id="19" dur="500" tmFilter="0,0; .5, 1; 1, 1"/>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矩形 5"/>
          <p:cNvSpPr>
            <a:spLocks noChangeArrowheads="1"/>
          </p:cNvSpPr>
          <p:nvPr/>
        </p:nvSpPr>
        <p:spPr bwMode="auto">
          <a:xfrm>
            <a:off x="0" y="0"/>
            <a:ext cx="6096000" cy="6858000"/>
          </a:xfrm>
          <a:prstGeom prst="rect">
            <a:avLst/>
          </a:prstGeom>
          <a:solidFill>
            <a:srgbClr val="C00000"/>
          </a:solidFill>
          <a:ln>
            <a:noFill/>
          </a:ln>
        </p:spPr>
        <p:txBody>
          <a:bodyPr anchor="ctr"/>
          <a:lstStyle/>
          <a:p>
            <a:pPr algn="ctr" fontAlgn="base">
              <a:spcBef>
                <a:spcPct val="0"/>
              </a:spcBef>
              <a:spcAft>
                <a:spcPct val="0"/>
              </a:spcAft>
              <a:buFont typeface="Arial" panose="020B0604020202020204" pitchFamily="34" charset="0"/>
              <a:buNone/>
            </a:pPr>
            <a:endParaRPr lang="zh-CN" altLang="zh-CN" sz="2400" dirty="0">
              <a:solidFill>
                <a:srgbClr val="FFFFFF"/>
              </a:solidFill>
              <a:sym typeface="微软雅黑" panose="020B0503020204020204" pitchFamily="34" charset="-122"/>
            </a:endParaRPr>
          </a:p>
        </p:txBody>
      </p:sp>
      <p:sp>
        <p:nvSpPr>
          <p:cNvPr id="18435" name="矩形 3"/>
          <p:cNvSpPr>
            <a:spLocks noChangeArrowheads="1"/>
          </p:cNvSpPr>
          <p:nvPr/>
        </p:nvSpPr>
        <p:spPr bwMode="auto">
          <a:xfrm>
            <a:off x="635001" y="237067"/>
            <a:ext cx="211256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buFont typeface="Arial" panose="020B0604020202020204" pitchFamily="34" charset="0"/>
              <a:buNone/>
            </a:pPr>
            <a:r>
              <a:rPr lang="zh-CN" altLang="en-US" sz="3200" b="1" dirty="0" smtClean="0">
                <a:solidFill>
                  <a:srgbClr val="D9D9D9"/>
                </a:solidFill>
                <a:latin typeface="Impact" panose="020B0806030902050204" pitchFamily="34" charset="0"/>
                <a:sym typeface="Impact" panose="020B0806030902050204" pitchFamily="34" charset="0"/>
              </a:rPr>
              <a:t>目录</a:t>
            </a:r>
            <a:r>
              <a:rPr lang="en-US" altLang="zh-CN" sz="2000" dirty="0" smtClean="0">
                <a:solidFill>
                  <a:srgbClr val="D9D9D9"/>
                </a:solidFill>
                <a:latin typeface="微软雅黑" panose="020B0503020204020204" pitchFamily="34" charset="-122"/>
                <a:ea typeface="微软雅黑" panose="020B0503020204020204" pitchFamily="34" charset="-122"/>
                <a:sym typeface="Impact" panose="020B0806030902050204" pitchFamily="34" charset="0"/>
              </a:rPr>
              <a:t>Contents</a:t>
            </a:r>
            <a:endParaRPr lang="zh-CN" altLang="en-US" sz="2000" dirty="0">
              <a:solidFill>
                <a:srgbClr val="D9D9D9"/>
              </a:solidFill>
              <a:latin typeface="微软雅黑" panose="020B0503020204020204" pitchFamily="34" charset="-122"/>
              <a:ea typeface="微软雅黑" panose="020B0503020204020204" pitchFamily="34" charset="-122"/>
              <a:sym typeface="Impact" panose="020B0806030902050204" pitchFamily="34" charset="0"/>
            </a:endParaRPr>
          </a:p>
        </p:txBody>
      </p:sp>
      <p:sp>
        <p:nvSpPr>
          <p:cNvPr id="18436" name="等腰三角形 4"/>
          <p:cNvSpPr>
            <a:spLocks noChangeArrowheads="1"/>
          </p:cNvSpPr>
          <p:nvPr/>
        </p:nvSpPr>
        <p:spPr bwMode="auto">
          <a:xfrm rot="5400000">
            <a:off x="-52917" y="209551"/>
            <a:ext cx="774700" cy="668867"/>
          </a:xfrm>
          <a:prstGeom prst="triangle">
            <a:avLst>
              <a:gd name="adj" fmla="val 50000"/>
            </a:avLst>
          </a:prstGeom>
          <a:solidFill>
            <a:schemeClr val="bg1">
              <a:lumMod val="65000"/>
            </a:schemeClr>
          </a:solidFill>
          <a:ln>
            <a:noFill/>
          </a:ln>
        </p:spPr>
        <p:txBody>
          <a:bodyPr anchor="ctr"/>
          <a:lstStyle/>
          <a:p>
            <a:pPr algn="ctr" fontAlgn="base">
              <a:spcBef>
                <a:spcPct val="0"/>
              </a:spcBef>
              <a:spcAft>
                <a:spcPct val="0"/>
              </a:spcAft>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18437" name="矩形 7"/>
          <p:cNvSpPr>
            <a:spLocks noChangeArrowheads="1"/>
          </p:cNvSpPr>
          <p:nvPr/>
        </p:nvSpPr>
        <p:spPr bwMode="auto">
          <a:xfrm>
            <a:off x="6096000" y="0"/>
            <a:ext cx="6096000" cy="6858000"/>
          </a:xfrm>
          <a:prstGeom prst="rect">
            <a:avLst/>
          </a:prstGeom>
          <a:solidFill>
            <a:schemeClr val="bg1">
              <a:lumMod val="65000"/>
            </a:schemeClr>
          </a:solidFill>
          <a:ln>
            <a:noFill/>
          </a:ln>
        </p:spPr>
        <p:txBody>
          <a:bodyPr anchor="ctr"/>
          <a:lstStyle/>
          <a:p>
            <a:pPr algn="ctr" fontAlgn="base">
              <a:spcBef>
                <a:spcPct val="0"/>
              </a:spcBef>
              <a:spcAft>
                <a:spcPct val="0"/>
              </a:spcAft>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18438" name="等腰三角形 8"/>
          <p:cNvSpPr>
            <a:spLocks noChangeArrowheads="1"/>
          </p:cNvSpPr>
          <p:nvPr/>
        </p:nvSpPr>
        <p:spPr bwMode="auto">
          <a:xfrm rot="5400000">
            <a:off x="6071659" y="957793"/>
            <a:ext cx="357716" cy="309033"/>
          </a:xfrm>
          <a:prstGeom prst="triangle">
            <a:avLst>
              <a:gd name="adj" fmla="val 50000"/>
            </a:avLst>
          </a:prstGeom>
          <a:solidFill>
            <a:srgbClr val="C00000"/>
          </a:solidFill>
          <a:ln>
            <a:noFill/>
          </a:ln>
        </p:spPr>
        <p:txBody>
          <a:bodyPr anchor="ctr"/>
          <a:lstStyle/>
          <a:p>
            <a:pPr algn="ctr" fontAlgn="base">
              <a:spcBef>
                <a:spcPct val="0"/>
              </a:spcBef>
              <a:spcAft>
                <a:spcPct val="0"/>
              </a:spcAft>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18439" name="等腰三角形 9"/>
          <p:cNvSpPr>
            <a:spLocks noChangeArrowheads="1"/>
          </p:cNvSpPr>
          <p:nvPr/>
        </p:nvSpPr>
        <p:spPr bwMode="auto">
          <a:xfrm rot="5400000">
            <a:off x="6072717" y="3393017"/>
            <a:ext cx="355600" cy="309033"/>
          </a:xfrm>
          <a:prstGeom prst="triangle">
            <a:avLst>
              <a:gd name="adj" fmla="val 50000"/>
            </a:avLst>
          </a:prstGeom>
          <a:solidFill>
            <a:srgbClr val="C00000"/>
          </a:solidFill>
          <a:ln>
            <a:noFill/>
          </a:ln>
        </p:spPr>
        <p:txBody>
          <a:bodyPr anchor="ctr"/>
          <a:lstStyle/>
          <a:p>
            <a:pPr algn="ctr" fontAlgn="base">
              <a:spcBef>
                <a:spcPct val="0"/>
              </a:spcBef>
              <a:spcAft>
                <a:spcPct val="0"/>
              </a:spcAft>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18440" name="等腰三角形 10"/>
          <p:cNvSpPr>
            <a:spLocks noChangeArrowheads="1"/>
          </p:cNvSpPr>
          <p:nvPr/>
        </p:nvSpPr>
        <p:spPr bwMode="auto">
          <a:xfrm rot="16200000" flipH="1">
            <a:off x="5762626" y="2041526"/>
            <a:ext cx="357716" cy="309033"/>
          </a:xfrm>
          <a:prstGeom prst="triangle">
            <a:avLst>
              <a:gd name="adj" fmla="val 50000"/>
            </a:avLst>
          </a:prstGeom>
          <a:solidFill>
            <a:schemeClr val="bg1">
              <a:lumMod val="65000"/>
            </a:schemeClr>
          </a:solidFill>
          <a:ln>
            <a:noFill/>
          </a:ln>
        </p:spPr>
        <p:txBody>
          <a:bodyPr anchor="ctr"/>
          <a:lstStyle/>
          <a:p>
            <a:pPr algn="ctr" fontAlgn="base">
              <a:spcBef>
                <a:spcPct val="0"/>
              </a:spcBef>
              <a:spcAft>
                <a:spcPct val="0"/>
              </a:spcAft>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18441" name="等腰三角形 11"/>
          <p:cNvSpPr>
            <a:spLocks noChangeArrowheads="1"/>
          </p:cNvSpPr>
          <p:nvPr/>
        </p:nvSpPr>
        <p:spPr bwMode="auto">
          <a:xfrm rot="16200000" flipH="1">
            <a:off x="5762626" y="4752976"/>
            <a:ext cx="357717" cy="309033"/>
          </a:xfrm>
          <a:prstGeom prst="triangle">
            <a:avLst>
              <a:gd name="adj" fmla="val 50000"/>
            </a:avLst>
          </a:prstGeom>
          <a:solidFill>
            <a:schemeClr val="bg1">
              <a:lumMod val="65000"/>
            </a:schemeClr>
          </a:solidFill>
          <a:ln>
            <a:noFill/>
          </a:ln>
        </p:spPr>
        <p:txBody>
          <a:bodyPr anchor="ctr"/>
          <a:lstStyle/>
          <a:p>
            <a:pPr algn="ctr" fontAlgn="base">
              <a:spcBef>
                <a:spcPct val="0"/>
              </a:spcBef>
              <a:spcAft>
                <a:spcPct val="0"/>
              </a:spcAft>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18442" name="矩形 12"/>
          <p:cNvSpPr>
            <a:spLocks noChangeArrowheads="1"/>
          </p:cNvSpPr>
          <p:nvPr/>
        </p:nvSpPr>
        <p:spPr bwMode="auto">
          <a:xfrm>
            <a:off x="6576485" y="1621367"/>
            <a:ext cx="422698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p>
            <a:r>
              <a:rPr lang="en-US" altLang="zh-CN" sz="4000" b="1" dirty="0">
                <a:solidFill>
                  <a:schemeClr val="bg1"/>
                </a:solidFill>
                <a:latin typeface="微软雅黑" panose="020B0503020204020204" pitchFamily="34" charset="-122"/>
                <a:ea typeface="微软雅黑" panose="020B0503020204020204" pitchFamily="34" charset="-122"/>
              </a:rPr>
              <a:t>1.</a:t>
            </a:r>
            <a:r>
              <a:rPr lang="zh-CN" altLang="en-US" sz="2800" b="1" dirty="0">
                <a:solidFill>
                  <a:schemeClr val="bg1"/>
                </a:solidFill>
                <a:latin typeface="微软雅黑" panose="020B0503020204020204" pitchFamily="34" charset="-122"/>
                <a:ea typeface="微软雅黑" panose="020B0503020204020204" pitchFamily="34" charset="-122"/>
              </a:rPr>
              <a:t>年度工作概述</a:t>
            </a:r>
          </a:p>
          <a:p>
            <a:r>
              <a:rPr lang="en-US" altLang="zh-CN" sz="1600" b="1" dirty="0">
                <a:solidFill>
                  <a:schemeClr val="bg1"/>
                </a:solidFill>
                <a:latin typeface="微软雅黑" panose="020B0503020204020204" pitchFamily="34" charset="-122"/>
                <a:ea typeface="微软雅黑" panose="020B0503020204020204" pitchFamily="34" charset="-122"/>
              </a:rPr>
              <a:t>Annual work summary</a:t>
            </a:r>
          </a:p>
        </p:txBody>
      </p:sp>
      <p:sp>
        <p:nvSpPr>
          <p:cNvPr id="26" name="矩形 12"/>
          <p:cNvSpPr>
            <a:spLocks noChangeArrowheads="1"/>
          </p:cNvSpPr>
          <p:nvPr/>
        </p:nvSpPr>
        <p:spPr bwMode="auto">
          <a:xfrm>
            <a:off x="3021106" y="2366434"/>
            <a:ext cx="422698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p>
            <a:r>
              <a:rPr lang="en-US" altLang="zh-CN" sz="4000" b="1" dirty="0" smtClean="0">
                <a:solidFill>
                  <a:schemeClr val="bg1"/>
                </a:solidFill>
                <a:latin typeface="微软雅黑" panose="020B0503020204020204" pitchFamily="34" charset="-122"/>
                <a:ea typeface="微软雅黑" panose="020B0503020204020204" pitchFamily="34" charset="-122"/>
              </a:rPr>
              <a:t>2.</a:t>
            </a:r>
            <a:r>
              <a:rPr lang="zh-CN" altLang="en-US" sz="2800" b="1" dirty="0">
                <a:solidFill>
                  <a:schemeClr val="bg1"/>
                </a:solidFill>
                <a:latin typeface="微软雅黑" panose="020B0503020204020204" pitchFamily="34" charset="-122"/>
                <a:ea typeface="微软雅黑" panose="020B0503020204020204" pitchFamily="34" charset="-122"/>
              </a:rPr>
              <a:t>工作完成情况</a:t>
            </a:r>
          </a:p>
          <a:p>
            <a:r>
              <a:rPr lang="en-US" altLang="zh-CN" sz="1600" b="1" dirty="0">
                <a:solidFill>
                  <a:schemeClr val="bg1"/>
                </a:solidFill>
                <a:latin typeface="微软雅黑" panose="020B0503020204020204" pitchFamily="34" charset="-122"/>
                <a:ea typeface="微软雅黑" panose="020B0503020204020204" pitchFamily="34" charset="-122"/>
              </a:rPr>
              <a:t>Work completion</a:t>
            </a:r>
          </a:p>
        </p:txBody>
      </p:sp>
      <p:sp>
        <p:nvSpPr>
          <p:cNvPr id="27" name="矩形 12"/>
          <p:cNvSpPr>
            <a:spLocks noChangeArrowheads="1"/>
          </p:cNvSpPr>
          <p:nvPr/>
        </p:nvSpPr>
        <p:spPr bwMode="auto">
          <a:xfrm>
            <a:off x="6576485" y="3793112"/>
            <a:ext cx="422698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p>
            <a:r>
              <a:rPr lang="en-US" altLang="zh-CN" sz="4000" b="1" dirty="0" smtClean="0">
                <a:solidFill>
                  <a:schemeClr val="bg1"/>
                </a:solidFill>
                <a:latin typeface="微软雅黑" panose="020B0503020204020204" pitchFamily="34" charset="-122"/>
                <a:ea typeface="微软雅黑" panose="020B0503020204020204" pitchFamily="34" charset="-122"/>
              </a:rPr>
              <a:t>3.</a:t>
            </a:r>
            <a:r>
              <a:rPr lang="zh-CN" altLang="en-US" sz="2800" b="1" dirty="0">
                <a:solidFill>
                  <a:schemeClr val="bg1"/>
                </a:solidFill>
                <a:latin typeface="微软雅黑" panose="020B0503020204020204" pitchFamily="34" charset="-122"/>
                <a:ea typeface="微软雅黑" panose="020B0503020204020204" pitchFamily="34" charset="-122"/>
              </a:rPr>
              <a:t>成功项目展示</a:t>
            </a:r>
          </a:p>
          <a:p>
            <a:r>
              <a:rPr lang="en-US" altLang="zh-CN" sz="1600" b="1" dirty="0">
                <a:solidFill>
                  <a:schemeClr val="bg1"/>
                </a:solidFill>
                <a:latin typeface="微软雅黑" panose="020B0503020204020204" pitchFamily="34" charset="-122"/>
                <a:ea typeface="微软雅黑" panose="020B0503020204020204" pitchFamily="34" charset="-122"/>
              </a:rPr>
              <a:t>Successful projects show</a:t>
            </a:r>
          </a:p>
        </p:txBody>
      </p:sp>
      <p:sp>
        <p:nvSpPr>
          <p:cNvPr id="28" name="矩形 12"/>
          <p:cNvSpPr>
            <a:spLocks noChangeArrowheads="1"/>
          </p:cNvSpPr>
          <p:nvPr/>
        </p:nvSpPr>
        <p:spPr bwMode="auto">
          <a:xfrm>
            <a:off x="3021105" y="5155990"/>
            <a:ext cx="422698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p>
            <a:r>
              <a:rPr lang="en-US" altLang="zh-CN" sz="4000" b="1" dirty="0" smtClean="0">
                <a:solidFill>
                  <a:schemeClr val="bg1"/>
                </a:solidFill>
                <a:latin typeface="微软雅黑" panose="020B0503020204020204" pitchFamily="34" charset="-122"/>
                <a:ea typeface="微软雅黑" panose="020B0503020204020204" pitchFamily="34" charset="-122"/>
              </a:rPr>
              <a:t>4.</a:t>
            </a:r>
            <a:r>
              <a:rPr lang="zh-CN" altLang="en-US" sz="2800" b="1" dirty="0">
                <a:solidFill>
                  <a:schemeClr val="bg1"/>
                </a:solidFill>
                <a:latin typeface="微软雅黑" panose="020B0503020204020204" pitchFamily="34" charset="-122"/>
                <a:ea typeface="微软雅黑" panose="020B0503020204020204" pitchFamily="34" charset="-122"/>
              </a:rPr>
              <a:t>工作存在不足</a:t>
            </a:r>
          </a:p>
          <a:p>
            <a:r>
              <a:rPr lang="en-US" altLang="zh-CN" sz="1600" b="1" dirty="0">
                <a:solidFill>
                  <a:schemeClr val="bg1"/>
                </a:solidFill>
                <a:latin typeface="微软雅黑" panose="020B0503020204020204" pitchFamily="34" charset="-122"/>
                <a:ea typeface="微软雅黑" panose="020B0503020204020204" pitchFamily="34" charset="-122"/>
              </a:rPr>
              <a:t>Work shortcomings</a:t>
            </a:r>
          </a:p>
        </p:txBody>
      </p:sp>
    </p:spTree>
    <p:extLst>
      <p:ext uri="{BB962C8B-B14F-4D97-AF65-F5344CB8AC3E}">
        <p14:creationId xmlns:p14="http://schemas.microsoft.com/office/powerpoint/2010/main" val="1558655173"/>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8436"/>
                                        </p:tgtEl>
                                        <p:attrNameLst>
                                          <p:attrName>style.visibility</p:attrName>
                                        </p:attrNameLst>
                                      </p:cBhvr>
                                      <p:to>
                                        <p:strVal val="visible"/>
                                      </p:to>
                                    </p:set>
                                    <p:animEffect transition="in" filter="wipe(left)">
                                      <p:cBhvr>
                                        <p:cTn id="7" dur="250"/>
                                        <p:tgtEl>
                                          <p:spTgt spid="18436"/>
                                        </p:tgtEl>
                                      </p:cBhvr>
                                    </p:animEffect>
                                  </p:childTnLst>
                                </p:cTn>
                              </p:par>
                            </p:childTnLst>
                          </p:cTn>
                        </p:par>
                        <p:par>
                          <p:cTn id="8" fill="hold">
                            <p:stCondLst>
                              <p:cond delay="250"/>
                            </p:stCondLst>
                            <p:childTnLst>
                              <p:par>
                                <p:cTn id="9" presetID="22" presetClass="entr" presetSubtype="8" fill="hold" nodeType="afterEffect">
                                  <p:stCondLst>
                                    <p:cond delay="0"/>
                                  </p:stCondLst>
                                  <p:childTnLst>
                                    <p:set>
                                      <p:cBhvr>
                                        <p:cTn id="10" dur="1" fill="hold">
                                          <p:stCondLst>
                                            <p:cond delay="0"/>
                                          </p:stCondLst>
                                        </p:cTn>
                                        <p:tgtEl>
                                          <p:spTgt spid="18435">
                                            <p:txEl>
                                              <p:pRg st="0" end="0"/>
                                            </p:txEl>
                                          </p:spTgt>
                                        </p:tgtEl>
                                        <p:attrNameLst>
                                          <p:attrName>style.visibility</p:attrName>
                                        </p:attrNameLst>
                                      </p:cBhvr>
                                      <p:to>
                                        <p:strVal val="visible"/>
                                      </p:to>
                                    </p:set>
                                    <p:animEffect transition="in" filter="wipe(left)">
                                      <p:cBhvr>
                                        <p:cTn id="11" dur="500"/>
                                        <p:tgtEl>
                                          <p:spTgt spid="18435">
                                            <p:txEl>
                                              <p:pRg st="0" end="0"/>
                                            </p:txEl>
                                          </p:spTgt>
                                        </p:tgtEl>
                                      </p:cBhvr>
                                    </p:animEffect>
                                  </p:childTnLst>
                                </p:cTn>
                              </p:par>
                            </p:childTnLst>
                          </p:cTn>
                        </p:par>
                        <p:par>
                          <p:cTn id="12" fill="hold">
                            <p:stCondLst>
                              <p:cond delay="750"/>
                            </p:stCondLst>
                            <p:childTnLst>
                              <p:par>
                                <p:cTn id="13" presetID="5" presetClass="entr" presetSubtype="10" fill="hold" grpId="0" nodeType="afterEffect">
                                  <p:stCondLst>
                                    <p:cond delay="0"/>
                                  </p:stCondLst>
                                  <p:childTnLst>
                                    <p:set>
                                      <p:cBhvr>
                                        <p:cTn id="14" dur="1" fill="hold">
                                          <p:stCondLst>
                                            <p:cond delay="0"/>
                                          </p:stCondLst>
                                        </p:cTn>
                                        <p:tgtEl>
                                          <p:spTgt spid="18442"/>
                                        </p:tgtEl>
                                        <p:attrNameLst>
                                          <p:attrName>style.visibility</p:attrName>
                                        </p:attrNameLst>
                                      </p:cBhvr>
                                      <p:to>
                                        <p:strVal val="visible"/>
                                      </p:to>
                                    </p:set>
                                    <p:animEffect transition="in" filter="checkerboard(across)">
                                      <p:cBhvr>
                                        <p:cTn id="15" dur="500"/>
                                        <p:tgtEl>
                                          <p:spTgt spid="18442"/>
                                        </p:tgtEl>
                                      </p:cBhvr>
                                    </p:animEffect>
                                  </p:childTnLst>
                                </p:cTn>
                              </p:par>
                            </p:childTnLst>
                          </p:cTn>
                        </p:par>
                        <p:par>
                          <p:cTn id="16" fill="hold">
                            <p:stCondLst>
                              <p:cond delay="1250"/>
                            </p:stCondLst>
                            <p:childTnLst>
                              <p:par>
                                <p:cTn id="17" presetID="5" presetClass="entr" presetSubtype="10"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checkerboard(across)">
                                      <p:cBhvr>
                                        <p:cTn id="19" dur="500"/>
                                        <p:tgtEl>
                                          <p:spTgt spid="26"/>
                                        </p:tgtEl>
                                      </p:cBhvr>
                                    </p:animEffect>
                                  </p:childTnLst>
                                </p:cTn>
                              </p:par>
                            </p:childTnLst>
                          </p:cTn>
                        </p:par>
                        <p:par>
                          <p:cTn id="20" fill="hold">
                            <p:stCondLst>
                              <p:cond delay="1750"/>
                            </p:stCondLst>
                            <p:childTnLst>
                              <p:par>
                                <p:cTn id="21" presetID="5" presetClass="entr" presetSubtype="10" fill="hold" grpId="0"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checkerboard(across)">
                                      <p:cBhvr>
                                        <p:cTn id="23" dur="500"/>
                                        <p:tgtEl>
                                          <p:spTgt spid="27"/>
                                        </p:tgtEl>
                                      </p:cBhvr>
                                    </p:animEffect>
                                  </p:childTnLst>
                                </p:cTn>
                              </p:par>
                            </p:childTnLst>
                          </p:cTn>
                        </p:par>
                        <p:par>
                          <p:cTn id="24" fill="hold">
                            <p:stCondLst>
                              <p:cond delay="2250"/>
                            </p:stCondLst>
                            <p:childTnLst>
                              <p:par>
                                <p:cTn id="25" presetID="5" presetClass="entr" presetSubtype="10" fill="hold" grpId="0" nodeType="after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checkerboard(across)">
                                      <p:cBhvr>
                                        <p:cTn id="27" dur="500"/>
                                        <p:tgtEl>
                                          <p:spTgt spid="28"/>
                                        </p:tgtEl>
                                      </p:cBhvr>
                                    </p:animEffect>
                                  </p:childTnLst>
                                </p:cTn>
                              </p:par>
                            </p:childTnLst>
                          </p:cTn>
                        </p:par>
                        <p:par>
                          <p:cTn id="28" fill="hold">
                            <p:stCondLst>
                              <p:cond delay="2750"/>
                            </p:stCondLst>
                            <p:childTnLst>
                              <p:par>
                                <p:cTn id="29" presetID="31" presetClass="exit" presetSubtype="0" fill="hold" grpId="1" nodeType="afterEffect">
                                  <p:stCondLst>
                                    <p:cond delay="0"/>
                                  </p:stCondLst>
                                  <p:childTnLst>
                                    <p:anim calcmode="lin" valueType="num">
                                      <p:cBhvr>
                                        <p:cTn id="30" dur="500"/>
                                        <p:tgtEl>
                                          <p:spTgt spid="26"/>
                                        </p:tgtEl>
                                        <p:attrNameLst>
                                          <p:attrName>ppt_w</p:attrName>
                                        </p:attrNameLst>
                                      </p:cBhvr>
                                      <p:tavLst>
                                        <p:tav tm="0">
                                          <p:val>
                                            <p:strVal val="ppt_w"/>
                                          </p:val>
                                        </p:tav>
                                        <p:tav tm="100000">
                                          <p:val>
                                            <p:fltVal val="0"/>
                                          </p:val>
                                        </p:tav>
                                      </p:tavLst>
                                    </p:anim>
                                    <p:anim calcmode="lin" valueType="num">
                                      <p:cBhvr>
                                        <p:cTn id="31" dur="500"/>
                                        <p:tgtEl>
                                          <p:spTgt spid="26"/>
                                        </p:tgtEl>
                                        <p:attrNameLst>
                                          <p:attrName>ppt_h</p:attrName>
                                        </p:attrNameLst>
                                      </p:cBhvr>
                                      <p:tavLst>
                                        <p:tav tm="0">
                                          <p:val>
                                            <p:strVal val="ppt_h"/>
                                          </p:val>
                                        </p:tav>
                                        <p:tav tm="100000">
                                          <p:val>
                                            <p:fltVal val="0"/>
                                          </p:val>
                                        </p:tav>
                                      </p:tavLst>
                                    </p:anim>
                                    <p:anim calcmode="lin" valueType="num">
                                      <p:cBhvr>
                                        <p:cTn id="32" dur="500"/>
                                        <p:tgtEl>
                                          <p:spTgt spid="26"/>
                                        </p:tgtEl>
                                        <p:attrNameLst>
                                          <p:attrName>style.rotation</p:attrName>
                                        </p:attrNameLst>
                                      </p:cBhvr>
                                      <p:tavLst>
                                        <p:tav tm="0">
                                          <p:val>
                                            <p:fltVal val="0"/>
                                          </p:val>
                                        </p:tav>
                                        <p:tav tm="100000">
                                          <p:val>
                                            <p:fltVal val="90"/>
                                          </p:val>
                                        </p:tav>
                                      </p:tavLst>
                                    </p:anim>
                                    <p:animEffect transition="out" filter="fade">
                                      <p:cBhvr>
                                        <p:cTn id="33" dur="500"/>
                                        <p:tgtEl>
                                          <p:spTgt spid="26"/>
                                        </p:tgtEl>
                                      </p:cBhvr>
                                    </p:animEffect>
                                    <p:set>
                                      <p:cBhvr>
                                        <p:cTn id="34" dur="1" fill="hold">
                                          <p:stCondLst>
                                            <p:cond delay="499"/>
                                          </p:stCondLst>
                                        </p:cTn>
                                        <p:tgtEl>
                                          <p:spTgt spid="26"/>
                                        </p:tgtEl>
                                        <p:attrNameLst>
                                          <p:attrName>style.visibility</p:attrName>
                                        </p:attrNameLst>
                                      </p:cBhvr>
                                      <p:to>
                                        <p:strVal val="hidden"/>
                                      </p:to>
                                    </p:set>
                                  </p:childTnLst>
                                </p:cTn>
                              </p:par>
                              <p:par>
                                <p:cTn id="35" presetID="31" presetClass="exit" presetSubtype="0" fill="hold" grpId="1" nodeType="withEffect">
                                  <p:stCondLst>
                                    <p:cond delay="0"/>
                                  </p:stCondLst>
                                  <p:childTnLst>
                                    <p:anim calcmode="lin" valueType="num">
                                      <p:cBhvr>
                                        <p:cTn id="36" dur="500"/>
                                        <p:tgtEl>
                                          <p:spTgt spid="27"/>
                                        </p:tgtEl>
                                        <p:attrNameLst>
                                          <p:attrName>ppt_w</p:attrName>
                                        </p:attrNameLst>
                                      </p:cBhvr>
                                      <p:tavLst>
                                        <p:tav tm="0">
                                          <p:val>
                                            <p:strVal val="ppt_w"/>
                                          </p:val>
                                        </p:tav>
                                        <p:tav tm="100000">
                                          <p:val>
                                            <p:fltVal val="0"/>
                                          </p:val>
                                        </p:tav>
                                      </p:tavLst>
                                    </p:anim>
                                    <p:anim calcmode="lin" valueType="num">
                                      <p:cBhvr>
                                        <p:cTn id="37" dur="500"/>
                                        <p:tgtEl>
                                          <p:spTgt spid="27"/>
                                        </p:tgtEl>
                                        <p:attrNameLst>
                                          <p:attrName>ppt_h</p:attrName>
                                        </p:attrNameLst>
                                      </p:cBhvr>
                                      <p:tavLst>
                                        <p:tav tm="0">
                                          <p:val>
                                            <p:strVal val="ppt_h"/>
                                          </p:val>
                                        </p:tav>
                                        <p:tav tm="100000">
                                          <p:val>
                                            <p:fltVal val="0"/>
                                          </p:val>
                                        </p:tav>
                                      </p:tavLst>
                                    </p:anim>
                                    <p:anim calcmode="lin" valueType="num">
                                      <p:cBhvr>
                                        <p:cTn id="38" dur="500"/>
                                        <p:tgtEl>
                                          <p:spTgt spid="27"/>
                                        </p:tgtEl>
                                        <p:attrNameLst>
                                          <p:attrName>style.rotation</p:attrName>
                                        </p:attrNameLst>
                                      </p:cBhvr>
                                      <p:tavLst>
                                        <p:tav tm="0">
                                          <p:val>
                                            <p:fltVal val="0"/>
                                          </p:val>
                                        </p:tav>
                                        <p:tav tm="100000">
                                          <p:val>
                                            <p:fltVal val="90"/>
                                          </p:val>
                                        </p:tav>
                                      </p:tavLst>
                                    </p:anim>
                                    <p:animEffect transition="out" filter="fade">
                                      <p:cBhvr>
                                        <p:cTn id="39" dur="500"/>
                                        <p:tgtEl>
                                          <p:spTgt spid="27"/>
                                        </p:tgtEl>
                                      </p:cBhvr>
                                    </p:animEffect>
                                    <p:set>
                                      <p:cBhvr>
                                        <p:cTn id="40" dur="1" fill="hold">
                                          <p:stCondLst>
                                            <p:cond delay="499"/>
                                          </p:stCondLst>
                                        </p:cTn>
                                        <p:tgtEl>
                                          <p:spTgt spid="27"/>
                                        </p:tgtEl>
                                        <p:attrNameLst>
                                          <p:attrName>style.visibility</p:attrName>
                                        </p:attrNameLst>
                                      </p:cBhvr>
                                      <p:to>
                                        <p:strVal val="hidden"/>
                                      </p:to>
                                    </p:set>
                                  </p:childTnLst>
                                </p:cTn>
                              </p:par>
                              <p:par>
                                <p:cTn id="41" presetID="31" presetClass="exit" presetSubtype="0" fill="hold" grpId="1" nodeType="withEffect">
                                  <p:stCondLst>
                                    <p:cond delay="0"/>
                                  </p:stCondLst>
                                  <p:childTnLst>
                                    <p:anim calcmode="lin" valueType="num">
                                      <p:cBhvr>
                                        <p:cTn id="42" dur="500"/>
                                        <p:tgtEl>
                                          <p:spTgt spid="28"/>
                                        </p:tgtEl>
                                        <p:attrNameLst>
                                          <p:attrName>ppt_w</p:attrName>
                                        </p:attrNameLst>
                                      </p:cBhvr>
                                      <p:tavLst>
                                        <p:tav tm="0">
                                          <p:val>
                                            <p:strVal val="ppt_w"/>
                                          </p:val>
                                        </p:tav>
                                        <p:tav tm="100000">
                                          <p:val>
                                            <p:fltVal val="0"/>
                                          </p:val>
                                        </p:tav>
                                      </p:tavLst>
                                    </p:anim>
                                    <p:anim calcmode="lin" valueType="num">
                                      <p:cBhvr>
                                        <p:cTn id="43" dur="500"/>
                                        <p:tgtEl>
                                          <p:spTgt spid="28"/>
                                        </p:tgtEl>
                                        <p:attrNameLst>
                                          <p:attrName>ppt_h</p:attrName>
                                        </p:attrNameLst>
                                      </p:cBhvr>
                                      <p:tavLst>
                                        <p:tav tm="0">
                                          <p:val>
                                            <p:strVal val="ppt_h"/>
                                          </p:val>
                                        </p:tav>
                                        <p:tav tm="100000">
                                          <p:val>
                                            <p:fltVal val="0"/>
                                          </p:val>
                                        </p:tav>
                                      </p:tavLst>
                                    </p:anim>
                                    <p:anim calcmode="lin" valueType="num">
                                      <p:cBhvr>
                                        <p:cTn id="44" dur="500"/>
                                        <p:tgtEl>
                                          <p:spTgt spid="28"/>
                                        </p:tgtEl>
                                        <p:attrNameLst>
                                          <p:attrName>style.rotation</p:attrName>
                                        </p:attrNameLst>
                                      </p:cBhvr>
                                      <p:tavLst>
                                        <p:tav tm="0">
                                          <p:val>
                                            <p:fltVal val="0"/>
                                          </p:val>
                                        </p:tav>
                                        <p:tav tm="100000">
                                          <p:val>
                                            <p:fltVal val="90"/>
                                          </p:val>
                                        </p:tav>
                                      </p:tavLst>
                                    </p:anim>
                                    <p:animEffect transition="out" filter="fade">
                                      <p:cBhvr>
                                        <p:cTn id="45" dur="500"/>
                                        <p:tgtEl>
                                          <p:spTgt spid="28"/>
                                        </p:tgtEl>
                                      </p:cBhvr>
                                    </p:animEffect>
                                    <p:set>
                                      <p:cBhvr>
                                        <p:cTn id="46" dur="1" fill="hold">
                                          <p:stCondLst>
                                            <p:cond delay="499"/>
                                          </p:stCondLst>
                                        </p:cTn>
                                        <p:tgtEl>
                                          <p:spTgt spid="28"/>
                                        </p:tgtEl>
                                        <p:attrNameLst>
                                          <p:attrName>style.visibility</p:attrName>
                                        </p:attrNameLst>
                                      </p:cBhvr>
                                      <p:to>
                                        <p:strVal val="hidden"/>
                                      </p:to>
                                    </p:set>
                                  </p:childTnLst>
                                </p:cTn>
                              </p:par>
                            </p:childTnLst>
                          </p:cTn>
                        </p:par>
                        <p:par>
                          <p:cTn id="47" fill="hold">
                            <p:stCondLst>
                              <p:cond delay="3250"/>
                            </p:stCondLst>
                            <p:childTnLst>
                              <p:par>
                                <p:cTn id="48" presetID="26" presetClass="emph" presetSubtype="0" fill="hold" grpId="1" nodeType="afterEffect">
                                  <p:stCondLst>
                                    <p:cond delay="0"/>
                                  </p:stCondLst>
                                  <p:childTnLst>
                                    <p:animEffect transition="out" filter="fade">
                                      <p:cBhvr>
                                        <p:cTn id="49" dur="500" tmFilter="0, 0; .2, .5; .8, .5; 1, 0"/>
                                        <p:tgtEl>
                                          <p:spTgt spid="18442"/>
                                        </p:tgtEl>
                                      </p:cBhvr>
                                    </p:animEffect>
                                    <p:animScale>
                                      <p:cBhvr>
                                        <p:cTn id="50" dur="250" autoRev="1" fill="hold"/>
                                        <p:tgtEl>
                                          <p:spTgt spid="1844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6" grpId="0" animBg="1"/>
      <p:bldP spid="18442" grpId="0"/>
      <p:bldP spid="18442" grpId="1"/>
      <p:bldP spid="26" grpId="0"/>
      <p:bldP spid="26" grpId="1"/>
      <p:bldP spid="27" grpId="0"/>
      <p:bldP spid="27" grpId="1"/>
      <p:bldP spid="28" grpId="0"/>
      <p:bldP spid="28"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3"/>
          <p:cNvSpPr>
            <a:spLocks noChangeArrowheads="1"/>
          </p:cNvSpPr>
          <p:nvPr/>
        </p:nvSpPr>
        <p:spPr bwMode="auto">
          <a:xfrm>
            <a:off x="668867" y="313151"/>
            <a:ext cx="233910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buFont typeface="Arial" panose="020B0604020202020204" pitchFamily="34" charset="0"/>
              <a:buNone/>
            </a:pPr>
            <a:r>
              <a:rPr lang="zh-CN" altLang="en-US" sz="2400" dirty="0">
                <a:latin typeface="Impact" panose="020B0806030902050204" pitchFamily="34" charset="0"/>
                <a:sym typeface="Impact" panose="020B0806030902050204" pitchFamily="34" charset="0"/>
              </a:rPr>
              <a:t>请在此添加标题</a:t>
            </a:r>
          </a:p>
        </p:txBody>
      </p:sp>
      <p:sp>
        <p:nvSpPr>
          <p:cNvPr id="7" name="矩形 37"/>
          <p:cNvSpPr>
            <a:spLocks noChangeArrowheads="1"/>
          </p:cNvSpPr>
          <p:nvPr/>
        </p:nvSpPr>
        <p:spPr bwMode="auto">
          <a:xfrm>
            <a:off x="5128799" y="3880412"/>
            <a:ext cx="5635424" cy="2229807"/>
          </a:xfrm>
          <a:prstGeom prst="rect">
            <a:avLst/>
          </a:prstGeom>
          <a:solidFill>
            <a:srgbClr val="C00000"/>
          </a:solidFill>
          <a:ln>
            <a:noFill/>
          </a:ln>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矩形 46"/>
          <p:cNvSpPr>
            <a:spLocks noChangeAspect="1" noChangeArrowheads="1"/>
          </p:cNvSpPr>
          <p:nvPr/>
        </p:nvSpPr>
        <p:spPr bwMode="auto">
          <a:xfrm>
            <a:off x="1558734" y="3866941"/>
            <a:ext cx="3342621" cy="2229806"/>
          </a:xfrm>
          <a:prstGeom prst="rect">
            <a:avLst/>
          </a:prstGeom>
          <a:blipFill dpi="0" rotWithShape="1">
            <a:blip r:embed="rId3" cstate="print"/>
            <a:srcRect/>
            <a:stretch>
              <a:fillRect/>
            </a:stretch>
          </a:blipFill>
          <a:ln>
            <a:noFill/>
          </a:ln>
          <a:extLst>
            <a:ext uri="{91240B29-F687-4F45-9708-019B960494DF}">
              <a14:hiddenLine xmlns:a14="http://schemas.microsoft.com/office/drawing/2010/main" w="3175" cap="flat" cmpd="sng">
                <a:solidFill>
                  <a:srgbClr val="395E8A"/>
                </a:solidFill>
                <a:bevel/>
                <a:headEnd/>
                <a:tailEnd/>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矩形 47"/>
          <p:cNvSpPr>
            <a:spLocks noChangeAspect="1" noChangeArrowheads="1"/>
          </p:cNvSpPr>
          <p:nvPr/>
        </p:nvSpPr>
        <p:spPr bwMode="auto">
          <a:xfrm>
            <a:off x="3881887" y="1477587"/>
            <a:ext cx="3340534" cy="2227718"/>
          </a:xfrm>
          <a:prstGeom prst="rect">
            <a:avLst/>
          </a:prstGeom>
          <a:blipFill dpi="0" rotWithShape="1">
            <a:blip r:embed="rId4" cstate="print"/>
            <a:srcRect/>
            <a:stretch>
              <a:fillRect/>
            </a:stretch>
          </a:blipFill>
          <a:ln>
            <a:noFill/>
          </a:ln>
          <a:extLst>
            <a:ext uri="{91240B29-F687-4F45-9708-019B960494DF}">
              <a14:hiddenLine xmlns:a14="http://schemas.microsoft.com/office/drawing/2010/main" w="3175" cap="flat" cmpd="sng">
                <a:solidFill>
                  <a:srgbClr val="395E8A"/>
                </a:solidFill>
                <a:bevel/>
                <a:headEnd/>
                <a:tailEnd/>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3" name="Group 12"/>
          <p:cNvGrpSpPr>
            <a:grpSpLocks/>
          </p:cNvGrpSpPr>
          <p:nvPr/>
        </p:nvGrpSpPr>
        <p:grpSpPr bwMode="auto">
          <a:xfrm>
            <a:off x="10991667" y="3482261"/>
            <a:ext cx="450972" cy="524047"/>
            <a:chOff x="0" y="0"/>
            <a:chExt cx="343086" cy="397851"/>
          </a:xfrm>
        </p:grpSpPr>
        <p:sp>
          <p:nvSpPr>
            <p:cNvPr id="14" name="燕尾形 5"/>
            <p:cNvSpPr>
              <a:spLocks noChangeArrowheads="1"/>
            </p:cNvSpPr>
            <p:nvPr/>
          </p:nvSpPr>
          <p:spPr bwMode="auto">
            <a:xfrm>
              <a:off x="0" y="3903"/>
              <a:ext cx="216024" cy="393948"/>
            </a:xfrm>
            <a:prstGeom prst="chevron">
              <a:avLst>
                <a:gd name="adj" fmla="val 64505"/>
              </a:avLst>
            </a:prstGeom>
            <a:solidFill>
              <a:srgbClr val="C0C0C0"/>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a:endParaRPr lang="zh-CN" altLang="zh-CN">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燕尾形 51"/>
            <p:cNvSpPr>
              <a:spLocks noChangeArrowheads="1"/>
            </p:cNvSpPr>
            <p:nvPr/>
          </p:nvSpPr>
          <p:spPr bwMode="auto">
            <a:xfrm>
              <a:off x="127062" y="0"/>
              <a:ext cx="216024" cy="393948"/>
            </a:xfrm>
            <a:prstGeom prst="chevron">
              <a:avLst>
                <a:gd name="adj" fmla="val 64505"/>
              </a:avLst>
            </a:prstGeom>
            <a:solidFill>
              <a:srgbClr val="C0C0C0"/>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a:endParaRPr lang="zh-CN" altLang="zh-CN">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6" name="Group 15"/>
          <p:cNvGrpSpPr>
            <a:grpSpLocks/>
          </p:cNvGrpSpPr>
          <p:nvPr/>
        </p:nvGrpSpPr>
        <p:grpSpPr bwMode="auto">
          <a:xfrm>
            <a:off x="642638" y="3543866"/>
            <a:ext cx="448885" cy="517783"/>
            <a:chOff x="0" y="0"/>
            <a:chExt cx="340415" cy="393948"/>
          </a:xfrm>
        </p:grpSpPr>
        <p:sp>
          <p:nvSpPr>
            <p:cNvPr id="17" name="燕尾形 50"/>
            <p:cNvSpPr>
              <a:spLocks noChangeArrowheads="1"/>
            </p:cNvSpPr>
            <p:nvPr/>
          </p:nvSpPr>
          <p:spPr bwMode="auto">
            <a:xfrm flipH="1">
              <a:off x="124391" y="0"/>
              <a:ext cx="216024" cy="393948"/>
            </a:xfrm>
            <a:prstGeom prst="chevron">
              <a:avLst>
                <a:gd name="adj" fmla="val 64505"/>
              </a:avLst>
            </a:prstGeom>
            <a:solidFill>
              <a:srgbClr val="C0C0C0"/>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a:endParaRPr lang="zh-CN" altLang="zh-CN">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燕尾形 52"/>
            <p:cNvSpPr>
              <a:spLocks noChangeArrowheads="1"/>
            </p:cNvSpPr>
            <p:nvPr/>
          </p:nvSpPr>
          <p:spPr bwMode="auto">
            <a:xfrm flipH="1">
              <a:off x="0" y="0"/>
              <a:ext cx="216024" cy="393948"/>
            </a:xfrm>
            <a:prstGeom prst="chevron">
              <a:avLst>
                <a:gd name="adj" fmla="val 64505"/>
              </a:avLst>
            </a:prstGeom>
            <a:solidFill>
              <a:srgbClr val="C0C0C0"/>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a:endParaRPr lang="zh-CN" altLang="zh-CN">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9" name="Group 18"/>
          <p:cNvGrpSpPr>
            <a:grpSpLocks/>
          </p:cNvGrpSpPr>
          <p:nvPr/>
        </p:nvGrpSpPr>
        <p:grpSpPr bwMode="auto">
          <a:xfrm>
            <a:off x="1558734" y="1475499"/>
            <a:ext cx="2229806" cy="2404913"/>
            <a:chOff x="0" y="0"/>
            <a:chExt cx="1695710" cy="1827648"/>
          </a:xfrm>
          <a:solidFill>
            <a:srgbClr val="C00000"/>
          </a:solidFill>
        </p:grpSpPr>
        <p:sp>
          <p:nvSpPr>
            <p:cNvPr id="20" name="矩形 1"/>
            <p:cNvSpPr>
              <a:spLocks noChangeArrowheads="1"/>
            </p:cNvSpPr>
            <p:nvPr/>
          </p:nvSpPr>
          <p:spPr bwMode="auto">
            <a:xfrm>
              <a:off x="1" y="0"/>
              <a:ext cx="1695709" cy="1694573"/>
            </a:xfrm>
            <a:prstGeom prst="rect">
              <a:avLst/>
            </a:prstGeom>
            <a:grp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a:endParaRPr lang="zh-CN" altLang="zh-CN">
                <a:solidFill>
                  <a:srgbClr val="FF8607"/>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1" name="Group 20"/>
            <p:cNvGrpSpPr>
              <a:grpSpLocks/>
            </p:cNvGrpSpPr>
            <p:nvPr/>
          </p:nvGrpSpPr>
          <p:grpSpPr bwMode="auto">
            <a:xfrm>
              <a:off x="0" y="81532"/>
              <a:ext cx="1614340" cy="1746116"/>
              <a:chOff x="0" y="0"/>
              <a:chExt cx="2125340" cy="1746116"/>
            </a:xfrm>
            <a:grpFill/>
          </p:grpSpPr>
          <p:sp>
            <p:nvSpPr>
              <p:cNvPr id="22" name="矩形 56"/>
              <p:cNvSpPr>
                <a:spLocks noChangeArrowheads="1"/>
              </p:cNvSpPr>
              <p:nvPr/>
            </p:nvSpPr>
            <p:spPr bwMode="auto">
              <a:xfrm>
                <a:off x="0" y="0"/>
                <a:ext cx="2125338" cy="30407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zh-CN" altLang="en-US" sz="2000" b="1" dirty="0" smtClean="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sz="2000" dirty="0"/>
              </a:p>
            </p:txBody>
          </p:sp>
          <p:sp>
            <p:nvSpPr>
              <p:cNvPr id="23" name="矩形 57"/>
              <p:cNvSpPr>
                <a:spLocks noChangeArrowheads="1"/>
              </p:cNvSpPr>
              <p:nvPr/>
            </p:nvSpPr>
            <p:spPr bwMode="auto">
              <a:xfrm>
                <a:off x="0" y="272552"/>
                <a:ext cx="2125340" cy="147356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ts val="1600"/>
                  </a:lnSpc>
                </a:pPr>
                <a:r>
                  <a:rPr lang="zh-CN" altLang="en-US" sz="14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endParaRPr lang="en-US" altLang="zh-CN" sz="14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r">
                  <a:lnSpc>
                    <a:spcPts val="1600"/>
                  </a:lnSpc>
                </a:pPr>
                <a:r>
                  <a:rPr lang="zh-CN" altLang="en-US" sz="14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a:t>
                </a: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文字内容</a:t>
                </a:r>
              </a:p>
              <a:p>
                <a:pPr algn="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p>
              <a:p>
                <a:pPr algn="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p>
              <a:p>
                <a:pPr algn="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p>
              <a:p>
                <a:pPr algn="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p>
              <a:p>
                <a:pPr algn="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p>
              <a:p>
                <a:pPr algn="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p>
              <a:p>
                <a:pPr algn="r">
                  <a:lnSpc>
                    <a:spcPts val="1600"/>
                  </a:lnSpc>
                </a:pPr>
                <a:endPar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
        <p:nvSpPr>
          <p:cNvPr id="24" name="矩形 59"/>
          <p:cNvSpPr>
            <a:spLocks noChangeAspect="1" noChangeArrowheads="1"/>
          </p:cNvSpPr>
          <p:nvPr/>
        </p:nvSpPr>
        <p:spPr bwMode="auto">
          <a:xfrm>
            <a:off x="7302321" y="1475499"/>
            <a:ext cx="3342621" cy="2229806"/>
          </a:xfrm>
          <a:prstGeom prst="rect">
            <a:avLst/>
          </a:prstGeom>
          <a:blipFill dpi="0" rotWithShape="1">
            <a:blip r:embed="rId5" cstate="print"/>
            <a:srcRect/>
            <a:stretch>
              <a:fillRect/>
            </a:stretch>
          </a:blip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矩形 56"/>
          <p:cNvSpPr>
            <a:spLocks noChangeArrowheads="1"/>
          </p:cNvSpPr>
          <p:nvPr/>
        </p:nvSpPr>
        <p:spPr bwMode="auto">
          <a:xfrm>
            <a:off x="8401649" y="4001167"/>
            <a:ext cx="2122805" cy="400111"/>
          </a:xfrm>
          <a:prstGeom prst="rect">
            <a:avLst/>
          </a:prstGeom>
          <a:noFill/>
          <a:ln>
            <a:noFill/>
          </a:ln>
        </p:spPr>
        <p:txBody>
          <a:bodyPr>
            <a:spAutoFit/>
          </a:bodyPr>
          <a:lstStyle/>
          <a:p>
            <a:pPr algn="r"/>
            <a:r>
              <a:rPr lang="zh-CN" altLang="en-US" sz="2000" b="1" dirty="0" smtClean="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sz="2000" dirty="0"/>
          </a:p>
        </p:txBody>
      </p:sp>
      <p:sp>
        <p:nvSpPr>
          <p:cNvPr id="26" name="矩形 57"/>
          <p:cNvSpPr>
            <a:spLocks noChangeArrowheads="1"/>
          </p:cNvSpPr>
          <p:nvPr/>
        </p:nvSpPr>
        <p:spPr bwMode="auto">
          <a:xfrm>
            <a:off x="6925235" y="4359805"/>
            <a:ext cx="3599221" cy="214417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lnSpc>
                <a:spcPts val="1600"/>
              </a:lnSpc>
            </a:pPr>
            <a:r>
              <a:rPr lang="zh-CN" altLang="en-US" sz="14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添加文字内容添加</a:t>
            </a: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文字内容</a:t>
            </a:r>
          </a:p>
          <a:p>
            <a:pPr algn="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a:t>
            </a:r>
            <a:r>
              <a:rPr lang="zh-CN" altLang="en-US" sz="14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内容添加</a:t>
            </a: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文字</a:t>
            </a:r>
            <a:r>
              <a:rPr lang="zh-CN" altLang="en-US" sz="14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内容添加</a:t>
            </a: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文字内容</a:t>
            </a:r>
          </a:p>
          <a:p>
            <a:pPr algn="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a:t>
            </a:r>
            <a:r>
              <a:rPr lang="zh-CN" altLang="en-US" sz="14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内容添加</a:t>
            </a: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文字</a:t>
            </a:r>
            <a:r>
              <a:rPr lang="zh-CN" altLang="en-US" sz="14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内容添加</a:t>
            </a: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文字</a:t>
            </a:r>
            <a:r>
              <a:rPr lang="zh-CN" altLang="en-US" sz="14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内容</a:t>
            </a:r>
            <a:endParaRPr lang="en-US" altLang="zh-CN" sz="14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添加文字内容添加文字内容添加文字内容</a:t>
            </a:r>
          </a:p>
          <a:p>
            <a:pPr algn="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添加文字内容添加文字内容添加文字内容</a:t>
            </a:r>
          </a:p>
          <a:p>
            <a:pPr algn="r">
              <a:lnSpc>
                <a:spcPts val="1600"/>
              </a:lnSpc>
            </a:pPr>
            <a:r>
              <a:rPr lang="zh-CN" altLang="en-US" sz="14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a:t>
            </a: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文字内容添加文字内容添加文字内容</a:t>
            </a:r>
          </a:p>
          <a:p>
            <a:pPr algn="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添加文字内容添加文字内容添加文字内容</a:t>
            </a:r>
          </a:p>
          <a:p>
            <a:pPr algn="r">
              <a:lnSpc>
                <a:spcPts val="1600"/>
              </a:lnSpc>
            </a:pPr>
            <a:endPar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r">
              <a:lnSpc>
                <a:spcPts val="1600"/>
              </a:lnSpc>
            </a:pPr>
            <a:endPar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r">
              <a:lnSpc>
                <a:spcPts val="1600"/>
              </a:lnSpc>
            </a:pPr>
            <a:endPar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996712294"/>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par>
                          <p:cTn id="8" fill="hold">
                            <p:stCondLst>
                              <p:cond delay="500"/>
                            </p:stCondLst>
                            <p:childTnLst>
                              <p:par>
                                <p:cTn id="9" presetID="6" presetClass="entr" presetSubtype="16"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circle(in)">
                                      <p:cBhvr>
                                        <p:cTn id="11" dur="500"/>
                                        <p:tgtEl>
                                          <p:spTgt spid="16"/>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randombar(horizontal)">
                                      <p:cBhvr>
                                        <p:cTn id="15" dur="500"/>
                                        <p:tgtEl>
                                          <p:spTgt spid="19"/>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randombar(horizontal)">
                                      <p:cBhvr>
                                        <p:cTn id="19" dur="500"/>
                                        <p:tgtEl>
                                          <p:spTgt spid="12"/>
                                        </p:tgtEl>
                                      </p:cBhvr>
                                    </p:animEffect>
                                  </p:childTnLst>
                                </p:cTn>
                              </p:par>
                            </p:childTnLst>
                          </p:cTn>
                        </p:par>
                        <p:par>
                          <p:cTn id="20" fill="hold">
                            <p:stCondLst>
                              <p:cond delay="2000"/>
                            </p:stCondLst>
                            <p:childTnLst>
                              <p:par>
                                <p:cTn id="21" presetID="14" presetClass="entr" presetSubtype="10" fill="hold" grpId="0"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randombar(horizontal)">
                                      <p:cBhvr>
                                        <p:cTn id="23" dur="500"/>
                                        <p:tgtEl>
                                          <p:spTgt spid="24"/>
                                        </p:tgtEl>
                                      </p:cBhvr>
                                    </p:animEffect>
                                  </p:childTnLst>
                                </p:cTn>
                              </p:par>
                            </p:childTnLst>
                          </p:cTn>
                        </p:par>
                        <p:par>
                          <p:cTn id="24" fill="hold">
                            <p:stCondLst>
                              <p:cond delay="2500"/>
                            </p:stCondLst>
                            <p:childTnLst>
                              <p:par>
                                <p:cTn id="25" presetID="14" presetClass="entr" presetSubtype="10"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randombar(horizontal)">
                                      <p:cBhvr>
                                        <p:cTn id="27" dur="500"/>
                                        <p:tgtEl>
                                          <p:spTgt spid="11"/>
                                        </p:tgtEl>
                                      </p:cBhvr>
                                    </p:animEffect>
                                  </p:childTnLst>
                                </p:cTn>
                              </p:par>
                            </p:childTnLst>
                          </p:cTn>
                        </p:par>
                        <p:par>
                          <p:cTn id="28" fill="hold">
                            <p:stCondLst>
                              <p:cond delay="3000"/>
                            </p:stCondLst>
                            <p:childTnLst>
                              <p:par>
                                <p:cTn id="29" presetID="14" presetClass="entr" presetSubtype="10"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randombar(horizontal)">
                                      <p:cBhvr>
                                        <p:cTn id="31" dur="500"/>
                                        <p:tgtEl>
                                          <p:spTgt spid="7"/>
                                        </p:tgtEl>
                                      </p:cBhvr>
                                    </p:animEffect>
                                  </p:childTnLst>
                                </p:cTn>
                              </p:par>
                            </p:childTnLst>
                          </p:cTn>
                        </p:par>
                        <p:par>
                          <p:cTn id="32" fill="hold">
                            <p:stCondLst>
                              <p:cond delay="3500"/>
                            </p:stCondLst>
                            <p:childTnLst>
                              <p:par>
                                <p:cTn id="33" presetID="6" presetClass="entr" presetSubtype="16" fill="hold"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circle(in)">
                                      <p:cBhvr>
                                        <p:cTn id="3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animBg="1"/>
      <p:bldP spid="12" grpId="0" animBg="1"/>
      <p:bldP spid="2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3"/>
          <p:cNvSpPr>
            <a:spLocks noChangeArrowheads="1"/>
          </p:cNvSpPr>
          <p:nvPr/>
        </p:nvSpPr>
        <p:spPr bwMode="auto">
          <a:xfrm>
            <a:off x="668867" y="313151"/>
            <a:ext cx="233910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buFont typeface="Arial" panose="020B0604020202020204" pitchFamily="34" charset="0"/>
              <a:buNone/>
            </a:pPr>
            <a:r>
              <a:rPr lang="zh-CN" altLang="en-US" sz="2400" dirty="0">
                <a:latin typeface="Impact" panose="020B0806030902050204" pitchFamily="34" charset="0"/>
                <a:sym typeface="Impact" panose="020B0806030902050204" pitchFamily="34" charset="0"/>
              </a:rPr>
              <a:t>请在此添加标题</a:t>
            </a:r>
          </a:p>
        </p:txBody>
      </p:sp>
      <p:grpSp>
        <p:nvGrpSpPr>
          <p:cNvPr id="2" name="组合 1"/>
          <p:cNvGrpSpPr/>
          <p:nvPr/>
        </p:nvGrpSpPr>
        <p:grpSpPr>
          <a:xfrm>
            <a:off x="7782073" y="1765013"/>
            <a:ext cx="3006918" cy="461665"/>
            <a:chOff x="7782073" y="1765013"/>
            <a:chExt cx="3006918" cy="461665"/>
          </a:xfrm>
        </p:grpSpPr>
        <p:sp>
          <p:nvSpPr>
            <p:cNvPr id="5" name="任意多边形 4"/>
            <p:cNvSpPr/>
            <p:nvPr/>
          </p:nvSpPr>
          <p:spPr>
            <a:xfrm>
              <a:off x="7782073" y="1938646"/>
              <a:ext cx="216024" cy="216024"/>
            </a:xfrm>
            <a:custGeom>
              <a:avLst/>
              <a:gdLst>
                <a:gd name="connsiteX0" fmla="*/ 394146 w 788294"/>
                <a:gd name="connsiteY0" fmla="*/ 142750 h 788294"/>
                <a:gd name="connsiteX1" fmla="*/ 142750 w 788294"/>
                <a:gd name="connsiteY1" fmla="*/ 394146 h 788294"/>
                <a:gd name="connsiteX2" fmla="*/ 394146 w 788294"/>
                <a:gd name="connsiteY2" fmla="*/ 645542 h 788294"/>
                <a:gd name="connsiteX3" fmla="*/ 645542 w 788294"/>
                <a:gd name="connsiteY3" fmla="*/ 394146 h 788294"/>
                <a:gd name="connsiteX4" fmla="*/ 394146 w 788294"/>
                <a:gd name="connsiteY4" fmla="*/ 142750 h 788294"/>
                <a:gd name="connsiteX5" fmla="*/ 394147 w 788294"/>
                <a:gd name="connsiteY5" fmla="*/ 0 h 788294"/>
                <a:gd name="connsiteX6" fmla="*/ 788294 w 788294"/>
                <a:gd name="connsiteY6" fmla="*/ 394147 h 788294"/>
                <a:gd name="connsiteX7" fmla="*/ 394147 w 788294"/>
                <a:gd name="connsiteY7" fmla="*/ 788294 h 788294"/>
                <a:gd name="connsiteX8" fmla="*/ 0 w 788294"/>
                <a:gd name="connsiteY8" fmla="*/ 394147 h 788294"/>
                <a:gd name="connsiteX9" fmla="*/ 394147 w 788294"/>
                <a:gd name="connsiteY9" fmla="*/ 0 h 788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8294" h="788294">
                  <a:moveTo>
                    <a:pt x="394146" y="142750"/>
                  </a:moveTo>
                  <a:cubicBezTo>
                    <a:pt x="255304" y="142750"/>
                    <a:pt x="142750" y="255304"/>
                    <a:pt x="142750" y="394146"/>
                  </a:cubicBezTo>
                  <a:cubicBezTo>
                    <a:pt x="142750" y="532988"/>
                    <a:pt x="255304" y="645542"/>
                    <a:pt x="394146" y="645542"/>
                  </a:cubicBezTo>
                  <a:cubicBezTo>
                    <a:pt x="532988" y="645542"/>
                    <a:pt x="645542" y="532988"/>
                    <a:pt x="645542" y="394146"/>
                  </a:cubicBezTo>
                  <a:cubicBezTo>
                    <a:pt x="645542" y="255304"/>
                    <a:pt x="532988" y="142750"/>
                    <a:pt x="394146" y="142750"/>
                  </a:cubicBezTo>
                  <a:close/>
                  <a:moveTo>
                    <a:pt x="394147" y="0"/>
                  </a:moveTo>
                  <a:cubicBezTo>
                    <a:pt x="611828" y="0"/>
                    <a:pt x="788294" y="176466"/>
                    <a:pt x="788294" y="394147"/>
                  </a:cubicBezTo>
                  <a:cubicBezTo>
                    <a:pt x="788294" y="611828"/>
                    <a:pt x="611828" y="788294"/>
                    <a:pt x="394147" y="788294"/>
                  </a:cubicBezTo>
                  <a:cubicBezTo>
                    <a:pt x="176466" y="788294"/>
                    <a:pt x="0" y="611828"/>
                    <a:pt x="0" y="394147"/>
                  </a:cubicBezTo>
                  <a:cubicBezTo>
                    <a:pt x="0" y="176466"/>
                    <a:pt x="176466" y="0"/>
                    <a:pt x="394147" y="0"/>
                  </a:cubicBezTo>
                  <a:close/>
                </a:path>
              </a:pathLst>
            </a:cu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 name="直接连接符 9"/>
            <p:cNvCxnSpPr/>
            <p:nvPr/>
          </p:nvCxnSpPr>
          <p:spPr>
            <a:xfrm>
              <a:off x="8142113" y="2226678"/>
              <a:ext cx="2592288" cy="0"/>
            </a:xfrm>
            <a:prstGeom prst="line">
              <a:avLst/>
            </a:prstGeom>
            <a:ln w="19050">
              <a:solidFill>
                <a:schemeClr val="tx1">
                  <a:lumMod val="65000"/>
                  <a:lumOff val="35000"/>
                </a:schemeClr>
              </a:solidFill>
              <a:prstDash val="lgDash"/>
            </a:ln>
          </p:spPr>
          <p:style>
            <a:lnRef idx="1">
              <a:schemeClr val="accent1"/>
            </a:lnRef>
            <a:fillRef idx="0">
              <a:schemeClr val="accent1"/>
            </a:fillRef>
            <a:effectRef idx="0">
              <a:schemeClr val="accent1"/>
            </a:effectRef>
            <a:fontRef idx="minor">
              <a:schemeClr val="tx1"/>
            </a:fontRef>
          </p:style>
        </p:cxnSp>
        <p:sp>
          <p:nvSpPr>
            <p:cNvPr id="15" name="文本框 14"/>
            <p:cNvSpPr txBox="1"/>
            <p:nvPr/>
          </p:nvSpPr>
          <p:spPr>
            <a:xfrm>
              <a:off x="8142113" y="1765013"/>
              <a:ext cx="2646878" cy="461665"/>
            </a:xfrm>
            <a:prstGeom prst="rect">
              <a:avLst/>
            </a:prstGeom>
            <a:noFill/>
          </p:spPr>
          <p:txBody>
            <a:bodyPr wrap="none" rtlCol="0">
              <a:spAutoFit/>
            </a:bodyPr>
            <a:lstStyle/>
            <a:p>
              <a:r>
                <a:rPr lang="zh-CN" altLang="en-US" sz="2400" dirty="0" smtClean="0">
                  <a:latin typeface="微软雅黑" panose="020B0503020204020204" pitchFamily="34" charset="-122"/>
                  <a:ea typeface="微软雅黑" panose="020B0503020204020204" pitchFamily="34" charset="-122"/>
                </a:rPr>
                <a:t>点击此处添加内容</a:t>
              </a:r>
              <a:endParaRPr lang="zh-CN" altLang="en-US" sz="2400" dirty="0">
                <a:latin typeface="微软雅黑" panose="020B0503020204020204" pitchFamily="34" charset="-122"/>
                <a:ea typeface="微软雅黑" panose="020B0503020204020204" pitchFamily="34" charset="-122"/>
              </a:endParaRPr>
            </a:p>
          </p:txBody>
        </p:sp>
      </p:grpSp>
      <p:grpSp>
        <p:nvGrpSpPr>
          <p:cNvPr id="60" name="组合 59"/>
          <p:cNvGrpSpPr/>
          <p:nvPr/>
        </p:nvGrpSpPr>
        <p:grpSpPr>
          <a:xfrm>
            <a:off x="7782073" y="2556418"/>
            <a:ext cx="3006918" cy="462348"/>
            <a:chOff x="7782073" y="2556418"/>
            <a:chExt cx="3006918" cy="462348"/>
          </a:xfrm>
        </p:grpSpPr>
        <p:sp>
          <p:nvSpPr>
            <p:cNvPr id="6" name="任意多边形 5"/>
            <p:cNvSpPr/>
            <p:nvPr/>
          </p:nvSpPr>
          <p:spPr>
            <a:xfrm>
              <a:off x="7782073" y="2738200"/>
              <a:ext cx="216024" cy="216024"/>
            </a:xfrm>
            <a:custGeom>
              <a:avLst/>
              <a:gdLst>
                <a:gd name="connsiteX0" fmla="*/ 394146 w 788294"/>
                <a:gd name="connsiteY0" fmla="*/ 142750 h 788294"/>
                <a:gd name="connsiteX1" fmla="*/ 142750 w 788294"/>
                <a:gd name="connsiteY1" fmla="*/ 394146 h 788294"/>
                <a:gd name="connsiteX2" fmla="*/ 394146 w 788294"/>
                <a:gd name="connsiteY2" fmla="*/ 645542 h 788294"/>
                <a:gd name="connsiteX3" fmla="*/ 645542 w 788294"/>
                <a:gd name="connsiteY3" fmla="*/ 394146 h 788294"/>
                <a:gd name="connsiteX4" fmla="*/ 394146 w 788294"/>
                <a:gd name="connsiteY4" fmla="*/ 142750 h 788294"/>
                <a:gd name="connsiteX5" fmla="*/ 394147 w 788294"/>
                <a:gd name="connsiteY5" fmla="*/ 0 h 788294"/>
                <a:gd name="connsiteX6" fmla="*/ 788294 w 788294"/>
                <a:gd name="connsiteY6" fmla="*/ 394147 h 788294"/>
                <a:gd name="connsiteX7" fmla="*/ 394147 w 788294"/>
                <a:gd name="connsiteY7" fmla="*/ 788294 h 788294"/>
                <a:gd name="connsiteX8" fmla="*/ 0 w 788294"/>
                <a:gd name="connsiteY8" fmla="*/ 394147 h 788294"/>
                <a:gd name="connsiteX9" fmla="*/ 394147 w 788294"/>
                <a:gd name="connsiteY9" fmla="*/ 0 h 788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8294" h="788294">
                  <a:moveTo>
                    <a:pt x="394146" y="142750"/>
                  </a:moveTo>
                  <a:cubicBezTo>
                    <a:pt x="255304" y="142750"/>
                    <a:pt x="142750" y="255304"/>
                    <a:pt x="142750" y="394146"/>
                  </a:cubicBezTo>
                  <a:cubicBezTo>
                    <a:pt x="142750" y="532988"/>
                    <a:pt x="255304" y="645542"/>
                    <a:pt x="394146" y="645542"/>
                  </a:cubicBezTo>
                  <a:cubicBezTo>
                    <a:pt x="532988" y="645542"/>
                    <a:pt x="645542" y="532988"/>
                    <a:pt x="645542" y="394146"/>
                  </a:cubicBezTo>
                  <a:cubicBezTo>
                    <a:pt x="645542" y="255304"/>
                    <a:pt x="532988" y="142750"/>
                    <a:pt x="394146" y="142750"/>
                  </a:cubicBezTo>
                  <a:close/>
                  <a:moveTo>
                    <a:pt x="394147" y="0"/>
                  </a:moveTo>
                  <a:cubicBezTo>
                    <a:pt x="611828" y="0"/>
                    <a:pt x="788294" y="176466"/>
                    <a:pt x="788294" y="394147"/>
                  </a:cubicBezTo>
                  <a:cubicBezTo>
                    <a:pt x="788294" y="611828"/>
                    <a:pt x="611828" y="788294"/>
                    <a:pt x="394147" y="788294"/>
                  </a:cubicBezTo>
                  <a:cubicBezTo>
                    <a:pt x="176466" y="788294"/>
                    <a:pt x="0" y="611828"/>
                    <a:pt x="0" y="394147"/>
                  </a:cubicBezTo>
                  <a:cubicBezTo>
                    <a:pt x="0" y="176466"/>
                    <a:pt x="176466" y="0"/>
                    <a:pt x="394147" y="0"/>
                  </a:cubicBez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 name="直接连接符 10"/>
            <p:cNvCxnSpPr/>
            <p:nvPr/>
          </p:nvCxnSpPr>
          <p:spPr>
            <a:xfrm>
              <a:off x="8142113" y="3018766"/>
              <a:ext cx="2592288" cy="0"/>
            </a:xfrm>
            <a:prstGeom prst="line">
              <a:avLst/>
            </a:prstGeom>
            <a:ln w="19050">
              <a:solidFill>
                <a:schemeClr val="tx1">
                  <a:lumMod val="65000"/>
                  <a:lumOff val="35000"/>
                </a:schemeClr>
              </a:solidFill>
              <a:prstDash val="lgDash"/>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8142113" y="2556418"/>
              <a:ext cx="2646878" cy="461665"/>
            </a:xfrm>
            <a:prstGeom prst="rect">
              <a:avLst/>
            </a:prstGeom>
            <a:noFill/>
          </p:spPr>
          <p:txBody>
            <a:bodyPr wrap="none" rtlCol="0">
              <a:spAutoFit/>
            </a:bodyPr>
            <a:lstStyle/>
            <a:p>
              <a:r>
                <a:rPr lang="zh-CN" altLang="en-US" sz="2400" dirty="0" smtClean="0">
                  <a:latin typeface="微软雅黑" panose="020B0503020204020204" pitchFamily="34" charset="-122"/>
                  <a:ea typeface="微软雅黑" panose="020B0503020204020204" pitchFamily="34" charset="-122"/>
                </a:rPr>
                <a:t>点击此处添加内容</a:t>
              </a:r>
              <a:endParaRPr lang="zh-CN" altLang="en-US" sz="2400" dirty="0">
                <a:latin typeface="微软雅黑" panose="020B0503020204020204" pitchFamily="34" charset="-122"/>
                <a:ea typeface="微软雅黑" panose="020B0503020204020204" pitchFamily="34" charset="-122"/>
              </a:endParaRPr>
            </a:p>
          </p:txBody>
        </p:sp>
      </p:grpSp>
      <p:grpSp>
        <p:nvGrpSpPr>
          <p:cNvPr id="61" name="组合 60"/>
          <p:cNvGrpSpPr/>
          <p:nvPr/>
        </p:nvGrpSpPr>
        <p:grpSpPr>
          <a:xfrm>
            <a:off x="7782073" y="3339948"/>
            <a:ext cx="3006918" cy="470224"/>
            <a:chOff x="7782073" y="3339948"/>
            <a:chExt cx="3006918" cy="470224"/>
          </a:xfrm>
        </p:grpSpPr>
        <p:sp>
          <p:nvSpPr>
            <p:cNvPr id="7" name="任意多边形 6"/>
            <p:cNvSpPr/>
            <p:nvPr/>
          </p:nvSpPr>
          <p:spPr>
            <a:xfrm>
              <a:off x="7782073" y="3537754"/>
              <a:ext cx="216024" cy="216024"/>
            </a:xfrm>
            <a:custGeom>
              <a:avLst/>
              <a:gdLst>
                <a:gd name="connsiteX0" fmla="*/ 394146 w 788294"/>
                <a:gd name="connsiteY0" fmla="*/ 142750 h 788294"/>
                <a:gd name="connsiteX1" fmla="*/ 142750 w 788294"/>
                <a:gd name="connsiteY1" fmla="*/ 394146 h 788294"/>
                <a:gd name="connsiteX2" fmla="*/ 394146 w 788294"/>
                <a:gd name="connsiteY2" fmla="*/ 645542 h 788294"/>
                <a:gd name="connsiteX3" fmla="*/ 645542 w 788294"/>
                <a:gd name="connsiteY3" fmla="*/ 394146 h 788294"/>
                <a:gd name="connsiteX4" fmla="*/ 394146 w 788294"/>
                <a:gd name="connsiteY4" fmla="*/ 142750 h 788294"/>
                <a:gd name="connsiteX5" fmla="*/ 394147 w 788294"/>
                <a:gd name="connsiteY5" fmla="*/ 0 h 788294"/>
                <a:gd name="connsiteX6" fmla="*/ 788294 w 788294"/>
                <a:gd name="connsiteY6" fmla="*/ 394147 h 788294"/>
                <a:gd name="connsiteX7" fmla="*/ 394147 w 788294"/>
                <a:gd name="connsiteY7" fmla="*/ 788294 h 788294"/>
                <a:gd name="connsiteX8" fmla="*/ 0 w 788294"/>
                <a:gd name="connsiteY8" fmla="*/ 394147 h 788294"/>
                <a:gd name="connsiteX9" fmla="*/ 394147 w 788294"/>
                <a:gd name="connsiteY9" fmla="*/ 0 h 788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8294" h="788294">
                  <a:moveTo>
                    <a:pt x="394146" y="142750"/>
                  </a:moveTo>
                  <a:cubicBezTo>
                    <a:pt x="255304" y="142750"/>
                    <a:pt x="142750" y="255304"/>
                    <a:pt x="142750" y="394146"/>
                  </a:cubicBezTo>
                  <a:cubicBezTo>
                    <a:pt x="142750" y="532988"/>
                    <a:pt x="255304" y="645542"/>
                    <a:pt x="394146" y="645542"/>
                  </a:cubicBezTo>
                  <a:cubicBezTo>
                    <a:pt x="532988" y="645542"/>
                    <a:pt x="645542" y="532988"/>
                    <a:pt x="645542" y="394146"/>
                  </a:cubicBezTo>
                  <a:cubicBezTo>
                    <a:pt x="645542" y="255304"/>
                    <a:pt x="532988" y="142750"/>
                    <a:pt x="394146" y="142750"/>
                  </a:cubicBezTo>
                  <a:close/>
                  <a:moveTo>
                    <a:pt x="394147" y="0"/>
                  </a:moveTo>
                  <a:cubicBezTo>
                    <a:pt x="611828" y="0"/>
                    <a:pt x="788294" y="176466"/>
                    <a:pt x="788294" y="394147"/>
                  </a:cubicBezTo>
                  <a:cubicBezTo>
                    <a:pt x="788294" y="611828"/>
                    <a:pt x="611828" y="788294"/>
                    <a:pt x="394147" y="788294"/>
                  </a:cubicBezTo>
                  <a:cubicBezTo>
                    <a:pt x="176466" y="788294"/>
                    <a:pt x="0" y="611828"/>
                    <a:pt x="0" y="394147"/>
                  </a:cubicBezTo>
                  <a:cubicBezTo>
                    <a:pt x="0" y="176466"/>
                    <a:pt x="176466" y="0"/>
                    <a:pt x="394147" y="0"/>
                  </a:cubicBezTo>
                  <a:close/>
                </a:path>
              </a:pathLst>
            </a:cu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 name="直接连接符 11"/>
            <p:cNvCxnSpPr/>
            <p:nvPr/>
          </p:nvCxnSpPr>
          <p:spPr>
            <a:xfrm>
              <a:off x="8142113" y="3810172"/>
              <a:ext cx="2592288" cy="0"/>
            </a:xfrm>
            <a:prstGeom prst="line">
              <a:avLst/>
            </a:prstGeom>
            <a:ln w="19050">
              <a:solidFill>
                <a:schemeClr val="tx1">
                  <a:lumMod val="65000"/>
                  <a:lumOff val="35000"/>
                </a:schemeClr>
              </a:solidFill>
              <a:prstDash val="lgDash"/>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8142113" y="3339948"/>
              <a:ext cx="2646878" cy="461665"/>
            </a:xfrm>
            <a:prstGeom prst="rect">
              <a:avLst/>
            </a:prstGeom>
            <a:noFill/>
          </p:spPr>
          <p:txBody>
            <a:bodyPr wrap="none" rtlCol="0">
              <a:spAutoFit/>
            </a:bodyPr>
            <a:lstStyle/>
            <a:p>
              <a:r>
                <a:rPr lang="zh-CN" altLang="en-US" sz="2400" dirty="0" smtClean="0">
                  <a:latin typeface="微软雅黑" panose="020B0503020204020204" pitchFamily="34" charset="-122"/>
                  <a:ea typeface="微软雅黑" panose="020B0503020204020204" pitchFamily="34" charset="-122"/>
                </a:rPr>
                <a:t>点击此处添加内容</a:t>
              </a:r>
              <a:endParaRPr lang="zh-CN" altLang="en-US" sz="2400" dirty="0">
                <a:latin typeface="微软雅黑" panose="020B0503020204020204" pitchFamily="34" charset="-122"/>
                <a:ea typeface="微软雅黑" panose="020B0503020204020204" pitchFamily="34" charset="-122"/>
              </a:endParaRPr>
            </a:p>
          </p:txBody>
        </p:sp>
      </p:grpSp>
      <p:grpSp>
        <p:nvGrpSpPr>
          <p:cNvPr id="62" name="组合 61"/>
          <p:cNvGrpSpPr/>
          <p:nvPr/>
        </p:nvGrpSpPr>
        <p:grpSpPr>
          <a:xfrm>
            <a:off x="7782073" y="4206407"/>
            <a:ext cx="3006918" cy="461665"/>
            <a:chOff x="7782073" y="4206407"/>
            <a:chExt cx="3006918" cy="461665"/>
          </a:xfrm>
        </p:grpSpPr>
        <p:sp>
          <p:nvSpPr>
            <p:cNvPr id="8" name="任意多边形 7"/>
            <p:cNvSpPr/>
            <p:nvPr/>
          </p:nvSpPr>
          <p:spPr>
            <a:xfrm>
              <a:off x="7782073" y="4337308"/>
              <a:ext cx="216024" cy="216024"/>
            </a:xfrm>
            <a:custGeom>
              <a:avLst/>
              <a:gdLst>
                <a:gd name="connsiteX0" fmla="*/ 394146 w 788294"/>
                <a:gd name="connsiteY0" fmla="*/ 142750 h 788294"/>
                <a:gd name="connsiteX1" fmla="*/ 142750 w 788294"/>
                <a:gd name="connsiteY1" fmla="*/ 394146 h 788294"/>
                <a:gd name="connsiteX2" fmla="*/ 394146 w 788294"/>
                <a:gd name="connsiteY2" fmla="*/ 645542 h 788294"/>
                <a:gd name="connsiteX3" fmla="*/ 645542 w 788294"/>
                <a:gd name="connsiteY3" fmla="*/ 394146 h 788294"/>
                <a:gd name="connsiteX4" fmla="*/ 394146 w 788294"/>
                <a:gd name="connsiteY4" fmla="*/ 142750 h 788294"/>
                <a:gd name="connsiteX5" fmla="*/ 394147 w 788294"/>
                <a:gd name="connsiteY5" fmla="*/ 0 h 788294"/>
                <a:gd name="connsiteX6" fmla="*/ 788294 w 788294"/>
                <a:gd name="connsiteY6" fmla="*/ 394147 h 788294"/>
                <a:gd name="connsiteX7" fmla="*/ 394147 w 788294"/>
                <a:gd name="connsiteY7" fmla="*/ 788294 h 788294"/>
                <a:gd name="connsiteX8" fmla="*/ 0 w 788294"/>
                <a:gd name="connsiteY8" fmla="*/ 394147 h 788294"/>
                <a:gd name="connsiteX9" fmla="*/ 394147 w 788294"/>
                <a:gd name="connsiteY9" fmla="*/ 0 h 788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8294" h="788294">
                  <a:moveTo>
                    <a:pt x="394146" y="142750"/>
                  </a:moveTo>
                  <a:cubicBezTo>
                    <a:pt x="255304" y="142750"/>
                    <a:pt x="142750" y="255304"/>
                    <a:pt x="142750" y="394146"/>
                  </a:cubicBezTo>
                  <a:cubicBezTo>
                    <a:pt x="142750" y="532988"/>
                    <a:pt x="255304" y="645542"/>
                    <a:pt x="394146" y="645542"/>
                  </a:cubicBezTo>
                  <a:cubicBezTo>
                    <a:pt x="532988" y="645542"/>
                    <a:pt x="645542" y="532988"/>
                    <a:pt x="645542" y="394146"/>
                  </a:cubicBezTo>
                  <a:cubicBezTo>
                    <a:pt x="645542" y="255304"/>
                    <a:pt x="532988" y="142750"/>
                    <a:pt x="394146" y="142750"/>
                  </a:cubicBezTo>
                  <a:close/>
                  <a:moveTo>
                    <a:pt x="394147" y="0"/>
                  </a:moveTo>
                  <a:cubicBezTo>
                    <a:pt x="611828" y="0"/>
                    <a:pt x="788294" y="176466"/>
                    <a:pt x="788294" y="394147"/>
                  </a:cubicBezTo>
                  <a:cubicBezTo>
                    <a:pt x="788294" y="611828"/>
                    <a:pt x="611828" y="788294"/>
                    <a:pt x="394147" y="788294"/>
                  </a:cubicBezTo>
                  <a:cubicBezTo>
                    <a:pt x="176466" y="788294"/>
                    <a:pt x="0" y="611828"/>
                    <a:pt x="0" y="394147"/>
                  </a:cubicBezTo>
                  <a:cubicBezTo>
                    <a:pt x="0" y="176466"/>
                    <a:pt x="176466" y="0"/>
                    <a:pt x="394147" y="0"/>
                  </a:cubicBezTo>
                  <a:close/>
                </a:path>
              </a:pathLst>
            </a:custGeom>
            <a:solidFill>
              <a:srgbClr val="BE46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p:cNvCxnSpPr/>
            <p:nvPr/>
          </p:nvCxnSpPr>
          <p:spPr>
            <a:xfrm>
              <a:off x="8142113" y="4665236"/>
              <a:ext cx="2592288" cy="0"/>
            </a:xfrm>
            <a:prstGeom prst="line">
              <a:avLst/>
            </a:prstGeom>
            <a:ln w="19050">
              <a:solidFill>
                <a:schemeClr val="tx1">
                  <a:lumMod val="65000"/>
                  <a:lumOff val="35000"/>
                </a:schemeClr>
              </a:solidFill>
              <a:prstDash val="lgDash"/>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8142113" y="4206407"/>
              <a:ext cx="2646878" cy="461665"/>
            </a:xfrm>
            <a:prstGeom prst="rect">
              <a:avLst/>
            </a:prstGeom>
            <a:noFill/>
          </p:spPr>
          <p:txBody>
            <a:bodyPr wrap="none" rtlCol="0">
              <a:spAutoFit/>
            </a:bodyPr>
            <a:lstStyle/>
            <a:p>
              <a:r>
                <a:rPr lang="zh-CN" altLang="en-US" sz="2400" dirty="0" smtClean="0">
                  <a:latin typeface="微软雅黑" panose="020B0503020204020204" pitchFamily="34" charset="-122"/>
                  <a:ea typeface="微软雅黑" panose="020B0503020204020204" pitchFamily="34" charset="-122"/>
                </a:rPr>
                <a:t>点击此处添加内容</a:t>
              </a:r>
              <a:endParaRPr lang="zh-CN" altLang="en-US" sz="2400" dirty="0">
                <a:latin typeface="微软雅黑" panose="020B0503020204020204" pitchFamily="34" charset="-122"/>
                <a:ea typeface="微软雅黑" panose="020B0503020204020204" pitchFamily="34" charset="-122"/>
              </a:endParaRPr>
            </a:p>
          </p:txBody>
        </p:sp>
      </p:grpSp>
      <p:grpSp>
        <p:nvGrpSpPr>
          <p:cNvPr id="63" name="组合 62"/>
          <p:cNvGrpSpPr/>
          <p:nvPr/>
        </p:nvGrpSpPr>
        <p:grpSpPr>
          <a:xfrm>
            <a:off x="7782073" y="4898787"/>
            <a:ext cx="3006918" cy="476667"/>
            <a:chOff x="7782073" y="4898787"/>
            <a:chExt cx="3006918" cy="476667"/>
          </a:xfrm>
        </p:grpSpPr>
        <p:sp>
          <p:nvSpPr>
            <p:cNvPr id="9" name="任意多边形 8"/>
            <p:cNvSpPr/>
            <p:nvPr/>
          </p:nvSpPr>
          <p:spPr>
            <a:xfrm>
              <a:off x="7782073" y="5136860"/>
              <a:ext cx="216024" cy="216024"/>
            </a:xfrm>
            <a:custGeom>
              <a:avLst/>
              <a:gdLst>
                <a:gd name="connsiteX0" fmla="*/ 394146 w 788294"/>
                <a:gd name="connsiteY0" fmla="*/ 142750 h 788294"/>
                <a:gd name="connsiteX1" fmla="*/ 142750 w 788294"/>
                <a:gd name="connsiteY1" fmla="*/ 394146 h 788294"/>
                <a:gd name="connsiteX2" fmla="*/ 394146 w 788294"/>
                <a:gd name="connsiteY2" fmla="*/ 645542 h 788294"/>
                <a:gd name="connsiteX3" fmla="*/ 645542 w 788294"/>
                <a:gd name="connsiteY3" fmla="*/ 394146 h 788294"/>
                <a:gd name="connsiteX4" fmla="*/ 394146 w 788294"/>
                <a:gd name="connsiteY4" fmla="*/ 142750 h 788294"/>
                <a:gd name="connsiteX5" fmla="*/ 394147 w 788294"/>
                <a:gd name="connsiteY5" fmla="*/ 0 h 788294"/>
                <a:gd name="connsiteX6" fmla="*/ 788294 w 788294"/>
                <a:gd name="connsiteY6" fmla="*/ 394147 h 788294"/>
                <a:gd name="connsiteX7" fmla="*/ 394147 w 788294"/>
                <a:gd name="connsiteY7" fmla="*/ 788294 h 788294"/>
                <a:gd name="connsiteX8" fmla="*/ 0 w 788294"/>
                <a:gd name="connsiteY8" fmla="*/ 394147 h 788294"/>
                <a:gd name="connsiteX9" fmla="*/ 394147 w 788294"/>
                <a:gd name="connsiteY9" fmla="*/ 0 h 788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8294" h="788294">
                  <a:moveTo>
                    <a:pt x="394146" y="142750"/>
                  </a:moveTo>
                  <a:cubicBezTo>
                    <a:pt x="255304" y="142750"/>
                    <a:pt x="142750" y="255304"/>
                    <a:pt x="142750" y="394146"/>
                  </a:cubicBezTo>
                  <a:cubicBezTo>
                    <a:pt x="142750" y="532988"/>
                    <a:pt x="255304" y="645542"/>
                    <a:pt x="394146" y="645542"/>
                  </a:cubicBezTo>
                  <a:cubicBezTo>
                    <a:pt x="532988" y="645542"/>
                    <a:pt x="645542" y="532988"/>
                    <a:pt x="645542" y="394146"/>
                  </a:cubicBezTo>
                  <a:cubicBezTo>
                    <a:pt x="645542" y="255304"/>
                    <a:pt x="532988" y="142750"/>
                    <a:pt x="394146" y="142750"/>
                  </a:cubicBezTo>
                  <a:close/>
                  <a:moveTo>
                    <a:pt x="394147" y="0"/>
                  </a:moveTo>
                  <a:cubicBezTo>
                    <a:pt x="611828" y="0"/>
                    <a:pt x="788294" y="176466"/>
                    <a:pt x="788294" y="394147"/>
                  </a:cubicBezTo>
                  <a:cubicBezTo>
                    <a:pt x="788294" y="611828"/>
                    <a:pt x="611828" y="788294"/>
                    <a:pt x="394147" y="788294"/>
                  </a:cubicBezTo>
                  <a:cubicBezTo>
                    <a:pt x="176466" y="788294"/>
                    <a:pt x="0" y="611828"/>
                    <a:pt x="0" y="394147"/>
                  </a:cubicBezTo>
                  <a:cubicBezTo>
                    <a:pt x="0" y="176466"/>
                    <a:pt x="176466" y="0"/>
                    <a:pt x="394147" y="0"/>
                  </a:cubicBezTo>
                  <a:close/>
                </a:path>
              </a:pathLst>
            </a:custGeom>
            <a:solidFill>
              <a:srgbClr val="E58C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 name="直接连接符 13"/>
            <p:cNvCxnSpPr/>
            <p:nvPr/>
          </p:nvCxnSpPr>
          <p:spPr>
            <a:xfrm>
              <a:off x="8142113" y="5375454"/>
              <a:ext cx="2592288" cy="0"/>
            </a:xfrm>
            <a:prstGeom prst="line">
              <a:avLst/>
            </a:prstGeom>
            <a:ln w="19050">
              <a:solidFill>
                <a:schemeClr val="tx1">
                  <a:lumMod val="65000"/>
                  <a:lumOff val="35000"/>
                </a:schemeClr>
              </a:solidFill>
              <a:prstDash val="lgDash"/>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8142113" y="4898787"/>
              <a:ext cx="2646878" cy="461665"/>
            </a:xfrm>
            <a:prstGeom prst="rect">
              <a:avLst/>
            </a:prstGeom>
            <a:noFill/>
          </p:spPr>
          <p:txBody>
            <a:bodyPr wrap="none" rtlCol="0">
              <a:spAutoFit/>
            </a:bodyPr>
            <a:lstStyle/>
            <a:p>
              <a:r>
                <a:rPr lang="zh-CN" altLang="en-US" sz="2400" dirty="0" smtClean="0">
                  <a:latin typeface="微软雅黑" panose="020B0503020204020204" pitchFamily="34" charset="-122"/>
                  <a:ea typeface="微软雅黑" panose="020B0503020204020204" pitchFamily="34" charset="-122"/>
                </a:rPr>
                <a:t>点击此处添加内容</a:t>
              </a:r>
              <a:endParaRPr lang="zh-CN" altLang="en-US" sz="2400" dirty="0">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1211927" y="1951064"/>
            <a:ext cx="975061" cy="4410905"/>
            <a:chOff x="1211927" y="1951064"/>
            <a:chExt cx="975061" cy="4410905"/>
          </a:xfrm>
        </p:grpSpPr>
        <p:grpSp>
          <p:nvGrpSpPr>
            <p:cNvPr id="21" name="组合 20"/>
            <p:cNvGrpSpPr/>
            <p:nvPr/>
          </p:nvGrpSpPr>
          <p:grpSpPr>
            <a:xfrm>
              <a:off x="1228267" y="1951064"/>
              <a:ext cx="632306" cy="3178638"/>
              <a:chOff x="542675" y="2050786"/>
              <a:chExt cx="937756" cy="3568316"/>
            </a:xfrm>
          </p:grpSpPr>
          <p:sp>
            <p:nvSpPr>
              <p:cNvPr id="23" name="Oval 20"/>
              <p:cNvSpPr>
                <a:spLocks noChangeArrowheads="1"/>
              </p:cNvSpPr>
              <p:nvPr/>
            </p:nvSpPr>
            <p:spPr bwMode="auto">
              <a:xfrm>
                <a:off x="542675" y="2050786"/>
                <a:ext cx="937756" cy="470146"/>
              </a:xfrm>
              <a:prstGeom prst="ellipse">
                <a:avLst/>
              </a:prstGeom>
              <a:solidFill>
                <a:srgbClr val="AFAAA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21"/>
              <p:cNvSpPr>
                <a:spLocks/>
              </p:cNvSpPr>
              <p:nvPr/>
            </p:nvSpPr>
            <p:spPr bwMode="auto">
              <a:xfrm>
                <a:off x="542675" y="2270103"/>
                <a:ext cx="937756" cy="3348999"/>
              </a:xfrm>
              <a:custGeom>
                <a:avLst/>
                <a:gdLst>
                  <a:gd name="T0" fmla="*/ 0 w 30"/>
                  <a:gd name="T1" fmla="*/ 0 h 107"/>
                  <a:gd name="T2" fmla="*/ 0 w 30"/>
                  <a:gd name="T3" fmla="*/ 99 h 107"/>
                  <a:gd name="T4" fmla="*/ 15 w 30"/>
                  <a:gd name="T5" fmla="*/ 107 h 107"/>
                  <a:gd name="T6" fmla="*/ 30 w 30"/>
                  <a:gd name="T7" fmla="*/ 99 h 107"/>
                  <a:gd name="T8" fmla="*/ 30 w 30"/>
                  <a:gd name="T9" fmla="*/ 0 h 107"/>
                  <a:gd name="T10" fmla="*/ 15 w 30"/>
                  <a:gd name="T11" fmla="*/ 8 h 107"/>
                  <a:gd name="T12" fmla="*/ 0 w 30"/>
                  <a:gd name="T13" fmla="*/ 0 h 107"/>
                </a:gdLst>
                <a:ahLst/>
                <a:cxnLst>
                  <a:cxn ang="0">
                    <a:pos x="T0" y="T1"/>
                  </a:cxn>
                  <a:cxn ang="0">
                    <a:pos x="T2" y="T3"/>
                  </a:cxn>
                  <a:cxn ang="0">
                    <a:pos x="T4" y="T5"/>
                  </a:cxn>
                  <a:cxn ang="0">
                    <a:pos x="T6" y="T7"/>
                  </a:cxn>
                  <a:cxn ang="0">
                    <a:pos x="T8" y="T9"/>
                  </a:cxn>
                  <a:cxn ang="0">
                    <a:pos x="T10" y="T11"/>
                  </a:cxn>
                  <a:cxn ang="0">
                    <a:pos x="T12" y="T13"/>
                  </a:cxn>
                </a:cxnLst>
                <a:rect l="0" t="0" r="r" b="b"/>
                <a:pathLst>
                  <a:path w="30" h="107">
                    <a:moveTo>
                      <a:pt x="0" y="0"/>
                    </a:moveTo>
                    <a:cubicBezTo>
                      <a:pt x="0" y="99"/>
                      <a:pt x="0" y="99"/>
                      <a:pt x="0" y="99"/>
                    </a:cubicBezTo>
                    <a:cubicBezTo>
                      <a:pt x="0" y="99"/>
                      <a:pt x="0" y="107"/>
                      <a:pt x="15" y="107"/>
                    </a:cubicBezTo>
                    <a:cubicBezTo>
                      <a:pt x="30" y="107"/>
                      <a:pt x="30" y="99"/>
                      <a:pt x="30" y="99"/>
                    </a:cubicBezTo>
                    <a:cubicBezTo>
                      <a:pt x="30" y="0"/>
                      <a:pt x="30" y="0"/>
                      <a:pt x="30" y="0"/>
                    </a:cubicBezTo>
                    <a:cubicBezTo>
                      <a:pt x="30" y="0"/>
                      <a:pt x="30" y="8"/>
                      <a:pt x="15" y="8"/>
                    </a:cubicBezTo>
                    <a:cubicBezTo>
                      <a:pt x="0" y="8"/>
                      <a:pt x="0" y="0"/>
                      <a:pt x="0" y="0"/>
                    </a:cubicBezTo>
                    <a:close/>
                  </a:path>
                </a:pathLst>
              </a:custGeom>
              <a:solidFill>
                <a:srgbClr val="C1C1C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Oval 22"/>
              <p:cNvSpPr>
                <a:spLocks noChangeArrowheads="1"/>
              </p:cNvSpPr>
              <p:nvPr/>
            </p:nvSpPr>
            <p:spPr bwMode="auto">
              <a:xfrm>
                <a:off x="542675" y="3716737"/>
                <a:ext cx="937756" cy="470146"/>
              </a:xfrm>
              <a:prstGeom prst="ellipse">
                <a:avLst/>
              </a:prstGeom>
              <a:solidFill>
                <a:schemeClr val="tx1">
                  <a:lumMod val="95000"/>
                  <a:lumOff val="5000"/>
                </a:schemeClr>
              </a:solidFill>
              <a:ln>
                <a:noFill/>
              </a:ln>
              <a:effectLst>
                <a:outerShdw blurRad="50800" dist="38100" dir="16200000"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23"/>
              <p:cNvSpPr>
                <a:spLocks/>
              </p:cNvSpPr>
              <p:nvPr/>
            </p:nvSpPr>
            <p:spPr bwMode="auto">
              <a:xfrm>
                <a:off x="542675" y="3928847"/>
                <a:ext cx="937756" cy="1690255"/>
              </a:xfrm>
              <a:custGeom>
                <a:avLst/>
                <a:gdLst>
                  <a:gd name="T0" fmla="*/ 0 w 30"/>
                  <a:gd name="T1" fmla="*/ 0 h 54"/>
                  <a:gd name="T2" fmla="*/ 0 w 30"/>
                  <a:gd name="T3" fmla="*/ 46 h 54"/>
                  <a:gd name="T4" fmla="*/ 15 w 30"/>
                  <a:gd name="T5" fmla="*/ 54 h 54"/>
                  <a:gd name="T6" fmla="*/ 30 w 30"/>
                  <a:gd name="T7" fmla="*/ 46 h 54"/>
                  <a:gd name="T8" fmla="*/ 30 w 30"/>
                  <a:gd name="T9" fmla="*/ 0 h 54"/>
                  <a:gd name="T10" fmla="*/ 15 w 30"/>
                  <a:gd name="T11" fmla="*/ 8 h 54"/>
                  <a:gd name="T12" fmla="*/ 0 w 30"/>
                  <a:gd name="T13" fmla="*/ 0 h 54"/>
                </a:gdLst>
                <a:ahLst/>
                <a:cxnLst>
                  <a:cxn ang="0">
                    <a:pos x="T0" y="T1"/>
                  </a:cxn>
                  <a:cxn ang="0">
                    <a:pos x="T2" y="T3"/>
                  </a:cxn>
                  <a:cxn ang="0">
                    <a:pos x="T4" y="T5"/>
                  </a:cxn>
                  <a:cxn ang="0">
                    <a:pos x="T6" y="T7"/>
                  </a:cxn>
                  <a:cxn ang="0">
                    <a:pos x="T8" y="T9"/>
                  </a:cxn>
                  <a:cxn ang="0">
                    <a:pos x="T10" y="T11"/>
                  </a:cxn>
                  <a:cxn ang="0">
                    <a:pos x="T12" y="T13"/>
                  </a:cxn>
                </a:cxnLst>
                <a:rect l="0" t="0" r="r" b="b"/>
                <a:pathLst>
                  <a:path w="30" h="54">
                    <a:moveTo>
                      <a:pt x="0" y="0"/>
                    </a:moveTo>
                    <a:cubicBezTo>
                      <a:pt x="0" y="46"/>
                      <a:pt x="0" y="46"/>
                      <a:pt x="0" y="46"/>
                    </a:cubicBezTo>
                    <a:cubicBezTo>
                      <a:pt x="0" y="46"/>
                      <a:pt x="0" y="54"/>
                      <a:pt x="15" y="54"/>
                    </a:cubicBezTo>
                    <a:cubicBezTo>
                      <a:pt x="30" y="54"/>
                      <a:pt x="30" y="46"/>
                      <a:pt x="30" y="46"/>
                    </a:cubicBezTo>
                    <a:cubicBezTo>
                      <a:pt x="30" y="0"/>
                      <a:pt x="30" y="0"/>
                      <a:pt x="30" y="0"/>
                    </a:cubicBezTo>
                    <a:cubicBezTo>
                      <a:pt x="30" y="0"/>
                      <a:pt x="30" y="8"/>
                      <a:pt x="15" y="8"/>
                    </a:cubicBezTo>
                    <a:cubicBezTo>
                      <a:pt x="0" y="8"/>
                      <a:pt x="0" y="0"/>
                      <a:pt x="0" y="0"/>
                    </a:cubicBezTo>
                    <a:close/>
                  </a:path>
                </a:pathLst>
              </a:custGeom>
              <a:solidFill>
                <a:schemeClr val="tx1">
                  <a:lumMod val="85000"/>
                  <a:lumOff val="1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7" name="任意多边形 26"/>
              <p:cNvSpPr/>
              <p:nvPr/>
            </p:nvSpPr>
            <p:spPr>
              <a:xfrm>
                <a:off x="668132" y="3954058"/>
                <a:ext cx="783152" cy="212501"/>
              </a:xfrm>
              <a:custGeom>
                <a:avLst/>
                <a:gdLst>
                  <a:gd name="connsiteX0" fmla="*/ 1239680 w 1244321"/>
                  <a:gd name="connsiteY0" fmla="*/ 0 h 424826"/>
                  <a:gd name="connsiteX1" fmla="*/ 1244321 w 1244321"/>
                  <a:gd name="connsiteY1" fmla="*/ 26786 h 424826"/>
                  <a:gd name="connsiteX2" fmla="*/ 560245 w 1244321"/>
                  <a:gd name="connsiteY2" fmla="*/ 424826 h 424826"/>
                  <a:gd name="connsiteX3" fmla="*/ 76530 w 1244321"/>
                  <a:gd name="connsiteY3" fmla="*/ 308243 h 424826"/>
                  <a:gd name="connsiteX4" fmla="*/ 0 w 1244321"/>
                  <a:gd name="connsiteY4" fmla="*/ 254271 h 424826"/>
                  <a:gd name="connsiteX5" fmla="*/ 10654 w 1244321"/>
                  <a:gd name="connsiteY5" fmla="*/ 258600 h 424826"/>
                  <a:gd name="connsiteX6" fmla="*/ 423823 w 1244321"/>
                  <a:gd name="connsiteY6" fmla="*/ 328953 h 424826"/>
                  <a:gd name="connsiteX7" fmla="*/ 1174391 w 1244321"/>
                  <a:gd name="connsiteY7" fmla="*/ 66741 h 424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44321" h="424826">
                    <a:moveTo>
                      <a:pt x="1239680" y="0"/>
                    </a:moveTo>
                    <a:lnTo>
                      <a:pt x="1244321" y="26786"/>
                    </a:lnTo>
                    <a:cubicBezTo>
                      <a:pt x="1244321" y="246617"/>
                      <a:pt x="938050" y="424826"/>
                      <a:pt x="560245" y="424826"/>
                    </a:cubicBezTo>
                    <a:cubicBezTo>
                      <a:pt x="371343" y="424826"/>
                      <a:pt x="200324" y="380274"/>
                      <a:pt x="76530" y="308243"/>
                    </a:cubicBezTo>
                    <a:lnTo>
                      <a:pt x="0" y="254271"/>
                    </a:lnTo>
                    <a:lnTo>
                      <a:pt x="10654" y="258600"/>
                    </a:lnTo>
                    <a:cubicBezTo>
                      <a:pt x="137645" y="303902"/>
                      <a:pt x="277266" y="328953"/>
                      <a:pt x="423823" y="328953"/>
                    </a:cubicBezTo>
                    <a:cubicBezTo>
                      <a:pt x="716938" y="328953"/>
                      <a:pt x="982304" y="228749"/>
                      <a:pt x="1174391" y="66741"/>
                    </a:cubicBezTo>
                    <a:close/>
                  </a:path>
                </a:pathLst>
              </a:custGeom>
              <a:solidFill>
                <a:srgbClr val="FFFFFF">
                  <a:alpha val="1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文本框 21"/>
            <p:cNvSpPr txBox="1"/>
            <p:nvPr/>
          </p:nvSpPr>
          <p:spPr>
            <a:xfrm>
              <a:off x="1211927" y="5038530"/>
              <a:ext cx="975061" cy="1323439"/>
            </a:xfrm>
            <a:prstGeom prst="rect">
              <a:avLst/>
            </a:prstGeom>
            <a:noFill/>
          </p:spPr>
          <p:txBody>
            <a:bodyPr wrap="square" rtlCol="0">
              <a:spAutoFit/>
            </a:bodyPr>
            <a:lstStyle/>
            <a:p>
              <a:r>
                <a:rPr lang="en-US" altLang="zh-CN" sz="4000" dirty="0" smtClean="0">
                  <a:latin typeface="Deadwood Halfwide Light" pitchFamily="50" charset="0"/>
                </a:rPr>
                <a:t>50%</a:t>
              </a:r>
              <a:endParaRPr lang="zh-CN" altLang="en-US" sz="4000" dirty="0">
                <a:latin typeface="Deadwood Halfwide Light" pitchFamily="50" charset="0"/>
              </a:endParaRPr>
            </a:p>
          </p:txBody>
        </p:sp>
      </p:grpSp>
      <p:grpSp>
        <p:nvGrpSpPr>
          <p:cNvPr id="28" name="组合 27"/>
          <p:cNvGrpSpPr/>
          <p:nvPr/>
        </p:nvGrpSpPr>
        <p:grpSpPr>
          <a:xfrm>
            <a:off x="2431755" y="1951064"/>
            <a:ext cx="2197287" cy="4410905"/>
            <a:chOff x="2431755" y="1951064"/>
            <a:chExt cx="2197287" cy="4410905"/>
          </a:xfrm>
        </p:grpSpPr>
        <p:grpSp>
          <p:nvGrpSpPr>
            <p:cNvPr id="29" name="组合 28"/>
            <p:cNvGrpSpPr/>
            <p:nvPr/>
          </p:nvGrpSpPr>
          <p:grpSpPr>
            <a:xfrm>
              <a:off x="3651579" y="1951064"/>
              <a:ext cx="632306" cy="3178638"/>
              <a:chOff x="2917479" y="2050786"/>
              <a:chExt cx="937756" cy="3568316"/>
            </a:xfrm>
          </p:grpSpPr>
          <p:sp>
            <p:nvSpPr>
              <p:cNvPr id="39" name="Oval 28"/>
              <p:cNvSpPr>
                <a:spLocks noChangeArrowheads="1"/>
              </p:cNvSpPr>
              <p:nvPr/>
            </p:nvSpPr>
            <p:spPr bwMode="auto">
              <a:xfrm>
                <a:off x="2917479" y="2050786"/>
                <a:ext cx="937756" cy="470146"/>
              </a:xfrm>
              <a:prstGeom prst="ellipse">
                <a:avLst/>
              </a:prstGeom>
              <a:solidFill>
                <a:srgbClr val="AFAAA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29"/>
              <p:cNvSpPr>
                <a:spLocks/>
              </p:cNvSpPr>
              <p:nvPr/>
            </p:nvSpPr>
            <p:spPr bwMode="auto">
              <a:xfrm>
                <a:off x="2917479" y="2270103"/>
                <a:ext cx="937756" cy="3348999"/>
              </a:xfrm>
              <a:custGeom>
                <a:avLst/>
                <a:gdLst>
                  <a:gd name="T0" fmla="*/ 0 w 30"/>
                  <a:gd name="T1" fmla="*/ 0 h 107"/>
                  <a:gd name="T2" fmla="*/ 0 w 30"/>
                  <a:gd name="T3" fmla="*/ 99 h 107"/>
                  <a:gd name="T4" fmla="*/ 15 w 30"/>
                  <a:gd name="T5" fmla="*/ 107 h 107"/>
                  <a:gd name="T6" fmla="*/ 30 w 30"/>
                  <a:gd name="T7" fmla="*/ 99 h 107"/>
                  <a:gd name="T8" fmla="*/ 30 w 30"/>
                  <a:gd name="T9" fmla="*/ 0 h 107"/>
                  <a:gd name="T10" fmla="*/ 15 w 30"/>
                  <a:gd name="T11" fmla="*/ 8 h 107"/>
                  <a:gd name="T12" fmla="*/ 0 w 30"/>
                  <a:gd name="T13" fmla="*/ 0 h 107"/>
                </a:gdLst>
                <a:ahLst/>
                <a:cxnLst>
                  <a:cxn ang="0">
                    <a:pos x="T0" y="T1"/>
                  </a:cxn>
                  <a:cxn ang="0">
                    <a:pos x="T2" y="T3"/>
                  </a:cxn>
                  <a:cxn ang="0">
                    <a:pos x="T4" y="T5"/>
                  </a:cxn>
                  <a:cxn ang="0">
                    <a:pos x="T6" y="T7"/>
                  </a:cxn>
                  <a:cxn ang="0">
                    <a:pos x="T8" y="T9"/>
                  </a:cxn>
                  <a:cxn ang="0">
                    <a:pos x="T10" y="T11"/>
                  </a:cxn>
                  <a:cxn ang="0">
                    <a:pos x="T12" y="T13"/>
                  </a:cxn>
                </a:cxnLst>
                <a:rect l="0" t="0" r="r" b="b"/>
                <a:pathLst>
                  <a:path w="30" h="107">
                    <a:moveTo>
                      <a:pt x="0" y="0"/>
                    </a:moveTo>
                    <a:cubicBezTo>
                      <a:pt x="0" y="99"/>
                      <a:pt x="0" y="99"/>
                      <a:pt x="0" y="99"/>
                    </a:cubicBezTo>
                    <a:cubicBezTo>
                      <a:pt x="0" y="99"/>
                      <a:pt x="0" y="107"/>
                      <a:pt x="15" y="107"/>
                    </a:cubicBezTo>
                    <a:cubicBezTo>
                      <a:pt x="30" y="107"/>
                      <a:pt x="30" y="99"/>
                      <a:pt x="30" y="99"/>
                    </a:cubicBezTo>
                    <a:cubicBezTo>
                      <a:pt x="30" y="0"/>
                      <a:pt x="30" y="0"/>
                      <a:pt x="30" y="0"/>
                    </a:cubicBezTo>
                    <a:cubicBezTo>
                      <a:pt x="30" y="0"/>
                      <a:pt x="30" y="8"/>
                      <a:pt x="15" y="8"/>
                    </a:cubicBezTo>
                    <a:cubicBezTo>
                      <a:pt x="0" y="8"/>
                      <a:pt x="0" y="0"/>
                      <a:pt x="0" y="0"/>
                    </a:cubicBezTo>
                    <a:close/>
                  </a:path>
                </a:pathLst>
              </a:custGeom>
              <a:solidFill>
                <a:srgbClr val="C1C1C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Oval 30"/>
              <p:cNvSpPr>
                <a:spLocks noChangeArrowheads="1"/>
              </p:cNvSpPr>
              <p:nvPr/>
            </p:nvSpPr>
            <p:spPr bwMode="auto">
              <a:xfrm>
                <a:off x="2917479" y="2916434"/>
                <a:ext cx="937756" cy="501657"/>
              </a:xfrm>
              <a:prstGeom prst="ellipse">
                <a:avLst/>
              </a:prstGeom>
              <a:solidFill>
                <a:schemeClr val="tx1">
                  <a:lumMod val="50000"/>
                  <a:lumOff val="50000"/>
                </a:schemeClr>
              </a:solidFill>
              <a:ln>
                <a:noFill/>
              </a:ln>
              <a:effectLst>
                <a:outerShdw blurRad="50800" dist="38100" dir="16200000"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31"/>
              <p:cNvSpPr>
                <a:spLocks/>
              </p:cNvSpPr>
              <p:nvPr/>
            </p:nvSpPr>
            <p:spPr bwMode="auto">
              <a:xfrm>
                <a:off x="2917479" y="3168010"/>
                <a:ext cx="937756" cy="2451092"/>
              </a:xfrm>
              <a:custGeom>
                <a:avLst/>
                <a:gdLst>
                  <a:gd name="T0" fmla="*/ 0 w 30"/>
                  <a:gd name="T1" fmla="*/ 0 h 84"/>
                  <a:gd name="T2" fmla="*/ 0 w 30"/>
                  <a:gd name="T3" fmla="*/ 76 h 84"/>
                  <a:gd name="T4" fmla="*/ 15 w 30"/>
                  <a:gd name="T5" fmla="*/ 84 h 84"/>
                  <a:gd name="T6" fmla="*/ 30 w 30"/>
                  <a:gd name="T7" fmla="*/ 76 h 84"/>
                  <a:gd name="T8" fmla="*/ 30 w 30"/>
                  <a:gd name="T9" fmla="*/ 0 h 84"/>
                  <a:gd name="T10" fmla="*/ 15 w 30"/>
                  <a:gd name="T11" fmla="*/ 8 h 84"/>
                  <a:gd name="T12" fmla="*/ 0 w 30"/>
                  <a:gd name="T13" fmla="*/ 0 h 84"/>
                </a:gdLst>
                <a:ahLst/>
                <a:cxnLst>
                  <a:cxn ang="0">
                    <a:pos x="T0" y="T1"/>
                  </a:cxn>
                  <a:cxn ang="0">
                    <a:pos x="T2" y="T3"/>
                  </a:cxn>
                  <a:cxn ang="0">
                    <a:pos x="T4" y="T5"/>
                  </a:cxn>
                  <a:cxn ang="0">
                    <a:pos x="T6" y="T7"/>
                  </a:cxn>
                  <a:cxn ang="0">
                    <a:pos x="T8" y="T9"/>
                  </a:cxn>
                  <a:cxn ang="0">
                    <a:pos x="T10" y="T11"/>
                  </a:cxn>
                  <a:cxn ang="0">
                    <a:pos x="T12" y="T13"/>
                  </a:cxn>
                </a:cxnLst>
                <a:rect l="0" t="0" r="r" b="b"/>
                <a:pathLst>
                  <a:path w="30" h="84">
                    <a:moveTo>
                      <a:pt x="0" y="0"/>
                    </a:moveTo>
                    <a:cubicBezTo>
                      <a:pt x="0" y="76"/>
                      <a:pt x="0" y="76"/>
                      <a:pt x="0" y="76"/>
                    </a:cubicBezTo>
                    <a:cubicBezTo>
                      <a:pt x="0" y="76"/>
                      <a:pt x="0" y="84"/>
                      <a:pt x="15" y="84"/>
                    </a:cubicBezTo>
                    <a:cubicBezTo>
                      <a:pt x="30" y="84"/>
                      <a:pt x="30" y="76"/>
                      <a:pt x="30" y="76"/>
                    </a:cubicBezTo>
                    <a:cubicBezTo>
                      <a:pt x="30" y="0"/>
                      <a:pt x="30" y="0"/>
                      <a:pt x="30" y="0"/>
                    </a:cubicBezTo>
                    <a:cubicBezTo>
                      <a:pt x="30" y="0"/>
                      <a:pt x="30" y="8"/>
                      <a:pt x="15" y="8"/>
                    </a:cubicBezTo>
                    <a:cubicBezTo>
                      <a:pt x="0" y="8"/>
                      <a:pt x="0" y="0"/>
                      <a:pt x="0" y="0"/>
                    </a:cubicBezTo>
                    <a:close/>
                  </a:path>
                </a:pathLst>
              </a:custGeom>
              <a:solidFill>
                <a:srgbClr val="A6A6A6"/>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3" name="任意多边形 42"/>
              <p:cNvSpPr/>
              <p:nvPr/>
            </p:nvSpPr>
            <p:spPr>
              <a:xfrm>
                <a:off x="3026264" y="3188491"/>
                <a:ext cx="783152" cy="205434"/>
              </a:xfrm>
              <a:custGeom>
                <a:avLst/>
                <a:gdLst>
                  <a:gd name="connsiteX0" fmla="*/ 1239680 w 1244321"/>
                  <a:gd name="connsiteY0" fmla="*/ 0 h 424826"/>
                  <a:gd name="connsiteX1" fmla="*/ 1244321 w 1244321"/>
                  <a:gd name="connsiteY1" fmla="*/ 26786 h 424826"/>
                  <a:gd name="connsiteX2" fmla="*/ 560245 w 1244321"/>
                  <a:gd name="connsiteY2" fmla="*/ 424826 h 424826"/>
                  <a:gd name="connsiteX3" fmla="*/ 76530 w 1244321"/>
                  <a:gd name="connsiteY3" fmla="*/ 308243 h 424826"/>
                  <a:gd name="connsiteX4" fmla="*/ 0 w 1244321"/>
                  <a:gd name="connsiteY4" fmla="*/ 254271 h 424826"/>
                  <a:gd name="connsiteX5" fmla="*/ 10654 w 1244321"/>
                  <a:gd name="connsiteY5" fmla="*/ 258600 h 424826"/>
                  <a:gd name="connsiteX6" fmla="*/ 423823 w 1244321"/>
                  <a:gd name="connsiteY6" fmla="*/ 328953 h 424826"/>
                  <a:gd name="connsiteX7" fmla="*/ 1174391 w 1244321"/>
                  <a:gd name="connsiteY7" fmla="*/ 66741 h 424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44321" h="424826">
                    <a:moveTo>
                      <a:pt x="1239680" y="0"/>
                    </a:moveTo>
                    <a:lnTo>
                      <a:pt x="1244321" y="26786"/>
                    </a:lnTo>
                    <a:cubicBezTo>
                      <a:pt x="1244321" y="246617"/>
                      <a:pt x="938050" y="424826"/>
                      <a:pt x="560245" y="424826"/>
                    </a:cubicBezTo>
                    <a:cubicBezTo>
                      <a:pt x="371343" y="424826"/>
                      <a:pt x="200324" y="380274"/>
                      <a:pt x="76530" y="308243"/>
                    </a:cubicBezTo>
                    <a:lnTo>
                      <a:pt x="0" y="254271"/>
                    </a:lnTo>
                    <a:lnTo>
                      <a:pt x="10654" y="258600"/>
                    </a:lnTo>
                    <a:cubicBezTo>
                      <a:pt x="137645" y="303902"/>
                      <a:pt x="277266" y="328953"/>
                      <a:pt x="423823" y="328953"/>
                    </a:cubicBezTo>
                    <a:cubicBezTo>
                      <a:pt x="716938" y="328953"/>
                      <a:pt x="982304" y="228749"/>
                      <a:pt x="1174391" y="66741"/>
                    </a:cubicBezTo>
                    <a:close/>
                  </a:path>
                </a:pathLst>
              </a:custGeom>
              <a:solidFill>
                <a:srgbClr val="FFFFFF">
                  <a:alpha val="1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组合 29"/>
            <p:cNvGrpSpPr/>
            <p:nvPr/>
          </p:nvGrpSpPr>
          <p:grpSpPr>
            <a:xfrm>
              <a:off x="2431755" y="1951064"/>
              <a:ext cx="956758" cy="4410905"/>
              <a:chOff x="2431755" y="1951064"/>
              <a:chExt cx="956758" cy="4410905"/>
            </a:xfrm>
          </p:grpSpPr>
          <p:grpSp>
            <p:nvGrpSpPr>
              <p:cNvPr id="32" name="组合 31"/>
              <p:cNvGrpSpPr/>
              <p:nvPr/>
            </p:nvGrpSpPr>
            <p:grpSpPr>
              <a:xfrm>
                <a:off x="2439923" y="1951064"/>
                <a:ext cx="632306" cy="3178638"/>
                <a:chOff x="1730077" y="2050786"/>
                <a:chExt cx="937756" cy="3568316"/>
              </a:xfrm>
            </p:grpSpPr>
            <p:sp>
              <p:nvSpPr>
                <p:cNvPr id="34" name="Oval 24"/>
                <p:cNvSpPr>
                  <a:spLocks noChangeArrowheads="1"/>
                </p:cNvSpPr>
                <p:nvPr/>
              </p:nvSpPr>
              <p:spPr bwMode="auto">
                <a:xfrm>
                  <a:off x="1730077" y="2050786"/>
                  <a:ext cx="937756" cy="470146"/>
                </a:xfrm>
                <a:prstGeom prst="ellipse">
                  <a:avLst/>
                </a:prstGeom>
                <a:solidFill>
                  <a:srgbClr val="AFAAA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25"/>
                <p:cNvSpPr>
                  <a:spLocks/>
                </p:cNvSpPr>
                <p:nvPr/>
              </p:nvSpPr>
              <p:spPr bwMode="auto">
                <a:xfrm>
                  <a:off x="1730077" y="2270103"/>
                  <a:ext cx="937756" cy="3348999"/>
                </a:xfrm>
                <a:custGeom>
                  <a:avLst/>
                  <a:gdLst>
                    <a:gd name="T0" fmla="*/ 0 w 30"/>
                    <a:gd name="T1" fmla="*/ 0 h 107"/>
                    <a:gd name="T2" fmla="*/ 0 w 30"/>
                    <a:gd name="T3" fmla="*/ 99 h 107"/>
                    <a:gd name="T4" fmla="*/ 15 w 30"/>
                    <a:gd name="T5" fmla="*/ 107 h 107"/>
                    <a:gd name="T6" fmla="*/ 30 w 30"/>
                    <a:gd name="T7" fmla="*/ 99 h 107"/>
                    <a:gd name="T8" fmla="*/ 30 w 30"/>
                    <a:gd name="T9" fmla="*/ 0 h 107"/>
                    <a:gd name="T10" fmla="*/ 15 w 30"/>
                    <a:gd name="T11" fmla="*/ 8 h 107"/>
                    <a:gd name="T12" fmla="*/ 0 w 30"/>
                    <a:gd name="T13" fmla="*/ 0 h 107"/>
                  </a:gdLst>
                  <a:ahLst/>
                  <a:cxnLst>
                    <a:cxn ang="0">
                      <a:pos x="T0" y="T1"/>
                    </a:cxn>
                    <a:cxn ang="0">
                      <a:pos x="T2" y="T3"/>
                    </a:cxn>
                    <a:cxn ang="0">
                      <a:pos x="T4" y="T5"/>
                    </a:cxn>
                    <a:cxn ang="0">
                      <a:pos x="T6" y="T7"/>
                    </a:cxn>
                    <a:cxn ang="0">
                      <a:pos x="T8" y="T9"/>
                    </a:cxn>
                    <a:cxn ang="0">
                      <a:pos x="T10" y="T11"/>
                    </a:cxn>
                    <a:cxn ang="0">
                      <a:pos x="T12" y="T13"/>
                    </a:cxn>
                  </a:cxnLst>
                  <a:rect l="0" t="0" r="r" b="b"/>
                  <a:pathLst>
                    <a:path w="30" h="107">
                      <a:moveTo>
                        <a:pt x="0" y="0"/>
                      </a:moveTo>
                      <a:cubicBezTo>
                        <a:pt x="0" y="99"/>
                        <a:pt x="0" y="99"/>
                        <a:pt x="0" y="99"/>
                      </a:cubicBezTo>
                      <a:cubicBezTo>
                        <a:pt x="0" y="99"/>
                        <a:pt x="0" y="107"/>
                        <a:pt x="15" y="107"/>
                      </a:cubicBezTo>
                      <a:cubicBezTo>
                        <a:pt x="30" y="107"/>
                        <a:pt x="30" y="99"/>
                        <a:pt x="30" y="99"/>
                      </a:cubicBezTo>
                      <a:cubicBezTo>
                        <a:pt x="30" y="0"/>
                        <a:pt x="30" y="0"/>
                        <a:pt x="30" y="0"/>
                      </a:cubicBezTo>
                      <a:cubicBezTo>
                        <a:pt x="30" y="0"/>
                        <a:pt x="30" y="8"/>
                        <a:pt x="15" y="8"/>
                      </a:cubicBezTo>
                      <a:cubicBezTo>
                        <a:pt x="0" y="8"/>
                        <a:pt x="0" y="0"/>
                        <a:pt x="0" y="0"/>
                      </a:cubicBezTo>
                      <a:close/>
                    </a:path>
                  </a:pathLst>
                </a:custGeom>
                <a:solidFill>
                  <a:srgbClr val="C1C1C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Oval 26"/>
                <p:cNvSpPr>
                  <a:spLocks noChangeArrowheads="1"/>
                </p:cNvSpPr>
                <p:nvPr/>
              </p:nvSpPr>
              <p:spPr bwMode="auto">
                <a:xfrm>
                  <a:off x="1730077" y="4192284"/>
                  <a:ext cx="937756" cy="468885"/>
                </a:xfrm>
                <a:prstGeom prst="ellipse">
                  <a:avLst/>
                </a:prstGeom>
                <a:solidFill>
                  <a:srgbClr val="C00000"/>
                </a:solidFill>
                <a:ln>
                  <a:noFill/>
                </a:ln>
                <a:effectLst>
                  <a:outerShdw blurRad="50800" dist="38100" dir="16200000"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27"/>
                <p:cNvSpPr>
                  <a:spLocks/>
                </p:cNvSpPr>
                <p:nvPr/>
              </p:nvSpPr>
              <p:spPr bwMode="auto">
                <a:xfrm>
                  <a:off x="1730077" y="4429243"/>
                  <a:ext cx="937756" cy="1189859"/>
                </a:xfrm>
                <a:custGeom>
                  <a:avLst/>
                  <a:gdLst>
                    <a:gd name="T0" fmla="*/ 0 w 30"/>
                    <a:gd name="T1" fmla="*/ 0 h 38"/>
                    <a:gd name="T2" fmla="*/ 0 w 30"/>
                    <a:gd name="T3" fmla="*/ 30 h 38"/>
                    <a:gd name="T4" fmla="*/ 15 w 30"/>
                    <a:gd name="T5" fmla="*/ 38 h 38"/>
                    <a:gd name="T6" fmla="*/ 30 w 30"/>
                    <a:gd name="T7" fmla="*/ 30 h 38"/>
                    <a:gd name="T8" fmla="*/ 30 w 30"/>
                    <a:gd name="T9" fmla="*/ 0 h 38"/>
                    <a:gd name="T10" fmla="*/ 15 w 30"/>
                    <a:gd name="T11" fmla="*/ 7 h 38"/>
                    <a:gd name="T12" fmla="*/ 0 w 30"/>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30" h="38">
                      <a:moveTo>
                        <a:pt x="0" y="0"/>
                      </a:moveTo>
                      <a:cubicBezTo>
                        <a:pt x="0" y="30"/>
                        <a:pt x="0" y="30"/>
                        <a:pt x="0" y="30"/>
                      </a:cubicBezTo>
                      <a:cubicBezTo>
                        <a:pt x="0" y="30"/>
                        <a:pt x="0" y="38"/>
                        <a:pt x="15" y="38"/>
                      </a:cubicBezTo>
                      <a:cubicBezTo>
                        <a:pt x="30" y="38"/>
                        <a:pt x="30" y="30"/>
                        <a:pt x="30" y="30"/>
                      </a:cubicBezTo>
                      <a:cubicBezTo>
                        <a:pt x="30" y="0"/>
                        <a:pt x="30" y="0"/>
                        <a:pt x="30" y="0"/>
                      </a:cubicBezTo>
                      <a:cubicBezTo>
                        <a:pt x="30" y="0"/>
                        <a:pt x="30" y="7"/>
                        <a:pt x="15" y="7"/>
                      </a:cubicBezTo>
                      <a:cubicBezTo>
                        <a:pt x="0" y="7"/>
                        <a:pt x="0" y="0"/>
                        <a:pt x="0" y="0"/>
                      </a:cubicBezTo>
                      <a:close/>
                    </a:path>
                  </a:pathLst>
                </a:custGeom>
                <a:solidFill>
                  <a:srgbClr val="FF0000"/>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8" name="任意多边形 37"/>
                <p:cNvSpPr/>
                <p:nvPr/>
              </p:nvSpPr>
              <p:spPr>
                <a:xfrm>
                  <a:off x="1863356" y="4395250"/>
                  <a:ext cx="783152" cy="212501"/>
                </a:xfrm>
                <a:custGeom>
                  <a:avLst/>
                  <a:gdLst>
                    <a:gd name="connsiteX0" fmla="*/ 1239680 w 1244321"/>
                    <a:gd name="connsiteY0" fmla="*/ 0 h 424826"/>
                    <a:gd name="connsiteX1" fmla="*/ 1244321 w 1244321"/>
                    <a:gd name="connsiteY1" fmla="*/ 26786 h 424826"/>
                    <a:gd name="connsiteX2" fmla="*/ 560245 w 1244321"/>
                    <a:gd name="connsiteY2" fmla="*/ 424826 h 424826"/>
                    <a:gd name="connsiteX3" fmla="*/ 76530 w 1244321"/>
                    <a:gd name="connsiteY3" fmla="*/ 308243 h 424826"/>
                    <a:gd name="connsiteX4" fmla="*/ 0 w 1244321"/>
                    <a:gd name="connsiteY4" fmla="*/ 254271 h 424826"/>
                    <a:gd name="connsiteX5" fmla="*/ 10654 w 1244321"/>
                    <a:gd name="connsiteY5" fmla="*/ 258600 h 424826"/>
                    <a:gd name="connsiteX6" fmla="*/ 423823 w 1244321"/>
                    <a:gd name="connsiteY6" fmla="*/ 328953 h 424826"/>
                    <a:gd name="connsiteX7" fmla="*/ 1174391 w 1244321"/>
                    <a:gd name="connsiteY7" fmla="*/ 66741 h 424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44321" h="424826">
                      <a:moveTo>
                        <a:pt x="1239680" y="0"/>
                      </a:moveTo>
                      <a:lnTo>
                        <a:pt x="1244321" y="26786"/>
                      </a:lnTo>
                      <a:cubicBezTo>
                        <a:pt x="1244321" y="246617"/>
                        <a:pt x="938050" y="424826"/>
                        <a:pt x="560245" y="424826"/>
                      </a:cubicBezTo>
                      <a:cubicBezTo>
                        <a:pt x="371343" y="424826"/>
                        <a:pt x="200324" y="380274"/>
                        <a:pt x="76530" y="308243"/>
                      </a:cubicBezTo>
                      <a:lnTo>
                        <a:pt x="0" y="254271"/>
                      </a:lnTo>
                      <a:lnTo>
                        <a:pt x="10654" y="258600"/>
                      </a:lnTo>
                      <a:cubicBezTo>
                        <a:pt x="137645" y="303902"/>
                        <a:pt x="277266" y="328953"/>
                        <a:pt x="423823" y="328953"/>
                      </a:cubicBezTo>
                      <a:cubicBezTo>
                        <a:pt x="716938" y="328953"/>
                        <a:pt x="982304" y="228749"/>
                        <a:pt x="1174391" y="66741"/>
                      </a:cubicBezTo>
                      <a:close/>
                    </a:path>
                  </a:pathLst>
                </a:custGeom>
                <a:solidFill>
                  <a:srgbClr val="FFFFFF">
                    <a:alpha val="1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 name="文本框 32"/>
              <p:cNvSpPr txBox="1"/>
              <p:nvPr/>
            </p:nvSpPr>
            <p:spPr>
              <a:xfrm>
                <a:off x="2431755" y="5038530"/>
                <a:ext cx="956758" cy="1323439"/>
              </a:xfrm>
              <a:prstGeom prst="rect">
                <a:avLst/>
              </a:prstGeom>
              <a:noFill/>
            </p:spPr>
            <p:txBody>
              <a:bodyPr wrap="square" rtlCol="0">
                <a:spAutoFit/>
              </a:bodyPr>
              <a:lstStyle/>
              <a:p>
                <a:r>
                  <a:rPr lang="en-US" altLang="zh-CN" sz="4000" dirty="0" smtClean="0">
                    <a:latin typeface="Deadwood Halfwide Light" pitchFamily="50" charset="0"/>
                  </a:rPr>
                  <a:t>25%</a:t>
                </a:r>
                <a:endParaRPr lang="zh-CN" altLang="en-US" sz="4000" dirty="0">
                  <a:latin typeface="Deadwood Halfwide Light" pitchFamily="50" charset="0"/>
                </a:endParaRPr>
              </a:p>
            </p:txBody>
          </p:sp>
        </p:grpSp>
        <p:sp>
          <p:nvSpPr>
            <p:cNvPr id="31" name="文本框 30"/>
            <p:cNvSpPr txBox="1"/>
            <p:nvPr/>
          </p:nvSpPr>
          <p:spPr>
            <a:xfrm>
              <a:off x="3649405" y="5038530"/>
              <a:ext cx="979637" cy="1323439"/>
            </a:xfrm>
            <a:prstGeom prst="rect">
              <a:avLst/>
            </a:prstGeom>
            <a:noFill/>
          </p:spPr>
          <p:txBody>
            <a:bodyPr wrap="square" rtlCol="0">
              <a:spAutoFit/>
            </a:bodyPr>
            <a:lstStyle/>
            <a:p>
              <a:r>
                <a:rPr lang="en-US" altLang="zh-CN" sz="4000" dirty="0" smtClean="0">
                  <a:latin typeface="Deadwood Halfwide Light" pitchFamily="50" charset="0"/>
                </a:rPr>
                <a:t>80%</a:t>
              </a:r>
              <a:endParaRPr lang="zh-CN" altLang="en-US" sz="4000" dirty="0">
                <a:latin typeface="Deadwood Halfwide Light" pitchFamily="50" charset="0"/>
              </a:endParaRPr>
            </a:p>
          </p:txBody>
        </p:sp>
      </p:grpSp>
      <p:grpSp>
        <p:nvGrpSpPr>
          <p:cNvPr id="44" name="组合 43"/>
          <p:cNvGrpSpPr/>
          <p:nvPr/>
        </p:nvGrpSpPr>
        <p:grpSpPr>
          <a:xfrm>
            <a:off x="4833408" y="1951064"/>
            <a:ext cx="975061" cy="4410905"/>
            <a:chOff x="4833408" y="1951064"/>
            <a:chExt cx="975061" cy="4410905"/>
          </a:xfrm>
        </p:grpSpPr>
        <p:grpSp>
          <p:nvGrpSpPr>
            <p:cNvPr id="45" name="组合 44"/>
            <p:cNvGrpSpPr/>
            <p:nvPr/>
          </p:nvGrpSpPr>
          <p:grpSpPr>
            <a:xfrm>
              <a:off x="4863235" y="1951064"/>
              <a:ext cx="632306" cy="3178638"/>
              <a:chOff x="4104882" y="2050786"/>
              <a:chExt cx="937756" cy="3568316"/>
            </a:xfrm>
          </p:grpSpPr>
          <p:sp>
            <p:nvSpPr>
              <p:cNvPr id="47" name="Oval 32"/>
              <p:cNvSpPr>
                <a:spLocks noChangeArrowheads="1"/>
              </p:cNvSpPr>
              <p:nvPr/>
            </p:nvSpPr>
            <p:spPr bwMode="auto">
              <a:xfrm>
                <a:off x="4104882" y="2050786"/>
                <a:ext cx="937756" cy="470146"/>
              </a:xfrm>
              <a:prstGeom prst="ellipse">
                <a:avLst/>
              </a:prstGeom>
              <a:solidFill>
                <a:srgbClr val="AFAAA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33"/>
              <p:cNvSpPr>
                <a:spLocks/>
              </p:cNvSpPr>
              <p:nvPr/>
            </p:nvSpPr>
            <p:spPr bwMode="auto">
              <a:xfrm>
                <a:off x="4104882" y="2270103"/>
                <a:ext cx="937756" cy="3348999"/>
              </a:xfrm>
              <a:custGeom>
                <a:avLst/>
                <a:gdLst>
                  <a:gd name="T0" fmla="*/ 0 w 30"/>
                  <a:gd name="T1" fmla="*/ 0 h 107"/>
                  <a:gd name="T2" fmla="*/ 0 w 30"/>
                  <a:gd name="T3" fmla="*/ 99 h 107"/>
                  <a:gd name="T4" fmla="*/ 15 w 30"/>
                  <a:gd name="T5" fmla="*/ 107 h 107"/>
                  <a:gd name="T6" fmla="*/ 30 w 30"/>
                  <a:gd name="T7" fmla="*/ 99 h 107"/>
                  <a:gd name="T8" fmla="*/ 30 w 30"/>
                  <a:gd name="T9" fmla="*/ 0 h 107"/>
                  <a:gd name="T10" fmla="*/ 15 w 30"/>
                  <a:gd name="T11" fmla="*/ 8 h 107"/>
                  <a:gd name="T12" fmla="*/ 0 w 30"/>
                  <a:gd name="T13" fmla="*/ 0 h 107"/>
                </a:gdLst>
                <a:ahLst/>
                <a:cxnLst>
                  <a:cxn ang="0">
                    <a:pos x="T0" y="T1"/>
                  </a:cxn>
                  <a:cxn ang="0">
                    <a:pos x="T2" y="T3"/>
                  </a:cxn>
                  <a:cxn ang="0">
                    <a:pos x="T4" y="T5"/>
                  </a:cxn>
                  <a:cxn ang="0">
                    <a:pos x="T6" y="T7"/>
                  </a:cxn>
                  <a:cxn ang="0">
                    <a:pos x="T8" y="T9"/>
                  </a:cxn>
                  <a:cxn ang="0">
                    <a:pos x="T10" y="T11"/>
                  </a:cxn>
                  <a:cxn ang="0">
                    <a:pos x="T12" y="T13"/>
                  </a:cxn>
                </a:cxnLst>
                <a:rect l="0" t="0" r="r" b="b"/>
                <a:pathLst>
                  <a:path w="30" h="107">
                    <a:moveTo>
                      <a:pt x="0" y="0"/>
                    </a:moveTo>
                    <a:cubicBezTo>
                      <a:pt x="0" y="99"/>
                      <a:pt x="0" y="99"/>
                      <a:pt x="0" y="99"/>
                    </a:cubicBezTo>
                    <a:cubicBezTo>
                      <a:pt x="0" y="99"/>
                      <a:pt x="0" y="107"/>
                      <a:pt x="15" y="107"/>
                    </a:cubicBezTo>
                    <a:cubicBezTo>
                      <a:pt x="30" y="107"/>
                      <a:pt x="30" y="99"/>
                      <a:pt x="30" y="99"/>
                    </a:cubicBezTo>
                    <a:cubicBezTo>
                      <a:pt x="30" y="0"/>
                      <a:pt x="30" y="0"/>
                      <a:pt x="30" y="0"/>
                    </a:cubicBezTo>
                    <a:cubicBezTo>
                      <a:pt x="30" y="0"/>
                      <a:pt x="30" y="8"/>
                      <a:pt x="15" y="8"/>
                    </a:cubicBezTo>
                    <a:cubicBezTo>
                      <a:pt x="0" y="8"/>
                      <a:pt x="0" y="0"/>
                      <a:pt x="0" y="0"/>
                    </a:cubicBezTo>
                    <a:close/>
                  </a:path>
                </a:pathLst>
              </a:custGeom>
              <a:solidFill>
                <a:srgbClr val="C1C1C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Oval 34"/>
              <p:cNvSpPr>
                <a:spLocks noChangeArrowheads="1"/>
              </p:cNvSpPr>
              <p:nvPr/>
            </p:nvSpPr>
            <p:spPr bwMode="auto">
              <a:xfrm>
                <a:off x="4104882" y="3474658"/>
                <a:ext cx="937756" cy="470146"/>
              </a:xfrm>
              <a:prstGeom prst="ellipse">
                <a:avLst/>
              </a:prstGeom>
              <a:solidFill>
                <a:srgbClr val="BC0000"/>
              </a:solidFill>
              <a:ln>
                <a:noFill/>
              </a:ln>
              <a:effectLst>
                <a:outerShdw blurRad="50800" dist="38100" dir="16200000"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35"/>
              <p:cNvSpPr>
                <a:spLocks/>
              </p:cNvSpPr>
              <p:nvPr/>
            </p:nvSpPr>
            <p:spPr bwMode="auto">
              <a:xfrm>
                <a:off x="4104882" y="3709530"/>
                <a:ext cx="937756" cy="1909572"/>
              </a:xfrm>
              <a:custGeom>
                <a:avLst/>
                <a:gdLst>
                  <a:gd name="T0" fmla="*/ 0 w 30"/>
                  <a:gd name="T1" fmla="*/ 0 h 61"/>
                  <a:gd name="T2" fmla="*/ 0 w 30"/>
                  <a:gd name="T3" fmla="*/ 53 h 61"/>
                  <a:gd name="T4" fmla="*/ 15 w 30"/>
                  <a:gd name="T5" fmla="*/ 61 h 61"/>
                  <a:gd name="T6" fmla="*/ 30 w 30"/>
                  <a:gd name="T7" fmla="*/ 53 h 61"/>
                  <a:gd name="T8" fmla="*/ 30 w 30"/>
                  <a:gd name="T9" fmla="*/ 0 h 61"/>
                  <a:gd name="T10" fmla="*/ 15 w 30"/>
                  <a:gd name="T11" fmla="*/ 7 h 61"/>
                  <a:gd name="T12" fmla="*/ 0 w 30"/>
                  <a:gd name="T13" fmla="*/ 0 h 61"/>
                </a:gdLst>
                <a:ahLst/>
                <a:cxnLst>
                  <a:cxn ang="0">
                    <a:pos x="T0" y="T1"/>
                  </a:cxn>
                  <a:cxn ang="0">
                    <a:pos x="T2" y="T3"/>
                  </a:cxn>
                  <a:cxn ang="0">
                    <a:pos x="T4" y="T5"/>
                  </a:cxn>
                  <a:cxn ang="0">
                    <a:pos x="T6" y="T7"/>
                  </a:cxn>
                  <a:cxn ang="0">
                    <a:pos x="T8" y="T9"/>
                  </a:cxn>
                  <a:cxn ang="0">
                    <a:pos x="T10" y="T11"/>
                  </a:cxn>
                  <a:cxn ang="0">
                    <a:pos x="T12" y="T13"/>
                  </a:cxn>
                </a:cxnLst>
                <a:rect l="0" t="0" r="r" b="b"/>
                <a:pathLst>
                  <a:path w="30" h="61">
                    <a:moveTo>
                      <a:pt x="0" y="0"/>
                    </a:moveTo>
                    <a:cubicBezTo>
                      <a:pt x="0" y="53"/>
                      <a:pt x="0" y="53"/>
                      <a:pt x="0" y="53"/>
                    </a:cubicBezTo>
                    <a:cubicBezTo>
                      <a:pt x="0" y="53"/>
                      <a:pt x="0" y="61"/>
                      <a:pt x="15" y="61"/>
                    </a:cubicBezTo>
                    <a:cubicBezTo>
                      <a:pt x="30" y="61"/>
                      <a:pt x="30" y="53"/>
                      <a:pt x="30" y="53"/>
                    </a:cubicBezTo>
                    <a:cubicBezTo>
                      <a:pt x="30" y="0"/>
                      <a:pt x="30" y="0"/>
                      <a:pt x="30" y="0"/>
                    </a:cubicBezTo>
                    <a:cubicBezTo>
                      <a:pt x="30" y="0"/>
                      <a:pt x="30" y="7"/>
                      <a:pt x="15" y="7"/>
                    </a:cubicBezTo>
                    <a:cubicBezTo>
                      <a:pt x="0" y="7"/>
                      <a:pt x="0" y="0"/>
                      <a:pt x="0" y="0"/>
                    </a:cubicBezTo>
                    <a:close/>
                  </a:path>
                </a:pathLst>
              </a:custGeom>
              <a:solidFill>
                <a:srgbClr val="BC0000">
                  <a:alpha val="63922"/>
                </a:srgb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1" name="任意多边形 50"/>
              <p:cNvSpPr/>
              <p:nvPr/>
            </p:nvSpPr>
            <p:spPr>
              <a:xfrm>
                <a:off x="4235625" y="3700711"/>
                <a:ext cx="783152" cy="212501"/>
              </a:xfrm>
              <a:custGeom>
                <a:avLst/>
                <a:gdLst>
                  <a:gd name="connsiteX0" fmla="*/ 1239680 w 1244321"/>
                  <a:gd name="connsiteY0" fmla="*/ 0 h 424826"/>
                  <a:gd name="connsiteX1" fmla="*/ 1244321 w 1244321"/>
                  <a:gd name="connsiteY1" fmla="*/ 26786 h 424826"/>
                  <a:gd name="connsiteX2" fmla="*/ 560245 w 1244321"/>
                  <a:gd name="connsiteY2" fmla="*/ 424826 h 424826"/>
                  <a:gd name="connsiteX3" fmla="*/ 76530 w 1244321"/>
                  <a:gd name="connsiteY3" fmla="*/ 308243 h 424826"/>
                  <a:gd name="connsiteX4" fmla="*/ 0 w 1244321"/>
                  <a:gd name="connsiteY4" fmla="*/ 254271 h 424826"/>
                  <a:gd name="connsiteX5" fmla="*/ 10654 w 1244321"/>
                  <a:gd name="connsiteY5" fmla="*/ 258600 h 424826"/>
                  <a:gd name="connsiteX6" fmla="*/ 423823 w 1244321"/>
                  <a:gd name="connsiteY6" fmla="*/ 328953 h 424826"/>
                  <a:gd name="connsiteX7" fmla="*/ 1174391 w 1244321"/>
                  <a:gd name="connsiteY7" fmla="*/ 66741 h 424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44321" h="424826">
                    <a:moveTo>
                      <a:pt x="1239680" y="0"/>
                    </a:moveTo>
                    <a:lnTo>
                      <a:pt x="1244321" y="26786"/>
                    </a:lnTo>
                    <a:cubicBezTo>
                      <a:pt x="1244321" y="246617"/>
                      <a:pt x="938050" y="424826"/>
                      <a:pt x="560245" y="424826"/>
                    </a:cubicBezTo>
                    <a:cubicBezTo>
                      <a:pt x="371343" y="424826"/>
                      <a:pt x="200324" y="380274"/>
                      <a:pt x="76530" y="308243"/>
                    </a:cubicBezTo>
                    <a:lnTo>
                      <a:pt x="0" y="254271"/>
                    </a:lnTo>
                    <a:lnTo>
                      <a:pt x="10654" y="258600"/>
                    </a:lnTo>
                    <a:cubicBezTo>
                      <a:pt x="137645" y="303902"/>
                      <a:pt x="277266" y="328953"/>
                      <a:pt x="423823" y="328953"/>
                    </a:cubicBezTo>
                    <a:cubicBezTo>
                      <a:pt x="716938" y="328953"/>
                      <a:pt x="982304" y="228749"/>
                      <a:pt x="1174391" y="66741"/>
                    </a:cubicBezTo>
                    <a:close/>
                  </a:path>
                </a:pathLst>
              </a:custGeom>
              <a:solidFill>
                <a:srgbClr val="FFFFFF">
                  <a:alpha val="1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6" name="文本框 45"/>
            <p:cNvSpPr txBox="1"/>
            <p:nvPr/>
          </p:nvSpPr>
          <p:spPr>
            <a:xfrm>
              <a:off x="4833408" y="5038530"/>
              <a:ext cx="975061" cy="1323439"/>
            </a:xfrm>
            <a:prstGeom prst="rect">
              <a:avLst/>
            </a:prstGeom>
            <a:noFill/>
          </p:spPr>
          <p:txBody>
            <a:bodyPr wrap="square" rtlCol="0">
              <a:spAutoFit/>
            </a:bodyPr>
            <a:lstStyle/>
            <a:p>
              <a:r>
                <a:rPr lang="en-US" altLang="zh-CN" sz="4000" dirty="0" smtClean="0">
                  <a:latin typeface="Deadwood Halfwide Light" pitchFamily="50" charset="0"/>
                </a:rPr>
                <a:t>65%</a:t>
              </a:r>
              <a:endParaRPr lang="zh-CN" altLang="en-US" sz="4000" dirty="0">
                <a:latin typeface="Deadwood Halfwide Light" pitchFamily="50" charset="0"/>
              </a:endParaRPr>
            </a:p>
          </p:txBody>
        </p:sp>
      </p:grpSp>
      <p:grpSp>
        <p:nvGrpSpPr>
          <p:cNvPr id="52" name="组合 51"/>
          <p:cNvGrpSpPr/>
          <p:nvPr/>
        </p:nvGrpSpPr>
        <p:grpSpPr>
          <a:xfrm>
            <a:off x="6049089" y="1951064"/>
            <a:ext cx="986499" cy="4410905"/>
            <a:chOff x="6049089" y="1951064"/>
            <a:chExt cx="986499" cy="4410905"/>
          </a:xfrm>
        </p:grpSpPr>
        <p:grpSp>
          <p:nvGrpSpPr>
            <p:cNvPr id="53" name="组合 52"/>
            <p:cNvGrpSpPr/>
            <p:nvPr/>
          </p:nvGrpSpPr>
          <p:grpSpPr>
            <a:xfrm>
              <a:off x="6074891" y="1951064"/>
              <a:ext cx="632306" cy="3178638"/>
              <a:chOff x="6179735" y="2050786"/>
              <a:chExt cx="937756" cy="3568316"/>
            </a:xfrm>
          </p:grpSpPr>
          <p:sp>
            <p:nvSpPr>
              <p:cNvPr id="55" name="Oval 36"/>
              <p:cNvSpPr>
                <a:spLocks noChangeArrowheads="1"/>
              </p:cNvSpPr>
              <p:nvPr/>
            </p:nvSpPr>
            <p:spPr bwMode="auto">
              <a:xfrm>
                <a:off x="6179735" y="2050786"/>
                <a:ext cx="937756" cy="470146"/>
              </a:xfrm>
              <a:prstGeom prst="ellipse">
                <a:avLst/>
              </a:prstGeom>
              <a:solidFill>
                <a:srgbClr val="AFAAA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37"/>
              <p:cNvSpPr>
                <a:spLocks/>
              </p:cNvSpPr>
              <p:nvPr/>
            </p:nvSpPr>
            <p:spPr bwMode="auto">
              <a:xfrm>
                <a:off x="6179735" y="2270103"/>
                <a:ext cx="937756" cy="3348999"/>
              </a:xfrm>
              <a:custGeom>
                <a:avLst/>
                <a:gdLst>
                  <a:gd name="T0" fmla="*/ 0 w 30"/>
                  <a:gd name="T1" fmla="*/ 0 h 107"/>
                  <a:gd name="T2" fmla="*/ 0 w 30"/>
                  <a:gd name="T3" fmla="*/ 99 h 107"/>
                  <a:gd name="T4" fmla="*/ 15 w 30"/>
                  <a:gd name="T5" fmla="*/ 107 h 107"/>
                  <a:gd name="T6" fmla="*/ 30 w 30"/>
                  <a:gd name="T7" fmla="*/ 99 h 107"/>
                  <a:gd name="T8" fmla="*/ 30 w 30"/>
                  <a:gd name="T9" fmla="*/ 0 h 107"/>
                  <a:gd name="T10" fmla="*/ 15 w 30"/>
                  <a:gd name="T11" fmla="*/ 8 h 107"/>
                  <a:gd name="T12" fmla="*/ 0 w 30"/>
                  <a:gd name="T13" fmla="*/ 0 h 107"/>
                </a:gdLst>
                <a:ahLst/>
                <a:cxnLst>
                  <a:cxn ang="0">
                    <a:pos x="T0" y="T1"/>
                  </a:cxn>
                  <a:cxn ang="0">
                    <a:pos x="T2" y="T3"/>
                  </a:cxn>
                  <a:cxn ang="0">
                    <a:pos x="T4" y="T5"/>
                  </a:cxn>
                  <a:cxn ang="0">
                    <a:pos x="T6" y="T7"/>
                  </a:cxn>
                  <a:cxn ang="0">
                    <a:pos x="T8" y="T9"/>
                  </a:cxn>
                  <a:cxn ang="0">
                    <a:pos x="T10" y="T11"/>
                  </a:cxn>
                  <a:cxn ang="0">
                    <a:pos x="T12" y="T13"/>
                  </a:cxn>
                </a:cxnLst>
                <a:rect l="0" t="0" r="r" b="b"/>
                <a:pathLst>
                  <a:path w="30" h="107">
                    <a:moveTo>
                      <a:pt x="0" y="0"/>
                    </a:moveTo>
                    <a:cubicBezTo>
                      <a:pt x="0" y="99"/>
                      <a:pt x="0" y="99"/>
                      <a:pt x="0" y="99"/>
                    </a:cubicBezTo>
                    <a:cubicBezTo>
                      <a:pt x="0" y="99"/>
                      <a:pt x="0" y="107"/>
                      <a:pt x="15" y="107"/>
                    </a:cubicBezTo>
                    <a:cubicBezTo>
                      <a:pt x="30" y="107"/>
                      <a:pt x="30" y="99"/>
                      <a:pt x="30" y="99"/>
                    </a:cubicBezTo>
                    <a:cubicBezTo>
                      <a:pt x="30" y="0"/>
                      <a:pt x="30" y="0"/>
                      <a:pt x="30" y="0"/>
                    </a:cubicBezTo>
                    <a:cubicBezTo>
                      <a:pt x="30" y="0"/>
                      <a:pt x="30" y="8"/>
                      <a:pt x="15" y="8"/>
                    </a:cubicBezTo>
                    <a:cubicBezTo>
                      <a:pt x="0" y="8"/>
                      <a:pt x="0" y="0"/>
                      <a:pt x="0" y="0"/>
                    </a:cubicBezTo>
                    <a:close/>
                  </a:path>
                </a:pathLst>
              </a:custGeom>
              <a:solidFill>
                <a:srgbClr val="C1C1C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Oval 38"/>
              <p:cNvSpPr>
                <a:spLocks noChangeArrowheads="1"/>
              </p:cNvSpPr>
              <p:nvPr/>
            </p:nvSpPr>
            <p:spPr bwMode="auto">
              <a:xfrm>
                <a:off x="6179735" y="3714571"/>
                <a:ext cx="937756" cy="470146"/>
              </a:xfrm>
              <a:prstGeom prst="ellipse">
                <a:avLst/>
              </a:prstGeom>
              <a:solidFill>
                <a:srgbClr val="FFCC00"/>
              </a:solidFill>
              <a:ln>
                <a:noFill/>
              </a:ln>
              <a:effectLst>
                <a:outerShdw blurRad="50800" dist="38100" dir="16200000"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39"/>
              <p:cNvSpPr>
                <a:spLocks/>
              </p:cNvSpPr>
              <p:nvPr/>
            </p:nvSpPr>
            <p:spPr bwMode="auto">
              <a:xfrm>
                <a:off x="6179735" y="3928847"/>
                <a:ext cx="937756" cy="1690255"/>
              </a:xfrm>
              <a:custGeom>
                <a:avLst/>
                <a:gdLst>
                  <a:gd name="T0" fmla="*/ 0 w 30"/>
                  <a:gd name="T1" fmla="*/ 0 h 54"/>
                  <a:gd name="T2" fmla="*/ 0 w 30"/>
                  <a:gd name="T3" fmla="*/ 46 h 54"/>
                  <a:gd name="T4" fmla="*/ 15 w 30"/>
                  <a:gd name="T5" fmla="*/ 54 h 54"/>
                  <a:gd name="T6" fmla="*/ 30 w 30"/>
                  <a:gd name="T7" fmla="*/ 46 h 54"/>
                  <a:gd name="T8" fmla="*/ 30 w 30"/>
                  <a:gd name="T9" fmla="*/ 0 h 54"/>
                  <a:gd name="T10" fmla="*/ 15 w 30"/>
                  <a:gd name="T11" fmla="*/ 8 h 54"/>
                  <a:gd name="T12" fmla="*/ 0 w 30"/>
                  <a:gd name="T13" fmla="*/ 0 h 54"/>
                </a:gdLst>
                <a:ahLst/>
                <a:cxnLst>
                  <a:cxn ang="0">
                    <a:pos x="T0" y="T1"/>
                  </a:cxn>
                  <a:cxn ang="0">
                    <a:pos x="T2" y="T3"/>
                  </a:cxn>
                  <a:cxn ang="0">
                    <a:pos x="T4" y="T5"/>
                  </a:cxn>
                  <a:cxn ang="0">
                    <a:pos x="T6" y="T7"/>
                  </a:cxn>
                  <a:cxn ang="0">
                    <a:pos x="T8" y="T9"/>
                  </a:cxn>
                  <a:cxn ang="0">
                    <a:pos x="T10" y="T11"/>
                  </a:cxn>
                  <a:cxn ang="0">
                    <a:pos x="T12" y="T13"/>
                  </a:cxn>
                </a:cxnLst>
                <a:rect l="0" t="0" r="r" b="b"/>
                <a:pathLst>
                  <a:path w="30" h="54">
                    <a:moveTo>
                      <a:pt x="0" y="0"/>
                    </a:moveTo>
                    <a:cubicBezTo>
                      <a:pt x="0" y="46"/>
                      <a:pt x="0" y="46"/>
                      <a:pt x="0" y="46"/>
                    </a:cubicBezTo>
                    <a:cubicBezTo>
                      <a:pt x="0" y="46"/>
                      <a:pt x="0" y="54"/>
                      <a:pt x="15" y="54"/>
                    </a:cubicBezTo>
                    <a:cubicBezTo>
                      <a:pt x="30" y="54"/>
                      <a:pt x="30" y="46"/>
                      <a:pt x="30" y="46"/>
                    </a:cubicBezTo>
                    <a:cubicBezTo>
                      <a:pt x="30" y="0"/>
                      <a:pt x="30" y="0"/>
                      <a:pt x="30" y="0"/>
                    </a:cubicBezTo>
                    <a:cubicBezTo>
                      <a:pt x="30" y="0"/>
                      <a:pt x="30" y="8"/>
                      <a:pt x="15" y="8"/>
                    </a:cubicBezTo>
                    <a:cubicBezTo>
                      <a:pt x="0" y="8"/>
                      <a:pt x="0" y="0"/>
                      <a:pt x="0" y="0"/>
                    </a:cubicBez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任意多边形 58"/>
              <p:cNvSpPr/>
              <p:nvPr/>
            </p:nvSpPr>
            <p:spPr>
              <a:xfrm>
                <a:off x="6301861" y="3942716"/>
                <a:ext cx="783152" cy="212501"/>
              </a:xfrm>
              <a:custGeom>
                <a:avLst/>
                <a:gdLst>
                  <a:gd name="connsiteX0" fmla="*/ 1239680 w 1244321"/>
                  <a:gd name="connsiteY0" fmla="*/ 0 h 424826"/>
                  <a:gd name="connsiteX1" fmla="*/ 1244321 w 1244321"/>
                  <a:gd name="connsiteY1" fmla="*/ 26786 h 424826"/>
                  <a:gd name="connsiteX2" fmla="*/ 560245 w 1244321"/>
                  <a:gd name="connsiteY2" fmla="*/ 424826 h 424826"/>
                  <a:gd name="connsiteX3" fmla="*/ 76530 w 1244321"/>
                  <a:gd name="connsiteY3" fmla="*/ 308243 h 424826"/>
                  <a:gd name="connsiteX4" fmla="*/ 0 w 1244321"/>
                  <a:gd name="connsiteY4" fmla="*/ 254271 h 424826"/>
                  <a:gd name="connsiteX5" fmla="*/ 10654 w 1244321"/>
                  <a:gd name="connsiteY5" fmla="*/ 258600 h 424826"/>
                  <a:gd name="connsiteX6" fmla="*/ 423823 w 1244321"/>
                  <a:gd name="connsiteY6" fmla="*/ 328953 h 424826"/>
                  <a:gd name="connsiteX7" fmla="*/ 1174391 w 1244321"/>
                  <a:gd name="connsiteY7" fmla="*/ 66741 h 424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44321" h="424826">
                    <a:moveTo>
                      <a:pt x="1239680" y="0"/>
                    </a:moveTo>
                    <a:lnTo>
                      <a:pt x="1244321" y="26786"/>
                    </a:lnTo>
                    <a:cubicBezTo>
                      <a:pt x="1244321" y="246617"/>
                      <a:pt x="938050" y="424826"/>
                      <a:pt x="560245" y="424826"/>
                    </a:cubicBezTo>
                    <a:cubicBezTo>
                      <a:pt x="371343" y="424826"/>
                      <a:pt x="200324" y="380274"/>
                      <a:pt x="76530" y="308243"/>
                    </a:cubicBezTo>
                    <a:lnTo>
                      <a:pt x="0" y="254271"/>
                    </a:lnTo>
                    <a:lnTo>
                      <a:pt x="10654" y="258600"/>
                    </a:lnTo>
                    <a:cubicBezTo>
                      <a:pt x="137645" y="303902"/>
                      <a:pt x="277266" y="328953"/>
                      <a:pt x="423823" y="328953"/>
                    </a:cubicBezTo>
                    <a:cubicBezTo>
                      <a:pt x="716938" y="328953"/>
                      <a:pt x="982304" y="228749"/>
                      <a:pt x="1174391" y="66741"/>
                    </a:cubicBezTo>
                    <a:close/>
                  </a:path>
                </a:pathLst>
              </a:custGeom>
              <a:solidFill>
                <a:srgbClr val="FFFFFF">
                  <a:alpha val="1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4" name="文本框 53"/>
            <p:cNvSpPr txBox="1"/>
            <p:nvPr/>
          </p:nvSpPr>
          <p:spPr>
            <a:xfrm>
              <a:off x="6049089" y="5038530"/>
              <a:ext cx="986499" cy="1323439"/>
            </a:xfrm>
            <a:prstGeom prst="rect">
              <a:avLst/>
            </a:prstGeom>
            <a:noFill/>
          </p:spPr>
          <p:txBody>
            <a:bodyPr wrap="square" rtlCol="0">
              <a:spAutoFit/>
            </a:bodyPr>
            <a:lstStyle/>
            <a:p>
              <a:r>
                <a:rPr lang="en-US" altLang="zh-CN" sz="4000" dirty="0" smtClean="0">
                  <a:latin typeface="Deadwood Halfwide Light" pitchFamily="50" charset="0"/>
                </a:rPr>
                <a:t>45%</a:t>
              </a:r>
              <a:endParaRPr lang="zh-CN" altLang="en-US" sz="4000" dirty="0">
                <a:latin typeface="Deadwood Halfwide Light" pitchFamily="50" charset="0"/>
              </a:endParaRPr>
            </a:p>
          </p:txBody>
        </p:sp>
      </p:grpSp>
    </p:spTree>
    <p:extLst>
      <p:ext uri="{BB962C8B-B14F-4D97-AF65-F5344CB8AC3E}">
        <p14:creationId xmlns:p14="http://schemas.microsoft.com/office/powerpoint/2010/main" val="118191389"/>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down)">
                                      <p:cBhvr>
                                        <p:cTn id="11" dur="500"/>
                                        <p:tgtEl>
                                          <p:spTgt spid="20"/>
                                        </p:tgtEl>
                                      </p:cBhvr>
                                    </p:animEffect>
                                  </p:childTnLst>
                                </p:cTn>
                              </p:par>
                              <p:par>
                                <p:cTn id="12" presetID="22" presetClass="entr" presetSubtype="4" fill="hold" nodeType="with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wipe(down)">
                                      <p:cBhvr>
                                        <p:cTn id="14" dur="500"/>
                                        <p:tgtEl>
                                          <p:spTgt spid="28"/>
                                        </p:tgtEl>
                                      </p:cBhvr>
                                    </p:animEffect>
                                  </p:childTnLst>
                                </p:cTn>
                              </p:par>
                              <p:par>
                                <p:cTn id="15" presetID="22" presetClass="entr" presetSubtype="4" fill="hold" nodeType="with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wipe(down)">
                                      <p:cBhvr>
                                        <p:cTn id="17" dur="500"/>
                                        <p:tgtEl>
                                          <p:spTgt spid="44"/>
                                        </p:tgtEl>
                                      </p:cBhvr>
                                    </p:animEffect>
                                  </p:childTnLst>
                                </p:cTn>
                              </p:par>
                              <p:par>
                                <p:cTn id="18" presetID="22" presetClass="entr" presetSubtype="4" fill="hold" nodeType="withEffect">
                                  <p:stCondLst>
                                    <p:cond delay="0"/>
                                  </p:stCondLst>
                                  <p:childTnLst>
                                    <p:set>
                                      <p:cBhvr>
                                        <p:cTn id="19" dur="1" fill="hold">
                                          <p:stCondLst>
                                            <p:cond delay="0"/>
                                          </p:stCondLst>
                                        </p:cTn>
                                        <p:tgtEl>
                                          <p:spTgt spid="52"/>
                                        </p:tgtEl>
                                        <p:attrNameLst>
                                          <p:attrName>style.visibility</p:attrName>
                                        </p:attrNameLst>
                                      </p:cBhvr>
                                      <p:to>
                                        <p:strVal val="visible"/>
                                      </p:to>
                                    </p:set>
                                    <p:animEffect transition="in" filter="wipe(down)">
                                      <p:cBhvr>
                                        <p:cTn id="20" dur="500"/>
                                        <p:tgtEl>
                                          <p:spTgt spid="52"/>
                                        </p:tgtEl>
                                      </p:cBhvr>
                                    </p:animEffect>
                                  </p:childTnLst>
                                </p:cTn>
                              </p:par>
                            </p:childTnLst>
                          </p:cTn>
                        </p:par>
                        <p:par>
                          <p:cTn id="21" fill="hold">
                            <p:stCondLst>
                              <p:cond delay="1000"/>
                            </p:stCondLst>
                            <p:childTnLst>
                              <p:par>
                                <p:cTn id="22" presetID="14" presetClass="entr" presetSubtype="10"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randombar(horizontal)">
                                      <p:cBhvr>
                                        <p:cTn id="24" dur="500"/>
                                        <p:tgtEl>
                                          <p:spTgt spid="2"/>
                                        </p:tgtEl>
                                      </p:cBhvr>
                                    </p:animEffect>
                                  </p:childTnLst>
                                </p:cTn>
                              </p:par>
                            </p:childTnLst>
                          </p:cTn>
                        </p:par>
                        <p:par>
                          <p:cTn id="25" fill="hold">
                            <p:stCondLst>
                              <p:cond delay="1500"/>
                            </p:stCondLst>
                            <p:childTnLst>
                              <p:par>
                                <p:cTn id="26" presetID="14" presetClass="entr" presetSubtype="10" fill="hold" nodeType="afterEffect">
                                  <p:stCondLst>
                                    <p:cond delay="0"/>
                                  </p:stCondLst>
                                  <p:childTnLst>
                                    <p:set>
                                      <p:cBhvr>
                                        <p:cTn id="27" dur="1" fill="hold">
                                          <p:stCondLst>
                                            <p:cond delay="0"/>
                                          </p:stCondLst>
                                        </p:cTn>
                                        <p:tgtEl>
                                          <p:spTgt spid="60"/>
                                        </p:tgtEl>
                                        <p:attrNameLst>
                                          <p:attrName>style.visibility</p:attrName>
                                        </p:attrNameLst>
                                      </p:cBhvr>
                                      <p:to>
                                        <p:strVal val="visible"/>
                                      </p:to>
                                    </p:set>
                                    <p:animEffect transition="in" filter="randombar(horizontal)">
                                      <p:cBhvr>
                                        <p:cTn id="28" dur="500"/>
                                        <p:tgtEl>
                                          <p:spTgt spid="60"/>
                                        </p:tgtEl>
                                      </p:cBhvr>
                                    </p:animEffect>
                                  </p:childTnLst>
                                </p:cTn>
                              </p:par>
                            </p:childTnLst>
                          </p:cTn>
                        </p:par>
                        <p:par>
                          <p:cTn id="29" fill="hold">
                            <p:stCondLst>
                              <p:cond delay="2000"/>
                            </p:stCondLst>
                            <p:childTnLst>
                              <p:par>
                                <p:cTn id="30" presetID="14" presetClass="entr" presetSubtype="10" fill="hold" nodeType="afterEffect">
                                  <p:stCondLst>
                                    <p:cond delay="0"/>
                                  </p:stCondLst>
                                  <p:childTnLst>
                                    <p:set>
                                      <p:cBhvr>
                                        <p:cTn id="31" dur="1" fill="hold">
                                          <p:stCondLst>
                                            <p:cond delay="0"/>
                                          </p:stCondLst>
                                        </p:cTn>
                                        <p:tgtEl>
                                          <p:spTgt spid="61"/>
                                        </p:tgtEl>
                                        <p:attrNameLst>
                                          <p:attrName>style.visibility</p:attrName>
                                        </p:attrNameLst>
                                      </p:cBhvr>
                                      <p:to>
                                        <p:strVal val="visible"/>
                                      </p:to>
                                    </p:set>
                                    <p:animEffect transition="in" filter="randombar(horizontal)">
                                      <p:cBhvr>
                                        <p:cTn id="32" dur="500"/>
                                        <p:tgtEl>
                                          <p:spTgt spid="61"/>
                                        </p:tgtEl>
                                      </p:cBhvr>
                                    </p:animEffect>
                                  </p:childTnLst>
                                </p:cTn>
                              </p:par>
                            </p:childTnLst>
                          </p:cTn>
                        </p:par>
                        <p:par>
                          <p:cTn id="33" fill="hold">
                            <p:stCondLst>
                              <p:cond delay="2500"/>
                            </p:stCondLst>
                            <p:childTnLst>
                              <p:par>
                                <p:cTn id="34" presetID="14" presetClass="entr" presetSubtype="10" fill="hold" nodeType="afterEffect">
                                  <p:stCondLst>
                                    <p:cond delay="0"/>
                                  </p:stCondLst>
                                  <p:childTnLst>
                                    <p:set>
                                      <p:cBhvr>
                                        <p:cTn id="35" dur="1" fill="hold">
                                          <p:stCondLst>
                                            <p:cond delay="0"/>
                                          </p:stCondLst>
                                        </p:cTn>
                                        <p:tgtEl>
                                          <p:spTgt spid="62"/>
                                        </p:tgtEl>
                                        <p:attrNameLst>
                                          <p:attrName>style.visibility</p:attrName>
                                        </p:attrNameLst>
                                      </p:cBhvr>
                                      <p:to>
                                        <p:strVal val="visible"/>
                                      </p:to>
                                    </p:set>
                                    <p:animEffect transition="in" filter="randombar(horizontal)">
                                      <p:cBhvr>
                                        <p:cTn id="36" dur="500"/>
                                        <p:tgtEl>
                                          <p:spTgt spid="62"/>
                                        </p:tgtEl>
                                      </p:cBhvr>
                                    </p:animEffect>
                                  </p:childTnLst>
                                </p:cTn>
                              </p:par>
                            </p:childTnLst>
                          </p:cTn>
                        </p:par>
                        <p:par>
                          <p:cTn id="37" fill="hold">
                            <p:stCondLst>
                              <p:cond delay="3000"/>
                            </p:stCondLst>
                            <p:childTnLst>
                              <p:par>
                                <p:cTn id="38" presetID="14" presetClass="entr" presetSubtype="10" fill="hold" nodeType="afterEffect">
                                  <p:stCondLst>
                                    <p:cond delay="0"/>
                                  </p:stCondLst>
                                  <p:childTnLst>
                                    <p:set>
                                      <p:cBhvr>
                                        <p:cTn id="39" dur="1" fill="hold">
                                          <p:stCondLst>
                                            <p:cond delay="0"/>
                                          </p:stCondLst>
                                        </p:cTn>
                                        <p:tgtEl>
                                          <p:spTgt spid="63"/>
                                        </p:tgtEl>
                                        <p:attrNameLst>
                                          <p:attrName>style.visibility</p:attrName>
                                        </p:attrNameLst>
                                      </p:cBhvr>
                                      <p:to>
                                        <p:strVal val="visible"/>
                                      </p:to>
                                    </p:set>
                                    <p:animEffect transition="in" filter="randombar(horizontal)">
                                      <p:cBhvr>
                                        <p:cTn id="40"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3"/>
          <p:cNvSpPr>
            <a:spLocks noChangeArrowheads="1"/>
          </p:cNvSpPr>
          <p:nvPr/>
        </p:nvSpPr>
        <p:spPr bwMode="auto">
          <a:xfrm>
            <a:off x="668867" y="313151"/>
            <a:ext cx="233910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buFont typeface="Arial" panose="020B0604020202020204" pitchFamily="34" charset="0"/>
              <a:buNone/>
            </a:pPr>
            <a:r>
              <a:rPr lang="zh-CN" altLang="en-US" sz="2400" dirty="0">
                <a:latin typeface="Impact" panose="020B0806030902050204" pitchFamily="34" charset="0"/>
                <a:sym typeface="Impact" panose="020B0806030902050204" pitchFamily="34" charset="0"/>
              </a:rPr>
              <a:t>请在此添加标题</a:t>
            </a:r>
          </a:p>
        </p:txBody>
      </p:sp>
      <p:grpSp>
        <p:nvGrpSpPr>
          <p:cNvPr id="24" name="组合 23"/>
          <p:cNvGrpSpPr/>
          <p:nvPr/>
        </p:nvGrpSpPr>
        <p:grpSpPr>
          <a:xfrm>
            <a:off x="2936393" y="1810127"/>
            <a:ext cx="963653" cy="4150335"/>
            <a:chOff x="2936393" y="1810127"/>
            <a:chExt cx="963653" cy="4150335"/>
          </a:xfrm>
        </p:grpSpPr>
        <p:sp>
          <p:nvSpPr>
            <p:cNvPr id="25" name="Oval 17"/>
            <p:cNvSpPr>
              <a:spLocks noChangeArrowheads="1"/>
            </p:cNvSpPr>
            <p:nvPr/>
          </p:nvSpPr>
          <p:spPr bwMode="auto">
            <a:xfrm>
              <a:off x="3031493" y="3155178"/>
              <a:ext cx="665735" cy="95109"/>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18"/>
            <p:cNvSpPr>
              <a:spLocks noEditPoints="1"/>
            </p:cNvSpPr>
            <p:nvPr/>
          </p:nvSpPr>
          <p:spPr bwMode="auto">
            <a:xfrm>
              <a:off x="2936393" y="1810127"/>
              <a:ext cx="828771" cy="1249943"/>
            </a:xfrm>
            <a:custGeom>
              <a:avLst/>
              <a:gdLst>
                <a:gd name="T0" fmla="*/ 26 w 26"/>
                <a:gd name="T1" fmla="*/ 13 h 39"/>
                <a:gd name="T2" fmla="*/ 13 w 26"/>
                <a:gd name="T3" fmla="*/ 0 h 39"/>
                <a:gd name="T4" fmla="*/ 0 w 26"/>
                <a:gd name="T5" fmla="*/ 13 h 39"/>
                <a:gd name="T6" fmla="*/ 2 w 26"/>
                <a:gd name="T7" fmla="*/ 20 h 39"/>
                <a:gd name="T8" fmla="*/ 2 w 26"/>
                <a:gd name="T9" fmla="*/ 20 h 39"/>
                <a:gd name="T10" fmla="*/ 13 w 26"/>
                <a:gd name="T11" fmla="*/ 39 h 39"/>
                <a:gd name="T12" fmla="*/ 24 w 26"/>
                <a:gd name="T13" fmla="*/ 20 h 39"/>
                <a:gd name="T14" fmla="*/ 24 w 26"/>
                <a:gd name="T15" fmla="*/ 20 h 39"/>
                <a:gd name="T16" fmla="*/ 26 w 26"/>
                <a:gd name="T17" fmla="*/ 13 h 39"/>
                <a:gd name="T18" fmla="*/ 13 w 26"/>
                <a:gd name="T19" fmla="*/ 24 h 39"/>
                <a:gd name="T20" fmla="*/ 2 w 26"/>
                <a:gd name="T21" fmla="*/ 13 h 39"/>
                <a:gd name="T22" fmla="*/ 13 w 26"/>
                <a:gd name="T23" fmla="*/ 3 h 39"/>
                <a:gd name="T24" fmla="*/ 24 w 26"/>
                <a:gd name="T25" fmla="*/ 13 h 39"/>
                <a:gd name="T26" fmla="*/ 13 w 26"/>
                <a:gd name="T27" fmla="*/ 2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6" h="39">
                  <a:moveTo>
                    <a:pt x="26" y="13"/>
                  </a:moveTo>
                  <a:cubicBezTo>
                    <a:pt x="26" y="6"/>
                    <a:pt x="20" y="0"/>
                    <a:pt x="13" y="0"/>
                  </a:cubicBezTo>
                  <a:cubicBezTo>
                    <a:pt x="6" y="0"/>
                    <a:pt x="0" y="6"/>
                    <a:pt x="0" y="13"/>
                  </a:cubicBezTo>
                  <a:cubicBezTo>
                    <a:pt x="0" y="16"/>
                    <a:pt x="1" y="18"/>
                    <a:pt x="2" y="20"/>
                  </a:cubicBezTo>
                  <a:cubicBezTo>
                    <a:pt x="2" y="20"/>
                    <a:pt x="2" y="20"/>
                    <a:pt x="2" y="20"/>
                  </a:cubicBezTo>
                  <a:cubicBezTo>
                    <a:pt x="13" y="39"/>
                    <a:pt x="13" y="39"/>
                    <a:pt x="13" y="39"/>
                  </a:cubicBezTo>
                  <a:cubicBezTo>
                    <a:pt x="24" y="20"/>
                    <a:pt x="24" y="20"/>
                    <a:pt x="24" y="20"/>
                  </a:cubicBezTo>
                  <a:cubicBezTo>
                    <a:pt x="24" y="20"/>
                    <a:pt x="24" y="20"/>
                    <a:pt x="24" y="20"/>
                  </a:cubicBezTo>
                  <a:cubicBezTo>
                    <a:pt x="25" y="18"/>
                    <a:pt x="26" y="16"/>
                    <a:pt x="26" y="13"/>
                  </a:cubicBezTo>
                  <a:close/>
                  <a:moveTo>
                    <a:pt x="13" y="24"/>
                  </a:moveTo>
                  <a:cubicBezTo>
                    <a:pt x="7" y="24"/>
                    <a:pt x="2" y="19"/>
                    <a:pt x="2" y="13"/>
                  </a:cubicBezTo>
                  <a:cubicBezTo>
                    <a:pt x="2" y="7"/>
                    <a:pt x="7" y="3"/>
                    <a:pt x="13" y="3"/>
                  </a:cubicBezTo>
                  <a:cubicBezTo>
                    <a:pt x="19" y="3"/>
                    <a:pt x="24" y="7"/>
                    <a:pt x="24" y="13"/>
                  </a:cubicBezTo>
                  <a:cubicBezTo>
                    <a:pt x="24" y="19"/>
                    <a:pt x="19" y="24"/>
                    <a:pt x="13" y="24"/>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19"/>
            <p:cNvSpPr>
              <a:spLocks/>
            </p:cNvSpPr>
            <p:nvPr/>
          </p:nvSpPr>
          <p:spPr bwMode="auto">
            <a:xfrm>
              <a:off x="3058666" y="1932408"/>
              <a:ext cx="584217" cy="584217"/>
            </a:xfrm>
            <a:custGeom>
              <a:avLst/>
              <a:gdLst>
                <a:gd name="T0" fmla="*/ 43 w 43"/>
                <a:gd name="T1" fmla="*/ 14 h 43"/>
                <a:gd name="T2" fmla="*/ 28 w 43"/>
                <a:gd name="T3" fmla="*/ 14 h 43"/>
                <a:gd name="T4" fmla="*/ 28 w 43"/>
                <a:gd name="T5" fmla="*/ 0 h 43"/>
                <a:gd name="T6" fmla="*/ 14 w 43"/>
                <a:gd name="T7" fmla="*/ 0 h 43"/>
                <a:gd name="T8" fmla="*/ 14 w 43"/>
                <a:gd name="T9" fmla="*/ 14 h 43"/>
                <a:gd name="T10" fmla="*/ 0 w 43"/>
                <a:gd name="T11" fmla="*/ 14 h 43"/>
                <a:gd name="T12" fmla="*/ 0 w 43"/>
                <a:gd name="T13" fmla="*/ 29 h 43"/>
                <a:gd name="T14" fmla="*/ 14 w 43"/>
                <a:gd name="T15" fmla="*/ 29 h 43"/>
                <a:gd name="T16" fmla="*/ 14 w 43"/>
                <a:gd name="T17" fmla="*/ 43 h 43"/>
                <a:gd name="T18" fmla="*/ 28 w 43"/>
                <a:gd name="T19" fmla="*/ 43 h 43"/>
                <a:gd name="T20" fmla="*/ 28 w 43"/>
                <a:gd name="T21" fmla="*/ 29 h 43"/>
                <a:gd name="T22" fmla="*/ 43 w 43"/>
                <a:gd name="T23" fmla="*/ 29 h 43"/>
                <a:gd name="T24" fmla="*/ 43 w 43"/>
                <a:gd name="T25" fmla="*/ 1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43">
                  <a:moveTo>
                    <a:pt x="43" y="14"/>
                  </a:moveTo>
                  <a:lnTo>
                    <a:pt x="28" y="14"/>
                  </a:lnTo>
                  <a:lnTo>
                    <a:pt x="28" y="0"/>
                  </a:lnTo>
                  <a:lnTo>
                    <a:pt x="14" y="0"/>
                  </a:lnTo>
                  <a:lnTo>
                    <a:pt x="14" y="14"/>
                  </a:lnTo>
                  <a:lnTo>
                    <a:pt x="0" y="14"/>
                  </a:lnTo>
                  <a:lnTo>
                    <a:pt x="0" y="29"/>
                  </a:lnTo>
                  <a:lnTo>
                    <a:pt x="14" y="29"/>
                  </a:lnTo>
                  <a:lnTo>
                    <a:pt x="14" y="43"/>
                  </a:lnTo>
                  <a:lnTo>
                    <a:pt x="28" y="43"/>
                  </a:lnTo>
                  <a:lnTo>
                    <a:pt x="28" y="29"/>
                  </a:lnTo>
                  <a:lnTo>
                    <a:pt x="43" y="29"/>
                  </a:lnTo>
                  <a:lnTo>
                    <a:pt x="43" y="14"/>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28" name="组合 27"/>
            <p:cNvGrpSpPr/>
            <p:nvPr/>
          </p:nvGrpSpPr>
          <p:grpSpPr>
            <a:xfrm>
              <a:off x="3260732" y="3682335"/>
              <a:ext cx="639314" cy="2278127"/>
              <a:chOff x="3035963" y="4005064"/>
              <a:chExt cx="639314" cy="2278127"/>
            </a:xfrm>
          </p:grpSpPr>
          <p:grpSp>
            <p:nvGrpSpPr>
              <p:cNvPr id="29" name="组合 28"/>
              <p:cNvGrpSpPr/>
              <p:nvPr/>
            </p:nvGrpSpPr>
            <p:grpSpPr>
              <a:xfrm>
                <a:off x="3035963" y="4005064"/>
                <a:ext cx="216024" cy="2217008"/>
                <a:chOff x="2494390" y="4005064"/>
                <a:chExt cx="216024" cy="2217008"/>
              </a:xfrm>
            </p:grpSpPr>
            <p:sp>
              <p:nvSpPr>
                <p:cNvPr id="31" name="任意多边形 30"/>
                <p:cNvSpPr/>
                <p:nvPr/>
              </p:nvSpPr>
              <p:spPr>
                <a:xfrm>
                  <a:off x="2494390" y="4005064"/>
                  <a:ext cx="216024" cy="216024"/>
                </a:xfrm>
                <a:custGeom>
                  <a:avLst/>
                  <a:gdLst>
                    <a:gd name="connsiteX0" fmla="*/ 394146 w 788294"/>
                    <a:gd name="connsiteY0" fmla="*/ 142750 h 788294"/>
                    <a:gd name="connsiteX1" fmla="*/ 142750 w 788294"/>
                    <a:gd name="connsiteY1" fmla="*/ 394146 h 788294"/>
                    <a:gd name="connsiteX2" fmla="*/ 394146 w 788294"/>
                    <a:gd name="connsiteY2" fmla="*/ 645542 h 788294"/>
                    <a:gd name="connsiteX3" fmla="*/ 645542 w 788294"/>
                    <a:gd name="connsiteY3" fmla="*/ 394146 h 788294"/>
                    <a:gd name="connsiteX4" fmla="*/ 394146 w 788294"/>
                    <a:gd name="connsiteY4" fmla="*/ 142750 h 788294"/>
                    <a:gd name="connsiteX5" fmla="*/ 394147 w 788294"/>
                    <a:gd name="connsiteY5" fmla="*/ 0 h 788294"/>
                    <a:gd name="connsiteX6" fmla="*/ 788294 w 788294"/>
                    <a:gd name="connsiteY6" fmla="*/ 394147 h 788294"/>
                    <a:gd name="connsiteX7" fmla="*/ 394147 w 788294"/>
                    <a:gd name="connsiteY7" fmla="*/ 788294 h 788294"/>
                    <a:gd name="connsiteX8" fmla="*/ 0 w 788294"/>
                    <a:gd name="connsiteY8" fmla="*/ 394147 h 788294"/>
                    <a:gd name="connsiteX9" fmla="*/ 394147 w 788294"/>
                    <a:gd name="connsiteY9" fmla="*/ 0 h 788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8294" h="788294">
                      <a:moveTo>
                        <a:pt x="394146" y="142750"/>
                      </a:moveTo>
                      <a:cubicBezTo>
                        <a:pt x="255304" y="142750"/>
                        <a:pt x="142750" y="255304"/>
                        <a:pt x="142750" y="394146"/>
                      </a:cubicBezTo>
                      <a:cubicBezTo>
                        <a:pt x="142750" y="532988"/>
                        <a:pt x="255304" y="645542"/>
                        <a:pt x="394146" y="645542"/>
                      </a:cubicBezTo>
                      <a:cubicBezTo>
                        <a:pt x="532988" y="645542"/>
                        <a:pt x="645542" y="532988"/>
                        <a:pt x="645542" y="394146"/>
                      </a:cubicBezTo>
                      <a:cubicBezTo>
                        <a:pt x="645542" y="255304"/>
                        <a:pt x="532988" y="142750"/>
                        <a:pt x="394146" y="142750"/>
                      </a:cubicBezTo>
                      <a:close/>
                      <a:moveTo>
                        <a:pt x="394147" y="0"/>
                      </a:moveTo>
                      <a:cubicBezTo>
                        <a:pt x="611828" y="0"/>
                        <a:pt x="788294" y="176466"/>
                        <a:pt x="788294" y="394147"/>
                      </a:cubicBezTo>
                      <a:cubicBezTo>
                        <a:pt x="788294" y="611828"/>
                        <a:pt x="611828" y="788294"/>
                        <a:pt x="394147" y="788294"/>
                      </a:cubicBezTo>
                      <a:cubicBezTo>
                        <a:pt x="176466" y="788294"/>
                        <a:pt x="0" y="611828"/>
                        <a:pt x="0" y="394147"/>
                      </a:cubicBezTo>
                      <a:cubicBezTo>
                        <a:pt x="0" y="176466"/>
                        <a:pt x="176466" y="0"/>
                        <a:pt x="394147" y="0"/>
                      </a:cubicBezTo>
                      <a:close/>
                    </a:path>
                  </a:pathLst>
                </a:custGeom>
                <a:solidFill>
                  <a:srgbClr val="EB4F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cxnSp>
              <p:nvCxnSpPr>
                <p:cNvPr id="32" name="直接连接符 31"/>
                <p:cNvCxnSpPr/>
                <p:nvPr/>
              </p:nvCxnSpPr>
              <p:spPr>
                <a:xfrm>
                  <a:off x="2602402" y="4205848"/>
                  <a:ext cx="0" cy="2016224"/>
                </a:xfrm>
                <a:prstGeom prst="line">
                  <a:avLst/>
                </a:prstGeom>
                <a:ln w="19050">
                  <a:solidFill>
                    <a:srgbClr val="EB4F43"/>
                  </a:solidFill>
                  <a:prstDash val="dash"/>
                </a:ln>
              </p:spPr>
              <p:style>
                <a:lnRef idx="1">
                  <a:schemeClr val="accent1"/>
                </a:lnRef>
                <a:fillRef idx="0">
                  <a:schemeClr val="accent1"/>
                </a:fillRef>
                <a:effectRef idx="0">
                  <a:schemeClr val="accent1"/>
                </a:effectRef>
                <a:fontRef idx="minor">
                  <a:schemeClr val="tx1"/>
                </a:fontRef>
              </p:style>
            </p:cxnSp>
          </p:grpSp>
          <p:sp>
            <p:nvSpPr>
              <p:cNvPr id="30" name="矩形 29"/>
              <p:cNvSpPr/>
              <p:nvPr/>
            </p:nvSpPr>
            <p:spPr>
              <a:xfrm>
                <a:off x="3251986" y="4221088"/>
                <a:ext cx="423291" cy="2062103"/>
              </a:xfrm>
              <a:prstGeom prst="rect">
                <a:avLst/>
              </a:prstGeom>
            </p:spPr>
            <p:txBody>
              <a:bodyPr wrap="square">
                <a:spAutoFit/>
              </a:bodyPr>
              <a:lstStyle/>
              <a:p>
                <a:pPr lvl="0"/>
                <a:r>
                  <a:rPr lang="zh-CN" altLang="en-US" sz="1600" dirty="0">
                    <a:solidFill>
                      <a:prstClr val="black"/>
                    </a:solidFill>
                    <a:latin typeface="微软雅黑" panose="020B0503020204020204" pitchFamily="34" charset="-122"/>
                    <a:ea typeface="微软雅黑" panose="020B0503020204020204" pitchFamily="34" charset="-122"/>
                  </a:rPr>
                  <a:t>点击此处添加内容</a:t>
                </a:r>
              </a:p>
            </p:txBody>
          </p:sp>
        </p:grpSp>
      </p:grpSp>
      <p:grpSp>
        <p:nvGrpSpPr>
          <p:cNvPr id="33" name="组合 32"/>
          <p:cNvGrpSpPr/>
          <p:nvPr/>
        </p:nvGrpSpPr>
        <p:grpSpPr>
          <a:xfrm>
            <a:off x="4686328" y="1810127"/>
            <a:ext cx="927218" cy="4150335"/>
            <a:chOff x="4686328" y="1810127"/>
            <a:chExt cx="927218" cy="4150335"/>
          </a:xfrm>
        </p:grpSpPr>
        <p:sp>
          <p:nvSpPr>
            <p:cNvPr id="34" name="Oval 23"/>
            <p:cNvSpPr>
              <a:spLocks noChangeArrowheads="1"/>
            </p:cNvSpPr>
            <p:nvPr/>
          </p:nvSpPr>
          <p:spPr bwMode="auto">
            <a:xfrm>
              <a:off x="4754255" y="3155178"/>
              <a:ext cx="706489" cy="95109"/>
            </a:xfrm>
            <a:prstGeom prst="ellipse">
              <a:avLst/>
            </a:pr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24"/>
            <p:cNvSpPr>
              <a:spLocks noEditPoints="1"/>
            </p:cNvSpPr>
            <p:nvPr/>
          </p:nvSpPr>
          <p:spPr bwMode="auto">
            <a:xfrm>
              <a:off x="4686328" y="1810127"/>
              <a:ext cx="842353" cy="1249943"/>
            </a:xfrm>
            <a:custGeom>
              <a:avLst/>
              <a:gdLst>
                <a:gd name="T0" fmla="*/ 26 w 26"/>
                <a:gd name="T1" fmla="*/ 13 h 39"/>
                <a:gd name="T2" fmla="*/ 13 w 26"/>
                <a:gd name="T3" fmla="*/ 0 h 39"/>
                <a:gd name="T4" fmla="*/ 0 w 26"/>
                <a:gd name="T5" fmla="*/ 13 h 39"/>
                <a:gd name="T6" fmla="*/ 2 w 26"/>
                <a:gd name="T7" fmla="*/ 20 h 39"/>
                <a:gd name="T8" fmla="*/ 2 w 26"/>
                <a:gd name="T9" fmla="*/ 20 h 39"/>
                <a:gd name="T10" fmla="*/ 13 w 26"/>
                <a:gd name="T11" fmla="*/ 39 h 39"/>
                <a:gd name="T12" fmla="*/ 24 w 26"/>
                <a:gd name="T13" fmla="*/ 20 h 39"/>
                <a:gd name="T14" fmla="*/ 24 w 26"/>
                <a:gd name="T15" fmla="*/ 20 h 39"/>
                <a:gd name="T16" fmla="*/ 26 w 26"/>
                <a:gd name="T17" fmla="*/ 13 h 39"/>
                <a:gd name="T18" fmla="*/ 13 w 26"/>
                <a:gd name="T19" fmla="*/ 24 h 39"/>
                <a:gd name="T20" fmla="*/ 2 w 26"/>
                <a:gd name="T21" fmla="*/ 13 h 39"/>
                <a:gd name="T22" fmla="*/ 13 w 26"/>
                <a:gd name="T23" fmla="*/ 3 h 39"/>
                <a:gd name="T24" fmla="*/ 24 w 26"/>
                <a:gd name="T25" fmla="*/ 13 h 39"/>
                <a:gd name="T26" fmla="*/ 13 w 26"/>
                <a:gd name="T27" fmla="*/ 2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6" h="39">
                  <a:moveTo>
                    <a:pt x="26" y="13"/>
                  </a:moveTo>
                  <a:cubicBezTo>
                    <a:pt x="26" y="6"/>
                    <a:pt x="20" y="0"/>
                    <a:pt x="13" y="0"/>
                  </a:cubicBezTo>
                  <a:cubicBezTo>
                    <a:pt x="6" y="0"/>
                    <a:pt x="0" y="6"/>
                    <a:pt x="0" y="13"/>
                  </a:cubicBezTo>
                  <a:cubicBezTo>
                    <a:pt x="0" y="16"/>
                    <a:pt x="1" y="18"/>
                    <a:pt x="2" y="20"/>
                  </a:cubicBezTo>
                  <a:cubicBezTo>
                    <a:pt x="2" y="20"/>
                    <a:pt x="2" y="20"/>
                    <a:pt x="2" y="20"/>
                  </a:cubicBezTo>
                  <a:cubicBezTo>
                    <a:pt x="13" y="39"/>
                    <a:pt x="13" y="39"/>
                    <a:pt x="13" y="39"/>
                  </a:cubicBezTo>
                  <a:cubicBezTo>
                    <a:pt x="24" y="20"/>
                    <a:pt x="24" y="20"/>
                    <a:pt x="24" y="20"/>
                  </a:cubicBezTo>
                  <a:cubicBezTo>
                    <a:pt x="24" y="20"/>
                    <a:pt x="24" y="20"/>
                    <a:pt x="24" y="20"/>
                  </a:cubicBezTo>
                  <a:cubicBezTo>
                    <a:pt x="25" y="18"/>
                    <a:pt x="26" y="16"/>
                    <a:pt x="26" y="13"/>
                  </a:cubicBezTo>
                  <a:close/>
                  <a:moveTo>
                    <a:pt x="13" y="24"/>
                  </a:moveTo>
                  <a:cubicBezTo>
                    <a:pt x="7" y="24"/>
                    <a:pt x="2" y="19"/>
                    <a:pt x="2" y="13"/>
                  </a:cubicBezTo>
                  <a:cubicBezTo>
                    <a:pt x="2" y="7"/>
                    <a:pt x="7" y="3"/>
                    <a:pt x="13" y="3"/>
                  </a:cubicBezTo>
                  <a:cubicBezTo>
                    <a:pt x="19" y="3"/>
                    <a:pt x="24" y="7"/>
                    <a:pt x="24" y="13"/>
                  </a:cubicBezTo>
                  <a:cubicBezTo>
                    <a:pt x="24" y="19"/>
                    <a:pt x="19" y="24"/>
                    <a:pt x="13" y="24"/>
                  </a:cubicBezTo>
                  <a:close/>
                </a:path>
              </a:pathLst>
            </a:custGeom>
            <a:solidFill>
              <a:srgbClr val="BC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25"/>
            <p:cNvSpPr>
              <a:spLocks noEditPoints="1"/>
            </p:cNvSpPr>
            <p:nvPr/>
          </p:nvSpPr>
          <p:spPr bwMode="auto">
            <a:xfrm>
              <a:off x="4849364" y="1973163"/>
              <a:ext cx="448353" cy="516281"/>
            </a:xfrm>
            <a:custGeom>
              <a:avLst/>
              <a:gdLst>
                <a:gd name="T0" fmla="*/ 8 w 14"/>
                <a:gd name="T1" fmla="*/ 9 h 16"/>
                <a:gd name="T2" fmla="*/ 8 w 14"/>
                <a:gd name="T3" fmla="*/ 10 h 16"/>
                <a:gd name="T4" fmla="*/ 13 w 14"/>
                <a:gd name="T5" fmla="*/ 16 h 16"/>
                <a:gd name="T6" fmla="*/ 14 w 14"/>
                <a:gd name="T7" fmla="*/ 15 h 16"/>
                <a:gd name="T8" fmla="*/ 9 w 14"/>
                <a:gd name="T9" fmla="*/ 9 h 16"/>
                <a:gd name="T10" fmla="*/ 9 w 14"/>
                <a:gd name="T11" fmla="*/ 9 h 16"/>
                <a:gd name="T12" fmla="*/ 8 w 14"/>
                <a:gd name="T13" fmla="*/ 8 h 16"/>
                <a:gd name="T14" fmla="*/ 8 w 14"/>
                <a:gd name="T15" fmla="*/ 2 h 16"/>
                <a:gd name="T16" fmla="*/ 2 w 14"/>
                <a:gd name="T17" fmla="*/ 1 h 16"/>
                <a:gd name="T18" fmla="*/ 2 w 14"/>
                <a:gd name="T19" fmla="*/ 7 h 16"/>
                <a:gd name="T20" fmla="*/ 7 w 14"/>
                <a:gd name="T21" fmla="*/ 8 h 16"/>
                <a:gd name="T22" fmla="*/ 8 w 14"/>
                <a:gd name="T23" fmla="*/ 9 h 16"/>
                <a:gd name="T24" fmla="*/ 2 w 14"/>
                <a:gd name="T25" fmla="*/ 7 h 16"/>
                <a:gd name="T26" fmla="*/ 3 w 14"/>
                <a:gd name="T27" fmla="*/ 2 h 16"/>
                <a:gd name="T28" fmla="*/ 8 w 14"/>
                <a:gd name="T29" fmla="*/ 3 h 16"/>
                <a:gd name="T30" fmla="*/ 7 w 14"/>
                <a:gd name="T31" fmla="*/ 7 h 16"/>
                <a:gd name="T32" fmla="*/ 2 w 14"/>
                <a:gd name="T33" fmla="*/ 7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 h="16">
                  <a:moveTo>
                    <a:pt x="8" y="9"/>
                  </a:moveTo>
                  <a:cubicBezTo>
                    <a:pt x="8" y="10"/>
                    <a:pt x="8" y="10"/>
                    <a:pt x="8" y="10"/>
                  </a:cubicBezTo>
                  <a:cubicBezTo>
                    <a:pt x="13" y="16"/>
                    <a:pt x="13" y="16"/>
                    <a:pt x="13" y="16"/>
                  </a:cubicBezTo>
                  <a:cubicBezTo>
                    <a:pt x="14" y="15"/>
                    <a:pt x="14" y="15"/>
                    <a:pt x="14" y="15"/>
                  </a:cubicBezTo>
                  <a:cubicBezTo>
                    <a:pt x="9" y="9"/>
                    <a:pt x="9" y="9"/>
                    <a:pt x="9" y="9"/>
                  </a:cubicBezTo>
                  <a:cubicBezTo>
                    <a:pt x="9" y="9"/>
                    <a:pt x="9" y="9"/>
                    <a:pt x="9" y="9"/>
                  </a:cubicBezTo>
                  <a:cubicBezTo>
                    <a:pt x="8" y="8"/>
                    <a:pt x="8" y="8"/>
                    <a:pt x="8" y="8"/>
                  </a:cubicBezTo>
                  <a:cubicBezTo>
                    <a:pt x="9" y="6"/>
                    <a:pt x="10" y="4"/>
                    <a:pt x="8" y="2"/>
                  </a:cubicBezTo>
                  <a:cubicBezTo>
                    <a:pt x="7" y="0"/>
                    <a:pt x="4" y="0"/>
                    <a:pt x="2" y="1"/>
                  </a:cubicBezTo>
                  <a:cubicBezTo>
                    <a:pt x="1" y="3"/>
                    <a:pt x="0" y="5"/>
                    <a:pt x="2" y="7"/>
                  </a:cubicBezTo>
                  <a:cubicBezTo>
                    <a:pt x="3" y="9"/>
                    <a:pt x="5" y="9"/>
                    <a:pt x="7" y="8"/>
                  </a:cubicBezTo>
                  <a:lnTo>
                    <a:pt x="8" y="9"/>
                  </a:lnTo>
                  <a:close/>
                  <a:moveTo>
                    <a:pt x="2" y="7"/>
                  </a:moveTo>
                  <a:cubicBezTo>
                    <a:pt x="1" y="5"/>
                    <a:pt x="2" y="3"/>
                    <a:pt x="3" y="2"/>
                  </a:cubicBezTo>
                  <a:cubicBezTo>
                    <a:pt x="4" y="1"/>
                    <a:pt x="6" y="1"/>
                    <a:pt x="8" y="3"/>
                  </a:cubicBezTo>
                  <a:cubicBezTo>
                    <a:pt x="9" y="4"/>
                    <a:pt x="8" y="6"/>
                    <a:pt x="7" y="7"/>
                  </a:cubicBezTo>
                  <a:cubicBezTo>
                    <a:pt x="6" y="8"/>
                    <a:pt x="4" y="8"/>
                    <a:pt x="2" y="7"/>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37" name="组合 36"/>
            <p:cNvGrpSpPr/>
            <p:nvPr/>
          </p:nvGrpSpPr>
          <p:grpSpPr>
            <a:xfrm>
              <a:off x="5025231" y="3682335"/>
              <a:ext cx="588315" cy="2278127"/>
              <a:chOff x="4800462" y="4005064"/>
              <a:chExt cx="588315" cy="2278127"/>
            </a:xfrm>
          </p:grpSpPr>
          <p:grpSp>
            <p:nvGrpSpPr>
              <p:cNvPr id="38" name="组合 37"/>
              <p:cNvGrpSpPr/>
              <p:nvPr/>
            </p:nvGrpSpPr>
            <p:grpSpPr>
              <a:xfrm>
                <a:off x="4800462" y="4005064"/>
                <a:ext cx="216024" cy="2217008"/>
                <a:chOff x="4258889" y="4005064"/>
                <a:chExt cx="216024" cy="2217008"/>
              </a:xfrm>
            </p:grpSpPr>
            <p:sp>
              <p:nvSpPr>
                <p:cNvPr id="40" name="任意多边形 39"/>
                <p:cNvSpPr/>
                <p:nvPr/>
              </p:nvSpPr>
              <p:spPr>
                <a:xfrm>
                  <a:off x="4258889" y="4005064"/>
                  <a:ext cx="216024" cy="216024"/>
                </a:xfrm>
                <a:custGeom>
                  <a:avLst/>
                  <a:gdLst>
                    <a:gd name="connsiteX0" fmla="*/ 394146 w 788294"/>
                    <a:gd name="connsiteY0" fmla="*/ 142750 h 788294"/>
                    <a:gd name="connsiteX1" fmla="*/ 142750 w 788294"/>
                    <a:gd name="connsiteY1" fmla="*/ 394146 h 788294"/>
                    <a:gd name="connsiteX2" fmla="*/ 394146 w 788294"/>
                    <a:gd name="connsiteY2" fmla="*/ 645542 h 788294"/>
                    <a:gd name="connsiteX3" fmla="*/ 645542 w 788294"/>
                    <a:gd name="connsiteY3" fmla="*/ 394146 h 788294"/>
                    <a:gd name="connsiteX4" fmla="*/ 394146 w 788294"/>
                    <a:gd name="connsiteY4" fmla="*/ 142750 h 788294"/>
                    <a:gd name="connsiteX5" fmla="*/ 394147 w 788294"/>
                    <a:gd name="connsiteY5" fmla="*/ 0 h 788294"/>
                    <a:gd name="connsiteX6" fmla="*/ 788294 w 788294"/>
                    <a:gd name="connsiteY6" fmla="*/ 394147 h 788294"/>
                    <a:gd name="connsiteX7" fmla="*/ 394147 w 788294"/>
                    <a:gd name="connsiteY7" fmla="*/ 788294 h 788294"/>
                    <a:gd name="connsiteX8" fmla="*/ 0 w 788294"/>
                    <a:gd name="connsiteY8" fmla="*/ 394147 h 788294"/>
                    <a:gd name="connsiteX9" fmla="*/ 394147 w 788294"/>
                    <a:gd name="connsiteY9" fmla="*/ 0 h 788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8294" h="788294">
                      <a:moveTo>
                        <a:pt x="394146" y="142750"/>
                      </a:moveTo>
                      <a:cubicBezTo>
                        <a:pt x="255304" y="142750"/>
                        <a:pt x="142750" y="255304"/>
                        <a:pt x="142750" y="394146"/>
                      </a:cubicBezTo>
                      <a:cubicBezTo>
                        <a:pt x="142750" y="532988"/>
                        <a:pt x="255304" y="645542"/>
                        <a:pt x="394146" y="645542"/>
                      </a:cubicBezTo>
                      <a:cubicBezTo>
                        <a:pt x="532988" y="645542"/>
                        <a:pt x="645542" y="532988"/>
                        <a:pt x="645542" y="394146"/>
                      </a:cubicBezTo>
                      <a:cubicBezTo>
                        <a:pt x="645542" y="255304"/>
                        <a:pt x="532988" y="142750"/>
                        <a:pt x="394146" y="142750"/>
                      </a:cubicBezTo>
                      <a:close/>
                      <a:moveTo>
                        <a:pt x="394147" y="0"/>
                      </a:moveTo>
                      <a:cubicBezTo>
                        <a:pt x="611828" y="0"/>
                        <a:pt x="788294" y="176466"/>
                        <a:pt x="788294" y="394147"/>
                      </a:cubicBezTo>
                      <a:cubicBezTo>
                        <a:pt x="788294" y="611828"/>
                        <a:pt x="611828" y="788294"/>
                        <a:pt x="394147" y="788294"/>
                      </a:cubicBezTo>
                      <a:cubicBezTo>
                        <a:pt x="176466" y="788294"/>
                        <a:pt x="0" y="611828"/>
                        <a:pt x="0" y="394147"/>
                      </a:cubicBezTo>
                      <a:cubicBezTo>
                        <a:pt x="0" y="176466"/>
                        <a:pt x="176466" y="0"/>
                        <a:pt x="394147" y="0"/>
                      </a:cubicBezTo>
                      <a:close/>
                    </a:path>
                  </a:pathLst>
                </a:custGeom>
                <a:solidFill>
                  <a:srgbClr val="FC80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cxnSp>
              <p:nvCxnSpPr>
                <p:cNvPr id="41" name="直接连接符 40"/>
                <p:cNvCxnSpPr/>
                <p:nvPr/>
              </p:nvCxnSpPr>
              <p:spPr>
                <a:xfrm>
                  <a:off x="4366901" y="4205848"/>
                  <a:ext cx="0" cy="2016224"/>
                </a:xfrm>
                <a:prstGeom prst="line">
                  <a:avLst/>
                </a:prstGeom>
                <a:ln w="19050">
                  <a:solidFill>
                    <a:srgbClr val="FC8010"/>
                  </a:solidFill>
                  <a:prstDash val="dash"/>
                </a:ln>
              </p:spPr>
              <p:style>
                <a:lnRef idx="1">
                  <a:schemeClr val="accent1"/>
                </a:lnRef>
                <a:fillRef idx="0">
                  <a:schemeClr val="accent1"/>
                </a:fillRef>
                <a:effectRef idx="0">
                  <a:schemeClr val="accent1"/>
                </a:effectRef>
                <a:fontRef idx="minor">
                  <a:schemeClr val="tx1"/>
                </a:fontRef>
              </p:style>
            </p:cxnSp>
          </p:grpSp>
          <p:sp>
            <p:nvSpPr>
              <p:cNvPr id="39" name="矩形 38"/>
              <p:cNvSpPr/>
              <p:nvPr/>
            </p:nvSpPr>
            <p:spPr>
              <a:xfrm>
                <a:off x="4965486" y="4221088"/>
                <a:ext cx="423291" cy="2062103"/>
              </a:xfrm>
              <a:prstGeom prst="rect">
                <a:avLst/>
              </a:prstGeom>
            </p:spPr>
            <p:txBody>
              <a:bodyPr wrap="square">
                <a:spAutoFit/>
              </a:bodyPr>
              <a:lstStyle/>
              <a:p>
                <a:pPr lvl="0"/>
                <a:r>
                  <a:rPr lang="zh-CN" altLang="en-US" sz="1600" dirty="0">
                    <a:solidFill>
                      <a:prstClr val="black"/>
                    </a:solidFill>
                    <a:latin typeface="微软雅黑" panose="020B0503020204020204" pitchFamily="34" charset="-122"/>
                    <a:ea typeface="微软雅黑" panose="020B0503020204020204" pitchFamily="34" charset="-122"/>
                  </a:rPr>
                  <a:t>点击此处添加内容</a:t>
                </a:r>
              </a:p>
            </p:txBody>
          </p:sp>
        </p:grpSp>
      </p:grpSp>
      <p:grpSp>
        <p:nvGrpSpPr>
          <p:cNvPr id="42" name="组合 41"/>
          <p:cNvGrpSpPr/>
          <p:nvPr/>
        </p:nvGrpSpPr>
        <p:grpSpPr>
          <a:xfrm>
            <a:off x="6464785" y="1810127"/>
            <a:ext cx="950970" cy="4150335"/>
            <a:chOff x="6464785" y="1810127"/>
            <a:chExt cx="950970" cy="4150335"/>
          </a:xfrm>
        </p:grpSpPr>
        <p:sp>
          <p:nvSpPr>
            <p:cNvPr id="43" name="Oval 30"/>
            <p:cNvSpPr>
              <a:spLocks noChangeArrowheads="1"/>
            </p:cNvSpPr>
            <p:nvPr/>
          </p:nvSpPr>
          <p:spPr bwMode="auto">
            <a:xfrm>
              <a:off x="6532721" y="3155178"/>
              <a:ext cx="706489" cy="95109"/>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31"/>
            <p:cNvSpPr>
              <a:spLocks noEditPoints="1"/>
            </p:cNvSpPr>
            <p:nvPr/>
          </p:nvSpPr>
          <p:spPr bwMode="auto">
            <a:xfrm>
              <a:off x="6464785" y="1810127"/>
              <a:ext cx="842353" cy="1249943"/>
            </a:xfrm>
            <a:custGeom>
              <a:avLst/>
              <a:gdLst>
                <a:gd name="T0" fmla="*/ 26 w 26"/>
                <a:gd name="T1" fmla="*/ 13 h 39"/>
                <a:gd name="T2" fmla="*/ 13 w 26"/>
                <a:gd name="T3" fmla="*/ 0 h 39"/>
                <a:gd name="T4" fmla="*/ 0 w 26"/>
                <a:gd name="T5" fmla="*/ 13 h 39"/>
                <a:gd name="T6" fmla="*/ 2 w 26"/>
                <a:gd name="T7" fmla="*/ 20 h 39"/>
                <a:gd name="T8" fmla="*/ 2 w 26"/>
                <a:gd name="T9" fmla="*/ 20 h 39"/>
                <a:gd name="T10" fmla="*/ 13 w 26"/>
                <a:gd name="T11" fmla="*/ 39 h 39"/>
                <a:gd name="T12" fmla="*/ 24 w 26"/>
                <a:gd name="T13" fmla="*/ 20 h 39"/>
                <a:gd name="T14" fmla="*/ 24 w 26"/>
                <a:gd name="T15" fmla="*/ 20 h 39"/>
                <a:gd name="T16" fmla="*/ 26 w 26"/>
                <a:gd name="T17" fmla="*/ 13 h 39"/>
                <a:gd name="T18" fmla="*/ 13 w 26"/>
                <a:gd name="T19" fmla="*/ 24 h 39"/>
                <a:gd name="T20" fmla="*/ 2 w 26"/>
                <a:gd name="T21" fmla="*/ 13 h 39"/>
                <a:gd name="T22" fmla="*/ 13 w 26"/>
                <a:gd name="T23" fmla="*/ 3 h 39"/>
                <a:gd name="T24" fmla="*/ 24 w 26"/>
                <a:gd name="T25" fmla="*/ 13 h 39"/>
                <a:gd name="T26" fmla="*/ 13 w 26"/>
                <a:gd name="T27" fmla="*/ 2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6" h="39">
                  <a:moveTo>
                    <a:pt x="26" y="13"/>
                  </a:moveTo>
                  <a:cubicBezTo>
                    <a:pt x="26" y="6"/>
                    <a:pt x="20" y="0"/>
                    <a:pt x="13" y="0"/>
                  </a:cubicBezTo>
                  <a:cubicBezTo>
                    <a:pt x="6" y="0"/>
                    <a:pt x="0" y="6"/>
                    <a:pt x="0" y="13"/>
                  </a:cubicBezTo>
                  <a:cubicBezTo>
                    <a:pt x="0" y="16"/>
                    <a:pt x="1" y="18"/>
                    <a:pt x="2" y="20"/>
                  </a:cubicBezTo>
                  <a:cubicBezTo>
                    <a:pt x="2" y="20"/>
                    <a:pt x="2" y="20"/>
                    <a:pt x="2" y="20"/>
                  </a:cubicBezTo>
                  <a:cubicBezTo>
                    <a:pt x="13" y="39"/>
                    <a:pt x="13" y="39"/>
                    <a:pt x="13" y="39"/>
                  </a:cubicBezTo>
                  <a:cubicBezTo>
                    <a:pt x="24" y="20"/>
                    <a:pt x="24" y="20"/>
                    <a:pt x="24" y="20"/>
                  </a:cubicBezTo>
                  <a:cubicBezTo>
                    <a:pt x="24" y="20"/>
                    <a:pt x="24" y="20"/>
                    <a:pt x="24" y="20"/>
                  </a:cubicBezTo>
                  <a:cubicBezTo>
                    <a:pt x="25" y="18"/>
                    <a:pt x="26" y="16"/>
                    <a:pt x="26" y="13"/>
                  </a:cubicBezTo>
                  <a:close/>
                  <a:moveTo>
                    <a:pt x="13" y="24"/>
                  </a:moveTo>
                  <a:cubicBezTo>
                    <a:pt x="7" y="24"/>
                    <a:pt x="2" y="19"/>
                    <a:pt x="2" y="13"/>
                  </a:cubicBezTo>
                  <a:cubicBezTo>
                    <a:pt x="2" y="7"/>
                    <a:pt x="7" y="3"/>
                    <a:pt x="13" y="3"/>
                  </a:cubicBezTo>
                  <a:cubicBezTo>
                    <a:pt x="19" y="3"/>
                    <a:pt x="24" y="7"/>
                    <a:pt x="24" y="13"/>
                  </a:cubicBezTo>
                  <a:cubicBezTo>
                    <a:pt x="24" y="19"/>
                    <a:pt x="19" y="24"/>
                    <a:pt x="13" y="24"/>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32"/>
            <p:cNvSpPr>
              <a:spLocks/>
            </p:cNvSpPr>
            <p:nvPr/>
          </p:nvSpPr>
          <p:spPr bwMode="auto">
            <a:xfrm>
              <a:off x="7021829" y="2095444"/>
              <a:ext cx="122281" cy="258145"/>
            </a:xfrm>
            <a:custGeom>
              <a:avLst/>
              <a:gdLst>
                <a:gd name="T0" fmla="*/ 0 w 9"/>
                <a:gd name="T1" fmla="*/ 2 h 19"/>
                <a:gd name="T2" fmla="*/ 9 w 9"/>
                <a:gd name="T3" fmla="*/ 0 h 19"/>
                <a:gd name="T4" fmla="*/ 9 w 9"/>
                <a:gd name="T5" fmla="*/ 19 h 19"/>
                <a:gd name="T6" fmla="*/ 0 w 9"/>
                <a:gd name="T7" fmla="*/ 19 h 19"/>
                <a:gd name="T8" fmla="*/ 0 w 9"/>
                <a:gd name="T9" fmla="*/ 2 h 19"/>
              </a:gdLst>
              <a:ahLst/>
              <a:cxnLst>
                <a:cxn ang="0">
                  <a:pos x="T0" y="T1"/>
                </a:cxn>
                <a:cxn ang="0">
                  <a:pos x="T2" y="T3"/>
                </a:cxn>
                <a:cxn ang="0">
                  <a:pos x="T4" y="T5"/>
                </a:cxn>
                <a:cxn ang="0">
                  <a:pos x="T6" y="T7"/>
                </a:cxn>
                <a:cxn ang="0">
                  <a:pos x="T8" y="T9"/>
                </a:cxn>
              </a:cxnLst>
              <a:rect l="0" t="0" r="r" b="b"/>
              <a:pathLst>
                <a:path w="9" h="19">
                  <a:moveTo>
                    <a:pt x="0" y="2"/>
                  </a:moveTo>
                  <a:lnTo>
                    <a:pt x="9" y="0"/>
                  </a:lnTo>
                  <a:lnTo>
                    <a:pt x="9" y="19"/>
                  </a:lnTo>
                  <a:lnTo>
                    <a:pt x="0" y="19"/>
                  </a:lnTo>
                  <a:lnTo>
                    <a:pt x="0" y="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33"/>
            <p:cNvSpPr>
              <a:spLocks/>
            </p:cNvSpPr>
            <p:nvPr/>
          </p:nvSpPr>
          <p:spPr bwMode="auto">
            <a:xfrm>
              <a:off x="6600649" y="1932408"/>
              <a:ext cx="380417" cy="421181"/>
            </a:xfrm>
            <a:custGeom>
              <a:avLst/>
              <a:gdLst>
                <a:gd name="T0" fmla="*/ 12 w 12"/>
                <a:gd name="T1" fmla="*/ 7 h 13"/>
                <a:gd name="T2" fmla="*/ 10 w 12"/>
                <a:gd name="T3" fmla="*/ 7 h 13"/>
                <a:gd name="T4" fmla="*/ 8 w 12"/>
                <a:gd name="T5" fmla="*/ 4 h 13"/>
                <a:gd name="T6" fmla="*/ 8 w 12"/>
                <a:gd name="T7" fmla="*/ 1 h 13"/>
                <a:gd name="T8" fmla="*/ 6 w 12"/>
                <a:gd name="T9" fmla="*/ 1 h 13"/>
                <a:gd name="T10" fmla="*/ 6 w 12"/>
                <a:gd name="T11" fmla="*/ 3 h 13"/>
                <a:gd name="T12" fmla="*/ 6 w 12"/>
                <a:gd name="T13" fmla="*/ 5 h 13"/>
                <a:gd name="T14" fmla="*/ 1 w 12"/>
                <a:gd name="T15" fmla="*/ 6 h 13"/>
                <a:gd name="T16" fmla="*/ 1 w 12"/>
                <a:gd name="T17" fmla="*/ 8 h 13"/>
                <a:gd name="T18" fmla="*/ 1 w 12"/>
                <a:gd name="T19" fmla="*/ 10 h 13"/>
                <a:gd name="T20" fmla="*/ 1 w 12"/>
                <a:gd name="T21" fmla="*/ 12 h 13"/>
                <a:gd name="T22" fmla="*/ 1 w 12"/>
                <a:gd name="T23" fmla="*/ 13 h 13"/>
                <a:gd name="T24" fmla="*/ 9 w 12"/>
                <a:gd name="T25" fmla="*/ 13 h 13"/>
                <a:gd name="T26" fmla="*/ 10 w 12"/>
                <a:gd name="T27" fmla="*/ 13 h 13"/>
                <a:gd name="T28" fmla="*/ 12 w 12"/>
                <a:gd name="T29" fmla="*/ 13 h 13"/>
                <a:gd name="T30" fmla="*/ 12 w 12"/>
                <a:gd name="T31" fmla="*/ 7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 h="13">
                  <a:moveTo>
                    <a:pt x="12" y="7"/>
                  </a:moveTo>
                  <a:cubicBezTo>
                    <a:pt x="10" y="7"/>
                    <a:pt x="10" y="7"/>
                    <a:pt x="10" y="7"/>
                  </a:cubicBezTo>
                  <a:cubicBezTo>
                    <a:pt x="8" y="4"/>
                    <a:pt x="8" y="4"/>
                    <a:pt x="8" y="4"/>
                  </a:cubicBezTo>
                  <a:cubicBezTo>
                    <a:pt x="8" y="1"/>
                    <a:pt x="8" y="1"/>
                    <a:pt x="8" y="1"/>
                  </a:cubicBezTo>
                  <a:cubicBezTo>
                    <a:pt x="8" y="1"/>
                    <a:pt x="7" y="0"/>
                    <a:pt x="6" y="1"/>
                  </a:cubicBezTo>
                  <a:cubicBezTo>
                    <a:pt x="6" y="3"/>
                    <a:pt x="6" y="3"/>
                    <a:pt x="6" y="3"/>
                  </a:cubicBezTo>
                  <a:cubicBezTo>
                    <a:pt x="6" y="5"/>
                    <a:pt x="6" y="5"/>
                    <a:pt x="6" y="5"/>
                  </a:cubicBezTo>
                  <a:cubicBezTo>
                    <a:pt x="1" y="6"/>
                    <a:pt x="1" y="6"/>
                    <a:pt x="1" y="6"/>
                  </a:cubicBezTo>
                  <a:cubicBezTo>
                    <a:pt x="1" y="6"/>
                    <a:pt x="0" y="6"/>
                    <a:pt x="1" y="8"/>
                  </a:cubicBezTo>
                  <a:cubicBezTo>
                    <a:pt x="1" y="8"/>
                    <a:pt x="0" y="9"/>
                    <a:pt x="1" y="10"/>
                  </a:cubicBezTo>
                  <a:cubicBezTo>
                    <a:pt x="1" y="10"/>
                    <a:pt x="1" y="11"/>
                    <a:pt x="1" y="12"/>
                  </a:cubicBezTo>
                  <a:cubicBezTo>
                    <a:pt x="1" y="12"/>
                    <a:pt x="1" y="13"/>
                    <a:pt x="1" y="13"/>
                  </a:cubicBezTo>
                  <a:cubicBezTo>
                    <a:pt x="9" y="13"/>
                    <a:pt x="9" y="13"/>
                    <a:pt x="9" y="13"/>
                  </a:cubicBezTo>
                  <a:cubicBezTo>
                    <a:pt x="10" y="13"/>
                    <a:pt x="10" y="13"/>
                    <a:pt x="10" y="13"/>
                  </a:cubicBezTo>
                  <a:cubicBezTo>
                    <a:pt x="12" y="13"/>
                    <a:pt x="12" y="13"/>
                    <a:pt x="12" y="13"/>
                  </a:cubicBezTo>
                  <a:lnTo>
                    <a:pt x="12" y="7"/>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47" name="组合 46"/>
            <p:cNvGrpSpPr/>
            <p:nvPr/>
          </p:nvGrpSpPr>
          <p:grpSpPr>
            <a:xfrm>
              <a:off x="6789730" y="3682335"/>
              <a:ext cx="626025" cy="2278127"/>
              <a:chOff x="6564961" y="4005064"/>
              <a:chExt cx="626025" cy="2278127"/>
            </a:xfrm>
          </p:grpSpPr>
          <p:grpSp>
            <p:nvGrpSpPr>
              <p:cNvPr id="48" name="组合 47"/>
              <p:cNvGrpSpPr/>
              <p:nvPr/>
            </p:nvGrpSpPr>
            <p:grpSpPr>
              <a:xfrm>
                <a:off x="6564961" y="4005064"/>
                <a:ext cx="216024" cy="2217008"/>
                <a:chOff x="6023388" y="4005064"/>
                <a:chExt cx="216024" cy="2217008"/>
              </a:xfrm>
            </p:grpSpPr>
            <p:sp>
              <p:nvSpPr>
                <p:cNvPr id="50" name="任意多边形 49"/>
                <p:cNvSpPr/>
                <p:nvPr/>
              </p:nvSpPr>
              <p:spPr>
                <a:xfrm>
                  <a:off x="6023388" y="4005064"/>
                  <a:ext cx="216024" cy="216024"/>
                </a:xfrm>
                <a:custGeom>
                  <a:avLst/>
                  <a:gdLst>
                    <a:gd name="connsiteX0" fmla="*/ 394146 w 788294"/>
                    <a:gd name="connsiteY0" fmla="*/ 142750 h 788294"/>
                    <a:gd name="connsiteX1" fmla="*/ 142750 w 788294"/>
                    <a:gd name="connsiteY1" fmla="*/ 394146 h 788294"/>
                    <a:gd name="connsiteX2" fmla="*/ 394146 w 788294"/>
                    <a:gd name="connsiteY2" fmla="*/ 645542 h 788294"/>
                    <a:gd name="connsiteX3" fmla="*/ 645542 w 788294"/>
                    <a:gd name="connsiteY3" fmla="*/ 394146 h 788294"/>
                    <a:gd name="connsiteX4" fmla="*/ 394146 w 788294"/>
                    <a:gd name="connsiteY4" fmla="*/ 142750 h 788294"/>
                    <a:gd name="connsiteX5" fmla="*/ 394147 w 788294"/>
                    <a:gd name="connsiteY5" fmla="*/ 0 h 788294"/>
                    <a:gd name="connsiteX6" fmla="*/ 788294 w 788294"/>
                    <a:gd name="connsiteY6" fmla="*/ 394147 h 788294"/>
                    <a:gd name="connsiteX7" fmla="*/ 394147 w 788294"/>
                    <a:gd name="connsiteY7" fmla="*/ 788294 h 788294"/>
                    <a:gd name="connsiteX8" fmla="*/ 0 w 788294"/>
                    <a:gd name="connsiteY8" fmla="*/ 394147 h 788294"/>
                    <a:gd name="connsiteX9" fmla="*/ 394147 w 788294"/>
                    <a:gd name="connsiteY9" fmla="*/ 0 h 788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8294" h="788294">
                      <a:moveTo>
                        <a:pt x="394146" y="142750"/>
                      </a:moveTo>
                      <a:cubicBezTo>
                        <a:pt x="255304" y="142750"/>
                        <a:pt x="142750" y="255304"/>
                        <a:pt x="142750" y="394146"/>
                      </a:cubicBezTo>
                      <a:cubicBezTo>
                        <a:pt x="142750" y="532988"/>
                        <a:pt x="255304" y="645542"/>
                        <a:pt x="394146" y="645542"/>
                      </a:cubicBezTo>
                      <a:cubicBezTo>
                        <a:pt x="532988" y="645542"/>
                        <a:pt x="645542" y="532988"/>
                        <a:pt x="645542" y="394146"/>
                      </a:cubicBezTo>
                      <a:cubicBezTo>
                        <a:pt x="645542" y="255304"/>
                        <a:pt x="532988" y="142750"/>
                        <a:pt x="394146" y="142750"/>
                      </a:cubicBezTo>
                      <a:close/>
                      <a:moveTo>
                        <a:pt x="394147" y="0"/>
                      </a:moveTo>
                      <a:cubicBezTo>
                        <a:pt x="611828" y="0"/>
                        <a:pt x="788294" y="176466"/>
                        <a:pt x="788294" y="394147"/>
                      </a:cubicBezTo>
                      <a:cubicBezTo>
                        <a:pt x="788294" y="611828"/>
                        <a:pt x="611828" y="788294"/>
                        <a:pt x="394147" y="788294"/>
                      </a:cubicBezTo>
                      <a:cubicBezTo>
                        <a:pt x="176466" y="788294"/>
                        <a:pt x="0" y="611828"/>
                        <a:pt x="0" y="394147"/>
                      </a:cubicBezTo>
                      <a:cubicBezTo>
                        <a:pt x="0" y="176466"/>
                        <a:pt x="176466" y="0"/>
                        <a:pt x="394147" y="0"/>
                      </a:cubicBezTo>
                      <a:close/>
                    </a:path>
                  </a:pathLst>
                </a:custGeom>
                <a:solidFill>
                  <a:srgbClr val="EEC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cxnSp>
              <p:nvCxnSpPr>
                <p:cNvPr id="51" name="直接连接符 50"/>
                <p:cNvCxnSpPr/>
                <p:nvPr/>
              </p:nvCxnSpPr>
              <p:spPr>
                <a:xfrm>
                  <a:off x="6135851" y="4205848"/>
                  <a:ext cx="0" cy="2016224"/>
                </a:xfrm>
                <a:prstGeom prst="line">
                  <a:avLst/>
                </a:prstGeom>
                <a:ln w="19050">
                  <a:solidFill>
                    <a:srgbClr val="EEC040"/>
                  </a:solidFill>
                  <a:prstDash val="dash"/>
                </a:ln>
              </p:spPr>
              <p:style>
                <a:lnRef idx="1">
                  <a:schemeClr val="accent1"/>
                </a:lnRef>
                <a:fillRef idx="0">
                  <a:schemeClr val="accent1"/>
                </a:fillRef>
                <a:effectRef idx="0">
                  <a:schemeClr val="accent1"/>
                </a:effectRef>
                <a:fontRef idx="minor">
                  <a:schemeClr val="tx1"/>
                </a:fontRef>
              </p:style>
            </p:cxnSp>
          </p:grpSp>
          <p:sp>
            <p:nvSpPr>
              <p:cNvPr id="49" name="矩形 48"/>
              <p:cNvSpPr/>
              <p:nvPr/>
            </p:nvSpPr>
            <p:spPr>
              <a:xfrm>
                <a:off x="6767695" y="4221088"/>
                <a:ext cx="423291" cy="2062103"/>
              </a:xfrm>
              <a:prstGeom prst="rect">
                <a:avLst/>
              </a:prstGeom>
            </p:spPr>
            <p:txBody>
              <a:bodyPr wrap="square">
                <a:spAutoFit/>
              </a:bodyPr>
              <a:lstStyle/>
              <a:p>
                <a:pPr lvl="0"/>
                <a:r>
                  <a:rPr lang="zh-CN" altLang="en-US" sz="1600" dirty="0">
                    <a:solidFill>
                      <a:prstClr val="black"/>
                    </a:solidFill>
                    <a:latin typeface="微软雅黑" panose="020B0503020204020204" pitchFamily="34" charset="-122"/>
                    <a:ea typeface="微软雅黑" panose="020B0503020204020204" pitchFamily="34" charset="-122"/>
                  </a:rPr>
                  <a:t>点击此处添加内容</a:t>
                </a:r>
              </a:p>
            </p:txBody>
          </p:sp>
        </p:grpSp>
      </p:grpSp>
      <p:grpSp>
        <p:nvGrpSpPr>
          <p:cNvPr id="52" name="组合 51"/>
          <p:cNvGrpSpPr/>
          <p:nvPr/>
        </p:nvGrpSpPr>
        <p:grpSpPr>
          <a:xfrm>
            <a:off x="8264985" y="1810127"/>
            <a:ext cx="925055" cy="4150335"/>
            <a:chOff x="8264985" y="1810127"/>
            <a:chExt cx="925055" cy="4150335"/>
          </a:xfrm>
        </p:grpSpPr>
        <p:sp>
          <p:nvSpPr>
            <p:cNvPr id="53" name="Oval 41"/>
            <p:cNvSpPr>
              <a:spLocks noChangeArrowheads="1"/>
            </p:cNvSpPr>
            <p:nvPr/>
          </p:nvSpPr>
          <p:spPr bwMode="auto">
            <a:xfrm>
              <a:off x="8332912" y="3155178"/>
              <a:ext cx="706489" cy="95109"/>
            </a:xfrm>
            <a:prstGeom prst="ellipse">
              <a:avLst/>
            </a:pr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42"/>
            <p:cNvSpPr>
              <a:spLocks noEditPoints="1"/>
            </p:cNvSpPr>
            <p:nvPr/>
          </p:nvSpPr>
          <p:spPr bwMode="auto">
            <a:xfrm>
              <a:off x="8264985" y="1810127"/>
              <a:ext cx="842353" cy="1249943"/>
            </a:xfrm>
            <a:custGeom>
              <a:avLst/>
              <a:gdLst>
                <a:gd name="T0" fmla="*/ 26 w 26"/>
                <a:gd name="T1" fmla="*/ 13 h 39"/>
                <a:gd name="T2" fmla="*/ 13 w 26"/>
                <a:gd name="T3" fmla="*/ 0 h 39"/>
                <a:gd name="T4" fmla="*/ 0 w 26"/>
                <a:gd name="T5" fmla="*/ 13 h 39"/>
                <a:gd name="T6" fmla="*/ 2 w 26"/>
                <a:gd name="T7" fmla="*/ 20 h 39"/>
                <a:gd name="T8" fmla="*/ 2 w 26"/>
                <a:gd name="T9" fmla="*/ 20 h 39"/>
                <a:gd name="T10" fmla="*/ 13 w 26"/>
                <a:gd name="T11" fmla="*/ 39 h 39"/>
                <a:gd name="T12" fmla="*/ 24 w 26"/>
                <a:gd name="T13" fmla="*/ 20 h 39"/>
                <a:gd name="T14" fmla="*/ 24 w 26"/>
                <a:gd name="T15" fmla="*/ 20 h 39"/>
                <a:gd name="T16" fmla="*/ 26 w 26"/>
                <a:gd name="T17" fmla="*/ 13 h 39"/>
                <a:gd name="T18" fmla="*/ 13 w 26"/>
                <a:gd name="T19" fmla="*/ 24 h 39"/>
                <a:gd name="T20" fmla="*/ 2 w 26"/>
                <a:gd name="T21" fmla="*/ 13 h 39"/>
                <a:gd name="T22" fmla="*/ 13 w 26"/>
                <a:gd name="T23" fmla="*/ 3 h 39"/>
                <a:gd name="T24" fmla="*/ 24 w 26"/>
                <a:gd name="T25" fmla="*/ 13 h 39"/>
                <a:gd name="T26" fmla="*/ 13 w 26"/>
                <a:gd name="T27" fmla="*/ 2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6" h="39">
                  <a:moveTo>
                    <a:pt x="26" y="13"/>
                  </a:moveTo>
                  <a:cubicBezTo>
                    <a:pt x="26" y="6"/>
                    <a:pt x="20" y="0"/>
                    <a:pt x="13" y="0"/>
                  </a:cubicBezTo>
                  <a:cubicBezTo>
                    <a:pt x="6" y="0"/>
                    <a:pt x="0" y="6"/>
                    <a:pt x="0" y="13"/>
                  </a:cubicBezTo>
                  <a:cubicBezTo>
                    <a:pt x="0" y="16"/>
                    <a:pt x="1" y="18"/>
                    <a:pt x="2" y="20"/>
                  </a:cubicBezTo>
                  <a:cubicBezTo>
                    <a:pt x="2" y="20"/>
                    <a:pt x="2" y="20"/>
                    <a:pt x="2" y="20"/>
                  </a:cubicBezTo>
                  <a:cubicBezTo>
                    <a:pt x="13" y="39"/>
                    <a:pt x="13" y="39"/>
                    <a:pt x="13" y="39"/>
                  </a:cubicBezTo>
                  <a:cubicBezTo>
                    <a:pt x="24" y="20"/>
                    <a:pt x="24" y="20"/>
                    <a:pt x="24" y="20"/>
                  </a:cubicBezTo>
                  <a:cubicBezTo>
                    <a:pt x="24" y="20"/>
                    <a:pt x="24" y="20"/>
                    <a:pt x="24" y="20"/>
                  </a:cubicBezTo>
                  <a:cubicBezTo>
                    <a:pt x="25" y="18"/>
                    <a:pt x="26" y="16"/>
                    <a:pt x="26" y="13"/>
                  </a:cubicBezTo>
                  <a:close/>
                  <a:moveTo>
                    <a:pt x="13" y="24"/>
                  </a:moveTo>
                  <a:cubicBezTo>
                    <a:pt x="7" y="24"/>
                    <a:pt x="2" y="19"/>
                    <a:pt x="2" y="13"/>
                  </a:cubicBezTo>
                  <a:cubicBezTo>
                    <a:pt x="2" y="7"/>
                    <a:pt x="7" y="3"/>
                    <a:pt x="13" y="3"/>
                  </a:cubicBezTo>
                  <a:cubicBezTo>
                    <a:pt x="19" y="3"/>
                    <a:pt x="24" y="7"/>
                    <a:pt x="24" y="13"/>
                  </a:cubicBezTo>
                  <a:cubicBezTo>
                    <a:pt x="24" y="19"/>
                    <a:pt x="19" y="24"/>
                    <a:pt x="13" y="24"/>
                  </a:cubicBez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43"/>
            <p:cNvSpPr>
              <a:spLocks/>
            </p:cNvSpPr>
            <p:nvPr/>
          </p:nvSpPr>
          <p:spPr bwMode="auto">
            <a:xfrm>
              <a:off x="8400848" y="2027508"/>
              <a:ext cx="570626" cy="461935"/>
            </a:xfrm>
            <a:custGeom>
              <a:avLst/>
              <a:gdLst>
                <a:gd name="T0" fmla="*/ 9 w 18"/>
                <a:gd name="T1" fmla="*/ 14 h 14"/>
                <a:gd name="T2" fmla="*/ 9 w 18"/>
                <a:gd name="T3" fmla="*/ 14 h 14"/>
                <a:gd name="T4" fmla="*/ 8 w 18"/>
                <a:gd name="T5" fmla="*/ 14 h 14"/>
                <a:gd name="T6" fmla="*/ 6 w 18"/>
                <a:gd name="T7" fmla="*/ 13 h 14"/>
                <a:gd name="T8" fmla="*/ 5 w 18"/>
                <a:gd name="T9" fmla="*/ 12 h 14"/>
                <a:gd name="T10" fmla="*/ 4 w 18"/>
                <a:gd name="T11" fmla="*/ 12 h 14"/>
                <a:gd name="T12" fmla="*/ 3 w 18"/>
                <a:gd name="T13" fmla="*/ 11 h 14"/>
                <a:gd name="T14" fmla="*/ 2 w 18"/>
                <a:gd name="T15" fmla="*/ 10 h 14"/>
                <a:gd name="T16" fmla="*/ 0 w 18"/>
                <a:gd name="T17" fmla="*/ 5 h 14"/>
                <a:gd name="T18" fmla="*/ 4 w 18"/>
                <a:gd name="T19" fmla="*/ 0 h 14"/>
                <a:gd name="T20" fmla="*/ 5 w 18"/>
                <a:gd name="T21" fmla="*/ 0 h 14"/>
                <a:gd name="T22" fmla="*/ 9 w 18"/>
                <a:gd name="T23" fmla="*/ 2 h 14"/>
                <a:gd name="T24" fmla="*/ 13 w 18"/>
                <a:gd name="T25" fmla="*/ 0 h 14"/>
                <a:gd name="T26" fmla="*/ 14 w 18"/>
                <a:gd name="T27" fmla="*/ 1 h 14"/>
                <a:gd name="T28" fmla="*/ 18 w 18"/>
                <a:gd name="T29" fmla="*/ 5 h 14"/>
                <a:gd name="T30" fmla="*/ 16 w 18"/>
                <a:gd name="T31" fmla="*/ 10 h 14"/>
                <a:gd name="T32" fmla="*/ 15 w 18"/>
                <a:gd name="T33" fmla="*/ 11 h 14"/>
                <a:gd name="T34" fmla="*/ 14 w 18"/>
                <a:gd name="T35" fmla="*/ 12 h 14"/>
                <a:gd name="T36" fmla="*/ 13 w 18"/>
                <a:gd name="T37" fmla="*/ 13 h 14"/>
                <a:gd name="T38" fmla="*/ 11 w 18"/>
                <a:gd name="T39" fmla="*/ 13 h 14"/>
                <a:gd name="T40" fmla="*/ 10 w 18"/>
                <a:gd name="T41" fmla="*/ 14 h 14"/>
                <a:gd name="T42" fmla="*/ 9 w 18"/>
                <a:gd name="T43" fmla="*/ 14 h 14"/>
                <a:gd name="T44" fmla="*/ 9 w 18"/>
                <a:gd name="T45" fmla="*/ 14 h 14"/>
                <a:gd name="T46" fmla="*/ 9 w 18"/>
                <a:gd name="T47"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 h="14">
                  <a:moveTo>
                    <a:pt x="9" y="14"/>
                  </a:moveTo>
                  <a:cubicBezTo>
                    <a:pt x="9" y="14"/>
                    <a:pt x="9" y="14"/>
                    <a:pt x="9" y="14"/>
                  </a:cubicBezTo>
                  <a:cubicBezTo>
                    <a:pt x="8" y="14"/>
                    <a:pt x="8" y="14"/>
                    <a:pt x="8" y="14"/>
                  </a:cubicBezTo>
                  <a:cubicBezTo>
                    <a:pt x="7" y="14"/>
                    <a:pt x="7" y="13"/>
                    <a:pt x="6" y="13"/>
                  </a:cubicBezTo>
                  <a:cubicBezTo>
                    <a:pt x="6" y="13"/>
                    <a:pt x="6" y="13"/>
                    <a:pt x="5" y="12"/>
                  </a:cubicBezTo>
                  <a:cubicBezTo>
                    <a:pt x="5" y="12"/>
                    <a:pt x="4" y="12"/>
                    <a:pt x="4" y="12"/>
                  </a:cubicBezTo>
                  <a:cubicBezTo>
                    <a:pt x="3" y="11"/>
                    <a:pt x="3" y="11"/>
                    <a:pt x="3" y="11"/>
                  </a:cubicBezTo>
                  <a:cubicBezTo>
                    <a:pt x="3" y="11"/>
                    <a:pt x="2" y="10"/>
                    <a:pt x="2" y="10"/>
                  </a:cubicBezTo>
                  <a:cubicBezTo>
                    <a:pt x="0" y="9"/>
                    <a:pt x="0" y="7"/>
                    <a:pt x="0" y="5"/>
                  </a:cubicBezTo>
                  <a:cubicBezTo>
                    <a:pt x="1" y="3"/>
                    <a:pt x="2" y="1"/>
                    <a:pt x="4" y="0"/>
                  </a:cubicBezTo>
                  <a:cubicBezTo>
                    <a:pt x="4" y="0"/>
                    <a:pt x="5" y="0"/>
                    <a:pt x="5" y="0"/>
                  </a:cubicBezTo>
                  <a:cubicBezTo>
                    <a:pt x="7" y="0"/>
                    <a:pt x="9" y="2"/>
                    <a:pt x="9" y="2"/>
                  </a:cubicBezTo>
                  <a:cubicBezTo>
                    <a:pt x="10" y="2"/>
                    <a:pt x="11" y="0"/>
                    <a:pt x="13" y="0"/>
                  </a:cubicBezTo>
                  <a:cubicBezTo>
                    <a:pt x="13" y="0"/>
                    <a:pt x="14" y="0"/>
                    <a:pt x="14" y="1"/>
                  </a:cubicBezTo>
                  <a:cubicBezTo>
                    <a:pt x="16" y="1"/>
                    <a:pt x="17" y="3"/>
                    <a:pt x="18" y="5"/>
                  </a:cubicBezTo>
                  <a:cubicBezTo>
                    <a:pt x="18" y="7"/>
                    <a:pt x="17" y="9"/>
                    <a:pt x="16" y="10"/>
                  </a:cubicBezTo>
                  <a:cubicBezTo>
                    <a:pt x="16" y="11"/>
                    <a:pt x="15" y="11"/>
                    <a:pt x="15" y="11"/>
                  </a:cubicBezTo>
                  <a:cubicBezTo>
                    <a:pt x="15" y="11"/>
                    <a:pt x="14" y="12"/>
                    <a:pt x="14" y="12"/>
                  </a:cubicBezTo>
                  <a:cubicBezTo>
                    <a:pt x="13" y="12"/>
                    <a:pt x="13" y="12"/>
                    <a:pt x="13" y="13"/>
                  </a:cubicBezTo>
                  <a:cubicBezTo>
                    <a:pt x="12" y="13"/>
                    <a:pt x="12" y="13"/>
                    <a:pt x="11" y="13"/>
                  </a:cubicBezTo>
                  <a:cubicBezTo>
                    <a:pt x="11" y="14"/>
                    <a:pt x="10" y="14"/>
                    <a:pt x="10" y="14"/>
                  </a:cubicBezTo>
                  <a:cubicBezTo>
                    <a:pt x="9" y="14"/>
                    <a:pt x="9" y="14"/>
                    <a:pt x="9" y="14"/>
                  </a:cubicBezTo>
                  <a:cubicBezTo>
                    <a:pt x="9" y="14"/>
                    <a:pt x="9" y="14"/>
                    <a:pt x="9" y="14"/>
                  </a:cubicBezTo>
                  <a:cubicBezTo>
                    <a:pt x="9" y="14"/>
                    <a:pt x="9" y="14"/>
                    <a:pt x="9" y="14"/>
                  </a:cubicBez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56" name="组合 55"/>
            <p:cNvGrpSpPr/>
            <p:nvPr/>
          </p:nvGrpSpPr>
          <p:grpSpPr>
            <a:xfrm>
              <a:off x="8554229" y="3682335"/>
              <a:ext cx="635811" cy="2278127"/>
              <a:chOff x="8329460" y="4005064"/>
              <a:chExt cx="635811" cy="2278127"/>
            </a:xfrm>
          </p:grpSpPr>
          <p:grpSp>
            <p:nvGrpSpPr>
              <p:cNvPr id="57" name="组合 56"/>
              <p:cNvGrpSpPr/>
              <p:nvPr/>
            </p:nvGrpSpPr>
            <p:grpSpPr>
              <a:xfrm>
                <a:off x="8329460" y="4005064"/>
                <a:ext cx="216024" cy="2217008"/>
                <a:chOff x="7787887" y="4005064"/>
                <a:chExt cx="216024" cy="2217008"/>
              </a:xfrm>
            </p:grpSpPr>
            <p:sp>
              <p:nvSpPr>
                <p:cNvPr id="59" name="任意多边形 58"/>
                <p:cNvSpPr/>
                <p:nvPr/>
              </p:nvSpPr>
              <p:spPr>
                <a:xfrm>
                  <a:off x="7787887" y="4005064"/>
                  <a:ext cx="216024" cy="216024"/>
                </a:xfrm>
                <a:custGeom>
                  <a:avLst/>
                  <a:gdLst>
                    <a:gd name="connsiteX0" fmla="*/ 394146 w 788294"/>
                    <a:gd name="connsiteY0" fmla="*/ 142750 h 788294"/>
                    <a:gd name="connsiteX1" fmla="*/ 142750 w 788294"/>
                    <a:gd name="connsiteY1" fmla="*/ 394146 h 788294"/>
                    <a:gd name="connsiteX2" fmla="*/ 394146 w 788294"/>
                    <a:gd name="connsiteY2" fmla="*/ 645542 h 788294"/>
                    <a:gd name="connsiteX3" fmla="*/ 645542 w 788294"/>
                    <a:gd name="connsiteY3" fmla="*/ 394146 h 788294"/>
                    <a:gd name="connsiteX4" fmla="*/ 394146 w 788294"/>
                    <a:gd name="connsiteY4" fmla="*/ 142750 h 788294"/>
                    <a:gd name="connsiteX5" fmla="*/ 394147 w 788294"/>
                    <a:gd name="connsiteY5" fmla="*/ 0 h 788294"/>
                    <a:gd name="connsiteX6" fmla="*/ 788294 w 788294"/>
                    <a:gd name="connsiteY6" fmla="*/ 394147 h 788294"/>
                    <a:gd name="connsiteX7" fmla="*/ 394147 w 788294"/>
                    <a:gd name="connsiteY7" fmla="*/ 788294 h 788294"/>
                    <a:gd name="connsiteX8" fmla="*/ 0 w 788294"/>
                    <a:gd name="connsiteY8" fmla="*/ 394147 h 788294"/>
                    <a:gd name="connsiteX9" fmla="*/ 394147 w 788294"/>
                    <a:gd name="connsiteY9" fmla="*/ 0 h 788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8294" h="788294">
                      <a:moveTo>
                        <a:pt x="394146" y="142750"/>
                      </a:moveTo>
                      <a:cubicBezTo>
                        <a:pt x="255304" y="142750"/>
                        <a:pt x="142750" y="255304"/>
                        <a:pt x="142750" y="394146"/>
                      </a:cubicBezTo>
                      <a:cubicBezTo>
                        <a:pt x="142750" y="532988"/>
                        <a:pt x="255304" y="645542"/>
                        <a:pt x="394146" y="645542"/>
                      </a:cubicBezTo>
                      <a:cubicBezTo>
                        <a:pt x="532988" y="645542"/>
                        <a:pt x="645542" y="532988"/>
                        <a:pt x="645542" y="394146"/>
                      </a:cubicBezTo>
                      <a:cubicBezTo>
                        <a:pt x="645542" y="255304"/>
                        <a:pt x="532988" y="142750"/>
                        <a:pt x="394146" y="142750"/>
                      </a:cubicBezTo>
                      <a:close/>
                      <a:moveTo>
                        <a:pt x="394147" y="0"/>
                      </a:moveTo>
                      <a:cubicBezTo>
                        <a:pt x="611828" y="0"/>
                        <a:pt x="788294" y="176466"/>
                        <a:pt x="788294" y="394147"/>
                      </a:cubicBezTo>
                      <a:cubicBezTo>
                        <a:pt x="788294" y="611828"/>
                        <a:pt x="611828" y="788294"/>
                        <a:pt x="394147" y="788294"/>
                      </a:cubicBezTo>
                      <a:cubicBezTo>
                        <a:pt x="176466" y="788294"/>
                        <a:pt x="0" y="611828"/>
                        <a:pt x="0" y="394147"/>
                      </a:cubicBezTo>
                      <a:cubicBezTo>
                        <a:pt x="0" y="176466"/>
                        <a:pt x="176466" y="0"/>
                        <a:pt x="394147" y="0"/>
                      </a:cubicBez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cxnSp>
              <p:nvCxnSpPr>
                <p:cNvPr id="60" name="直接连接符 59"/>
                <p:cNvCxnSpPr/>
                <p:nvPr/>
              </p:nvCxnSpPr>
              <p:spPr>
                <a:xfrm>
                  <a:off x="7891300" y="4205848"/>
                  <a:ext cx="0" cy="2016224"/>
                </a:xfrm>
                <a:prstGeom prst="line">
                  <a:avLst/>
                </a:prstGeom>
                <a:ln w="19050">
                  <a:solidFill>
                    <a:srgbClr val="92D050"/>
                  </a:solidFill>
                  <a:prstDash val="dash"/>
                </a:ln>
              </p:spPr>
              <p:style>
                <a:lnRef idx="1">
                  <a:schemeClr val="accent1"/>
                </a:lnRef>
                <a:fillRef idx="0">
                  <a:schemeClr val="accent1"/>
                </a:fillRef>
                <a:effectRef idx="0">
                  <a:schemeClr val="accent1"/>
                </a:effectRef>
                <a:fontRef idx="minor">
                  <a:schemeClr val="tx1"/>
                </a:fontRef>
              </p:style>
            </p:cxnSp>
          </p:grpSp>
          <p:sp>
            <p:nvSpPr>
              <p:cNvPr id="58" name="矩形 57"/>
              <p:cNvSpPr/>
              <p:nvPr/>
            </p:nvSpPr>
            <p:spPr>
              <a:xfrm>
                <a:off x="8541980" y="4221088"/>
                <a:ext cx="423291" cy="2062103"/>
              </a:xfrm>
              <a:prstGeom prst="rect">
                <a:avLst/>
              </a:prstGeom>
            </p:spPr>
            <p:txBody>
              <a:bodyPr wrap="square">
                <a:spAutoFit/>
              </a:bodyPr>
              <a:lstStyle/>
              <a:p>
                <a:pPr lvl="0"/>
                <a:r>
                  <a:rPr lang="zh-CN" altLang="en-US" sz="1600" dirty="0">
                    <a:solidFill>
                      <a:prstClr val="black"/>
                    </a:solidFill>
                    <a:latin typeface="微软雅黑" panose="020B0503020204020204" pitchFamily="34" charset="-122"/>
                    <a:ea typeface="微软雅黑" panose="020B0503020204020204" pitchFamily="34" charset="-122"/>
                  </a:rPr>
                  <a:t>点击此处添加内容</a:t>
                </a:r>
              </a:p>
            </p:txBody>
          </p:sp>
        </p:grpSp>
      </p:grpSp>
      <p:grpSp>
        <p:nvGrpSpPr>
          <p:cNvPr id="61" name="组合 60"/>
          <p:cNvGrpSpPr/>
          <p:nvPr/>
        </p:nvGrpSpPr>
        <p:grpSpPr>
          <a:xfrm>
            <a:off x="10014920" y="1810127"/>
            <a:ext cx="905616" cy="4150335"/>
            <a:chOff x="10014920" y="1810127"/>
            <a:chExt cx="905616" cy="4150335"/>
          </a:xfrm>
        </p:grpSpPr>
        <p:sp>
          <p:nvSpPr>
            <p:cNvPr id="62" name="Freeform 48"/>
            <p:cNvSpPr>
              <a:spLocks/>
            </p:cNvSpPr>
            <p:nvPr/>
          </p:nvSpPr>
          <p:spPr bwMode="auto">
            <a:xfrm>
              <a:off x="10273065" y="1932408"/>
              <a:ext cx="326072" cy="611389"/>
            </a:xfrm>
            <a:custGeom>
              <a:avLst/>
              <a:gdLst>
                <a:gd name="T0" fmla="*/ 9 w 10"/>
                <a:gd name="T1" fmla="*/ 5 h 19"/>
                <a:gd name="T2" fmla="*/ 9 w 10"/>
                <a:gd name="T3" fmla="*/ 5 h 19"/>
                <a:gd name="T4" fmla="*/ 7 w 10"/>
                <a:gd name="T5" fmla="*/ 3 h 19"/>
                <a:gd name="T6" fmla="*/ 6 w 10"/>
                <a:gd name="T7" fmla="*/ 3 h 19"/>
                <a:gd name="T8" fmla="*/ 6 w 10"/>
                <a:gd name="T9" fmla="*/ 2 h 19"/>
                <a:gd name="T10" fmla="*/ 6 w 10"/>
                <a:gd name="T11" fmla="*/ 0 h 19"/>
                <a:gd name="T12" fmla="*/ 5 w 10"/>
                <a:gd name="T13" fmla="*/ 0 h 19"/>
                <a:gd name="T14" fmla="*/ 3 w 10"/>
                <a:gd name="T15" fmla="*/ 0 h 19"/>
                <a:gd name="T16" fmla="*/ 3 w 10"/>
                <a:gd name="T17" fmla="*/ 2 h 19"/>
                <a:gd name="T18" fmla="*/ 2 w 10"/>
                <a:gd name="T19" fmla="*/ 3 h 19"/>
                <a:gd name="T20" fmla="*/ 0 w 10"/>
                <a:gd name="T21" fmla="*/ 7 h 19"/>
                <a:gd name="T22" fmla="*/ 3 w 10"/>
                <a:gd name="T23" fmla="*/ 9 h 19"/>
                <a:gd name="T24" fmla="*/ 7 w 10"/>
                <a:gd name="T25" fmla="*/ 12 h 19"/>
                <a:gd name="T26" fmla="*/ 6 w 10"/>
                <a:gd name="T27" fmla="*/ 14 h 19"/>
                <a:gd name="T28" fmla="*/ 3 w 10"/>
                <a:gd name="T29" fmla="*/ 13 h 19"/>
                <a:gd name="T30" fmla="*/ 1 w 10"/>
                <a:gd name="T31" fmla="*/ 13 h 19"/>
                <a:gd name="T32" fmla="*/ 0 w 10"/>
                <a:gd name="T33" fmla="*/ 14 h 19"/>
                <a:gd name="T34" fmla="*/ 2 w 10"/>
                <a:gd name="T35" fmla="*/ 16 h 19"/>
                <a:gd name="T36" fmla="*/ 4 w 10"/>
                <a:gd name="T37" fmla="*/ 16 h 19"/>
                <a:gd name="T38" fmla="*/ 4 w 10"/>
                <a:gd name="T39" fmla="*/ 18 h 19"/>
                <a:gd name="T40" fmla="*/ 4 w 10"/>
                <a:gd name="T41" fmla="*/ 19 h 19"/>
                <a:gd name="T42" fmla="*/ 5 w 10"/>
                <a:gd name="T43" fmla="*/ 19 h 19"/>
                <a:gd name="T44" fmla="*/ 6 w 10"/>
                <a:gd name="T45" fmla="*/ 19 h 19"/>
                <a:gd name="T46" fmla="*/ 7 w 10"/>
                <a:gd name="T47" fmla="*/ 18 h 19"/>
                <a:gd name="T48" fmla="*/ 7 w 10"/>
                <a:gd name="T49" fmla="*/ 17 h 19"/>
                <a:gd name="T50" fmla="*/ 8 w 10"/>
                <a:gd name="T51" fmla="*/ 16 h 19"/>
                <a:gd name="T52" fmla="*/ 10 w 10"/>
                <a:gd name="T53" fmla="*/ 13 h 19"/>
                <a:gd name="T54" fmla="*/ 9 w 10"/>
                <a:gd name="T55" fmla="*/ 11 h 19"/>
                <a:gd name="T56" fmla="*/ 7 w 10"/>
                <a:gd name="T57" fmla="*/ 9 h 19"/>
                <a:gd name="T58" fmla="*/ 5 w 10"/>
                <a:gd name="T59" fmla="*/ 8 h 19"/>
                <a:gd name="T60" fmla="*/ 3 w 10"/>
                <a:gd name="T61" fmla="*/ 5 h 19"/>
                <a:gd name="T62" fmla="*/ 7 w 10"/>
                <a:gd name="T63" fmla="*/ 6 h 19"/>
                <a:gd name="T64" fmla="*/ 8 w 10"/>
                <a:gd name="T65" fmla="*/ 6 h 19"/>
                <a:gd name="T66" fmla="*/ 9 w 10"/>
                <a:gd name="T67"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 h="19">
                  <a:moveTo>
                    <a:pt x="9" y="5"/>
                  </a:moveTo>
                  <a:cubicBezTo>
                    <a:pt x="10" y="5"/>
                    <a:pt x="10" y="5"/>
                    <a:pt x="9" y="5"/>
                  </a:cubicBezTo>
                  <a:cubicBezTo>
                    <a:pt x="9" y="4"/>
                    <a:pt x="8" y="3"/>
                    <a:pt x="7" y="3"/>
                  </a:cubicBezTo>
                  <a:cubicBezTo>
                    <a:pt x="7" y="3"/>
                    <a:pt x="7" y="3"/>
                    <a:pt x="6" y="3"/>
                  </a:cubicBezTo>
                  <a:cubicBezTo>
                    <a:pt x="6" y="2"/>
                    <a:pt x="6" y="2"/>
                    <a:pt x="6" y="2"/>
                  </a:cubicBezTo>
                  <a:cubicBezTo>
                    <a:pt x="6" y="1"/>
                    <a:pt x="6" y="0"/>
                    <a:pt x="6" y="0"/>
                  </a:cubicBezTo>
                  <a:cubicBezTo>
                    <a:pt x="6" y="0"/>
                    <a:pt x="5" y="0"/>
                    <a:pt x="5" y="0"/>
                  </a:cubicBezTo>
                  <a:cubicBezTo>
                    <a:pt x="4" y="0"/>
                    <a:pt x="3" y="0"/>
                    <a:pt x="3" y="0"/>
                  </a:cubicBezTo>
                  <a:cubicBezTo>
                    <a:pt x="3" y="1"/>
                    <a:pt x="3" y="1"/>
                    <a:pt x="3" y="2"/>
                  </a:cubicBezTo>
                  <a:cubicBezTo>
                    <a:pt x="3" y="3"/>
                    <a:pt x="3" y="3"/>
                    <a:pt x="2" y="3"/>
                  </a:cubicBezTo>
                  <a:cubicBezTo>
                    <a:pt x="1" y="4"/>
                    <a:pt x="0" y="5"/>
                    <a:pt x="0" y="7"/>
                  </a:cubicBezTo>
                  <a:cubicBezTo>
                    <a:pt x="1" y="8"/>
                    <a:pt x="2" y="9"/>
                    <a:pt x="3" y="9"/>
                  </a:cubicBezTo>
                  <a:cubicBezTo>
                    <a:pt x="4" y="10"/>
                    <a:pt x="7" y="10"/>
                    <a:pt x="7" y="12"/>
                  </a:cubicBezTo>
                  <a:cubicBezTo>
                    <a:pt x="8" y="13"/>
                    <a:pt x="7" y="14"/>
                    <a:pt x="6" y="14"/>
                  </a:cubicBezTo>
                  <a:cubicBezTo>
                    <a:pt x="5" y="14"/>
                    <a:pt x="4" y="14"/>
                    <a:pt x="3" y="13"/>
                  </a:cubicBezTo>
                  <a:cubicBezTo>
                    <a:pt x="3" y="13"/>
                    <a:pt x="2" y="13"/>
                    <a:pt x="1" y="13"/>
                  </a:cubicBezTo>
                  <a:cubicBezTo>
                    <a:pt x="1" y="13"/>
                    <a:pt x="0" y="13"/>
                    <a:pt x="0" y="14"/>
                  </a:cubicBezTo>
                  <a:cubicBezTo>
                    <a:pt x="0" y="15"/>
                    <a:pt x="2" y="16"/>
                    <a:pt x="2" y="16"/>
                  </a:cubicBezTo>
                  <a:cubicBezTo>
                    <a:pt x="3" y="16"/>
                    <a:pt x="4" y="16"/>
                    <a:pt x="4" y="16"/>
                  </a:cubicBezTo>
                  <a:cubicBezTo>
                    <a:pt x="4" y="17"/>
                    <a:pt x="4" y="17"/>
                    <a:pt x="4" y="18"/>
                  </a:cubicBezTo>
                  <a:cubicBezTo>
                    <a:pt x="4" y="18"/>
                    <a:pt x="4" y="18"/>
                    <a:pt x="4" y="19"/>
                  </a:cubicBezTo>
                  <a:cubicBezTo>
                    <a:pt x="4" y="19"/>
                    <a:pt x="5" y="19"/>
                    <a:pt x="5" y="19"/>
                  </a:cubicBezTo>
                  <a:cubicBezTo>
                    <a:pt x="6" y="19"/>
                    <a:pt x="6" y="19"/>
                    <a:pt x="6" y="19"/>
                  </a:cubicBezTo>
                  <a:cubicBezTo>
                    <a:pt x="7" y="19"/>
                    <a:pt x="7" y="18"/>
                    <a:pt x="7" y="18"/>
                  </a:cubicBezTo>
                  <a:cubicBezTo>
                    <a:pt x="7" y="17"/>
                    <a:pt x="6" y="17"/>
                    <a:pt x="7" y="17"/>
                  </a:cubicBezTo>
                  <a:cubicBezTo>
                    <a:pt x="7" y="16"/>
                    <a:pt x="7" y="16"/>
                    <a:pt x="8" y="16"/>
                  </a:cubicBezTo>
                  <a:cubicBezTo>
                    <a:pt x="9" y="15"/>
                    <a:pt x="9" y="14"/>
                    <a:pt x="10" y="13"/>
                  </a:cubicBezTo>
                  <a:cubicBezTo>
                    <a:pt x="10" y="12"/>
                    <a:pt x="10" y="11"/>
                    <a:pt x="9" y="11"/>
                  </a:cubicBezTo>
                  <a:cubicBezTo>
                    <a:pt x="9" y="10"/>
                    <a:pt x="8" y="9"/>
                    <a:pt x="7" y="9"/>
                  </a:cubicBezTo>
                  <a:cubicBezTo>
                    <a:pt x="6" y="9"/>
                    <a:pt x="6" y="8"/>
                    <a:pt x="5" y="8"/>
                  </a:cubicBezTo>
                  <a:cubicBezTo>
                    <a:pt x="4" y="8"/>
                    <a:pt x="2" y="7"/>
                    <a:pt x="3" y="5"/>
                  </a:cubicBezTo>
                  <a:cubicBezTo>
                    <a:pt x="4" y="4"/>
                    <a:pt x="6" y="5"/>
                    <a:pt x="7" y="6"/>
                  </a:cubicBezTo>
                  <a:cubicBezTo>
                    <a:pt x="7" y="6"/>
                    <a:pt x="8" y="6"/>
                    <a:pt x="8" y="6"/>
                  </a:cubicBezTo>
                  <a:cubicBezTo>
                    <a:pt x="9" y="6"/>
                    <a:pt x="9" y="6"/>
                    <a:pt x="9" y="5"/>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Oval 49"/>
            <p:cNvSpPr>
              <a:spLocks noChangeArrowheads="1"/>
            </p:cNvSpPr>
            <p:nvPr/>
          </p:nvSpPr>
          <p:spPr bwMode="auto">
            <a:xfrm>
              <a:off x="10082856" y="3155178"/>
              <a:ext cx="679317" cy="95109"/>
            </a:xfrm>
            <a:prstGeom prst="ellipse">
              <a:avLst/>
            </a:pr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50"/>
            <p:cNvSpPr>
              <a:spLocks noEditPoints="1"/>
            </p:cNvSpPr>
            <p:nvPr/>
          </p:nvSpPr>
          <p:spPr bwMode="auto">
            <a:xfrm>
              <a:off x="10014920" y="1810127"/>
              <a:ext cx="842353" cy="1249943"/>
            </a:xfrm>
            <a:custGeom>
              <a:avLst/>
              <a:gdLst>
                <a:gd name="T0" fmla="*/ 26 w 26"/>
                <a:gd name="T1" fmla="*/ 13 h 39"/>
                <a:gd name="T2" fmla="*/ 13 w 26"/>
                <a:gd name="T3" fmla="*/ 0 h 39"/>
                <a:gd name="T4" fmla="*/ 0 w 26"/>
                <a:gd name="T5" fmla="*/ 13 h 39"/>
                <a:gd name="T6" fmla="*/ 2 w 26"/>
                <a:gd name="T7" fmla="*/ 20 h 39"/>
                <a:gd name="T8" fmla="*/ 2 w 26"/>
                <a:gd name="T9" fmla="*/ 20 h 39"/>
                <a:gd name="T10" fmla="*/ 13 w 26"/>
                <a:gd name="T11" fmla="*/ 39 h 39"/>
                <a:gd name="T12" fmla="*/ 24 w 26"/>
                <a:gd name="T13" fmla="*/ 20 h 39"/>
                <a:gd name="T14" fmla="*/ 24 w 26"/>
                <a:gd name="T15" fmla="*/ 20 h 39"/>
                <a:gd name="T16" fmla="*/ 26 w 26"/>
                <a:gd name="T17" fmla="*/ 13 h 39"/>
                <a:gd name="T18" fmla="*/ 13 w 26"/>
                <a:gd name="T19" fmla="*/ 24 h 39"/>
                <a:gd name="T20" fmla="*/ 2 w 26"/>
                <a:gd name="T21" fmla="*/ 13 h 39"/>
                <a:gd name="T22" fmla="*/ 13 w 26"/>
                <a:gd name="T23" fmla="*/ 3 h 39"/>
                <a:gd name="T24" fmla="*/ 24 w 26"/>
                <a:gd name="T25" fmla="*/ 13 h 39"/>
                <a:gd name="T26" fmla="*/ 13 w 26"/>
                <a:gd name="T27" fmla="*/ 2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6" h="39">
                  <a:moveTo>
                    <a:pt x="26" y="13"/>
                  </a:moveTo>
                  <a:cubicBezTo>
                    <a:pt x="26" y="6"/>
                    <a:pt x="20" y="0"/>
                    <a:pt x="13" y="0"/>
                  </a:cubicBezTo>
                  <a:cubicBezTo>
                    <a:pt x="6" y="0"/>
                    <a:pt x="0" y="6"/>
                    <a:pt x="0" y="13"/>
                  </a:cubicBezTo>
                  <a:cubicBezTo>
                    <a:pt x="0" y="16"/>
                    <a:pt x="1" y="18"/>
                    <a:pt x="2" y="20"/>
                  </a:cubicBezTo>
                  <a:cubicBezTo>
                    <a:pt x="2" y="20"/>
                    <a:pt x="2" y="20"/>
                    <a:pt x="2" y="20"/>
                  </a:cubicBezTo>
                  <a:cubicBezTo>
                    <a:pt x="13" y="39"/>
                    <a:pt x="13" y="39"/>
                    <a:pt x="13" y="39"/>
                  </a:cubicBezTo>
                  <a:cubicBezTo>
                    <a:pt x="24" y="20"/>
                    <a:pt x="24" y="20"/>
                    <a:pt x="24" y="20"/>
                  </a:cubicBezTo>
                  <a:cubicBezTo>
                    <a:pt x="24" y="20"/>
                    <a:pt x="24" y="20"/>
                    <a:pt x="24" y="20"/>
                  </a:cubicBezTo>
                  <a:cubicBezTo>
                    <a:pt x="25" y="18"/>
                    <a:pt x="26" y="16"/>
                    <a:pt x="26" y="13"/>
                  </a:cubicBezTo>
                  <a:close/>
                  <a:moveTo>
                    <a:pt x="13" y="24"/>
                  </a:moveTo>
                  <a:cubicBezTo>
                    <a:pt x="7" y="24"/>
                    <a:pt x="2" y="19"/>
                    <a:pt x="2" y="13"/>
                  </a:cubicBezTo>
                  <a:cubicBezTo>
                    <a:pt x="2" y="7"/>
                    <a:pt x="7" y="3"/>
                    <a:pt x="13" y="3"/>
                  </a:cubicBezTo>
                  <a:cubicBezTo>
                    <a:pt x="19" y="3"/>
                    <a:pt x="24" y="7"/>
                    <a:pt x="24" y="13"/>
                  </a:cubicBezTo>
                  <a:cubicBezTo>
                    <a:pt x="24" y="19"/>
                    <a:pt x="19" y="24"/>
                    <a:pt x="13" y="24"/>
                  </a:cubicBezTo>
                  <a:close/>
                </a:path>
              </a:pathLst>
            </a:custGeom>
            <a:solidFill>
              <a:srgbClr val="BC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65" name="组合 64"/>
            <p:cNvGrpSpPr/>
            <p:nvPr/>
          </p:nvGrpSpPr>
          <p:grpSpPr>
            <a:xfrm>
              <a:off x="10318726" y="3682335"/>
              <a:ext cx="601810" cy="2278127"/>
              <a:chOff x="10093957" y="4005064"/>
              <a:chExt cx="601810" cy="2278127"/>
            </a:xfrm>
          </p:grpSpPr>
          <p:grpSp>
            <p:nvGrpSpPr>
              <p:cNvPr id="66" name="组合 65"/>
              <p:cNvGrpSpPr/>
              <p:nvPr/>
            </p:nvGrpSpPr>
            <p:grpSpPr>
              <a:xfrm>
                <a:off x="10093957" y="4005064"/>
                <a:ext cx="216024" cy="2217008"/>
                <a:chOff x="9552384" y="4005064"/>
                <a:chExt cx="216024" cy="2217008"/>
              </a:xfrm>
            </p:grpSpPr>
            <p:sp>
              <p:nvSpPr>
                <p:cNvPr id="68" name="任意多边形 67"/>
                <p:cNvSpPr/>
                <p:nvPr/>
              </p:nvSpPr>
              <p:spPr>
                <a:xfrm>
                  <a:off x="9552384" y="4005064"/>
                  <a:ext cx="216024" cy="216024"/>
                </a:xfrm>
                <a:custGeom>
                  <a:avLst/>
                  <a:gdLst>
                    <a:gd name="connsiteX0" fmla="*/ 394146 w 788294"/>
                    <a:gd name="connsiteY0" fmla="*/ 142750 h 788294"/>
                    <a:gd name="connsiteX1" fmla="*/ 142750 w 788294"/>
                    <a:gd name="connsiteY1" fmla="*/ 394146 h 788294"/>
                    <a:gd name="connsiteX2" fmla="*/ 394146 w 788294"/>
                    <a:gd name="connsiteY2" fmla="*/ 645542 h 788294"/>
                    <a:gd name="connsiteX3" fmla="*/ 645542 w 788294"/>
                    <a:gd name="connsiteY3" fmla="*/ 394146 h 788294"/>
                    <a:gd name="connsiteX4" fmla="*/ 394146 w 788294"/>
                    <a:gd name="connsiteY4" fmla="*/ 142750 h 788294"/>
                    <a:gd name="connsiteX5" fmla="*/ 394147 w 788294"/>
                    <a:gd name="connsiteY5" fmla="*/ 0 h 788294"/>
                    <a:gd name="connsiteX6" fmla="*/ 788294 w 788294"/>
                    <a:gd name="connsiteY6" fmla="*/ 394147 h 788294"/>
                    <a:gd name="connsiteX7" fmla="*/ 394147 w 788294"/>
                    <a:gd name="connsiteY7" fmla="*/ 788294 h 788294"/>
                    <a:gd name="connsiteX8" fmla="*/ 0 w 788294"/>
                    <a:gd name="connsiteY8" fmla="*/ 394147 h 788294"/>
                    <a:gd name="connsiteX9" fmla="*/ 394147 w 788294"/>
                    <a:gd name="connsiteY9" fmla="*/ 0 h 788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8294" h="788294">
                      <a:moveTo>
                        <a:pt x="394146" y="142750"/>
                      </a:moveTo>
                      <a:cubicBezTo>
                        <a:pt x="255304" y="142750"/>
                        <a:pt x="142750" y="255304"/>
                        <a:pt x="142750" y="394146"/>
                      </a:cubicBezTo>
                      <a:cubicBezTo>
                        <a:pt x="142750" y="532988"/>
                        <a:pt x="255304" y="645542"/>
                        <a:pt x="394146" y="645542"/>
                      </a:cubicBezTo>
                      <a:cubicBezTo>
                        <a:pt x="532988" y="645542"/>
                        <a:pt x="645542" y="532988"/>
                        <a:pt x="645542" y="394146"/>
                      </a:cubicBezTo>
                      <a:cubicBezTo>
                        <a:pt x="645542" y="255304"/>
                        <a:pt x="532988" y="142750"/>
                        <a:pt x="394146" y="142750"/>
                      </a:cubicBezTo>
                      <a:close/>
                      <a:moveTo>
                        <a:pt x="394147" y="0"/>
                      </a:moveTo>
                      <a:cubicBezTo>
                        <a:pt x="611828" y="0"/>
                        <a:pt x="788294" y="176466"/>
                        <a:pt x="788294" y="394147"/>
                      </a:cubicBezTo>
                      <a:cubicBezTo>
                        <a:pt x="788294" y="611828"/>
                        <a:pt x="611828" y="788294"/>
                        <a:pt x="394147" y="788294"/>
                      </a:cubicBezTo>
                      <a:cubicBezTo>
                        <a:pt x="176466" y="788294"/>
                        <a:pt x="0" y="611828"/>
                        <a:pt x="0" y="394147"/>
                      </a:cubicBezTo>
                      <a:cubicBezTo>
                        <a:pt x="0" y="176466"/>
                        <a:pt x="176466" y="0"/>
                        <a:pt x="394147" y="0"/>
                      </a:cubicBez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9" name="直接连接符 68"/>
                <p:cNvCxnSpPr/>
                <p:nvPr/>
              </p:nvCxnSpPr>
              <p:spPr>
                <a:xfrm>
                  <a:off x="9652296" y="4205848"/>
                  <a:ext cx="0" cy="2016224"/>
                </a:xfrm>
                <a:prstGeom prst="line">
                  <a:avLst/>
                </a:prstGeom>
                <a:ln w="19050">
                  <a:solidFill>
                    <a:srgbClr val="00B050"/>
                  </a:solidFill>
                  <a:prstDash val="dash"/>
                </a:ln>
              </p:spPr>
              <p:style>
                <a:lnRef idx="1">
                  <a:schemeClr val="accent1"/>
                </a:lnRef>
                <a:fillRef idx="0">
                  <a:schemeClr val="accent1"/>
                </a:fillRef>
                <a:effectRef idx="0">
                  <a:schemeClr val="accent1"/>
                </a:effectRef>
                <a:fontRef idx="minor">
                  <a:schemeClr val="tx1"/>
                </a:fontRef>
              </p:style>
            </p:cxnSp>
          </p:grpSp>
          <p:sp>
            <p:nvSpPr>
              <p:cNvPr id="67" name="矩形 66"/>
              <p:cNvSpPr/>
              <p:nvPr/>
            </p:nvSpPr>
            <p:spPr>
              <a:xfrm>
                <a:off x="10272476" y="4221088"/>
                <a:ext cx="423291" cy="2062103"/>
              </a:xfrm>
              <a:prstGeom prst="rect">
                <a:avLst/>
              </a:prstGeom>
            </p:spPr>
            <p:txBody>
              <a:bodyPr wrap="square">
                <a:spAutoFit/>
              </a:bodyPr>
              <a:lstStyle/>
              <a:p>
                <a:pPr lvl="0"/>
                <a:r>
                  <a:rPr lang="zh-CN" altLang="en-US" sz="1600" dirty="0">
                    <a:solidFill>
                      <a:prstClr val="black"/>
                    </a:solidFill>
                    <a:latin typeface="微软雅黑" panose="020B0503020204020204" pitchFamily="34" charset="-122"/>
                    <a:ea typeface="微软雅黑" panose="020B0503020204020204" pitchFamily="34" charset="-122"/>
                  </a:rPr>
                  <a:t>点击此处添加内容</a:t>
                </a:r>
              </a:p>
            </p:txBody>
          </p:sp>
        </p:grpSp>
      </p:grpSp>
      <p:grpSp>
        <p:nvGrpSpPr>
          <p:cNvPr id="70" name="组合 69"/>
          <p:cNvGrpSpPr/>
          <p:nvPr/>
        </p:nvGrpSpPr>
        <p:grpSpPr>
          <a:xfrm>
            <a:off x="1208201" y="1810127"/>
            <a:ext cx="927107" cy="4150335"/>
            <a:chOff x="1208201" y="1810127"/>
            <a:chExt cx="927107" cy="4150335"/>
          </a:xfrm>
        </p:grpSpPr>
        <p:sp>
          <p:nvSpPr>
            <p:cNvPr id="71" name="Oval 6"/>
            <p:cNvSpPr>
              <a:spLocks noChangeArrowheads="1"/>
            </p:cNvSpPr>
            <p:nvPr/>
          </p:nvSpPr>
          <p:spPr bwMode="auto">
            <a:xfrm>
              <a:off x="1303310" y="3155178"/>
              <a:ext cx="679317" cy="95109"/>
            </a:xfrm>
            <a:prstGeom prst="ellipse">
              <a:avLst/>
            </a:pr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7"/>
            <p:cNvSpPr>
              <a:spLocks noEditPoints="1"/>
            </p:cNvSpPr>
            <p:nvPr/>
          </p:nvSpPr>
          <p:spPr bwMode="auto">
            <a:xfrm>
              <a:off x="1208201" y="1810127"/>
              <a:ext cx="828771" cy="1249943"/>
            </a:xfrm>
            <a:custGeom>
              <a:avLst/>
              <a:gdLst>
                <a:gd name="T0" fmla="*/ 26 w 26"/>
                <a:gd name="T1" fmla="*/ 13 h 39"/>
                <a:gd name="T2" fmla="*/ 13 w 26"/>
                <a:gd name="T3" fmla="*/ 0 h 39"/>
                <a:gd name="T4" fmla="*/ 0 w 26"/>
                <a:gd name="T5" fmla="*/ 13 h 39"/>
                <a:gd name="T6" fmla="*/ 2 w 26"/>
                <a:gd name="T7" fmla="*/ 20 h 39"/>
                <a:gd name="T8" fmla="*/ 2 w 26"/>
                <a:gd name="T9" fmla="*/ 20 h 39"/>
                <a:gd name="T10" fmla="*/ 13 w 26"/>
                <a:gd name="T11" fmla="*/ 39 h 39"/>
                <a:gd name="T12" fmla="*/ 24 w 26"/>
                <a:gd name="T13" fmla="*/ 20 h 39"/>
                <a:gd name="T14" fmla="*/ 24 w 26"/>
                <a:gd name="T15" fmla="*/ 20 h 39"/>
                <a:gd name="T16" fmla="*/ 26 w 26"/>
                <a:gd name="T17" fmla="*/ 13 h 39"/>
                <a:gd name="T18" fmla="*/ 13 w 26"/>
                <a:gd name="T19" fmla="*/ 24 h 39"/>
                <a:gd name="T20" fmla="*/ 2 w 26"/>
                <a:gd name="T21" fmla="*/ 13 h 39"/>
                <a:gd name="T22" fmla="*/ 13 w 26"/>
                <a:gd name="T23" fmla="*/ 3 h 39"/>
                <a:gd name="T24" fmla="*/ 24 w 26"/>
                <a:gd name="T25" fmla="*/ 13 h 39"/>
                <a:gd name="T26" fmla="*/ 13 w 26"/>
                <a:gd name="T27" fmla="*/ 2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6" h="39">
                  <a:moveTo>
                    <a:pt x="26" y="13"/>
                  </a:moveTo>
                  <a:cubicBezTo>
                    <a:pt x="26" y="6"/>
                    <a:pt x="20" y="0"/>
                    <a:pt x="13" y="0"/>
                  </a:cubicBezTo>
                  <a:cubicBezTo>
                    <a:pt x="6" y="0"/>
                    <a:pt x="0" y="6"/>
                    <a:pt x="0" y="13"/>
                  </a:cubicBezTo>
                  <a:cubicBezTo>
                    <a:pt x="0" y="16"/>
                    <a:pt x="1" y="18"/>
                    <a:pt x="2" y="20"/>
                  </a:cubicBezTo>
                  <a:cubicBezTo>
                    <a:pt x="2" y="20"/>
                    <a:pt x="2" y="20"/>
                    <a:pt x="2" y="20"/>
                  </a:cubicBezTo>
                  <a:cubicBezTo>
                    <a:pt x="13" y="39"/>
                    <a:pt x="13" y="39"/>
                    <a:pt x="13" y="39"/>
                  </a:cubicBezTo>
                  <a:cubicBezTo>
                    <a:pt x="24" y="20"/>
                    <a:pt x="24" y="20"/>
                    <a:pt x="24" y="20"/>
                  </a:cubicBezTo>
                  <a:cubicBezTo>
                    <a:pt x="24" y="20"/>
                    <a:pt x="24" y="20"/>
                    <a:pt x="24" y="20"/>
                  </a:cubicBezTo>
                  <a:cubicBezTo>
                    <a:pt x="25" y="18"/>
                    <a:pt x="26" y="16"/>
                    <a:pt x="26" y="13"/>
                  </a:cubicBezTo>
                  <a:close/>
                  <a:moveTo>
                    <a:pt x="13" y="24"/>
                  </a:moveTo>
                  <a:cubicBezTo>
                    <a:pt x="7" y="24"/>
                    <a:pt x="2" y="19"/>
                    <a:pt x="2" y="13"/>
                  </a:cubicBezTo>
                  <a:cubicBezTo>
                    <a:pt x="2" y="7"/>
                    <a:pt x="7" y="3"/>
                    <a:pt x="13" y="3"/>
                  </a:cubicBezTo>
                  <a:cubicBezTo>
                    <a:pt x="19" y="3"/>
                    <a:pt x="24" y="7"/>
                    <a:pt x="24" y="13"/>
                  </a:cubicBezTo>
                  <a:cubicBezTo>
                    <a:pt x="24" y="19"/>
                    <a:pt x="19" y="24"/>
                    <a:pt x="13" y="24"/>
                  </a:cubicBez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8"/>
            <p:cNvSpPr>
              <a:spLocks/>
            </p:cNvSpPr>
            <p:nvPr/>
          </p:nvSpPr>
          <p:spPr bwMode="auto">
            <a:xfrm>
              <a:off x="1751654" y="2122617"/>
              <a:ext cx="163036" cy="203799"/>
            </a:xfrm>
            <a:custGeom>
              <a:avLst/>
              <a:gdLst>
                <a:gd name="T0" fmla="*/ 0 w 5"/>
                <a:gd name="T1" fmla="*/ 2 h 6"/>
                <a:gd name="T2" fmla="*/ 1 w 5"/>
                <a:gd name="T3" fmla="*/ 5 h 6"/>
                <a:gd name="T4" fmla="*/ 5 w 5"/>
                <a:gd name="T5" fmla="*/ 4 h 6"/>
                <a:gd name="T6" fmla="*/ 3 w 5"/>
                <a:gd name="T7" fmla="*/ 0 h 6"/>
                <a:gd name="T8" fmla="*/ 0 w 5"/>
                <a:gd name="T9" fmla="*/ 2 h 6"/>
              </a:gdLst>
              <a:ahLst/>
              <a:cxnLst>
                <a:cxn ang="0">
                  <a:pos x="T0" y="T1"/>
                </a:cxn>
                <a:cxn ang="0">
                  <a:pos x="T2" y="T3"/>
                </a:cxn>
                <a:cxn ang="0">
                  <a:pos x="T4" y="T5"/>
                </a:cxn>
                <a:cxn ang="0">
                  <a:pos x="T6" y="T7"/>
                </a:cxn>
                <a:cxn ang="0">
                  <a:pos x="T8" y="T9"/>
                </a:cxn>
              </a:cxnLst>
              <a:rect l="0" t="0" r="r" b="b"/>
              <a:pathLst>
                <a:path w="5" h="6">
                  <a:moveTo>
                    <a:pt x="0" y="2"/>
                  </a:moveTo>
                  <a:cubicBezTo>
                    <a:pt x="1" y="5"/>
                    <a:pt x="1" y="5"/>
                    <a:pt x="1" y="5"/>
                  </a:cubicBezTo>
                  <a:cubicBezTo>
                    <a:pt x="1" y="5"/>
                    <a:pt x="4" y="6"/>
                    <a:pt x="5" y="4"/>
                  </a:cubicBezTo>
                  <a:cubicBezTo>
                    <a:pt x="3" y="0"/>
                    <a:pt x="3" y="0"/>
                    <a:pt x="3" y="0"/>
                  </a:cubicBezTo>
                  <a:lnTo>
                    <a:pt x="0" y="2"/>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9"/>
            <p:cNvSpPr>
              <a:spLocks/>
            </p:cNvSpPr>
            <p:nvPr/>
          </p:nvSpPr>
          <p:spPr bwMode="auto">
            <a:xfrm>
              <a:off x="1656554" y="2258480"/>
              <a:ext cx="258145" cy="258145"/>
            </a:xfrm>
            <a:custGeom>
              <a:avLst/>
              <a:gdLst>
                <a:gd name="T0" fmla="*/ 8 w 8"/>
                <a:gd name="T1" fmla="*/ 0 h 8"/>
                <a:gd name="T2" fmla="*/ 5 w 8"/>
                <a:gd name="T3" fmla="*/ 2 h 8"/>
                <a:gd name="T4" fmla="*/ 2 w 8"/>
                <a:gd name="T5" fmla="*/ 2 h 8"/>
                <a:gd name="T6" fmla="*/ 2 w 8"/>
                <a:gd name="T7" fmla="*/ 0 h 8"/>
                <a:gd name="T8" fmla="*/ 0 w 8"/>
                <a:gd name="T9" fmla="*/ 4 h 8"/>
                <a:gd name="T10" fmla="*/ 2 w 8"/>
                <a:gd name="T11" fmla="*/ 8 h 8"/>
                <a:gd name="T12" fmla="*/ 2 w 8"/>
                <a:gd name="T13" fmla="*/ 6 h 8"/>
                <a:gd name="T14" fmla="*/ 4 w 8"/>
                <a:gd name="T15" fmla="*/ 6 h 8"/>
                <a:gd name="T16" fmla="*/ 5 w 8"/>
                <a:gd name="T17" fmla="*/ 6 h 8"/>
                <a:gd name="T18" fmla="*/ 8 w 8"/>
                <a:gd name="T19" fmla="*/ 2 h 8"/>
                <a:gd name="T20" fmla="*/ 8 w 8"/>
                <a:gd name="T21"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8">
                  <a:moveTo>
                    <a:pt x="8" y="0"/>
                  </a:moveTo>
                  <a:cubicBezTo>
                    <a:pt x="8" y="0"/>
                    <a:pt x="8" y="2"/>
                    <a:pt x="5" y="2"/>
                  </a:cubicBezTo>
                  <a:cubicBezTo>
                    <a:pt x="2" y="2"/>
                    <a:pt x="2" y="2"/>
                    <a:pt x="2" y="2"/>
                  </a:cubicBezTo>
                  <a:cubicBezTo>
                    <a:pt x="2" y="0"/>
                    <a:pt x="2" y="0"/>
                    <a:pt x="2" y="0"/>
                  </a:cubicBezTo>
                  <a:cubicBezTo>
                    <a:pt x="0" y="4"/>
                    <a:pt x="0" y="4"/>
                    <a:pt x="0" y="4"/>
                  </a:cubicBezTo>
                  <a:cubicBezTo>
                    <a:pt x="2" y="8"/>
                    <a:pt x="2" y="8"/>
                    <a:pt x="2" y="8"/>
                  </a:cubicBezTo>
                  <a:cubicBezTo>
                    <a:pt x="2" y="6"/>
                    <a:pt x="2" y="6"/>
                    <a:pt x="2" y="6"/>
                  </a:cubicBezTo>
                  <a:cubicBezTo>
                    <a:pt x="4" y="6"/>
                    <a:pt x="4" y="6"/>
                    <a:pt x="4" y="6"/>
                  </a:cubicBezTo>
                  <a:cubicBezTo>
                    <a:pt x="4" y="6"/>
                    <a:pt x="5" y="6"/>
                    <a:pt x="5" y="6"/>
                  </a:cubicBezTo>
                  <a:cubicBezTo>
                    <a:pt x="8" y="2"/>
                    <a:pt x="8" y="2"/>
                    <a:pt x="8" y="2"/>
                  </a:cubicBezTo>
                  <a:cubicBezTo>
                    <a:pt x="8" y="2"/>
                    <a:pt x="8" y="1"/>
                    <a:pt x="8" y="0"/>
                  </a:cubicBez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10"/>
            <p:cNvSpPr>
              <a:spLocks/>
            </p:cNvSpPr>
            <p:nvPr/>
          </p:nvSpPr>
          <p:spPr bwMode="auto">
            <a:xfrm>
              <a:off x="1425582" y="2326408"/>
              <a:ext cx="190209" cy="122281"/>
            </a:xfrm>
            <a:custGeom>
              <a:avLst/>
              <a:gdLst>
                <a:gd name="T0" fmla="*/ 6 w 6"/>
                <a:gd name="T1" fmla="*/ 0 h 4"/>
                <a:gd name="T2" fmla="*/ 2 w 6"/>
                <a:gd name="T3" fmla="*/ 0 h 4"/>
                <a:gd name="T4" fmla="*/ 2 w 6"/>
                <a:gd name="T5" fmla="*/ 4 h 4"/>
                <a:gd name="T6" fmla="*/ 6 w 6"/>
                <a:gd name="T7" fmla="*/ 4 h 4"/>
                <a:gd name="T8" fmla="*/ 6 w 6"/>
                <a:gd name="T9" fmla="*/ 0 h 4"/>
              </a:gdLst>
              <a:ahLst/>
              <a:cxnLst>
                <a:cxn ang="0">
                  <a:pos x="T0" y="T1"/>
                </a:cxn>
                <a:cxn ang="0">
                  <a:pos x="T2" y="T3"/>
                </a:cxn>
                <a:cxn ang="0">
                  <a:pos x="T4" y="T5"/>
                </a:cxn>
                <a:cxn ang="0">
                  <a:pos x="T6" y="T7"/>
                </a:cxn>
                <a:cxn ang="0">
                  <a:pos x="T8" y="T9"/>
                </a:cxn>
              </a:cxnLst>
              <a:rect l="0" t="0" r="r" b="b"/>
              <a:pathLst>
                <a:path w="6" h="4">
                  <a:moveTo>
                    <a:pt x="6" y="0"/>
                  </a:moveTo>
                  <a:cubicBezTo>
                    <a:pt x="2" y="0"/>
                    <a:pt x="2" y="0"/>
                    <a:pt x="2" y="0"/>
                  </a:cubicBezTo>
                  <a:cubicBezTo>
                    <a:pt x="2" y="0"/>
                    <a:pt x="0" y="3"/>
                    <a:pt x="2" y="4"/>
                  </a:cubicBezTo>
                  <a:cubicBezTo>
                    <a:pt x="6" y="4"/>
                    <a:pt x="6" y="4"/>
                    <a:pt x="6" y="4"/>
                  </a:cubicBezTo>
                  <a:lnTo>
                    <a:pt x="6" y="0"/>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11"/>
            <p:cNvSpPr>
              <a:spLocks/>
            </p:cNvSpPr>
            <p:nvPr/>
          </p:nvSpPr>
          <p:spPr bwMode="auto">
            <a:xfrm>
              <a:off x="1330482" y="2163372"/>
              <a:ext cx="190209" cy="285317"/>
            </a:xfrm>
            <a:custGeom>
              <a:avLst/>
              <a:gdLst>
                <a:gd name="T0" fmla="*/ 4 w 6"/>
                <a:gd name="T1" fmla="*/ 9 h 9"/>
                <a:gd name="T2" fmla="*/ 4 w 6"/>
                <a:gd name="T3" fmla="*/ 5 h 9"/>
                <a:gd name="T4" fmla="*/ 5 w 6"/>
                <a:gd name="T5" fmla="*/ 3 h 9"/>
                <a:gd name="T6" fmla="*/ 6 w 6"/>
                <a:gd name="T7" fmla="*/ 4 h 9"/>
                <a:gd name="T8" fmla="*/ 5 w 6"/>
                <a:gd name="T9" fmla="*/ 0 h 9"/>
                <a:gd name="T10" fmla="*/ 0 w 6"/>
                <a:gd name="T11" fmla="*/ 0 h 9"/>
                <a:gd name="T12" fmla="*/ 1 w 6"/>
                <a:gd name="T13" fmla="*/ 1 h 9"/>
                <a:gd name="T14" fmla="*/ 0 w 6"/>
                <a:gd name="T15" fmla="*/ 3 h 9"/>
                <a:gd name="T16" fmla="*/ 1 w 6"/>
                <a:gd name="T17" fmla="*/ 4 h 9"/>
                <a:gd name="T18" fmla="*/ 3 w 6"/>
                <a:gd name="T19" fmla="*/ 8 h 9"/>
                <a:gd name="T20" fmla="*/ 4 w 6"/>
                <a:gd name="T21"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9">
                  <a:moveTo>
                    <a:pt x="4" y="9"/>
                  </a:moveTo>
                  <a:cubicBezTo>
                    <a:pt x="4" y="9"/>
                    <a:pt x="3" y="8"/>
                    <a:pt x="4" y="5"/>
                  </a:cubicBezTo>
                  <a:cubicBezTo>
                    <a:pt x="5" y="3"/>
                    <a:pt x="5" y="3"/>
                    <a:pt x="5" y="3"/>
                  </a:cubicBezTo>
                  <a:cubicBezTo>
                    <a:pt x="6" y="4"/>
                    <a:pt x="6" y="4"/>
                    <a:pt x="6" y="4"/>
                  </a:cubicBezTo>
                  <a:cubicBezTo>
                    <a:pt x="5" y="0"/>
                    <a:pt x="5" y="0"/>
                    <a:pt x="5" y="0"/>
                  </a:cubicBezTo>
                  <a:cubicBezTo>
                    <a:pt x="0" y="0"/>
                    <a:pt x="0" y="0"/>
                    <a:pt x="0" y="0"/>
                  </a:cubicBezTo>
                  <a:cubicBezTo>
                    <a:pt x="1" y="1"/>
                    <a:pt x="1" y="1"/>
                    <a:pt x="1" y="1"/>
                  </a:cubicBezTo>
                  <a:cubicBezTo>
                    <a:pt x="0" y="3"/>
                    <a:pt x="0" y="3"/>
                    <a:pt x="0" y="3"/>
                  </a:cubicBezTo>
                  <a:cubicBezTo>
                    <a:pt x="0" y="3"/>
                    <a:pt x="0" y="3"/>
                    <a:pt x="1" y="4"/>
                  </a:cubicBezTo>
                  <a:cubicBezTo>
                    <a:pt x="3" y="8"/>
                    <a:pt x="3" y="8"/>
                    <a:pt x="3" y="8"/>
                  </a:cubicBezTo>
                  <a:cubicBezTo>
                    <a:pt x="3" y="8"/>
                    <a:pt x="3" y="9"/>
                    <a:pt x="4" y="9"/>
                  </a:cubicBez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12"/>
            <p:cNvSpPr>
              <a:spLocks/>
            </p:cNvSpPr>
            <p:nvPr/>
          </p:nvSpPr>
          <p:spPr bwMode="auto">
            <a:xfrm>
              <a:off x="1425582" y="1973163"/>
              <a:ext cx="190209" cy="190209"/>
            </a:xfrm>
            <a:custGeom>
              <a:avLst/>
              <a:gdLst>
                <a:gd name="T0" fmla="*/ 4 w 6"/>
                <a:gd name="T1" fmla="*/ 6 h 6"/>
                <a:gd name="T2" fmla="*/ 6 w 6"/>
                <a:gd name="T3" fmla="*/ 3 h 6"/>
                <a:gd name="T4" fmla="*/ 2 w 6"/>
                <a:gd name="T5" fmla="*/ 1 h 6"/>
                <a:gd name="T6" fmla="*/ 0 w 6"/>
                <a:gd name="T7" fmla="*/ 4 h 6"/>
                <a:gd name="T8" fmla="*/ 4 w 6"/>
                <a:gd name="T9" fmla="*/ 6 h 6"/>
              </a:gdLst>
              <a:ahLst/>
              <a:cxnLst>
                <a:cxn ang="0">
                  <a:pos x="T0" y="T1"/>
                </a:cxn>
                <a:cxn ang="0">
                  <a:pos x="T2" y="T3"/>
                </a:cxn>
                <a:cxn ang="0">
                  <a:pos x="T4" y="T5"/>
                </a:cxn>
                <a:cxn ang="0">
                  <a:pos x="T6" y="T7"/>
                </a:cxn>
                <a:cxn ang="0">
                  <a:pos x="T8" y="T9"/>
                </a:cxn>
              </a:cxnLst>
              <a:rect l="0" t="0" r="r" b="b"/>
              <a:pathLst>
                <a:path w="6" h="6">
                  <a:moveTo>
                    <a:pt x="4" y="6"/>
                  </a:moveTo>
                  <a:cubicBezTo>
                    <a:pt x="6" y="3"/>
                    <a:pt x="6" y="3"/>
                    <a:pt x="6" y="3"/>
                  </a:cubicBezTo>
                  <a:cubicBezTo>
                    <a:pt x="6" y="3"/>
                    <a:pt x="4" y="0"/>
                    <a:pt x="2" y="1"/>
                  </a:cubicBezTo>
                  <a:cubicBezTo>
                    <a:pt x="0" y="4"/>
                    <a:pt x="0" y="4"/>
                    <a:pt x="0" y="4"/>
                  </a:cubicBezTo>
                  <a:lnTo>
                    <a:pt x="4" y="6"/>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13"/>
            <p:cNvSpPr>
              <a:spLocks/>
            </p:cNvSpPr>
            <p:nvPr/>
          </p:nvSpPr>
          <p:spPr bwMode="auto">
            <a:xfrm>
              <a:off x="1493518" y="1932408"/>
              <a:ext cx="326072" cy="190209"/>
            </a:xfrm>
            <a:custGeom>
              <a:avLst/>
              <a:gdLst>
                <a:gd name="T0" fmla="*/ 0 w 10"/>
                <a:gd name="T1" fmla="*/ 1 h 6"/>
                <a:gd name="T2" fmla="*/ 4 w 10"/>
                <a:gd name="T3" fmla="*/ 3 h 6"/>
                <a:gd name="T4" fmla="*/ 5 w 10"/>
                <a:gd name="T5" fmla="*/ 5 h 6"/>
                <a:gd name="T6" fmla="*/ 4 w 10"/>
                <a:gd name="T7" fmla="*/ 6 h 6"/>
                <a:gd name="T8" fmla="*/ 8 w 10"/>
                <a:gd name="T9" fmla="*/ 6 h 6"/>
                <a:gd name="T10" fmla="*/ 10 w 10"/>
                <a:gd name="T11" fmla="*/ 2 h 6"/>
                <a:gd name="T12" fmla="*/ 9 w 10"/>
                <a:gd name="T13" fmla="*/ 3 h 6"/>
                <a:gd name="T14" fmla="*/ 8 w 10"/>
                <a:gd name="T15" fmla="*/ 1 h 6"/>
                <a:gd name="T16" fmla="*/ 7 w 10"/>
                <a:gd name="T17" fmla="*/ 1 h 6"/>
                <a:gd name="T18" fmla="*/ 2 w 10"/>
                <a:gd name="T19" fmla="*/ 1 h 6"/>
                <a:gd name="T20" fmla="*/ 0 w 10"/>
                <a:gd name="T21"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6">
                  <a:moveTo>
                    <a:pt x="0" y="1"/>
                  </a:moveTo>
                  <a:cubicBezTo>
                    <a:pt x="0" y="1"/>
                    <a:pt x="2" y="0"/>
                    <a:pt x="4" y="3"/>
                  </a:cubicBezTo>
                  <a:cubicBezTo>
                    <a:pt x="5" y="5"/>
                    <a:pt x="5" y="5"/>
                    <a:pt x="5" y="5"/>
                  </a:cubicBezTo>
                  <a:cubicBezTo>
                    <a:pt x="4" y="6"/>
                    <a:pt x="4" y="6"/>
                    <a:pt x="4" y="6"/>
                  </a:cubicBezTo>
                  <a:cubicBezTo>
                    <a:pt x="8" y="6"/>
                    <a:pt x="8" y="6"/>
                    <a:pt x="8" y="6"/>
                  </a:cubicBezTo>
                  <a:cubicBezTo>
                    <a:pt x="10" y="2"/>
                    <a:pt x="10" y="2"/>
                    <a:pt x="10" y="2"/>
                  </a:cubicBezTo>
                  <a:cubicBezTo>
                    <a:pt x="9" y="3"/>
                    <a:pt x="9" y="3"/>
                    <a:pt x="9" y="3"/>
                  </a:cubicBezTo>
                  <a:cubicBezTo>
                    <a:pt x="8" y="1"/>
                    <a:pt x="8" y="1"/>
                    <a:pt x="8" y="1"/>
                  </a:cubicBezTo>
                  <a:cubicBezTo>
                    <a:pt x="8" y="1"/>
                    <a:pt x="8" y="1"/>
                    <a:pt x="7" y="1"/>
                  </a:cubicBezTo>
                  <a:cubicBezTo>
                    <a:pt x="2" y="1"/>
                    <a:pt x="2" y="1"/>
                    <a:pt x="2" y="1"/>
                  </a:cubicBezTo>
                  <a:cubicBezTo>
                    <a:pt x="2" y="1"/>
                    <a:pt x="1" y="0"/>
                    <a:pt x="0" y="1"/>
                  </a:cubicBez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79" name="组合 78"/>
            <p:cNvGrpSpPr/>
            <p:nvPr/>
          </p:nvGrpSpPr>
          <p:grpSpPr>
            <a:xfrm>
              <a:off x="1496233" y="3682335"/>
              <a:ext cx="639075" cy="2278127"/>
              <a:chOff x="1271464" y="4005064"/>
              <a:chExt cx="639075" cy="2278127"/>
            </a:xfrm>
          </p:grpSpPr>
          <p:grpSp>
            <p:nvGrpSpPr>
              <p:cNvPr id="80" name="组合 79"/>
              <p:cNvGrpSpPr/>
              <p:nvPr/>
            </p:nvGrpSpPr>
            <p:grpSpPr>
              <a:xfrm>
                <a:off x="1271464" y="4005064"/>
                <a:ext cx="216024" cy="2217008"/>
                <a:chOff x="729891" y="4005064"/>
                <a:chExt cx="216024" cy="2217008"/>
              </a:xfrm>
            </p:grpSpPr>
            <p:sp>
              <p:nvSpPr>
                <p:cNvPr id="82" name="任意多边形 81"/>
                <p:cNvSpPr/>
                <p:nvPr/>
              </p:nvSpPr>
              <p:spPr>
                <a:xfrm>
                  <a:off x="729891" y="4005064"/>
                  <a:ext cx="216024" cy="216024"/>
                </a:xfrm>
                <a:custGeom>
                  <a:avLst/>
                  <a:gdLst>
                    <a:gd name="connsiteX0" fmla="*/ 394146 w 788294"/>
                    <a:gd name="connsiteY0" fmla="*/ 142750 h 788294"/>
                    <a:gd name="connsiteX1" fmla="*/ 142750 w 788294"/>
                    <a:gd name="connsiteY1" fmla="*/ 394146 h 788294"/>
                    <a:gd name="connsiteX2" fmla="*/ 394146 w 788294"/>
                    <a:gd name="connsiteY2" fmla="*/ 645542 h 788294"/>
                    <a:gd name="connsiteX3" fmla="*/ 645542 w 788294"/>
                    <a:gd name="connsiteY3" fmla="*/ 394146 h 788294"/>
                    <a:gd name="connsiteX4" fmla="*/ 394146 w 788294"/>
                    <a:gd name="connsiteY4" fmla="*/ 142750 h 788294"/>
                    <a:gd name="connsiteX5" fmla="*/ 394147 w 788294"/>
                    <a:gd name="connsiteY5" fmla="*/ 0 h 788294"/>
                    <a:gd name="connsiteX6" fmla="*/ 788294 w 788294"/>
                    <a:gd name="connsiteY6" fmla="*/ 394147 h 788294"/>
                    <a:gd name="connsiteX7" fmla="*/ 394147 w 788294"/>
                    <a:gd name="connsiteY7" fmla="*/ 788294 h 788294"/>
                    <a:gd name="connsiteX8" fmla="*/ 0 w 788294"/>
                    <a:gd name="connsiteY8" fmla="*/ 394147 h 788294"/>
                    <a:gd name="connsiteX9" fmla="*/ 394147 w 788294"/>
                    <a:gd name="connsiteY9" fmla="*/ 0 h 788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8294" h="788294">
                      <a:moveTo>
                        <a:pt x="394146" y="142750"/>
                      </a:moveTo>
                      <a:cubicBezTo>
                        <a:pt x="255304" y="142750"/>
                        <a:pt x="142750" y="255304"/>
                        <a:pt x="142750" y="394146"/>
                      </a:cubicBezTo>
                      <a:cubicBezTo>
                        <a:pt x="142750" y="532988"/>
                        <a:pt x="255304" y="645542"/>
                        <a:pt x="394146" y="645542"/>
                      </a:cubicBezTo>
                      <a:cubicBezTo>
                        <a:pt x="532988" y="645542"/>
                        <a:pt x="645542" y="532988"/>
                        <a:pt x="645542" y="394146"/>
                      </a:cubicBezTo>
                      <a:cubicBezTo>
                        <a:pt x="645542" y="255304"/>
                        <a:pt x="532988" y="142750"/>
                        <a:pt x="394146" y="142750"/>
                      </a:cubicBezTo>
                      <a:close/>
                      <a:moveTo>
                        <a:pt x="394147" y="0"/>
                      </a:moveTo>
                      <a:cubicBezTo>
                        <a:pt x="611828" y="0"/>
                        <a:pt x="788294" y="176466"/>
                        <a:pt x="788294" y="394147"/>
                      </a:cubicBezTo>
                      <a:cubicBezTo>
                        <a:pt x="788294" y="611828"/>
                        <a:pt x="611828" y="788294"/>
                        <a:pt x="394147" y="788294"/>
                      </a:cubicBezTo>
                      <a:cubicBezTo>
                        <a:pt x="176466" y="788294"/>
                        <a:pt x="0" y="611828"/>
                        <a:pt x="0" y="394147"/>
                      </a:cubicBezTo>
                      <a:cubicBezTo>
                        <a:pt x="0" y="176466"/>
                        <a:pt x="176466" y="0"/>
                        <a:pt x="394147" y="0"/>
                      </a:cubicBezTo>
                      <a:close/>
                    </a:path>
                  </a:pathLst>
                </a:custGeom>
                <a:solidFill>
                  <a:srgbClr val="B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cxnSp>
              <p:nvCxnSpPr>
                <p:cNvPr id="83" name="直接连接符 82"/>
                <p:cNvCxnSpPr/>
                <p:nvPr/>
              </p:nvCxnSpPr>
              <p:spPr>
                <a:xfrm>
                  <a:off x="837903" y="4205848"/>
                  <a:ext cx="0" cy="2016224"/>
                </a:xfrm>
                <a:prstGeom prst="line">
                  <a:avLst/>
                </a:prstGeom>
                <a:ln w="19050">
                  <a:solidFill>
                    <a:srgbClr val="BC0000"/>
                  </a:solidFill>
                  <a:prstDash val="dash"/>
                </a:ln>
              </p:spPr>
              <p:style>
                <a:lnRef idx="1">
                  <a:schemeClr val="accent1"/>
                </a:lnRef>
                <a:fillRef idx="0">
                  <a:schemeClr val="accent1"/>
                </a:fillRef>
                <a:effectRef idx="0">
                  <a:schemeClr val="accent1"/>
                </a:effectRef>
                <a:fontRef idx="minor">
                  <a:schemeClr val="tx1"/>
                </a:fontRef>
              </p:style>
            </p:cxnSp>
          </p:grpSp>
          <p:sp>
            <p:nvSpPr>
              <p:cNvPr id="81" name="矩形 80"/>
              <p:cNvSpPr/>
              <p:nvPr/>
            </p:nvSpPr>
            <p:spPr>
              <a:xfrm>
                <a:off x="1487248" y="4221088"/>
                <a:ext cx="423291" cy="2062103"/>
              </a:xfrm>
              <a:prstGeom prst="rect">
                <a:avLst/>
              </a:prstGeom>
            </p:spPr>
            <p:txBody>
              <a:bodyPr wrap="square">
                <a:spAutoFit/>
              </a:bodyPr>
              <a:lstStyle/>
              <a:p>
                <a:pPr lvl="0"/>
                <a:r>
                  <a:rPr lang="zh-CN" altLang="en-US" sz="1600" dirty="0">
                    <a:solidFill>
                      <a:prstClr val="black"/>
                    </a:solidFill>
                    <a:latin typeface="微软雅黑" panose="020B0503020204020204" pitchFamily="34" charset="-122"/>
                    <a:ea typeface="微软雅黑" panose="020B0503020204020204" pitchFamily="34" charset="-122"/>
                  </a:rPr>
                  <a:t>点击此处添加内容</a:t>
                </a:r>
              </a:p>
            </p:txBody>
          </p:sp>
        </p:grpSp>
      </p:grpSp>
    </p:spTree>
    <p:extLst>
      <p:ext uri="{BB962C8B-B14F-4D97-AF65-F5344CB8AC3E}">
        <p14:creationId xmlns:p14="http://schemas.microsoft.com/office/powerpoint/2010/main" val="4024229243"/>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70"/>
                                        </p:tgtEl>
                                        <p:attrNameLst>
                                          <p:attrName>style.visibility</p:attrName>
                                        </p:attrNameLst>
                                      </p:cBhvr>
                                      <p:to>
                                        <p:strVal val="visible"/>
                                      </p:to>
                                    </p:set>
                                    <p:animEffect transition="in" filter="fade">
                                      <p:cBhvr>
                                        <p:cTn id="11" dur="500"/>
                                        <p:tgtEl>
                                          <p:spTgt spid="70"/>
                                        </p:tgtEl>
                                      </p:cBhvr>
                                    </p:animEffect>
                                    <p:anim calcmode="lin" valueType="num">
                                      <p:cBhvr>
                                        <p:cTn id="12" dur="500" fill="hold"/>
                                        <p:tgtEl>
                                          <p:spTgt spid="70"/>
                                        </p:tgtEl>
                                        <p:attrNameLst>
                                          <p:attrName>ppt_x</p:attrName>
                                        </p:attrNameLst>
                                      </p:cBhvr>
                                      <p:tavLst>
                                        <p:tav tm="0">
                                          <p:val>
                                            <p:strVal val="#ppt_x"/>
                                          </p:val>
                                        </p:tav>
                                        <p:tav tm="100000">
                                          <p:val>
                                            <p:strVal val="#ppt_x"/>
                                          </p:val>
                                        </p:tav>
                                      </p:tavLst>
                                    </p:anim>
                                    <p:anim calcmode="lin" valueType="num">
                                      <p:cBhvr>
                                        <p:cTn id="13" dur="500" fill="hold"/>
                                        <p:tgtEl>
                                          <p:spTgt spid="70"/>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500"/>
                                        <p:tgtEl>
                                          <p:spTgt spid="24"/>
                                        </p:tgtEl>
                                      </p:cBhvr>
                                    </p:animEffect>
                                    <p:anim calcmode="lin" valueType="num">
                                      <p:cBhvr>
                                        <p:cTn id="18" dur="500" fill="hold"/>
                                        <p:tgtEl>
                                          <p:spTgt spid="24"/>
                                        </p:tgtEl>
                                        <p:attrNameLst>
                                          <p:attrName>ppt_x</p:attrName>
                                        </p:attrNameLst>
                                      </p:cBhvr>
                                      <p:tavLst>
                                        <p:tav tm="0">
                                          <p:val>
                                            <p:strVal val="#ppt_x"/>
                                          </p:val>
                                        </p:tav>
                                        <p:tav tm="100000">
                                          <p:val>
                                            <p:strVal val="#ppt_x"/>
                                          </p:val>
                                        </p:tav>
                                      </p:tavLst>
                                    </p:anim>
                                    <p:anim calcmode="lin" valueType="num">
                                      <p:cBhvr>
                                        <p:cTn id="19" dur="500" fill="hold"/>
                                        <p:tgtEl>
                                          <p:spTgt spid="24"/>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42" presetClass="entr" presetSubtype="0" fill="hold" nodeType="after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fade">
                                      <p:cBhvr>
                                        <p:cTn id="23" dur="500"/>
                                        <p:tgtEl>
                                          <p:spTgt spid="33"/>
                                        </p:tgtEl>
                                      </p:cBhvr>
                                    </p:animEffect>
                                    <p:anim calcmode="lin" valueType="num">
                                      <p:cBhvr>
                                        <p:cTn id="24" dur="500" fill="hold"/>
                                        <p:tgtEl>
                                          <p:spTgt spid="33"/>
                                        </p:tgtEl>
                                        <p:attrNameLst>
                                          <p:attrName>ppt_x</p:attrName>
                                        </p:attrNameLst>
                                      </p:cBhvr>
                                      <p:tavLst>
                                        <p:tav tm="0">
                                          <p:val>
                                            <p:strVal val="#ppt_x"/>
                                          </p:val>
                                        </p:tav>
                                        <p:tav tm="100000">
                                          <p:val>
                                            <p:strVal val="#ppt_x"/>
                                          </p:val>
                                        </p:tav>
                                      </p:tavLst>
                                    </p:anim>
                                    <p:anim calcmode="lin" valueType="num">
                                      <p:cBhvr>
                                        <p:cTn id="25" dur="500" fill="hold"/>
                                        <p:tgtEl>
                                          <p:spTgt spid="33"/>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2" presetClass="entr" presetSubtype="0" fill="hold" nodeType="afterEffect">
                                  <p:stCondLst>
                                    <p:cond delay="0"/>
                                  </p:stCondLst>
                                  <p:childTnLst>
                                    <p:set>
                                      <p:cBhvr>
                                        <p:cTn id="28" dur="1" fill="hold">
                                          <p:stCondLst>
                                            <p:cond delay="0"/>
                                          </p:stCondLst>
                                        </p:cTn>
                                        <p:tgtEl>
                                          <p:spTgt spid="42"/>
                                        </p:tgtEl>
                                        <p:attrNameLst>
                                          <p:attrName>style.visibility</p:attrName>
                                        </p:attrNameLst>
                                      </p:cBhvr>
                                      <p:to>
                                        <p:strVal val="visible"/>
                                      </p:to>
                                    </p:set>
                                    <p:animEffect transition="in" filter="fade">
                                      <p:cBhvr>
                                        <p:cTn id="29" dur="500"/>
                                        <p:tgtEl>
                                          <p:spTgt spid="42"/>
                                        </p:tgtEl>
                                      </p:cBhvr>
                                    </p:animEffect>
                                    <p:anim calcmode="lin" valueType="num">
                                      <p:cBhvr>
                                        <p:cTn id="30" dur="500" fill="hold"/>
                                        <p:tgtEl>
                                          <p:spTgt spid="42"/>
                                        </p:tgtEl>
                                        <p:attrNameLst>
                                          <p:attrName>ppt_x</p:attrName>
                                        </p:attrNameLst>
                                      </p:cBhvr>
                                      <p:tavLst>
                                        <p:tav tm="0">
                                          <p:val>
                                            <p:strVal val="#ppt_x"/>
                                          </p:val>
                                        </p:tav>
                                        <p:tav tm="100000">
                                          <p:val>
                                            <p:strVal val="#ppt_x"/>
                                          </p:val>
                                        </p:tav>
                                      </p:tavLst>
                                    </p:anim>
                                    <p:anim calcmode="lin" valueType="num">
                                      <p:cBhvr>
                                        <p:cTn id="31" dur="500" fill="hold"/>
                                        <p:tgtEl>
                                          <p:spTgt spid="42"/>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42" presetClass="entr" presetSubtype="0" fill="hold" nodeType="afterEffect">
                                  <p:stCondLst>
                                    <p:cond delay="0"/>
                                  </p:stCondLst>
                                  <p:childTnLst>
                                    <p:set>
                                      <p:cBhvr>
                                        <p:cTn id="34" dur="1" fill="hold">
                                          <p:stCondLst>
                                            <p:cond delay="0"/>
                                          </p:stCondLst>
                                        </p:cTn>
                                        <p:tgtEl>
                                          <p:spTgt spid="52"/>
                                        </p:tgtEl>
                                        <p:attrNameLst>
                                          <p:attrName>style.visibility</p:attrName>
                                        </p:attrNameLst>
                                      </p:cBhvr>
                                      <p:to>
                                        <p:strVal val="visible"/>
                                      </p:to>
                                    </p:set>
                                    <p:animEffect transition="in" filter="fade">
                                      <p:cBhvr>
                                        <p:cTn id="35" dur="500"/>
                                        <p:tgtEl>
                                          <p:spTgt spid="52"/>
                                        </p:tgtEl>
                                      </p:cBhvr>
                                    </p:animEffect>
                                    <p:anim calcmode="lin" valueType="num">
                                      <p:cBhvr>
                                        <p:cTn id="36" dur="500" fill="hold"/>
                                        <p:tgtEl>
                                          <p:spTgt spid="52"/>
                                        </p:tgtEl>
                                        <p:attrNameLst>
                                          <p:attrName>ppt_x</p:attrName>
                                        </p:attrNameLst>
                                      </p:cBhvr>
                                      <p:tavLst>
                                        <p:tav tm="0">
                                          <p:val>
                                            <p:strVal val="#ppt_x"/>
                                          </p:val>
                                        </p:tav>
                                        <p:tav tm="100000">
                                          <p:val>
                                            <p:strVal val="#ppt_x"/>
                                          </p:val>
                                        </p:tav>
                                      </p:tavLst>
                                    </p:anim>
                                    <p:anim calcmode="lin" valueType="num">
                                      <p:cBhvr>
                                        <p:cTn id="37" dur="500" fill="hold"/>
                                        <p:tgtEl>
                                          <p:spTgt spid="52"/>
                                        </p:tgtEl>
                                        <p:attrNameLst>
                                          <p:attrName>ppt_y</p:attrName>
                                        </p:attrNameLst>
                                      </p:cBhvr>
                                      <p:tavLst>
                                        <p:tav tm="0">
                                          <p:val>
                                            <p:strVal val="#ppt_y+.1"/>
                                          </p:val>
                                        </p:tav>
                                        <p:tav tm="100000">
                                          <p:val>
                                            <p:strVal val="#ppt_y"/>
                                          </p:val>
                                        </p:tav>
                                      </p:tavLst>
                                    </p:anim>
                                  </p:childTnLst>
                                </p:cTn>
                              </p:par>
                            </p:childTnLst>
                          </p:cTn>
                        </p:par>
                        <p:par>
                          <p:cTn id="38" fill="hold">
                            <p:stCondLst>
                              <p:cond delay="3000"/>
                            </p:stCondLst>
                            <p:childTnLst>
                              <p:par>
                                <p:cTn id="39" presetID="42" presetClass="entr" presetSubtype="0" fill="hold" nodeType="afterEffect">
                                  <p:stCondLst>
                                    <p:cond delay="0"/>
                                  </p:stCondLst>
                                  <p:childTnLst>
                                    <p:set>
                                      <p:cBhvr>
                                        <p:cTn id="40" dur="1" fill="hold">
                                          <p:stCondLst>
                                            <p:cond delay="0"/>
                                          </p:stCondLst>
                                        </p:cTn>
                                        <p:tgtEl>
                                          <p:spTgt spid="61"/>
                                        </p:tgtEl>
                                        <p:attrNameLst>
                                          <p:attrName>style.visibility</p:attrName>
                                        </p:attrNameLst>
                                      </p:cBhvr>
                                      <p:to>
                                        <p:strVal val="visible"/>
                                      </p:to>
                                    </p:set>
                                    <p:animEffect transition="in" filter="fade">
                                      <p:cBhvr>
                                        <p:cTn id="41" dur="500"/>
                                        <p:tgtEl>
                                          <p:spTgt spid="61"/>
                                        </p:tgtEl>
                                      </p:cBhvr>
                                    </p:animEffect>
                                    <p:anim calcmode="lin" valueType="num">
                                      <p:cBhvr>
                                        <p:cTn id="42" dur="500" fill="hold"/>
                                        <p:tgtEl>
                                          <p:spTgt spid="61"/>
                                        </p:tgtEl>
                                        <p:attrNameLst>
                                          <p:attrName>ppt_x</p:attrName>
                                        </p:attrNameLst>
                                      </p:cBhvr>
                                      <p:tavLst>
                                        <p:tav tm="0">
                                          <p:val>
                                            <p:strVal val="#ppt_x"/>
                                          </p:val>
                                        </p:tav>
                                        <p:tav tm="100000">
                                          <p:val>
                                            <p:strVal val="#ppt_x"/>
                                          </p:val>
                                        </p:tav>
                                      </p:tavLst>
                                    </p:anim>
                                    <p:anim calcmode="lin" valueType="num">
                                      <p:cBhvr>
                                        <p:cTn id="43" dur="500" fill="hold"/>
                                        <p:tgtEl>
                                          <p:spTgt spid="6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3"/>
          <p:cNvSpPr>
            <a:spLocks noChangeArrowheads="1"/>
          </p:cNvSpPr>
          <p:nvPr/>
        </p:nvSpPr>
        <p:spPr bwMode="auto">
          <a:xfrm>
            <a:off x="668867" y="313151"/>
            <a:ext cx="233910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buFont typeface="Arial" panose="020B0604020202020204" pitchFamily="34" charset="0"/>
              <a:buNone/>
            </a:pPr>
            <a:r>
              <a:rPr lang="zh-CN" altLang="en-US" sz="2400" dirty="0">
                <a:latin typeface="Impact" panose="020B0806030902050204" pitchFamily="34" charset="0"/>
                <a:sym typeface="Impact" panose="020B0806030902050204" pitchFamily="34" charset="0"/>
              </a:rPr>
              <a:t>请在此添加标题</a:t>
            </a:r>
          </a:p>
        </p:txBody>
      </p:sp>
      <p:sp>
        <p:nvSpPr>
          <p:cNvPr id="5" name="矩形 4"/>
          <p:cNvSpPr/>
          <p:nvPr/>
        </p:nvSpPr>
        <p:spPr>
          <a:xfrm>
            <a:off x="11111787" y="3771185"/>
            <a:ext cx="50397" cy="169069"/>
          </a:xfrm>
          <a:prstGeom prst="rect">
            <a:avLst/>
          </a:prstGeom>
          <a:solidFill>
            <a:srgbClr val="A129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grpSp>
        <p:nvGrpSpPr>
          <p:cNvPr id="6" name="组合 5"/>
          <p:cNvGrpSpPr/>
          <p:nvPr/>
        </p:nvGrpSpPr>
        <p:grpSpPr>
          <a:xfrm>
            <a:off x="596436" y="3636649"/>
            <a:ext cx="10944224" cy="438144"/>
            <a:chOff x="623889" y="3209929"/>
            <a:chExt cx="10944224" cy="438144"/>
          </a:xfrm>
          <a:solidFill>
            <a:srgbClr val="C00000"/>
          </a:solidFill>
        </p:grpSpPr>
        <p:sp>
          <p:nvSpPr>
            <p:cNvPr id="7" name="矩形 6"/>
            <p:cNvSpPr/>
            <p:nvPr/>
          </p:nvSpPr>
          <p:spPr>
            <a:xfrm>
              <a:off x="623889" y="3344465"/>
              <a:ext cx="5039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8" name="矩形 7"/>
            <p:cNvSpPr/>
            <p:nvPr/>
          </p:nvSpPr>
          <p:spPr>
            <a:xfrm>
              <a:off x="717047" y="3344465"/>
              <a:ext cx="107093"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9" name="矩形 8"/>
            <p:cNvSpPr/>
            <p:nvPr/>
          </p:nvSpPr>
          <p:spPr>
            <a:xfrm>
              <a:off x="866901" y="3344465"/>
              <a:ext cx="19843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10" name="矩形 9"/>
            <p:cNvSpPr/>
            <p:nvPr/>
          </p:nvSpPr>
          <p:spPr>
            <a:xfrm>
              <a:off x="1108099" y="3344465"/>
              <a:ext cx="9613876"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11" name="矩形 10"/>
            <p:cNvSpPr/>
            <p:nvPr/>
          </p:nvSpPr>
          <p:spPr>
            <a:xfrm>
              <a:off x="10994902" y="3344465"/>
              <a:ext cx="107093"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12" name="矩形 11"/>
            <p:cNvSpPr/>
            <p:nvPr/>
          </p:nvSpPr>
          <p:spPr>
            <a:xfrm>
              <a:off x="10759220" y="3344465"/>
              <a:ext cx="19843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13" name="等腰三角形 12"/>
            <p:cNvSpPr/>
            <p:nvPr/>
          </p:nvSpPr>
          <p:spPr>
            <a:xfrm rot="5400000">
              <a:off x="11159803" y="3239763"/>
              <a:ext cx="438144" cy="37847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grpSp>
      <p:cxnSp>
        <p:nvCxnSpPr>
          <p:cNvPr id="14" name="肘形连接符 13"/>
          <p:cNvCxnSpPr>
            <a:stCxn id="16" idx="3"/>
            <a:endCxn id="19" idx="1"/>
          </p:cNvCxnSpPr>
          <p:nvPr/>
        </p:nvCxnSpPr>
        <p:spPr>
          <a:xfrm rot="5400000" flipH="1" flipV="1">
            <a:off x="1143167" y="2997446"/>
            <a:ext cx="752917" cy="291548"/>
          </a:xfrm>
          <a:prstGeom prst="bentConnector2">
            <a:avLst/>
          </a:prstGeom>
          <a:ln>
            <a:solidFill>
              <a:srgbClr val="D2323F"/>
            </a:solidFill>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1082303" y="3519678"/>
            <a:ext cx="583096" cy="676392"/>
            <a:chOff x="1109756" y="3090803"/>
            <a:chExt cx="583096" cy="676392"/>
          </a:xfrm>
          <a:solidFill>
            <a:srgbClr val="FFC000"/>
          </a:solidFill>
        </p:grpSpPr>
        <p:sp>
          <p:nvSpPr>
            <p:cNvPr id="16" name="六边形 15"/>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prstClr val="white"/>
                </a:solidFill>
              </a:endParaRPr>
            </a:p>
          </p:txBody>
        </p:sp>
        <p:sp>
          <p:nvSpPr>
            <p:cNvPr id="17" name="文本框 16"/>
            <p:cNvSpPr txBox="1"/>
            <p:nvPr/>
          </p:nvSpPr>
          <p:spPr>
            <a:xfrm>
              <a:off x="1115002" y="3298194"/>
              <a:ext cx="577850" cy="276999"/>
            </a:xfrm>
            <a:prstGeom prst="rect">
              <a:avLst/>
            </a:prstGeom>
            <a:grpFill/>
          </p:spPr>
          <p:txBody>
            <a:bodyPr wrap="square" rtlCol="0">
              <a:spAutoFit/>
            </a:bodyPr>
            <a:lstStyle/>
            <a:p>
              <a:pPr algn="ctr"/>
              <a:r>
                <a:rPr lang="en-US" altLang="zh-CN" sz="1200" b="1" dirty="0">
                  <a:solidFill>
                    <a:schemeClr val="bg1"/>
                  </a:solidFill>
                  <a:latin typeface="微软雅黑" panose="020B0503020204020204" pitchFamily="34" charset="-122"/>
                  <a:ea typeface="微软雅黑" panose="020B0503020204020204" pitchFamily="34" charset="-122"/>
                </a:rPr>
                <a:t>2008</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1665399" y="2328630"/>
            <a:ext cx="1413335" cy="999353"/>
            <a:chOff x="1853741" y="1952625"/>
            <a:chExt cx="1413335" cy="999353"/>
          </a:xfrm>
          <a:solidFill>
            <a:srgbClr val="FFC000"/>
          </a:solidFill>
        </p:grpSpPr>
        <p:sp>
          <p:nvSpPr>
            <p:cNvPr id="19" name="矩形 18"/>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20" name="文本框 19"/>
            <p:cNvSpPr txBox="1"/>
            <p:nvPr/>
          </p:nvSpPr>
          <p:spPr>
            <a:xfrm>
              <a:off x="1853742" y="1997871"/>
              <a:ext cx="1413334" cy="954107"/>
            </a:xfrm>
            <a:prstGeom prst="rect">
              <a:avLst/>
            </a:prstGeom>
            <a:grpFill/>
          </p:spPr>
          <p:txBody>
            <a:bodyPr wrap="square" rtlCol="0">
              <a:spAutoFit/>
            </a:bodyPr>
            <a:lstStyle/>
            <a:p>
              <a:pPr algn="just"/>
              <a:r>
                <a:rPr lang="zh-CN" altLang="en-US" sz="1400" dirty="0">
                  <a:gradFill flip="none" rotWithShape="1">
                    <a:gsLst>
                      <a:gs pos="0">
                        <a:prstClr val="white">
                          <a:shade val="30000"/>
                          <a:satMod val="115000"/>
                        </a:prstClr>
                      </a:gs>
                      <a:gs pos="50000">
                        <a:prstClr val="white">
                          <a:shade val="67500"/>
                          <a:satMod val="115000"/>
                        </a:prstClr>
                      </a:gs>
                      <a:gs pos="100000">
                        <a:prstClr val="white">
                          <a:shade val="100000"/>
                          <a:satMod val="115000"/>
                        </a:prstClr>
                      </a:gs>
                    </a:gsLst>
                    <a:lin ang="16200000" scaled="1"/>
                    <a:tileRect/>
                  </a:gradFill>
                  <a:latin typeface="微软雅黑" panose="020B0503020204020204" pitchFamily="34" charset="-122"/>
                  <a:ea typeface="微软雅黑" panose="020B0503020204020204" pitchFamily="34" charset="-122"/>
                </a:rPr>
                <a:t>       </a:t>
              </a:r>
              <a:r>
                <a:rPr lang="zh-CN" altLang="en-US" sz="1400" dirty="0">
                  <a:solidFill>
                    <a:schemeClr val="bg1"/>
                  </a:solidFill>
                  <a:latin typeface="微软雅黑" panose="020B0503020204020204" pitchFamily="34" charset="-122"/>
                  <a:ea typeface="微软雅黑" panose="020B0503020204020204" pitchFamily="34" charset="-122"/>
                </a:rPr>
                <a:t>在这里添加你的文字，图片也可以，记得加满哦。</a:t>
              </a:r>
            </a:p>
          </p:txBody>
        </p:sp>
      </p:grpSp>
      <p:cxnSp>
        <p:nvCxnSpPr>
          <p:cNvPr id="21" name="肘形连接符 20"/>
          <p:cNvCxnSpPr>
            <a:stCxn id="23" idx="3"/>
            <a:endCxn id="26" idx="1"/>
          </p:cNvCxnSpPr>
          <p:nvPr/>
        </p:nvCxnSpPr>
        <p:spPr>
          <a:xfrm rot="5400000" flipH="1" flipV="1">
            <a:off x="3723559" y="2997446"/>
            <a:ext cx="752917" cy="291548"/>
          </a:xfrm>
          <a:prstGeom prst="bentConnector2">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3662695" y="3519678"/>
            <a:ext cx="583096" cy="676392"/>
            <a:chOff x="1109756" y="3090803"/>
            <a:chExt cx="583096" cy="676392"/>
          </a:xfrm>
          <a:solidFill>
            <a:srgbClr val="C00000"/>
          </a:solidFill>
        </p:grpSpPr>
        <p:sp>
          <p:nvSpPr>
            <p:cNvPr id="23" name="六边形 22"/>
            <p:cNvSpPr/>
            <p:nvPr/>
          </p:nvSpPr>
          <p:spPr>
            <a:xfrm rot="5400000">
              <a:off x="1063108" y="3137451"/>
              <a:ext cx="676392" cy="583096"/>
            </a:xfrm>
            <a:prstGeom prst="hexagon">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prstClr val="white"/>
                </a:solidFill>
              </a:endParaRPr>
            </a:p>
          </p:txBody>
        </p:sp>
        <p:sp>
          <p:nvSpPr>
            <p:cNvPr id="24" name="文本框 23"/>
            <p:cNvSpPr txBox="1"/>
            <p:nvPr/>
          </p:nvSpPr>
          <p:spPr>
            <a:xfrm>
              <a:off x="1115002" y="3298194"/>
              <a:ext cx="577850" cy="276999"/>
            </a:xfrm>
            <a:prstGeom prst="rect">
              <a:avLst/>
            </a:prstGeom>
            <a:grpFill/>
            <a:ln>
              <a:solidFill>
                <a:srgbClr val="C00000"/>
              </a:solidFill>
            </a:ln>
          </p:spPr>
          <p:txBody>
            <a:bodyPr wrap="square" rtlCol="0">
              <a:spAutoFit/>
            </a:bodyPr>
            <a:lstStyle/>
            <a:p>
              <a:pPr algn="ctr"/>
              <a:r>
                <a:rPr lang="en-US" altLang="zh-CN" sz="1200" b="1" dirty="0">
                  <a:solidFill>
                    <a:schemeClr val="bg1"/>
                  </a:solidFill>
                  <a:latin typeface="微软雅黑" panose="020B0503020204020204" pitchFamily="34" charset="-122"/>
                  <a:ea typeface="微软雅黑" panose="020B0503020204020204" pitchFamily="34" charset="-122"/>
                </a:rPr>
                <a:t>2010</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4245791" y="2328630"/>
            <a:ext cx="1413335" cy="999353"/>
            <a:chOff x="1853741" y="1952625"/>
            <a:chExt cx="1413335" cy="999353"/>
          </a:xfrm>
          <a:solidFill>
            <a:srgbClr val="C00000"/>
          </a:solidFill>
        </p:grpSpPr>
        <p:sp>
          <p:nvSpPr>
            <p:cNvPr id="26" name="矩形 25"/>
            <p:cNvSpPr/>
            <p:nvPr/>
          </p:nvSpPr>
          <p:spPr>
            <a:xfrm>
              <a:off x="1853741" y="1952625"/>
              <a:ext cx="1413334" cy="876262"/>
            </a:xfrm>
            <a:prstGeom prst="rect">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prstClr val="white"/>
                </a:solidFill>
              </a:endParaRPr>
            </a:p>
          </p:txBody>
        </p:sp>
        <p:sp>
          <p:nvSpPr>
            <p:cNvPr id="27" name="文本框 26"/>
            <p:cNvSpPr txBox="1"/>
            <p:nvPr/>
          </p:nvSpPr>
          <p:spPr>
            <a:xfrm>
              <a:off x="1853742" y="1997871"/>
              <a:ext cx="1413334" cy="954107"/>
            </a:xfrm>
            <a:prstGeom prst="rect">
              <a:avLst/>
            </a:prstGeom>
            <a:grpFill/>
            <a:ln>
              <a:solidFill>
                <a:srgbClr val="C00000"/>
              </a:solidFill>
            </a:ln>
          </p:spPr>
          <p:txBody>
            <a:bodyPr wrap="square" rtlCol="0">
              <a:spAutoFit/>
            </a:bodyPr>
            <a:lstStyle/>
            <a:p>
              <a:pPr algn="just"/>
              <a:r>
                <a:rPr lang="zh-CN" altLang="en-US" sz="1400" dirty="0">
                  <a:solidFill>
                    <a:schemeClr val="bg1"/>
                  </a:solidFill>
                  <a:latin typeface="微软雅黑" panose="020B0503020204020204" pitchFamily="34" charset="-122"/>
                  <a:ea typeface="微软雅黑" panose="020B0503020204020204" pitchFamily="34" charset="-122"/>
                </a:rPr>
                <a:t>       在这里添加你的文字，图片也可以，记得加满哦。</a:t>
              </a:r>
            </a:p>
          </p:txBody>
        </p:sp>
      </p:grpSp>
      <p:cxnSp>
        <p:nvCxnSpPr>
          <p:cNvPr id="28" name="肘形连接符 27"/>
          <p:cNvCxnSpPr>
            <a:stCxn id="30" idx="3"/>
            <a:endCxn id="33" idx="1"/>
          </p:cNvCxnSpPr>
          <p:nvPr/>
        </p:nvCxnSpPr>
        <p:spPr>
          <a:xfrm rot="5400000" flipH="1" flipV="1">
            <a:off x="6303951" y="2997446"/>
            <a:ext cx="752917" cy="291548"/>
          </a:xfrm>
          <a:prstGeom prst="bentConnector2">
            <a:avLst/>
          </a:prstGeom>
          <a:ln>
            <a:solidFill>
              <a:srgbClr val="D2323F"/>
            </a:solidFill>
          </a:ln>
        </p:spPr>
        <p:style>
          <a:lnRef idx="1">
            <a:schemeClr val="accent1"/>
          </a:lnRef>
          <a:fillRef idx="0">
            <a:schemeClr val="accent1"/>
          </a:fillRef>
          <a:effectRef idx="0">
            <a:schemeClr val="accent1"/>
          </a:effectRef>
          <a:fontRef idx="minor">
            <a:schemeClr val="tx1"/>
          </a:fontRef>
        </p:style>
      </p:cxnSp>
      <p:grpSp>
        <p:nvGrpSpPr>
          <p:cNvPr id="29" name="组合 28"/>
          <p:cNvGrpSpPr/>
          <p:nvPr/>
        </p:nvGrpSpPr>
        <p:grpSpPr>
          <a:xfrm>
            <a:off x="6243087" y="3519678"/>
            <a:ext cx="583096" cy="676392"/>
            <a:chOff x="1109756" y="3090803"/>
            <a:chExt cx="583096" cy="676392"/>
          </a:xfrm>
          <a:solidFill>
            <a:srgbClr val="C00000"/>
          </a:solidFill>
        </p:grpSpPr>
        <p:sp>
          <p:nvSpPr>
            <p:cNvPr id="30" name="六边形 29"/>
            <p:cNvSpPr/>
            <p:nvPr/>
          </p:nvSpPr>
          <p:spPr>
            <a:xfrm rot="5400000">
              <a:off x="1063108" y="3137451"/>
              <a:ext cx="676392" cy="583096"/>
            </a:xfrm>
            <a:prstGeom prst="hexagon">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prstClr val="white"/>
                </a:solidFill>
              </a:endParaRPr>
            </a:p>
          </p:txBody>
        </p:sp>
        <p:sp>
          <p:nvSpPr>
            <p:cNvPr id="31" name="文本框 30"/>
            <p:cNvSpPr txBox="1"/>
            <p:nvPr/>
          </p:nvSpPr>
          <p:spPr>
            <a:xfrm>
              <a:off x="1115002" y="3298194"/>
              <a:ext cx="577850" cy="276999"/>
            </a:xfrm>
            <a:prstGeom prst="rect">
              <a:avLst/>
            </a:prstGeom>
            <a:grpFill/>
            <a:ln>
              <a:solidFill>
                <a:srgbClr val="C00000"/>
              </a:solidFill>
            </a:ln>
          </p:spPr>
          <p:txBody>
            <a:bodyPr wrap="square" rtlCol="0">
              <a:spAutoFit/>
            </a:bodyPr>
            <a:lstStyle/>
            <a:p>
              <a:pPr algn="ctr"/>
              <a:r>
                <a:rPr lang="en-US" altLang="zh-CN" sz="1200" b="1" dirty="0">
                  <a:solidFill>
                    <a:schemeClr val="bg1"/>
                  </a:solidFill>
                  <a:latin typeface="微软雅黑" panose="020B0503020204020204" pitchFamily="34" charset="-122"/>
                  <a:ea typeface="微软雅黑" panose="020B0503020204020204" pitchFamily="34" charset="-122"/>
                </a:rPr>
                <a:t>2012</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grpSp>
      <p:grpSp>
        <p:nvGrpSpPr>
          <p:cNvPr id="32" name="组合 31"/>
          <p:cNvGrpSpPr/>
          <p:nvPr/>
        </p:nvGrpSpPr>
        <p:grpSpPr>
          <a:xfrm>
            <a:off x="6826183" y="2328630"/>
            <a:ext cx="1413335" cy="999353"/>
            <a:chOff x="1853741" y="1952625"/>
            <a:chExt cx="1413335" cy="999353"/>
          </a:xfrm>
          <a:solidFill>
            <a:srgbClr val="C00000"/>
          </a:solidFill>
        </p:grpSpPr>
        <p:sp>
          <p:nvSpPr>
            <p:cNvPr id="33" name="矩形 32"/>
            <p:cNvSpPr/>
            <p:nvPr/>
          </p:nvSpPr>
          <p:spPr>
            <a:xfrm>
              <a:off x="1853741" y="1952625"/>
              <a:ext cx="1413334" cy="876262"/>
            </a:xfrm>
            <a:prstGeom prst="rect">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prstClr val="white"/>
                </a:solidFill>
              </a:endParaRPr>
            </a:p>
          </p:txBody>
        </p:sp>
        <p:sp>
          <p:nvSpPr>
            <p:cNvPr id="34" name="文本框 33"/>
            <p:cNvSpPr txBox="1"/>
            <p:nvPr/>
          </p:nvSpPr>
          <p:spPr>
            <a:xfrm>
              <a:off x="1853742" y="1997871"/>
              <a:ext cx="1413334" cy="954107"/>
            </a:xfrm>
            <a:prstGeom prst="rect">
              <a:avLst/>
            </a:prstGeom>
            <a:grpFill/>
            <a:ln>
              <a:solidFill>
                <a:srgbClr val="C00000"/>
              </a:solidFill>
            </a:ln>
          </p:spPr>
          <p:txBody>
            <a:bodyPr wrap="square" rtlCol="0">
              <a:spAutoFit/>
            </a:bodyPr>
            <a:lstStyle/>
            <a:p>
              <a:pPr algn="just"/>
              <a:r>
                <a:rPr lang="zh-CN" altLang="en-US" sz="1400" dirty="0">
                  <a:gradFill flip="none" rotWithShape="1">
                    <a:gsLst>
                      <a:gs pos="0">
                        <a:prstClr val="white">
                          <a:shade val="30000"/>
                          <a:satMod val="115000"/>
                        </a:prstClr>
                      </a:gs>
                      <a:gs pos="50000">
                        <a:prstClr val="white">
                          <a:shade val="67500"/>
                          <a:satMod val="115000"/>
                        </a:prstClr>
                      </a:gs>
                      <a:gs pos="100000">
                        <a:prstClr val="white">
                          <a:shade val="100000"/>
                          <a:satMod val="115000"/>
                        </a:prstClr>
                      </a:gs>
                    </a:gsLst>
                    <a:lin ang="16200000" scaled="1"/>
                    <a:tileRect/>
                  </a:gradFill>
                  <a:latin typeface="微软雅黑" panose="020B0503020204020204" pitchFamily="34" charset="-122"/>
                  <a:ea typeface="微软雅黑" panose="020B0503020204020204" pitchFamily="34" charset="-122"/>
                </a:rPr>
                <a:t>       </a:t>
              </a:r>
              <a:r>
                <a:rPr lang="zh-CN" altLang="en-US" sz="1400" dirty="0">
                  <a:solidFill>
                    <a:schemeClr val="bg1"/>
                  </a:solidFill>
                  <a:latin typeface="微软雅黑" panose="020B0503020204020204" pitchFamily="34" charset="-122"/>
                  <a:ea typeface="微软雅黑" panose="020B0503020204020204" pitchFamily="34" charset="-122"/>
                </a:rPr>
                <a:t>在这里添加你的文字，图片也可以，记得加满哦。</a:t>
              </a:r>
            </a:p>
          </p:txBody>
        </p:sp>
      </p:grpSp>
      <p:cxnSp>
        <p:nvCxnSpPr>
          <p:cNvPr id="35" name="肘形连接符 34"/>
          <p:cNvCxnSpPr>
            <a:stCxn id="37" idx="3"/>
            <a:endCxn id="40" idx="1"/>
          </p:cNvCxnSpPr>
          <p:nvPr/>
        </p:nvCxnSpPr>
        <p:spPr>
          <a:xfrm rot="5400000" flipH="1" flipV="1">
            <a:off x="8884343" y="2997446"/>
            <a:ext cx="752917" cy="291548"/>
          </a:xfrm>
          <a:prstGeom prst="bentConnector2">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36" name="组合 35"/>
          <p:cNvGrpSpPr/>
          <p:nvPr/>
        </p:nvGrpSpPr>
        <p:grpSpPr>
          <a:xfrm>
            <a:off x="8823479" y="3519678"/>
            <a:ext cx="583096" cy="676392"/>
            <a:chOff x="1109756" y="3090803"/>
            <a:chExt cx="583096" cy="676392"/>
          </a:xfrm>
          <a:solidFill>
            <a:srgbClr val="C00000"/>
          </a:solidFill>
        </p:grpSpPr>
        <p:sp>
          <p:nvSpPr>
            <p:cNvPr id="37" name="六边形 36"/>
            <p:cNvSpPr/>
            <p:nvPr/>
          </p:nvSpPr>
          <p:spPr>
            <a:xfrm rot="5400000">
              <a:off x="1063108" y="3137451"/>
              <a:ext cx="676392" cy="583096"/>
            </a:xfrm>
            <a:prstGeom prst="hexagon">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38" name="文本框 37"/>
            <p:cNvSpPr txBox="1"/>
            <p:nvPr/>
          </p:nvSpPr>
          <p:spPr>
            <a:xfrm>
              <a:off x="1115002" y="3298194"/>
              <a:ext cx="577850" cy="276999"/>
            </a:xfrm>
            <a:prstGeom prst="rect">
              <a:avLst/>
            </a:prstGeom>
            <a:grpFill/>
            <a:ln>
              <a:solidFill>
                <a:srgbClr val="C00000"/>
              </a:solidFill>
            </a:ln>
          </p:spPr>
          <p:txBody>
            <a:bodyPr wrap="square" rtlCol="0">
              <a:spAutoFit/>
            </a:bodyPr>
            <a:lstStyle/>
            <a:p>
              <a:pPr algn="ctr"/>
              <a:r>
                <a:rPr lang="en-US" altLang="zh-CN" sz="1200" b="1" dirty="0">
                  <a:solidFill>
                    <a:schemeClr val="bg1"/>
                  </a:solidFill>
                  <a:latin typeface="微软雅黑" panose="020B0503020204020204" pitchFamily="34" charset="-122"/>
                  <a:ea typeface="微软雅黑" panose="020B0503020204020204" pitchFamily="34" charset="-122"/>
                </a:rPr>
                <a:t>2014</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grpSp>
      <p:grpSp>
        <p:nvGrpSpPr>
          <p:cNvPr id="39" name="组合 38"/>
          <p:cNvGrpSpPr/>
          <p:nvPr/>
        </p:nvGrpSpPr>
        <p:grpSpPr>
          <a:xfrm>
            <a:off x="9406575" y="2328630"/>
            <a:ext cx="1413335" cy="999353"/>
            <a:chOff x="1853741" y="1952625"/>
            <a:chExt cx="1413335" cy="999353"/>
          </a:xfrm>
          <a:solidFill>
            <a:srgbClr val="C00000"/>
          </a:solidFill>
        </p:grpSpPr>
        <p:sp>
          <p:nvSpPr>
            <p:cNvPr id="40" name="矩形 39"/>
            <p:cNvSpPr/>
            <p:nvPr/>
          </p:nvSpPr>
          <p:spPr>
            <a:xfrm>
              <a:off x="1853741" y="1952625"/>
              <a:ext cx="1413334" cy="876262"/>
            </a:xfrm>
            <a:prstGeom prst="rect">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prstClr val="white"/>
                </a:solidFill>
              </a:endParaRPr>
            </a:p>
          </p:txBody>
        </p:sp>
        <p:sp>
          <p:nvSpPr>
            <p:cNvPr id="41" name="文本框 40"/>
            <p:cNvSpPr txBox="1"/>
            <p:nvPr/>
          </p:nvSpPr>
          <p:spPr>
            <a:xfrm>
              <a:off x="1853742" y="1997871"/>
              <a:ext cx="1413334" cy="954107"/>
            </a:xfrm>
            <a:prstGeom prst="rect">
              <a:avLst/>
            </a:prstGeom>
            <a:grpFill/>
            <a:ln>
              <a:solidFill>
                <a:srgbClr val="C00000"/>
              </a:solidFill>
            </a:ln>
          </p:spPr>
          <p:txBody>
            <a:bodyPr wrap="square" rtlCol="0">
              <a:spAutoFit/>
            </a:bodyPr>
            <a:lstStyle/>
            <a:p>
              <a:pPr algn="just"/>
              <a:r>
                <a:rPr lang="zh-CN" altLang="en-US" sz="1400" dirty="0">
                  <a:gradFill flip="none" rotWithShape="1">
                    <a:gsLst>
                      <a:gs pos="0">
                        <a:prstClr val="white">
                          <a:shade val="30000"/>
                          <a:satMod val="115000"/>
                        </a:prstClr>
                      </a:gs>
                      <a:gs pos="50000">
                        <a:prstClr val="white">
                          <a:shade val="67500"/>
                          <a:satMod val="115000"/>
                        </a:prstClr>
                      </a:gs>
                      <a:gs pos="100000">
                        <a:prstClr val="white">
                          <a:shade val="100000"/>
                          <a:satMod val="115000"/>
                        </a:prstClr>
                      </a:gs>
                    </a:gsLst>
                    <a:lin ang="16200000" scaled="1"/>
                    <a:tileRect/>
                  </a:gradFill>
                  <a:latin typeface="微软雅黑" panose="020B0503020204020204" pitchFamily="34" charset="-122"/>
                  <a:ea typeface="微软雅黑" panose="020B0503020204020204" pitchFamily="34" charset="-122"/>
                </a:rPr>
                <a:t>       </a:t>
              </a:r>
              <a:r>
                <a:rPr lang="zh-CN" altLang="en-US" sz="1400" dirty="0">
                  <a:solidFill>
                    <a:schemeClr val="bg1"/>
                  </a:solidFill>
                  <a:latin typeface="微软雅黑" panose="020B0503020204020204" pitchFamily="34" charset="-122"/>
                  <a:ea typeface="微软雅黑" panose="020B0503020204020204" pitchFamily="34" charset="-122"/>
                </a:rPr>
                <a:t>在这里添加你的文字，图片也可以，记得加满哦。</a:t>
              </a:r>
            </a:p>
          </p:txBody>
        </p:sp>
      </p:grpSp>
      <p:cxnSp>
        <p:nvCxnSpPr>
          <p:cNvPr id="42" name="肘形连接符 41"/>
          <p:cNvCxnSpPr>
            <a:stCxn id="44" idx="0"/>
            <a:endCxn id="47" idx="1"/>
          </p:cNvCxnSpPr>
          <p:nvPr/>
        </p:nvCxnSpPr>
        <p:spPr>
          <a:xfrm rot="16200000" flipH="1">
            <a:off x="2408622" y="4451495"/>
            <a:ext cx="802398" cy="291548"/>
          </a:xfrm>
          <a:prstGeom prst="bentConnector2">
            <a:avLst/>
          </a:prstGeom>
          <a:ln>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43" name="组合 42"/>
          <p:cNvGrpSpPr/>
          <p:nvPr/>
        </p:nvGrpSpPr>
        <p:grpSpPr>
          <a:xfrm>
            <a:off x="2372499" y="3519678"/>
            <a:ext cx="583096" cy="676392"/>
            <a:chOff x="1109756" y="3090803"/>
            <a:chExt cx="583096" cy="676392"/>
          </a:xfrm>
          <a:solidFill>
            <a:srgbClr val="FFC000"/>
          </a:solidFill>
        </p:grpSpPr>
        <p:sp>
          <p:nvSpPr>
            <p:cNvPr id="44" name="六边形 43"/>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prstClr val="white"/>
                </a:solidFill>
              </a:endParaRPr>
            </a:p>
          </p:txBody>
        </p:sp>
        <p:sp>
          <p:nvSpPr>
            <p:cNvPr id="45" name="文本框 44"/>
            <p:cNvSpPr txBox="1"/>
            <p:nvPr/>
          </p:nvSpPr>
          <p:spPr>
            <a:xfrm>
              <a:off x="1115002" y="3298194"/>
              <a:ext cx="577850" cy="276999"/>
            </a:xfrm>
            <a:prstGeom prst="rect">
              <a:avLst/>
            </a:prstGeom>
            <a:grpFill/>
          </p:spPr>
          <p:txBody>
            <a:bodyPr wrap="square" rtlCol="0">
              <a:spAutoFit/>
            </a:bodyPr>
            <a:lstStyle/>
            <a:p>
              <a:pPr algn="ctr"/>
              <a:r>
                <a:rPr lang="en-US" altLang="zh-CN" sz="1200" b="1" dirty="0">
                  <a:solidFill>
                    <a:schemeClr val="bg1"/>
                  </a:solidFill>
                  <a:latin typeface="微软雅黑" panose="020B0503020204020204" pitchFamily="34" charset="-122"/>
                  <a:ea typeface="微软雅黑" panose="020B0503020204020204" pitchFamily="34" charset="-122"/>
                </a:rPr>
                <a:t>2009</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grpSp>
      <p:grpSp>
        <p:nvGrpSpPr>
          <p:cNvPr id="46" name="组合 45"/>
          <p:cNvGrpSpPr/>
          <p:nvPr/>
        </p:nvGrpSpPr>
        <p:grpSpPr>
          <a:xfrm>
            <a:off x="2955595" y="4560337"/>
            <a:ext cx="1413335" cy="999353"/>
            <a:chOff x="1853741" y="1952625"/>
            <a:chExt cx="1413335" cy="999353"/>
          </a:xfrm>
          <a:solidFill>
            <a:srgbClr val="FFC000"/>
          </a:solidFill>
        </p:grpSpPr>
        <p:sp>
          <p:nvSpPr>
            <p:cNvPr id="47" name="矩形 46"/>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endParaRPr>
            </a:p>
          </p:txBody>
        </p:sp>
        <p:sp>
          <p:nvSpPr>
            <p:cNvPr id="48" name="文本框 47"/>
            <p:cNvSpPr txBox="1"/>
            <p:nvPr/>
          </p:nvSpPr>
          <p:spPr>
            <a:xfrm>
              <a:off x="1853742" y="1997871"/>
              <a:ext cx="1413334" cy="954107"/>
            </a:xfrm>
            <a:prstGeom prst="rect">
              <a:avLst/>
            </a:prstGeom>
            <a:grpFill/>
          </p:spPr>
          <p:txBody>
            <a:bodyPr wrap="square" rtlCol="0">
              <a:spAutoFit/>
            </a:bodyPr>
            <a:lstStyle/>
            <a:p>
              <a:pPr algn="just"/>
              <a:r>
                <a:rPr lang="zh-CN" altLang="en-US" sz="1400" dirty="0">
                  <a:solidFill>
                    <a:schemeClr val="bg1"/>
                  </a:solidFill>
                  <a:latin typeface="微软雅黑" panose="020B0503020204020204" pitchFamily="34" charset="-122"/>
                  <a:ea typeface="微软雅黑" panose="020B0503020204020204" pitchFamily="34" charset="-122"/>
                </a:rPr>
                <a:t>       在这里添加你的文字，图片也可以，记得加满哦。</a:t>
              </a:r>
            </a:p>
          </p:txBody>
        </p:sp>
      </p:grpSp>
      <p:cxnSp>
        <p:nvCxnSpPr>
          <p:cNvPr id="49" name="肘形连接符 48"/>
          <p:cNvCxnSpPr>
            <a:stCxn id="51" idx="0"/>
            <a:endCxn id="54" idx="1"/>
          </p:cNvCxnSpPr>
          <p:nvPr/>
        </p:nvCxnSpPr>
        <p:spPr>
          <a:xfrm rot="16200000" flipH="1">
            <a:off x="4989014" y="4451495"/>
            <a:ext cx="802398" cy="291548"/>
          </a:xfrm>
          <a:prstGeom prst="bentConnector2">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50" name="组合 49"/>
          <p:cNvGrpSpPr/>
          <p:nvPr/>
        </p:nvGrpSpPr>
        <p:grpSpPr>
          <a:xfrm>
            <a:off x="4952891" y="3519678"/>
            <a:ext cx="583096" cy="676392"/>
            <a:chOff x="1109756" y="3090803"/>
            <a:chExt cx="583096" cy="676392"/>
          </a:xfrm>
          <a:solidFill>
            <a:srgbClr val="C00000"/>
          </a:solidFill>
        </p:grpSpPr>
        <p:sp>
          <p:nvSpPr>
            <p:cNvPr id="51" name="六边形 50"/>
            <p:cNvSpPr/>
            <p:nvPr/>
          </p:nvSpPr>
          <p:spPr>
            <a:xfrm rot="5400000">
              <a:off x="1063108" y="3137451"/>
              <a:ext cx="676392" cy="583096"/>
            </a:xfrm>
            <a:prstGeom prst="hexagon">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prstClr val="white"/>
                </a:solidFill>
              </a:endParaRPr>
            </a:p>
          </p:txBody>
        </p:sp>
        <p:sp>
          <p:nvSpPr>
            <p:cNvPr id="52" name="文本框 51"/>
            <p:cNvSpPr txBox="1"/>
            <p:nvPr/>
          </p:nvSpPr>
          <p:spPr>
            <a:xfrm>
              <a:off x="1115002" y="3298194"/>
              <a:ext cx="577850" cy="276999"/>
            </a:xfrm>
            <a:prstGeom prst="rect">
              <a:avLst/>
            </a:prstGeom>
            <a:grpFill/>
            <a:ln>
              <a:solidFill>
                <a:srgbClr val="C00000"/>
              </a:solidFill>
            </a:ln>
          </p:spPr>
          <p:txBody>
            <a:bodyPr wrap="square" rtlCol="0">
              <a:spAutoFit/>
            </a:bodyPr>
            <a:lstStyle/>
            <a:p>
              <a:pPr algn="ctr"/>
              <a:r>
                <a:rPr lang="en-US" altLang="zh-CN" sz="1200" b="1" dirty="0">
                  <a:solidFill>
                    <a:schemeClr val="bg1"/>
                  </a:solidFill>
                  <a:latin typeface="微软雅黑" panose="020B0503020204020204" pitchFamily="34" charset="-122"/>
                  <a:ea typeface="微软雅黑" panose="020B0503020204020204" pitchFamily="34" charset="-122"/>
                </a:rPr>
                <a:t>2011</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grpSp>
      <p:grpSp>
        <p:nvGrpSpPr>
          <p:cNvPr id="53" name="组合 52"/>
          <p:cNvGrpSpPr/>
          <p:nvPr/>
        </p:nvGrpSpPr>
        <p:grpSpPr>
          <a:xfrm>
            <a:off x="5535987" y="4560337"/>
            <a:ext cx="1413335" cy="999353"/>
            <a:chOff x="1853741" y="1952625"/>
            <a:chExt cx="1413335" cy="999353"/>
          </a:xfrm>
          <a:solidFill>
            <a:srgbClr val="C00000"/>
          </a:solidFill>
        </p:grpSpPr>
        <p:sp>
          <p:nvSpPr>
            <p:cNvPr id="54" name="矩形 53"/>
            <p:cNvSpPr/>
            <p:nvPr/>
          </p:nvSpPr>
          <p:spPr>
            <a:xfrm>
              <a:off x="1853741" y="1952625"/>
              <a:ext cx="1413334" cy="876262"/>
            </a:xfrm>
            <a:prstGeom prst="rect">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endParaRPr>
            </a:p>
          </p:txBody>
        </p:sp>
        <p:sp>
          <p:nvSpPr>
            <p:cNvPr id="55" name="文本框 54"/>
            <p:cNvSpPr txBox="1"/>
            <p:nvPr/>
          </p:nvSpPr>
          <p:spPr>
            <a:xfrm>
              <a:off x="1853742" y="1997871"/>
              <a:ext cx="1413334" cy="954107"/>
            </a:xfrm>
            <a:prstGeom prst="rect">
              <a:avLst/>
            </a:prstGeom>
            <a:grpFill/>
            <a:ln>
              <a:solidFill>
                <a:srgbClr val="C00000"/>
              </a:solidFill>
            </a:ln>
          </p:spPr>
          <p:txBody>
            <a:bodyPr wrap="square" rtlCol="0">
              <a:spAutoFit/>
            </a:bodyPr>
            <a:lstStyle/>
            <a:p>
              <a:pPr algn="just"/>
              <a:r>
                <a:rPr lang="zh-CN" altLang="en-US" sz="1400" dirty="0">
                  <a:solidFill>
                    <a:schemeClr val="bg1"/>
                  </a:solidFill>
                  <a:latin typeface="微软雅黑" panose="020B0503020204020204" pitchFamily="34" charset="-122"/>
                  <a:ea typeface="微软雅黑" panose="020B0503020204020204" pitchFamily="34" charset="-122"/>
                </a:rPr>
                <a:t>       在这里添加你的文字，图片也可以，记得加满哦。</a:t>
              </a:r>
            </a:p>
          </p:txBody>
        </p:sp>
      </p:grpSp>
      <p:cxnSp>
        <p:nvCxnSpPr>
          <p:cNvPr id="56" name="肘形连接符 55"/>
          <p:cNvCxnSpPr>
            <a:stCxn id="58" idx="0"/>
            <a:endCxn id="61" idx="1"/>
          </p:cNvCxnSpPr>
          <p:nvPr/>
        </p:nvCxnSpPr>
        <p:spPr>
          <a:xfrm rot="16200000" flipH="1">
            <a:off x="7569406" y="4451495"/>
            <a:ext cx="802398" cy="291548"/>
          </a:xfrm>
          <a:prstGeom prst="bentConnector2">
            <a:avLst/>
          </a:prstGeom>
          <a:ln>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57" name="组合 56"/>
          <p:cNvGrpSpPr/>
          <p:nvPr/>
        </p:nvGrpSpPr>
        <p:grpSpPr>
          <a:xfrm>
            <a:off x="7533283" y="3519678"/>
            <a:ext cx="583096" cy="676392"/>
            <a:chOff x="1109756" y="3090803"/>
            <a:chExt cx="583096" cy="676392"/>
          </a:xfrm>
          <a:solidFill>
            <a:srgbClr val="FFC000"/>
          </a:solidFill>
        </p:grpSpPr>
        <p:sp>
          <p:nvSpPr>
            <p:cNvPr id="58" name="六边形 57"/>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prstClr val="white"/>
                </a:solidFill>
              </a:endParaRPr>
            </a:p>
          </p:txBody>
        </p:sp>
        <p:sp>
          <p:nvSpPr>
            <p:cNvPr id="59" name="文本框 58"/>
            <p:cNvSpPr txBox="1"/>
            <p:nvPr/>
          </p:nvSpPr>
          <p:spPr>
            <a:xfrm>
              <a:off x="1115002" y="3298194"/>
              <a:ext cx="577850" cy="276999"/>
            </a:xfrm>
            <a:prstGeom prst="rect">
              <a:avLst/>
            </a:prstGeom>
            <a:grpFill/>
          </p:spPr>
          <p:txBody>
            <a:bodyPr wrap="square" rtlCol="0">
              <a:spAutoFit/>
            </a:bodyPr>
            <a:lstStyle/>
            <a:p>
              <a:pPr algn="ctr"/>
              <a:r>
                <a:rPr lang="en-US" altLang="zh-CN" sz="1200" b="1" dirty="0">
                  <a:solidFill>
                    <a:schemeClr val="bg1"/>
                  </a:solidFill>
                  <a:latin typeface="微软雅黑" panose="020B0503020204020204" pitchFamily="34" charset="-122"/>
                  <a:ea typeface="微软雅黑" panose="020B0503020204020204" pitchFamily="34" charset="-122"/>
                </a:rPr>
                <a:t>2013</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grpSp>
      <p:grpSp>
        <p:nvGrpSpPr>
          <p:cNvPr id="60" name="组合 59"/>
          <p:cNvGrpSpPr/>
          <p:nvPr/>
        </p:nvGrpSpPr>
        <p:grpSpPr>
          <a:xfrm>
            <a:off x="8116379" y="4560337"/>
            <a:ext cx="1413335" cy="999353"/>
            <a:chOff x="1853741" y="1952625"/>
            <a:chExt cx="1413335" cy="999353"/>
          </a:xfrm>
          <a:solidFill>
            <a:srgbClr val="FFC000"/>
          </a:solidFill>
        </p:grpSpPr>
        <p:sp>
          <p:nvSpPr>
            <p:cNvPr id="61" name="矩形 60"/>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endParaRPr>
            </a:p>
          </p:txBody>
        </p:sp>
        <p:sp>
          <p:nvSpPr>
            <p:cNvPr id="62" name="文本框 61"/>
            <p:cNvSpPr txBox="1"/>
            <p:nvPr/>
          </p:nvSpPr>
          <p:spPr>
            <a:xfrm>
              <a:off x="1853742" y="1997871"/>
              <a:ext cx="1413334" cy="954107"/>
            </a:xfrm>
            <a:prstGeom prst="rect">
              <a:avLst/>
            </a:prstGeom>
            <a:grpFill/>
          </p:spPr>
          <p:txBody>
            <a:bodyPr wrap="square" rtlCol="0">
              <a:spAutoFit/>
            </a:bodyPr>
            <a:lstStyle/>
            <a:p>
              <a:pPr algn="just"/>
              <a:r>
                <a:rPr lang="zh-CN" altLang="en-US" sz="1400" dirty="0">
                  <a:solidFill>
                    <a:schemeClr val="bg1"/>
                  </a:solidFill>
                  <a:latin typeface="微软雅黑" panose="020B0503020204020204" pitchFamily="34" charset="-122"/>
                  <a:ea typeface="微软雅黑" panose="020B0503020204020204" pitchFamily="34" charset="-122"/>
                </a:rPr>
                <a:t>       在这里添加你的文字，图片也可以，记得加满哦。</a:t>
              </a:r>
            </a:p>
          </p:txBody>
        </p:sp>
      </p:grpSp>
      <p:grpSp>
        <p:nvGrpSpPr>
          <p:cNvPr id="63" name="组合 62"/>
          <p:cNvGrpSpPr/>
          <p:nvPr/>
        </p:nvGrpSpPr>
        <p:grpSpPr>
          <a:xfrm>
            <a:off x="10113672" y="3519678"/>
            <a:ext cx="583096" cy="676392"/>
            <a:chOff x="1109756" y="3090803"/>
            <a:chExt cx="583096" cy="676392"/>
          </a:xfrm>
          <a:solidFill>
            <a:srgbClr val="FFC000"/>
          </a:solidFill>
        </p:grpSpPr>
        <p:sp>
          <p:nvSpPr>
            <p:cNvPr id="64" name="六边形 63"/>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prstClr val="white"/>
                </a:solidFill>
              </a:endParaRPr>
            </a:p>
          </p:txBody>
        </p:sp>
        <p:sp>
          <p:nvSpPr>
            <p:cNvPr id="65" name="文本框 64"/>
            <p:cNvSpPr txBox="1"/>
            <p:nvPr/>
          </p:nvSpPr>
          <p:spPr>
            <a:xfrm>
              <a:off x="1115002" y="3298194"/>
              <a:ext cx="577850" cy="276999"/>
            </a:xfrm>
            <a:prstGeom prst="rect">
              <a:avLst/>
            </a:prstGeom>
            <a:grpFill/>
          </p:spPr>
          <p:txBody>
            <a:bodyPr wrap="square" rtlCol="0">
              <a:spAutoFit/>
            </a:bodyPr>
            <a:lstStyle/>
            <a:p>
              <a:pPr algn="ctr"/>
              <a:r>
                <a:rPr lang="en-US" altLang="zh-CN" sz="1200" b="1" dirty="0">
                  <a:solidFill>
                    <a:schemeClr val="bg1"/>
                  </a:solidFill>
                  <a:latin typeface="微软雅黑" panose="020B0503020204020204" pitchFamily="34" charset="-122"/>
                  <a:ea typeface="微软雅黑" panose="020B0503020204020204" pitchFamily="34" charset="-122"/>
                </a:rPr>
                <a:t>2015</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413514734"/>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250"/>
                                        <p:tgtEl>
                                          <p:spTgt spid="15"/>
                                        </p:tgtEl>
                                      </p:cBhvr>
                                    </p:animEffect>
                                  </p:childTnLst>
                                </p:cTn>
                              </p:par>
                            </p:childTnLst>
                          </p:cTn>
                        </p:par>
                        <p:par>
                          <p:cTn id="16" fill="hold">
                            <p:stCondLst>
                              <p:cond delay="1250"/>
                            </p:stCondLst>
                            <p:childTnLst>
                              <p:par>
                                <p:cTn id="17" presetID="10" presetClass="entr" presetSubtype="0" fill="hold" nodeType="after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fade">
                                      <p:cBhvr>
                                        <p:cTn id="19" dur="250"/>
                                        <p:tgtEl>
                                          <p:spTgt spid="43"/>
                                        </p:tgtEl>
                                      </p:cBhvr>
                                    </p:animEffect>
                                  </p:childTnLst>
                                </p:cTn>
                              </p:par>
                            </p:childTnLst>
                          </p:cTn>
                        </p:par>
                        <p:par>
                          <p:cTn id="20" fill="hold">
                            <p:stCondLst>
                              <p:cond delay="1500"/>
                            </p:stCondLst>
                            <p:childTnLst>
                              <p:par>
                                <p:cTn id="21" presetID="10" presetClass="entr" presetSubtype="0" fill="hold"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250"/>
                                        <p:tgtEl>
                                          <p:spTgt spid="22"/>
                                        </p:tgtEl>
                                      </p:cBhvr>
                                    </p:animEffect>
                                  </p:childTnLst>
                                </p:cTn>
                              </p:par>
                            </p:childTnLst>
                          </p:cTn>
                        </p:par>
                        <p:par>
                          <p:cTn id="24" fill="hold">
                            <p:stCondLst>
                              <p:cond delay="1750"/>
                            </p:stCondLst>
                            <p:childTnLst>
                              <p:par>
                                <p:cTn id="25" presetID="10" presetClass="entr" presetSubtype="0" fill="hold" nodeType="afterEffect">
                                  <p:stCondLst>
                                    <p:cond delay="0"/>
                                  </p:stCondLst>
                                  <p:childTnLst>
                                    <p:set>
                                      <p:cBhvr>
                                        <p:cTn id="26" dur="1" fill="hold">
                                          <p:stCondLst>
                                            <p:cond delay="0"/>
                                          </p:stCondLst>
                                        </p:cTn>
                                        <p:tgtEl>
                                          <p:spTgt spid="50"/>
                                        </p:tgtEl>
                                        <p:attrNameLst>
                                          <p:attrName>style.visibility</p:attrName>
                                        </p:attrNameLst>
                                      </p:cBhvr>
                                      <p:to>
                                        <p:strVal val="visible"/>
                                      </p:to>
                                    </p:set>
                                    <p:animEffect transition="in" filter="fade">
                                      <p:cBhvr>
                                        <p:cTn id="27" dur="250"/>
                                        <p:tgtEl>
                                          <p:spTgt spid="50"/>
                                        </p:tgtEl>
                                      </p:cBhvr>
                                    </p:animEffect>
                                  </p:childTnLst>
                                </p:cTn>
                              </p:par>
                            </p:childTnLst>
                          </p:cTn>
                        </p:par>
                        <p:par>
                          <p:cTn id="28" fill="hold">
                            <p:stCondLst>
                              <p:cond delay="2000"/>
                            </p:stCondLst>
                            <p:childTnLst>
                              <p:par>
                                <p:cTn id="29" presetID="10" presetClass="entr" presetSubtype="0" fill="hold"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250"/>
                                        <p:tgtEl>
                                          <p:spTgt spid="29"/>
                                        </p:tgtEl>
                                      </p:cBhvr>
                                    </p:animEffect>
                                  </p:childTnLst>
                                </p:cTn>
                              </p:par>
                            </p:childTnLst>
                          </p:cTn>
                        </p:par>
                        <p:par>
                          <p:cTn id="32" fill="hold">
                            <p:stCondLst>
                              <p:cond delay="2250"/>
                            </p:stCondLst>
                            <p:childTnLst>
                              <p:par>
                                <p:cTn id="33" presetID="10" presetClass="entr" presetSubtype="0" fill="hold" nodeType="afterEffect">
                                  <p:stCondLst>
                                    <p:cond delay="0"/>
                                  </p:stCondLst>
                                  <p:childTnLst>
                                    <p:set>
                                      <p:cBhvr>
                                        <p:cTn id="34" dur="1" fill="hold">
                                          <p:stCondLst>
                                            <p:cond delay="0"/>
                                          </p:stCondLst>
                                        </p:cTn>
                                        <p:tgtEl>
                                          <p:spTgt spid="57"/>
                                        </p:tgtEl>
                                        <p:attrNameLst>
                                          <p:attrName>style.visibility</p:attrName>
                                        </p:attrNameLst>
                                      </p:cBhvr>
                                      <p:to>
                                        <p:strVal val="visible"/>
                                      </p:to>
                                    </p:set>
                                    <p:animEffect transition="in" filter="fade">
                                      <p:cBhvr>
                                        <p:cTn id="35" dur="250"/>
                                        <p:tgtEl>
                                          <p:spTgt spid="57"/>
                                        </p:tgtEl>
                                      </p:cBhvr>
                                    </p:animEffect>
                                  </p:childTnLst>
                                </p:cTn>
                              </p:par>
                            </p:childTnLst>
                          </p:cTn>
                        </p:par>
                        <p:par>
                          <p:cTn id="36" fill="hold">
                            <p:stCondLst>
                              <p:cond delay="2500"/>
                            </p:stCondLst>
                            <p:childTnLst>
                              <p:par>
                                <p:cTn id="37" presetID="10" presetClass="entr" presetSubtype="0" fill="hold" nodeType="after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fade">
                                      <p:cBhvr>
                                        <p:cTn id="39" dur="250"/>
                                        <p:tgtEl>
                                          <p:spTgt spid="36"/>
                                        </p:tgtEl>
                                      </p:cBhvr>
                                    </p:animEffect>
                                  </p:childTnLst>
                                </p:cTn>
                              </p:par>
                            </p:childTnLst>
                          </p:cTn>
                        </p:par>
                        <p:par>
                          <p:cTn id="40" fill="hold">
                            <p:stCondLst>
                              <p:cond delay="2750"/>
                            </p:stCondLst>
                            <p:childTnLst>
                              <p:par>
                                <p:cTn id="41" presetID="10" presetClass="entr" presetSubtype="0" fill="hold" nodeType="afterEffect">
                                  <p:stCondLst>
                                    <p:cond delay="0"/>
                                  </p:stCondLst>
                                  <p:childTnLst>
                                    <p:set>
                                      <p:cBhvr>
                                        <p:cTn id="42" dur="1" fill="hold">
                                          <p:stCondLst>
                                            <p:cond delay="0"/>
                                          </p:stCondLst>
                                        </p:cTn>
                                        <p:tgtEl>
                                          <p:spTgt spid="63"/>
                                        </p:tgtEl>
                                        <p:attrNameLst>
                                          <p:attrName>style.visibility</p:attrName>
                                        </p:attrNameLst>
                                      </p:cBhvr>
                                      <p:to>
                                        <p:strVal val="visible"/>
                                      </p:to>
                                    </p:set>
                                    <p:animEffect transition="in" filter="fade">
                                      <p:cBhvr>
                                        <p:cTn id="43" dur="250"/>
                                        <p:tgtEl>
                                          <p:spTgt spid="63"/>
                                        </p:tgtEl>
                                      </p:cBhvr>
                                    </p:animEffect>
                                  </p:childTnLst>
                                </p:cTn>
                              </p:par>
                            </p:childTnLst>
                          </p:cTn>
                        </p:par>
                        <p:par>
                          <p:cTn id="44" fill="hold">
                            <p:stCondLst>
                              <p:cond delay="3000"/>
                            </p:stCondLst>
                            <p:childTnLst>
                              <p:par>
                                <p:cTn id="45" presetID="22" presetClass="entr" presetSubtype="4" fill="hold"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wipe(down)">
                                      <p:cBhvr>
                                        <p:cTn id="47" dur="500"/>
                                        <p:tgtEl>
                                          <p:spTgt spid="14"/>
                                        </p:tgtEl>
                                      </p:cBhvr>
                                    </p:animEffect>
                                  </p:childTnLst>
                                </p:cTn>
                              </p:par>
                            </p:childTnLst>
                          </p:cTn>
                        </p:par>
                        <p:par>
                          <p:cTn id="48" fill="hold">
                            <p:stCondLst>
                              <p:cond delay="3500"/>
                            </p:stCondLst>
                            <p:childTnLst>
                              <p:par>
                                <p:cTn id="49" presetID="14" presetClass="entr" presetSubtype="10" fill="hold" nodeType="after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randombar(horizontal)">
                                      <p:cBhvr>
                                        <p:cTn id="51" dur="500"/>
                                        <p:tgtEl>
                                          <p:spTgt spid="18"/>
                                        </p:tgtEl>
                                      </p:cBhvr>
                                    </p:animEffect>
                                  </p:childTnLst>
                                </p:cTn>
                              </p:par>
                            </p:childTnLst>
                          </p:cTn>
                        </p:par>
                        <p:par>
                          <p:cTn id="52" fill="hold">
                            <p:stCondLst>
                              <p:cond delay="4000"/>
                            </p:stCondLst>
                            <p:childTnLst>
                              <p:par>
                                <p:cTn id="53" presetID="22" presetClass="entr" presetSubtype="1" fill="hold" nodeType="afterEffect">
                                  <p:stCondLst>
                                    <p:cond delay="0"/>
                                  </p:stCondLst>
                                  <p:childTnLst>
                                    <p:set>
                                      <p:cBhvr>
                                        <p:cTn id="54" dur="1" fill="hold">
                                          <p:stCondLst>
                                            <p:cond delay="0"/>
                                          </p:stCondLst>
                                        </p:cTn>
                                        <p:tgtEl>
                                          <p:spTgt spid="42"/>
                                        </p:tgtEl>
                                        <p:attrNameLst>
                                          <p:attrName>style.visibility</p:attrName>
                                        </p:attrNameLst>
                                      </p:cBhvr>
                                      <p:to>
                                        <p:strVal val="visible"/>
                                      </p:to>
                                    </p:set>
                                    <p:animEffect transition="in" filter="wipe(up)">
                                      <p:cBhvr>
                                        <p:cTn id="55" dur="500"/>
                                        <p:tgtEl>
                                          <p:spTgt spid="42"/>
                                        </p:tgtEl>
                                      </p:cBhvr>
                                    </p:animEffect>
                                  </p:childTnLst>
                                </p:cTn>
                              </p:par>
                            </p:childTnLst>
                          </p:cTn>
                        </p:par>
                        <p:par>
                          <p:cTn id="56" fill="hold">
                            <p:stCondLst>
                              <p:cond delay="4500"/>
                            </p:stCondLst>
                            <p:childTnLst>
                              <p:par>
                                <p:cTn id="57" presetID="14" presetClass="entr" presetSubtype="10" fill="hold" nodeType="afterEffect">
                                  <p:stCondLst>
                                    <p:cond delay="0"/>
                                  </p:stCondLst>
                                  <p:childTnLst>
                                    <p:set>
                                      <p:cBhvr>
                                        <p:cTn id="58" dur="1" fill="hold">
                                          <p:stCondLst>
                                            <p:cond delay="0"/>
                                          </p:stCondLst>
                                        </p:cTn>
                                        <p:tgtEl>
                                          <p:spTgt spid="46"/>
                                        </p:tgtEl>
                                        <p:attrNameLst>
                                          <p:attrName>style.visibility</p:attrName>
                                        </p:attrNameLst>
                                      </p:cBhvr>
                                      <p:to>
                                        <p:strVal val="visible"/>
                                      </p:to>
                                    </p:set>
                                    <p:animEffect transition="in" filter="randombar(horizontal)">
                                      <p:cBhvr>
                                        <p:cTn id="59" dur="500"/>
                                        <p:tgtEl>
                                          <p:spTgt spid="46"/>
                                        </p:tgtEl>
                                      </p:cBhvr>
                                    </p:animEffect>
                                  </p:childTnLst>
                                </p:cTn>
                              </p:par>
                            </p:childTnLst>
                          </p:cTn>
                        </p:par>
                        <p:par>
                          <p:cTn id="60" fill="hold">
                            <p:stCondLst>
                              <p:cond delay="5000"/>
                            </p:stCondLst>
                            <p:childTnLst>
                              <p:par>
                                <p:cTn id="61" presetID="22" presetClass="entr" presetSubtype="4" fill="hold" nodeType="after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wipe(down)">
                                      <p:cBhvr>
                                        <p:cTn id="63" dur="500"/>
                                        <p:tgtEl>
                                          <p:spTgt spid="21"/>
                                        </p:tgtEl>
                                      </p:cBhvr>
                                    </p:animEffect>
                                  </p:childTnLst>
                                </p:cTn>
                              </p:par>
                            </p:childTnLst>
                          </p:cTn>
                        </p:par>
                        <p:par>
                          <p:cTn id="64" fill="hold">
                            <p:stCondLst>
                              <p:cond delay="5500"/>
                            </p:stCondLst>
                            <p:childTnLst>
                              <p:par>
                                <p:cTn id="65" presetID="14" presetClass="entr" presetSubtype="10" fill="hold" nodeType="after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randombar(horizontal)">
                                      <p:cBhvr>
                                        <p:cTn id="67" dur="500"/>
                                        <p:tgtEl>
                                          <p:spTgt spid="25"/>
                                        </p:tgtEl>
                                      </p:cBhvr>
                                    </p:animEffect>
                                  </p:childTnLst>
                                </p:cTn>
                              </p:par>
                            </p:childTnLst>
                          </p:cTn>
                        </p:par>
                        <p:par>
                          <p:cTn id="68" fill="hold">
                            <p:stCondLst>
                              <p:cond delay="6000"/>
                            </p:stCondLst>
                            <p:childTnLst>
                              <p:par>
                                <p:cTn id="69" presetID="22" presetClass="entr" presetSubtype="1" fill="hold" nodeType="afterEffect">
                                  <p:stCondLst>
                                    <p:cond delay="0"/>
                                  </p:stCondLst>
                                  <p:childTnLst>
                                    <p:set>
                                      <p:cBhvr>
                                        <p:cTn id="70" dur="1" fill="hold">
                                          <p:stCondLst>
                                            <p:cond delay="0"/>
                                          </p:stCondLst>
                                        </p:cTn>
                                        <p:tgtEl>
                                          <p:spTgt spid="49"/>
                                        </p:tgtEl>
                                        <p:attrNameLst>
                                          <p:attrName>style.visibility</p:attrName>
                                        </p:attrNameLst>
                                      </p:cBhvr>
                                      <p:to>
                                        <p:strVal val="visible"/>
                                      </p:to>
                                    </p:set>
                                    <p:animEffect transition="in" filter="wipe(up)">
                                      <p:cBhvr>
                                        <p:cTn id="71" dur="500"/>
                                        <p:tgtEl>
                                          <p:spTgt spid="49"/>
                                        </p:tgtEl>
                                      </p:cBhvr>
                                    </p:animEffect>
                                  </p:childTnLst>
                                </p:cTn>
                              </p:par>
                            </p:childTnLst>
                          </p:cTn>
                        </p:par>
                        <p:par>
                          <p:cTn id="72" fill="hold">
                            <p:stCondLst>
                              <p:cond delay="6500"/>
                            </p:stCondLst>
                            <p:childTnLst>
                              <p:par>
                                <p:cTn id="73" presetID="14" presetClass="entr" presetSubtype="10" fill="hold" nodeType="afterEffect">
                                  <p:stCondLst>
                                    <p:cond delay="0"/>
                                  </p:stCondLst>
                                  <p:childTnLst>
                                    <p:set>
                                      <p:cBhvr>
                                        <p:cTn id="74" dur="1" fill="hold">
                                          <p:stCondLst>
                                            <p:cond delay="0"/>
                                          </p:stCondLst>
                                        </p:cTn>
                                        <p:tgtEl>
                                          <p:spTgt spid="53"/>
                                        </p:tgtEl>
                                        <p:attrNameLst>
                                          <p:attrName>style.visibility</p:attrName>
                                        </p:attrNameLst>
                                      </p:cBhvr>
                                      <p:to>
                                        <p:strVal val="visible"/>
                                      </p:to>
                                    </p:set>
                                    <p:animEffect transition="in" filter="randombar(horizontal)">
                                      <p:cBhvr>
                                        <p:cTn id="75" dur="500"/>
                                        <p:tgtEl>
                                          <p:spTgt spid="53"/>
                                        </p:tgtEl>
                                      </p:cBhvr>
                                    </p:animEffect>
                                  </p:childTnLst>
                                </p:cTn>
                              </p:par>
                            </p:childTnLst>
                          </p:cTn>
                        </p:par>
                        <p:par>
                          <p:cTn id="76" fill="hold">
                            <p:stCondLst>
                              <p:cond delay="7000"/>
                            </p:stCondLst>
                            <p:childTnLst>
                              <p:par>
                                <p:cTn id="77" presetID="22" presetClass="entr" presetSubtype="4" fill="hold" nodeType="afterEffect">
                                  <p:stCondLst>
                                    <p:cond delay="0"/>
                                  </p:stCondLst>
                                  <p:childTnLst>
                                    <p:set>
                                      <p:cBhvr>
                                        <p:cTn id="78" dur="1" fill="hold">
                                          <p:stCondLst>
                                            <p:cond delay="0"/>
                                          </p:stCondLst>
                                        </p:cTn>
                                        <p:tgtEl>
                                          <p:spTgt spid="28"/>
                                        </p:tgtEl>
                                        <p:attrNameLst>
                                          <p:attrName>style.visibility</p:attrName>
                                        </p:attrNameLst>
                                      </p:cBhvr>
                                      <p:to>
                                        <p:strVal val="visible"/>
                                      </p:to>
                                    </p:set>
                                    <p:animEffect transition="in" filter="wipe(down)">
                                      <p:cBhvr>
                                        <p:cTn id="79" dur="500"/>
                                        <p:tgtEl>
                                          <p:spTgt spid="28"/>
                                        </p:tgtEl>
                                      </p:cBhvr>
                                    </p:animEffect>
                                  </p:childTnLst>
                                </p:cTn>
                              </p:par>
                            </p:childTnLst>
                          </p:cTn>
                        </p:par>
                        <p:par>
                          <p:cTn id="80" fill="hold">
                            <p:stCondLst>
                              <p:cond delay="7500"/>
                            </p:stCondLst>
                            <p:childTnLst>
                              <p:par>
                                <p:cTn id="81" presetID="14" presetClass="entr" presetSubtype="10" fill="hold" nodeType="afterEffect">
                                  <p:stCondLst>
                                    <p:cond delay="0"/>
                                  </p:stCondLst>
                                  <p:childTnLst>
                                    <p:set>
                                      <p:cBhvr>
                                        <p:cTn id="82" dur="1" fill="hold">
                                          <p:stCondLst>
                                            <p:cond delay="0"/>
                                          </p:stCondLst>
                                        </p:cTn>
                                        <p:tgtEl>
                                          <p:spTgt spid="32"/>
                                        </p:tgtEl>
                                        <p:attrNameLst>
                                          <p:attrName>style.visibility</p:attrName>
                                        </p:attrNameLst>
                                      </p:cBhvr>
                                      <p:to>
                                        <p:strVal val="visible"/>
                                      </p:to>
                                    </p:set>
                                    <p:animEffect transition="in" filter="randombar(horizontal)">
                                      <p:cBhvr>
                                        <p:cTn id="83" dur="500"/>
                                        <p:tgtEl>
                                          <p:spTgt spid="32"/>
                                        </p:tgtEl>
                                      </p:cBhvr>
                                    </p:animEffect>
                                  </p:childTnLst>
                                </p:cTn>
                              </p:par>
                            </p:childTnLst>
                          </p:cTn>
                        </p:par>
                        <p:par>
                          <p:cTn id="84" fill="hold">
                            <p:stCondLst>
                              <p:cond delay="8000"/>
                            </p:stCondLst>
                            <p:childTnLst>
                              <p:par>
                                <p:cTn id="85" presetID="22" presetClass="entr" presetSubtype="1" fill="hold" nodeType="afterEffect">
                                  <p:stCondLst>
                                    <p:cond delay="0"/>
                                  </p:stCondLst>
                                  <p:childTnLst>
                                    <p:set>
                                      <p:cBhvr>
                                        <p:cTn id="86" dur="1" fill="hold">
                                          <p:stCondLst>
                                            <p:cond delay="0"/>
                                          </p:stCondLst>
                                        </p:cTn>
                                        <p:tgtEl>
                                          <p:spTgt spid="56"/>
                                        </p:tgtEl>
                                        <p:attrNameLst>
                                          <p:attrName>style.visibility</p:attrName>
                                        </p:attrNameLst>
                                      </p:cBhvr>
                                      <p:to>
                                        <p:strVal val="visible"/>
                                      </p:to>
                                    </p:set>
                                    <p:animEffect transition="in" filter="wipe(up)">
                                      <p:cBhvr>
                                        <p:cTn id="87" dur="500"/>
                                        <p:tgtEl>
                                          <p:spTgt spid="56"/>
                                        </p:tgtEl>
                                      </p:cBhvr>
                                    </p:animEffect>
                                  </p:childTnLst>
                                </p:cTn>
                              </p:par>
                            </p:childTnLst>
                          </p:cTn>
                        </p:par>
                        <p:par>
                          <p:cTn id="88" fill="hold">
                            <p:stCondLst>
                              <p:cond delay="8500"/>
                            </p:stCondLst>
                            <p:childTnLst>
                              <p:par>
                                <p:cTn id="89" presetID="14" presetClass="entr" presetSubtype="10" fill="hold" nodeType="afterEffect">
                                  <p:stCondLst>
                                    <p:cond delay="0"/>
                                  </p:stCondLst>
                                  <p:childTnLst>
                                    <p:set>
                                      <p:cBhvr>
                                        <p:cTn id="90" dur="1" fill="hold">
                                          <p:stCondLst>
                                            <p:cond delay="0"/>
                                          </p:stCondLst>
                                        </p:cTn>
                                        <p:tgtEl>
                                          <p:spTgt spid="60"/>
                                        </p:tgtEl>
                                        <p:attrNameLst>
                                          <p:attrName>style.visibility</p:attrName>
                                        </p:attrNameLst>
                                      </p:cBhvr>
                                      <p:to>
                                        <p:strVal val="visible"/>
                                      </p:to>
                                    </p:set>
                                    <p:animEffect transition="in" filter="randombar(horizontal)">
                                      <p:cBhvr>
                                        <p:cTn id="91" dur="500"/>
                                        <p:tgtEl>
                                          <p:spTgt spid="60"/>
                                        </p:tgtEl>
                                      </p:cBhvr>
                                    </p:animEffect>
                                  </p:childTnLst>
                                </p:cTn>
                              </p:par>
                            </p:childTnLst>
                          </p:cTn>
                        </p:par>
                        <p:par>
                          <p:cTn id="92" fill="hold">
                            <p:stCondLst>
                              <p:cond delay="9000"/>
                            </p:stCondLst>
                            <p:childTnLst>
                              <p:par>
                                <p:cTn id="93" presetID="22" presetClass="entr" presetSubtype="4" fill="hold" nodeType="afterEffect">
                                  <p:stCondLst>
                                    <p:cond delay="0"/>
                                  </p:stCondLst>
                                  <p:childTnLst>
                                    <p:set>
                                      <p:cBhvr>
                                        <p:cTn id="94" dur="1" fill="hold">
                                          <p:stCondLst>
                                            <p:cond delay="0"/>
                                          </p:stCondLst>
                                        </p:cTn>
                                        <p:tgtEl>
                                          <p:spTgt spid="35"/>
                                        </p:tgtEl>
                                        <p:attrNameLst>
                                          <p:attrName>style.visibility</p:attrName>
                                        </p:attrNameLst>
                                      </p:cBhvr>
                                      <p:to>
                                        <p:strVal val="visible"/>
                                      </p:to>
                                    </p:set>
                                    <p:animEffect transition="in" filter="wipe(down)">
                                      <p:cBhvr>
                                        <p:cTn id="95" dur="500"/>
                                        <p:tgtEl>
                                          <p:spTgt spid="35"/>
                                        </p:tgtEl>
                                      </p:cBhvr>
                                    </p:animEffect>
                                  </p:childTnLst>
                                </p:cTn>
                              </p:par>
                            </p:childTnLst>
                          </p:cTn>
                        </p:par>
                        <p:par>
                          <p:cTn id="96" fill="hold">
                            <p:stCondLst>
                              <p:cond delay="9500"/>
                            </p:stCondLst>
                            <p:childTnLst>
                              <p:par>
                                <p:cTn id="97" presetID="14" presetClass="entr" presetSubtype="10" fill="hold" nodeType="afterEffect">
                                  <p:stCondLst>
                                    <p:cond delay="0"/>
                                  </p:stCondLst>
                                  <p:childTnLst>
                                    <p:set>
                                      <p:cBhvr>
                                        <p:cTn id="98" dur="1" fill="hold">
                                          <p:stCondLst>
                                            <p:cond delay="0"/>
                                          </p:stCondLst>
                                        </p:cTn>
                                        <p:tgtEl>
                                          <p:spTgt spid="39"/>
                                        </p:tgtEl>
                                        <p:attrNameLst>
                                          <p:attrName>style.visibility</p:attrName>
                                        </p:attrNameLst>
                                      </p:cBhvr>
                                      <p:to>
                                        <p:strVal val="visible"/>
                                      </p:to>
                                    </p:set>
                                    <p:animEffect transition="in" filter="randombar(horizontal)">
                                      <p:cBhvr>
                                        <p:cTn id="99"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3"/>
          <p:cNvSpPr>
            <a:spLocks noChangeArrowheads="1"/>
          </p:cNvSpPr>
          <p:nvPr/>
        </p:nvSpPr>
        <p:spPr bwMode="auto">
          <a:xfrm>
            <a:off x="668867" y="313151"/>
            <a:ext cx="233910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buFont typeface="Arial" panose="020B0604020202020204" pitchFamily="34" charset="0"/>
              <a:buNone/>
            </a:pPr>
            <a:r>
              <a:rPr lang="zh-CN" altLang="en-US" sz="2400" dirty="0">
                <a:latin typeface="Impact" panose="020B0806030902050204" pitchFamily="34" charset="0"/>
                <a:sym typeface="Impact" panose="020B0806030902050204" pitchFamily="34" charset="0"/>
              </a:rPr>
              <a:t>请在此添加标题</a:t>
            </a:r>
          </a:p>
        </p:txBody>
      </p:sp>
      <p:sp>
        <p:nvSpPr>
          <p:cNvPr id="5" name="椭圆 1"/>
          <p:cNvSpPr>
            <a:spLocks noChangeArrowheads="1"/>
          </p:cNvSpPr>
          <p:nvPr/>
        </p:nvSpPr>
        <p:spPr bwMode="auto">
          <a:xfrm>
            <a:off x="3919131" y="2065482"/>
            <a:ext cx="1377950" cy="1377950"/>
          </a:xfrm>
          <a:custGeom>
            <a:avLst/>
            <a:gdLst>
              <a:gd name="T0" fmla="*/ 0 w 1648346"/>
              <a:gd name="T1" fmla="*/ 0 h 1656184"/>
              <a:gd name="T2" fmla="*/ 1648346 w 1648346"/>
              <a:gd name="T3" fmla="*/ 1656184 h 1656184"/>
            </a:gdLst>
            <a:ahLst/>
            <a:cxnLst/>
            <a:rect l="T0" t="T1" r="T2" b="T3"/>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rgbClr val="FF0000"/>
          </a:solidFill>
          <a:ln>
            <a:noFill/>
          </a:ln>
          <a:extLst/>
        </p:spPr>
        <p:txBody>
          <a:bodyPr anchor="ctr"/>
          <a:lstStyle/>
          <a:p>
            <a:pPr algn="ctr"/>
            <a:endParaRPr lang="zh-CN" altLang="en-US" sz="20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椭圆 1"/>
          <p:cNvSpPr>
            <a:spLocks noChangeArrowheads="1"/>
          </p:cNvSpPr>
          <p:nvPr/>
        </p:nvSpPr>
        <p:spPr bwMode="auto">
          <a:xfrm>
            <a:off x="3792131" y="3273569"/>
            <a:ext cx="692150" cy="1379538"/>
          </a:xfrm>
          <a:custGeom>
            <a:avLst/>
            <a:gdLst>
              <a:gd name="T0" fmla="*/ 0 w 828092"/>
              <a:gd name="T1" fmla="*/ 0 h 1656184"/>
              <a:gd name="T2" fmla="*/ 828092 w 828092"/>
              <a:gd name="T3" fmla="*/ 1656184 h 1656184"/>
            </a:gdLst>
            <a:ahLst/>
            <a:cxnLst/>
            <a:rect l="T0" t="T1" r="T2" b="T3"/>
            <a:pathLst>
              <a:path w="828092" h="1656184">
                <a:moveTo>
                  <a:pt x="828092" y="0"/>
                </a:moveTo>
                <a:lnTo>
                  <a:pt x="828092" y="180020"/>
                </a:lnTo>
                <a:cubicBezTo>
                  <a:pt x="470172" y="180020"/>
                  <a:pt x="180020" y="470172"/>
                  <a:pt x="180020" y="828092"/>
                </a:cubicBezTo>
                <a:cubicBezTo>
                  <a:pt x="180020" y="1186012"/>
                  <a:pt x="470172" y="1476164"/>
                  <a:pt x="828092" y="1476164"/>
                </a:cubicBezTo>
                <a:lnTo>
                  <a:pt x="828092" y="1656184"/>
                </a:lnTo>
                <a:cubicBezTo>
                  <a:pt x="370749" y="1656184"/>
                  <a:pt x="0" y="1285435"/>
                  <a:pt x="0" y="828092"/>
                </a:cubicBezTo>
                <a:cubicBezTo>
                  <a:pt x="0" y="370749"/>
                  <a:pt x="370749" y="0"/>
                  <a:pt x="828092" y="0"/>
                </a:cubicBezTo>
                <a:close/>
              </a:path>
            </a:pathLst>
          </a:cu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en-US">
              <a:solidFill>
                <a:srgbClr val="FFFFFF"/>
              </a:solidFill>
              <a:latin typeface="Calibri" panose="020F0502020204030204" pitchFamily="34" charset="0"/>
              <a:sym typeface="宋体" panose="02010600030101010101" pitchFamily="2" charset="-122"/>
            </a:endParaRPr>
          </a:p>
        </p:txBody>
      </p:sp>
      <p:sp>
        <p:nvSpPr>
          <p:cNvPr id="7" name="椭圆 1"/>
          <p:cNvSpPr>
            <a:spLocks noChangeArrowheads="1"/>
          </p:cNvSpPr>
          <p:nvPr/>
        </p:nvSpPr>
        <p:spPr bwMode="auto">
          <a:xfrm rot="5400000">
            <a:off x="3697675" y="4495150"/>
            <a:ext cx="1371600" cy="1385888"/>
          </a:xfrm>
          <a:custGeom>
            <a:avLst/>
            <a:gdLst>
              <a:gd name="T0" fmla="*/ 0 w 1648346"/>
              <a:gd name="T1" fmla="*/ 0 h 1656184"/>
              <a:gd name="T2" fmla="*/ 1648346 w 1648346"/>
              <a:gd name="T3" fmla="*/ 1656184 h 1656184"/>
            </a:gdLst>
            <a:ahLst/>
            <a:cxnLst/>
            <a:rect l="T0" t="T1" r="T2" b="T3"/>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rgbClr val="C00000"/>
          </a:solidFill>
          <a:ln>
            <a:noFill/>
          </a:ln>
          <a:extLst/>
        </p:spPr>
        <p:txBody>
          <a:bodyPr anchor="ctr"/>
          <a:lstStyle/>
          <a:p>
            <a:pPr algn="ctr"/>
            <a:endParaRPr lang="zh-CN" altLang="en-US" sz="20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椭圆 1"/>
          <p:cNvSpPr>
            <a:spLocks noChangeArrowheads="1"/>
          </p:cNvSpPr>
          <p:nvPr/>
        </p:nvSpPr>
        <p:spPr bwMode="auto">
          <a:xfrm rot="10800000">
            <a:off x="2685644" y="1874982"/>
            <a:ext cx="1379537" cy="1379537"/>
          </a:xfrm>
          <a:custGeom>
            <a:avLst/>
            <a:gdLst>
              <a:gd name="T0" fmla="*/ 0 w 1648346"/>
              <a:gd name="T1" fmla="*/ 0 h 1656184"/>
              <a:gd name="T2" fmla="*/ 1648346 w 1648346"/>
              <a:gd name="T3" fmla="*/ 1656184 h 1656184"/>
            </a:gdLst>
            <a:ahLst/>
            <a:cxnLst/>
            <a:rect l="T0" t="T1" r="T2" b="T3"/>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rgbClr val="FFC000"/>
          </a:solidFill>
          <a:ln>
            <a:noFill/>
          </a:ln>
          <a:extLst/>
        </p:spPr>
        <p:txBody>
          <a:bodyPr anchor="ctr"/>
          <a:lstStyle/>
          <a:p>
            <a:pPr algn="ctr"/>
            <a:endParaRPr lang="zh-CN" altLang="en-US">
              <a:solidFill>
                <a:srgbClr val="FFFFFF"/>
              </a:solidFill>
              <a:latin typeface="Calibri" panose="020F0502020204030204" pitchFamily="34" charset="0"/>
              <a:sym typeface="宋体" panose="02010600030101010101" pitchFamily="2" charset="-122"/>
            </a:endParaRPr>
          </a:p>
        </p:txBody>
      </p:sp>
      <p:sp>
        <p:nvSpPr>
          <p:cNvPr id="9" name="椭圆 1"/>
          <p:cNvSpPr>
            <a:spLocks noChangeArrowheads="1"/>
          </p:cNvSpPr>
          <p:nvPr/>
        </p:nvSpPr>
        <p:spPr bwMode="auto">
          <a:xfrm rot="6199008">
            <a:off x="2945994" y="3957782"/>
            <a:ext cx="688975" cy="1304925"/>
          </a:xfrm>
          <a:custGeom>
            <a:avLst/>
            <a:gdLst>
              <a:gd name="T0" fmla="*/ 0 w 828092"/>
              <a:gd name="T1" fmla="*/ 0 h 1560369"/>
              <a:gd name="T2" fmla="*/ 828092 w 828092"/>
              <a:gd name="T3" fmla="*/ 1560369 h 1560369"/>
            </a:gdLst>
            <a:ahLst/>
            <a:cxnLst/>
            <a:rect l="T0" t="T1" r="T2" b="T3"/>
            <a:pathLst>
              <a:path w="828092" h="1560369">
                <a:moveTo>
                  <a:pt x="16824" y="994982"/>
                </a:moveTo>
                <a:cubicBezTo>
                  <a:pt x="5793" y="941075"/>
                  <a:pt x="0" y="885260"/>
                  <a:pt x="0" y="828092"/>
                </a:cubicBezTo>
                <a:cubicBezTo>
                  <a:pt x="0" y="370749"/>
                  <a:pt x="370749" y="0"/>
                  <a:pt x="828092" y="0"/>
                </a:cubicBezTo>
                <a:lnTo>
                  <a:pt x="828092" y="180020"/>
                </a:lnTo>
                <a:cubicBezTo>
                  <a:pt x="470172" y="180020"/>
                  <a:pt x="180020" y="470172"/>
                  <a:pt x="180020" y="828092"/>
                </a:cubicBezTo>
                <a:cubicBezTo>
                  <a:pt x="180020" y="1180557"/>
                  <a:pt x="461395" y="1467304"/>
                  <a:pt x="811810" y="1474523"/>
                </a:cubicBezTo>
                <a:lnTo>
                  <a:pt x="449129" y="1560369"/>
                </a:lnTo>
                <a:cubicBezTo>
                  <a:pt x="229080" y="1450469"/>
                  <a:pt x="67556" y="1242904"/>
                  <a:pt x="16824" y="994982"/>
                </a:cubicBezTo>
                <a:close/>
              </a:path>
            </a:pathLst>
          </a:custGeom>
          <a:solidFill>
            <a:srgbClr val="FFC000"/>
          </a:solidFill>
          <a:ln>
            <a:noFill/>
          </a:ln>
          <a:extLst/>
        </p:spPr>
        <p:txBody>
          <a:bodyPr anchor="ctr"/>
          <a:lstStyle/>
          <a:p>
            <a:pPr algn="ctr"/>
            <a:endParaRPr lang="zh-CN" altLang="en-US">
              <a:solidFill>
                <a:srgbClr val="FFFFFF"/>
              </a:solidFill>
              <a:latin typeface="Calibri" panose="020F0502020204030204" pitchFamily="34" charset="0"/>
              <a:sym typeface="宋体" panose="02010600030101010101" pitchFamily="2" charset="-122"/>
            </a:endParaRPr>
          </a:p>
        </p:txBody>
      </p:sp>
      <p:sp>
        <p:nvSpPr>
          <p:cNvPr id="10" name="圆角矩形 14"/>
          <p:cNvSpPr>
            <a:spLocks noChangeArrowheads="1"/>
          </p:cNvSpPr>
          <p:nvPr/>
        </p:nvSpPr>
        <p:spPr bwMode="auto">
          <a:xfrm>
            <a:off x="5170081" y="2398857"/>
            <a:ext cx="3313113" cy="538162"/>
          </a:xfrm>
          <a:custGeom>
            <a:avLst/>
            <a:gdLst>
              <a:gd name="T0" fmla="*/ 0 w 3960440"/>
              <a:gd name="T1" fmla="*/ 0 h 648072"/>
              <a:gd name="T2" fmla="*/ 3960440 w 3960440"/>
              <a:gd name="T3" fmla="*/ 648072 h 648072"/>
            </a:gdLst>
            <a:ahLst/>
            <a:cxnLst/>
            <a:rect l="T0" t="T1" r="T2" b="T3"/>
            <a:pathLst>
              <a:path w="3960440" h="648072">
                <a:moveTo>
                  <a:pt x="0" y="0"/>
                </a:moveTo>
                <a:lnTo>
                  <a:pt x="3636404" y="0"/>
                </a:lnTo>
                <a:cubicBezTo>
                  <a:pt x="3815364" y="0"/>
                  <a:pt x="3960440" y="145076"/>
                  <a:pt x="3960440" y="324036"/>
                </a:cubicBezTo>
                <a:cubicBezTo>
                  <a:pt x="3960440" y="502996"/>
                  <a:pt x="3815364" y="648072"/>
                  <a:pt x="3636404" y="648072"/>
                </a:cubicBezTo>
                <a:lnTo>
                  <a:pt x="0" y="648072"/>
                </a:lnTo>
                <a:close/>
              </a:path>
            </a:pathLst>
          </a:custGeom>
          <a:solidFill>
            <a:srgbClr val="FF0000"/>
          </a:solidFill>
          <a:ln>
            <a:noFill/>
          </a:ln>
          <a:extLst/>
        </p:spPr>
        <p:txBody>
          <a:bodyPr anchor="ctr"/>
          <a:lstStyle/>
          <a:p>
            <a:pPr algn="ctr"/>
            <a:r>
              <a:rPr lang="zh-CN" altLang="en-US" sz="20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您的标题写在这里</a:t>
            </a:r>
          </a:p>
        </p:txBody>
      </p:sp>
      <p:sp>
        <p:nvSpPr>
          <p:cNvPr id="11" name="圆角矩形 14"/>
          <p:cNvSpPr>
            <a:spLocks noChangeArrowheads="1"/>
          </p:cNvSpPr>
          <p:nvPr/>
        </p:nvSpPr>
        <p:spPr bwMode="auto">
          <a:xfrm>
            <a:off x="4890681" y="4737244"/>
            <a:ext cx="3375025" cy="539750"/>
          </a:xfrm>
          <a:custGeom>
            <a:avLst/>
            <a:gdLst>
              <a:gd name="T0" fmla="*/ 0 w 4033295"/>
              <a:gd name="T1" fmla="*/ 0 h 648072"/>
              <a:gd name="T2" fmla="*/ 3709259 w 4033295"/>
              <a:gd name="T3" fmla="*/ 0 h 648072"/>
              <a:gd name="T4" fmla="*/ 4033295 w 4033295"/>
              <a:gd name="T5" fmla="*/ 324036 h 648072"/>
              <a:gd name="T6" fmla="*/ 3709259 w 4033295"/>
              <a:gd name="T7" fmla="*/ 648072 h 648072"/>
              <a:gd name="T8" fmla="*/ 72855 w 4033295"/>
              <a:gd name="T9" fmla="*/ 648072 h 648072"/>
              <a:gd name="T10" fmla="*/ 0 w 4033295"/>
              <a:gd name="T11" fmla="*/ 0 h 648072"/>
              <a:gd name="T12" fmla="*/ 0 60000 65536"/>
              <a:gd name="T13" fmla="*/ 0 60000 65536"/>
              <a:gd name="T14" fmla="*/ 0 60000 65536"/>
              <a:gd name="T15" fmla="*/ 0 60000 65536"/>
              <a:gd name="T16" fmla="*/ 0 60000 65536"/>
              <a:gd name="T17" fmla="*/ 0 60000 65536"/>
              <a:gd name="T18" fmla="*/ 0 w 4033295"/>
              <a:gd name="T19" fmla="*/ 0 h 648072"/>
              <a:gd name="T20" fmla="*/ 4033295 w 4033295"/>
              <a:gd name="T21" fmla="*/ 648072 h 648072"/>
            </a:gdLst>
            <a:ahLst/>
            <a:cxnLst>
              <a:cxn ang="T12">
                <a:pos x="T0" y="T1"/>
              </a:cxn>
              <a:cxn ang="T13">
                <a:pos x="T2" y="T3"/>
              </a:cxn>
              <a:cxn ang="T14">
                <a:pos x="T4" y="T5"/>
              </a:cxn>
              <a:cxn ang="T15">
                <a:pos x="T6" y="T7"/>
              </a:cxn>
              <a:cxn ang="T16">
                <a:pos x="T8" y="T9"/>
              </a:cxn>
              <a:cxn ang="T17">
                <a:pos x="T10" y="T11"/>
              </a:cxn>
            </a:cxnLst>
            <a:rect l="T18" t="T19" r="T20" b="T21"/>
            <a:pathLst>
              <a:path w="4033295" h="648072">
                <a:moveTo>
                  <a:pt x="0" y="0"/>
                </a:moveTo>
                <a:lnTo>
                  <a:pt x="3709259" y="0"/>
                </a:lnTo>
                <a:cubicBezTo>
                  <a:pt x="3888219" y="0"/>
                  <a:pt x="4033295" y="145076"/>
                  <a:pt x="4033295" y="324036"/>
                </a:cubicBezTo>
                <a:cubicBezTo>
                  <a:pt x="4033295" y="502996"/>
                  <a:pt x="3888219" y="648072"/>
                  <a:pt x="3709259" y="648072"/>
                </a:cubicBezTo>
                <a:lnTo>
                  <a:pt x="72855" y="648072"/>
                </a:lnTo>
                <a:cubicBezTo>
                  <a:pt x="72855" y="432048"/>
                  <a:pt x="0" y="216024"/>
                  <a:pt x="0" y="0"/>
                </a:cubicBezTo>
                <a:close/>
              </a:path>
            </a:pathLst>
          </a:custGeom>
          <a:solidFill>
            <a:srgbClr val="C00000"/>
          </a:solidFill>
          <a:ln>
            <a:noFill/>
          </a:ln>
          <a:extLst/>
        </p:spPr>
        <p:txBody>
          <a:bodyPr anchor="ctr"/>
          <a:lstStyle/>
          <a:p>
            <a:pPr algn="ctr"/>
            <a:r>
              <a:rPr lang="zh-CN" altLang="en-US" sz="20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您的标题写在这里</a:t>
            </a:r>
            <a:endParaRPr lang="zh-CN" altLang="en-US"/>
          </a:p>
        </p:txBody>
      </p:sp>
      <p:sp>
        <p:nvSpPr>
          <p:cNvPr id="12" name="TextBox 45"/>
          <p:cNvSpPr>
            <a:spLocks noChangeArrowheads="1"/>
          </p:cNvSpPr>
          <p:nvPr/>
        </p:nvSpPr>
        <p:spPr bwMode="auto">
          <a:xfrm>
            <a:off x="4365219" y="2417907"/>
            <a:ext cx="506412"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4400" b="1" dirty="0" smtClean="0">
                <a:latin typeface="Arial Black" panose="020B0A04020102020204" pitchFamily="34" charset="0"/>
                <a:ea typeface="微软雅黑" panose="020B0503020204020204" pitchFamily="34" charset="-122"/>
                <a:sym typeface="Arial Black" panose="020B0A04020102020204" pitchFamily="34" charset="0"/>
              </a:rPr>
              <a:t>1</a:t>
            </a:r>
            <a:endParaRPr lang="zh-CN" altLang="en-US" sz="4400" b="1" dirty="0">
              <a:latin typeface="Arial Black" panose="020B0A04020102020204" pitchFamily="34" charset="0"/>
              <a:ea typeface="微软雅黑" panose="020B0503020204020204" pitchFamily="34" charset="-122"/>
              <a:sym typeface="Arial Black" panose="020B0A04020102020204" pitchFamily="34" charset="0"/>
            </a:endParaRPr>
          </a:p>
        </p:txBody>
      </p:sp>
      <p:sp>
        <p:nvSpPr>
          <p:cNvPr id="13" name="TextBox 46"/>
          <p:cNvSpPr>
            <a:spLocks noChangeArrowheads="1"/>
          </p:cNvSpPr>
          <p:nvPr/>
        </p:nvSpPr>
        <p:spPr bwMode="auto">
          <a:xfrm>
            <a:off x="4244569" y="4867419"/>
            <a:ext cx="506412"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4400" b="1" dirty="0" smtClean="0">
                <a:latin typeface="Arial Black" panose="020B0A04020102020204" pitchFamily="34" charset="0"/>
                <a:ea typeface="微软雅黑" panose="020B0503020204020204" pitchFamily="34" charset="-122"/>
                <a:sym typeface="Arial Black" panose="020B0A04020102020204" pitchFamily="34" charset="0"/>
              </a:rPr>
              <a:t>2</a:t>
            </a:r>
            <a:endParaRPr lang="zh-CN" altLang="en-US" sz="4400" b="1" dirty="0">
              <a:latin typeface="Arial Black" panose="020B0A04020102020204" pitchFamily="34" charset="0"/>
              <a:ea typeface="微软雅黑" panose="020B0503020204020204" pitchFamily="34" charset="-122"/>
              <a:sym typeface="Arial Black" panose="020B0A04020102020204" pitchFamily="34" charset="0"/>
            </a:endParaRPr>
          </a:p>
        </p:txBody>
      </p:sp>
      <p:sp>
        <p:nvSpPr>
          <p:cNvPr id="14" name="TextBox 47"/>
          <p:cNvSpPr>
            <a:spLocks noChangeArrowheads="1"/>
          </p:cNvSpPr>
          <p:nvPr/>
        </p:nvSpPr>
        <p:spPr bwMode="auto">
          <a:xfrm>
            <a:off x="5268506" y="3057669"/>
            <a:ext cx="3711575" cy="105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dirty="0">
                <a:solidFill>
                  <a:srgbClr val="0C0C0C"/>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您的内容打在这里，或通过复制您的文本后在此框中选择粘贴并选择只保留文字您的内容打在这里</a:t>
            </a:r>
            <a:endParaRPr lang="en-US" altLang="zh-CN" sz="1600" dirty="0">
              <a:solidFill>
                <a:srgbClr val="0C0C0C"/>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TextBox 48"/>
          <p:cNvSpPr>
            <a:spLocks noChangeArrowheads="1"/>
          </p:cNvSpPr>
          <p:nvPr/>
        </p:nvSpPr>
        <p:spPr bwMode="auto">
          <a:xfrm>
            <a:off x="5170081" y="5276994"/>
            <a:ext cx="39878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dirty="0">
                <a:solidFill>
                  <a:srgbClr val="0C0C0C"/>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a:t>
            </a:r>
            <a:endParaRPr lang="en-US" altLang="zh-CN" sz="1600" dirty="0">
              <a:solidFill>
                <a:srgbClr val="0C0C0C"/>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2736355013"/>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up)">
                                      <p:cBhvr>
                                        <p:cTn id="11" dur="500"/>
                                        <p:tgtEl>
                                          <p:spTgt spid="8"/>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p:cBhvr>
                                        <p:cTn id="15" dur="250"/>
                                        <p:tgtEl>
                                          <p:spTgt spid="5"/>
                                        </p:tgtEl>
                                      </p:cBhvr>
                                    </p:animEffect>
                                  </p:childTnLst>
                                </p:cTn>
                              </p:par>
                            </p:childTnLst>
                          </p:cTn>
                        </p:par>
                        <p:par>
                          <p:cTn id="16" fill="hold">
                            <p:stCondLst>
                              <p:cond delay="1250"/>
                            </p:stCondLst>
                            <p:childTnLst>
                              <p:par>
                                <p:cTn id="17" presetID="22" presetClass="entr" presetSubtype="1"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p:cBhvr>
                                        <p:cTn id="19" dur="250"/>
                                        <p:tgtEl>
                                          <p:spTgt spid="6"/>
                                        </p:tgtEl>
                                      </p:cBhvr>
                                    </p:animEffect>
                                  </p:childTnLst>
                                </p:cTn>
                              </p:par>
                            </p:childTnLst>
                          </p:cTn>
                        </p:par>
                        <p:par>
                          <p:cTn id="20" fill="hold">
                            <p:stCondLst>
                              <p:cond delay="1500"/>
                            </p:stCondLst>
                            <p:childTnLst>
                              <p:par>
                                <p:cTn id="21" presetID="21" presetClass="entr" presetSubtype="1"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p:cBhvr>
                                        <p:cTn id="23" dur="1000"/>
                                        <p:tgtEl>
                                          <p:spTgt spid="7"/>
                                        </p:tgtEl>
                                      </p:cBhvr>
                                    </p:animEffect>
                                  </p:childTnLst>
                                </p:cTn>
                              </p:par>
                              <p:par>
                                <p:cTn id="24" presetID="22" presetClass="entr" presetSubtype="2" fill="hold" grpId="0" nodeType="withEffect">
                                  <p:stCondLst>
                                    <p:cond delay="750"/>
                                  </p:stCondLst>
                                  <p:childTnLst>
                                    <p:set>
                                      <p:cBhvr>
                                        <p:cTn id="25" dur="1" fill="hold">
                                          <p:stCondLst>
                                            <p:cond delay="0"/>
                                          </p:stCondLst>
                                        </p:cTn>
                                        <p:tgtEl>
                                          <p:spTgt spid="9"/>
                                        </p:tgtEl>
                                        <p:attrNameLst>
                                          <p:attrName>style.visibility</p:attrName>
                                        </p:attrNameLst>
                                      </p:cBhvr>
                                      <p:to>
                                        <p:strVal val="visible"/>
                                      </p:to>
                                    </p:set>
                                    <p:animEffect>
                                      <p:cBhvr>
                                        <p:cTn id="26" dur="250"/>
                                        <p:tgtEl>
                                          <p:spTgt spid="9"/>
                                        </p:tgtEl>
                                      </p:cBhvr>
                                    </p:animEffect>
                                  </p:childTnLst>
                                </p:cTn>
                              </p:par>
                            </p:childTnLst>
                          </p:cTn>
                        </p:par>
                        <p:par>
                          <p:cTn id="27" fill="hold">
                            <p:stCondLst>
                              <p:cond delay="2500"/>
                            </p:stCondLst>
                            <p:childTnLst>
                              <p:par>
                                <p:cTn id="28" presetID="42" presetClass="entr" presetSubtype="0" fill="hold" grpId="0" nodeType="afterEffect">
                                  <p:stCondLst>
                                    <p:cond delay="0"/>
                                  </p:stCondLst>
                                  <p:childTnLst>
                                    <p:set>
                                      <p:cBhvr>
                                        <p:cTn id="29" dur="1" fill="hold">
                                          <p:stCondLst>
                                            <p:cond delay="0"/>
                                          </p:stCondLst>
                                        </p:cTn>
                                        <p:tgtEl>
                                          <p:spTgt spid="12"/>
                                        </p:tgtEl>
                                        <p:attrNameLst>
                                          <p:attrName>style.visibility</p:attrName>
                                        </p:attrNameLst>
                                      </p:cBhvr>
                                      <p:to>
                                        <p:strVal val="visible"/>
                                      </p:to>
                                    </p:set>
                                    <p:animEffect>
                                      <p:cBhvr>
                                        <p:cTn id="30" dur="500"/>
                                        <p:tgtEl>
                                          <p:spTgt spid="12"/>
                                        </p:tgtEl>
                                      </p:cBhvr>
                                    </p:animEffect>
                                    <p:anim calcmode="lin" valueType="num">
                                      <p:cBhvr>
                                        <p:cTn id="31" dur="500" fill="hold"/>
                                        <p:tgtEl>
                                          <p:spTgt spid="12"/>
                                        </p:tgtEl>
                                        <p:attrNameLst>
                                          <p:attrName>ppt_x</p:attrName>
                                        </p:attrNameLst>
                                      </p:cBhvr>
                                      <p:tavLst>
                                        <p:tav tm="0">
                                          <p:val>
                                            <p:strVal val="#ppt_x"/>
                                          </p:val>
                                        </p:tav>
                                        <p:tav tm="100000">
                                          <p:val>
                                            <p:strVal val="#ppt_x"/>
                                          </p:val>
                                        </p:tav>
                                      </p:tavLst>
                                    </p:anim>
                                    <p:anim calcmode="lin" valueType="num">
                                      <p:cBhvr>
                                        <p:cTn id="32" dur="500" fill="hold"/>
                                        <p:tgtEl>
                                          <p:spTgt spid="12"/>
                                        </p:tgtEl>
                                        <p:attrNameLst>
                                          <p:attrName>ppt_y</p:attrName>
                                        </p:attrNameLst>
                                      </p:cBhvr>
                                      <p:tavLst>
                                        <p:tav tm="0">
                                          <p:val>
                                            <p:strVal val="#ppt_y+.1"/>
                                          </p:val>
                                        </p:tav>
                                        <p:tav tm="100000">
                                          <p:val>
                                            <p:strVal val="#ppt_y"/>
                                          </p:val>
                                        </p:tav>
                                      </p:tavLst>
                                    </p:anim>
                                  </p:childTnLst>
                                </p:cTn>
                              </p:par>
                            </p:childTnLst>
                          </p:cTn>
                        </p:par>
                        <p:par>
                          <p:cTn id="33" fill="hold">
                            <p:stCondLst>
                              <p:cond delay="3000"/>
                            </p:stCondLst>
                            <p:childTnLst>
                              <p:par>
                                <p:cTn id="34" presetID="22" presetClass="entr" presetSubtype="8"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p:cBhvr>
                                        <p:cTn id="36" dur="250"/>
                                        <p:tgtEl>
                                          <p:spTgt spid="10"/>
                                        </p:tgtEl>
                                      </p:cBhvr>
                                    </p:animEffect>
                                  </p:childTnLst>
                                </p:cTn>
                              </p:par>
                            </p:childTnLst>
                          </p:cTn>
                        </p:par>
                        <p:par>
                          <p:cTn id="37" fill="hold">
                            <p:stCondLst>
                              <p:cond delay="3250"/>
                            </p:stCondLst>
                            <p:childTnLst>
                              <p:par>
                                <p:cTn id="38" presetID="22" presetClass="entr" presetSubtype="4" fill="hold" grpId="0"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p:cBhvr>
                                        <p:cTn id="40" dur="250"/>
                                        <p:tgtEl>
                                          <p:spTgt spid="14"/>
                                        </p:tgtEl>
                                      </p:cBhvr>
                                    </p:animEffect>
                                  </p:childTnLst>
                                </p:cTn>
                              </p:par>
                            </p:childTnLst>
                          </p:cTn>
                        </p:par>
                        <p:par>
                          <p:cTn id="41" fill="hold">
                            <p:stCondLst>
                              <p:cond delay="3500"/>
                            </p:stCondLst>
                            <p:childTnLst>
                              <p:par>
                                <p:cTn id="42" presetID="42" presetClass="entr" presetSubtype="0" fill="hold" grpId="0" nodeType="afterEffect">
                                  <p:stCondLst>
                                    <p:cond delay="0"/>
                                  </p:stCondLst>
                                  <p:childTnLst>
                                    <p:set>
                                      <p:cBhvr>
                                        <p:cTn id="43" dur="1" fill="hold">
                                          <p:stCondLst>
                                            <p:cond delay="0"/>
                                          </p:stCondLst>
                                        </p:cTn>
                                        <p:tgtEl>
                                          <p:spTgt spid="13"/>
                                        </p:tgtEl>
                                        <p:attrNameLst>
                                          <p:attrName>style.visibility</p:attrName>
                                        </p:attrNameLst>
                                      </p:cBhvr>
                                      <p:to>
                                        <p:strVal val="visible"/>
                                      </p:to>
                                    </p:set>
                                    <p:animEffect>
                                      <p:cBhvr>
                                        <p:cTn id="44" dur="500"/>
                                        <p:tgtEl>
                                          <p:spTgt spid="13"/>
                                        </p:tgtEl>
                                      </p:cBhvr>
                                    </p:animEffect>
                                    <p:anim calcmode="lin" valueType="num">
                                      <p:cBhvr>
                                        <p:cTn id="45" dur="500" fill="hold"/>
                                        <p:tgtEl>
                                          <p:spTgt spid="13"/>
                                        </p:tgtEl>
                                        <p:attrNameLst>
                                          <p:attrName>ppt_x</p:attrName>
                                        </p:attrNameLst>
                                      </p:cBhvr>
                                      <p:tavLst>
                                        <p:tav tm="0">
                                          <p:val>
                                            <p:strVal val="#ppt_x"/>
                                          </p:val>
                                        </p:tav>
                                        <p:tav tm="100000">
                                          <p:val>
                                            <p:strVal val="#ppt_x"/>
                                          </p:val>
                                        </p:tav>
                                      </p:tavLst>
                                    </p:anim>
                                    <p:anim calcmode="lin" valueType="num">
                                      <p:cBhvr>
                                        <p:cTn id="46" dur="500" fill="hold"/>
                                        <p:tgtEl>
                                          <p:spTgt spid="13"/>
                                        </p:tgtEl>
                                        <p:attrNameLst>
                                          <p:attrName>ppt_y</p:attrName>
                                        </p:attrNameLst>
                                      </p:cBhvr>
                                      <p:tavLst>
                                        <p:tav tm="0">
                                          <p:val>
                                            <p:strVal val="#ppt_y+.1"/>
                                          </p:val>
                                        </p:tav>
                                        <p:tav tm="100000">
                                          <p:val>
                                            <p:strVal val="#ppt_y"/>
                                          </p:val>
                                        </p:tav>
                                      </p:tavLst>
                                    </p:anim>
                                  </p:childTnLst>
                                </p:cTn>
                              </p:par>
                            </p:childTnLst>
                          </p:cTn>
                        </p:par>
                        <p:par>
                          <p:cTn id="47" fill="hold">
                            <p:stCondLst>
                              <p:cond delay="4000"/>
                            </p:stCondLst>
                            <p:childTnLst>
                              <p:par>
                                <p:cTn id="48" presetID="22" presetClass="entr" presetSubtype="8" fill="hold" grpId="0" nodeType="afterEffect">
                                  <p:stCondLst>
                                    <p:cond delay="0"/>
                                  </p:stCondLst>
                                  <p:childTnLst>
                                    <p:set>
                                      <p:cBhvr>
                                        <p:cTn id="49" dur="1" fill="hold">
                                          <p:stCondLst>
                                            <p:cond delay="0"/>
                                          </p:stCondLst>
                                        </p:cTn>
                                        <p:tgtEl>
                                          <p:spTgt spid="11"/>
                                        </p:tgtEl>
                                        <p:attrNameLst>
                                          <p:attrName>style.visibility</p:attrName>
                                        </p:attrNameLst>
                                      </p:cBhvr>
                                      <p:to>
                                        <p:strVal val="visible"/>
                                      </p:to>
                                    </p:set>
                                    <p:animEffect>
                                      <p:cBhvr>
                                        <p:cTn id="50" dur="250"/>
                                        <p:tgtEl>
                                          <p:spTgt spid="11"/>
                                        </p:tgtEl>
                                      </p:cBhvr>
                                    </p:animEffect>
                                  </p:childTnLst>
                                </p:cTn>
                              </p:par>
                            </p:childTnLst>
                          </p:cTn>
                        </p:par>
                        <p:par>
                          <p:cTn id="51" fill="hold">
                            <p:stCondLst>
                              <p:cond delay="4250"/>
                            </p:stCondLst>
                            <p:childTnLst>
                              <p:par>
                                <p:cTn id="52" presetID="42" presetClass="entr" presetSubtype="0" fill="hold" grpId="0" nodeType="afterEffect">
                                  <p:stCondLst>
                                    <p:cond delay="0"/>
                                  </p:stCondLst>
                                  <p:childTnLst>
                                    <p:set>
                                      <p:cBhvr>
                                        <p:cTn id="53" dur="1" fill="hold">
                                          <p:stCondLst>
                                            <p:cond delay="0"/>
                                          </p:stCondLst>
                                        </p:cTn>
                                        <p:tgtEl>
                                          <p:spTgt spid="15"/>
                                        </p:tgtEl>
                                        <p:attrNameLst>
                                          <p:attrName>style.visibility</p:attrName>
                                        </p:attrNameLst>
                                      </p:cBhvr>
                                      <p:to>
                                        <p:strVal val="visible"/>
                                      </p:to>
                                    </p:set>
                                    <p:animEffect>
                                      <p:cBhvr>
                                        <p:cTn id="54" dur="250"/>
                                        <p:tgtEl>
                                          <p:spTgt spid="15"/>
                                        </p:tgtEl>
                                      </p:cBhvr>
                                    </p:animEffect>
                                    <p:anim calcmode="lin" valueType="num">
                                      <p:cBhvr>
                                        <p:cTn id="55" dur="250" fill="hold"/>
                                        <p:tgtEl>
                                          <p:spTgt spid="15"/>
                                        </p:tgtEl>
                                        <p:attrNameLst>
                                          <p:attrName>ppt_x</p:attrName>
                                        </p:attrNameLst>
                                      </p:cBhvr>
                                      <p:tavLst>
                                        <p:tav tm="0">
                                          <p:val>
                                            <p:strVal val="#ppt_x"/>
                                          </p:val>
                                        </p:tav>
                                        <p:tav tm="100000">
                                          <p:val>
                                            <p:strVal val="#ppt_x"/>
                                          </p:val>
                                        </p:tav>
                                      </p:tavLst>
                                    </p:anim>
                                    <p:anim calcmode="lin" valueType="num">
                                      <p:cBhvr>
                                        <p:cTn id="56" dur="25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autoUpdateAnimBg="0"/>
      <p:bldP spid="6" grpId="0" bldLvl="0" animBg="1" autoUpdateAnimBg="0"/>
      <p:bldP spid="7" grpId="0" bldLvl="0" animBg="1" autoUpdateAnimBg="0"/>
      <p:bldP spid="8" grpId="0" animBg="1"/>
      <p:bldP spid="9" grpId="0" bldLvl="0" animBg="1" autoUpdateAnimBg="0"/>
      <p:bldP spid="10" grpId="0" bldLvl="0" animBg="1" autoUpdateAnimBg="0"/>
      <p:bldP spid="11" grpId="0" bldLvl="0" animBg="1" autoUpdateAnimBg="0"/>
      <p:bldP spid="12" grpId="0" bldLvl="0" autoUpdateAnimBg="0"/>
      <p:bldP spid="13" grpId="0" bldLvl="0" autoUpdateAnimBg="0"/>
      <p:bldP spid="14" grpId="0" bldLvl="0" autoUpdateAnimBg="0"/>
      <p:bldP spid="15" grpId="0" bldLvl="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3"/>
          <p:cNvSpPr>
            <a:spLocks noChangeArrowheads="1"/>
          </p:cNvSpPr>
          <p:nvPr/>
        </p:nvSpPr>
        <p:spPr bwMode="auto">
          <a:xfrm>
            <a:off x="668867" y="313151"/>
            <a:ext cx="233910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buFont typeface="Arial" panose="020B0604020202020204" pitchFamily="34" charset="0"/>
              <a:buNone/>
            </a:pPr>
            <a:r>
              <a:rPr lang="zh-CN" altLang="en-US" sz="2400" dirty="0">
                <a:latin typeface="Impact" panose="020B0806030902050204" pitchFamily="34" charset="0"/>
                <a:sym typeface="Impact" panose="020B0806030902050204" pitchFamily="34" charset="0"/>
              </a:rPr>
              <a:t>请在此添加标题</a:t>
            </a:r>
          </a:p>
        </p:txBody>
      </p:sp>
      <p:grpSp>
        <p:nvGrpSpPr>
          <p:cNvPr id="5" name="组合 4"/>
          <p:cNvGrpSpPr/>
          <p:nvPr/>
        </p:nvGrpSpPr>
        <p:grpSpPr>
          <a:xfrm>
            <a:off x="1453244" y="1773042"/>
            <a:ext cx="10105520" cy="971034"/>
            <a:chOff x="1706728" y="824424"/>
            <a:chExt cx="10105520" cy="971034"/>
          </a:xfrm>
        </p:grpSpPr>
        <p:grpSp>
          <p:nvGrpSpPr>
            <p:cNvPr id="6" name="组合 5"/>
            <p:cNvGrpSpPr/>
            <p:nvPr/>
          </p:nvGrpSpPr>
          <p:grpSpPr>
            <a:xfrm>
              <a:off x="2454731" y="858257"/>
              <a:ext cx="909655" cy="937201"/>
              <a:chOff x="1252331" y="973457"/>
              <a:chExt cx="909655" cy="937201"/>
            </a:xfrm>
            <a:effectLst/>
          </p:grpSpPr>
          <p:sp>
            <p:nvSpPr>
              <p:cNvPr id="9" name="椭圆形标注 8">
                <a:hlinkClick r:id="rId3"/>
              </p:cNvPr>
              <p:cNvSpPr/>
              <p:nvPr/>
            </p:nvSpPr>
            <p:spPr>
              <a:xfrm>
                <a:off x="1252331" y="1049266"/>
                <a:ext cx="907774" cy="861392"/>
              </a:xfrm>
              <a:prstGeom prst="wedgeEllipseCallout">
                <a:avLst>
                  <a:gd name="adj1" fmla="val -71929"/>
                  <a:gd name="adj2" fmla="val -1346"/>
                </a:avLst>
              </a:prstGeom>
              <a:solidFill>
                <a:srgbClr val="FFC000"/>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schemeClr val="tx1"/>
                  </a:solidFill>
                </a:endParaRPr>
              </a:p>
            </p:txBody>
          </p:sp>
          <p:sp>
            <p:nvSpPr>
              <p:cNvPr id="10" name="矩形 9"/>
              <p:cNvSpPr/>
              <p:nvPr/>
            </p:nvSpPr>
            <p:spPr>
              <a:xfrm>
                <a:off x="1343213" y="973457"/>
                <a:ext cx="818773" cy="825419"/>
              </a:xfrm>
              <a:prstGeom prst="rect">
                <a:avLst/>
              </a:prstGeom>
            </p:spPr>
            <p:txBody>
              <a:bodyPr wrap="square">
                <a:spAutoFit/>
              </a:bodyPr>
              <a:lstStyle/>
              <a:p>
                <a:pPr algn="just" defTabSz="685800">
                  <a:lnSpc>
                    <a:spcPct val="150000"/>
                  </a:lnSpc>
                  <a:buClr>
                    <a:srgbClr val="0070C0"/>
                  </a:buClr>
                </a:pPr>
                <a:r>
                  <a:rPr lang="en-US" altLang="zh-CN" sz="3600" dirty="0">
                    <a:latin typeface="微软雅黑" panose="020B0503020204020204" pitchFamily="34" charset="-122"/>
                    <a:ea typeface="微软雅黑" panose="020B0503020204020204" pitchFamily="34" charset="-122"/>
                  </a:rPr>
                  <a:t>01</a:t>
                </a:r>
                <a:endParaRPr lang="zh-CN" altLang="zh-CN" sz="3600" dirty="0">
                  <a:latin typeface="微软雅黑" panose="020B0503020204020204" pitchFamily="34" charset="-122"/>
                  <a:ea typeface="微软雅黑" panose="020B0503020204020204" pitchFamily="34" charset="-122"/>
                </a:endParaRPr>
              </a:p>
            </p:txBody>
          </p:sp>
        </p:grpSp>
        <p:sp>
          <p:nvSpPr>
            <p:cNvPr id="7" name="Freeform 38">
              <a:hlinkClick r:id="rId3"/>
            </p:cNvPr>
            <p:cNvSpPr>
              <a:spLocks noEditPoints="1"/>
            </p:cNvSpPr>
            <p:nvPr/>
          </p:nvSpPr>
          <p:spPr bwMode="auto">
            <a:xfrm>
              <a:off x="1706728" y="1140555"/>
              <a:ext cx="416698" cy="416698"/>
            </a:xfrm>
            <a:custGeom>
              <a:avLst/>
              <a:gdLst>
                <a:gd name="T0" fmla="*/ 132 w 144"/>
                <a:gd name="T1" fmla="*/ 61 h 144"/>
                <a:gd name="T2" fmla="*/ 121 w 144"/>
                <a:gd name="T3" fmla="*/ 46 h 144"/>
                <a:gd name="T4" fmla="*/ 127 w 144"/>
                <a:gd name="T5" fmla="*/ 33 h 144"/>
                <a:gd name="T6" fmla="*/ 119 w 144"/>
                <a:gd name="T7" fmla="*/ 17 h 144"/>
                <a:gd name="T8" fmla="*/ 106 w 144"/>
                <a:gd name="T9" fmla="*/ 22 h 144"/>
                <a:gd name="T10" fmla="*/ 88 w 144"/>
                <a:gd name="T11" fmla="*/ 19 h 144"/>
                <a:gd name="T12" fmla="*/ 83 w 144"/>
                <a:gd name="T13" fmla="*/ 6 h 144"/>
                <a:gd name="T14" fmla="*/ 66 w 144"/>
                <a:gd name="T15" fmla="*/ 0 h 144"/>
                <a:gd name="T16" fmla="*/ 61 w 144"/>
                <a:gd name="T17" fmla="*/ 12 h 144"/>
                <a:gd name="T18" fmla="*/ 46 w 144"/>
                <a:gd name="T19" fmla="*/ 23 h 144"/>
                <a:gd name="T20" fmla="*/ 33 w 144"/>
                <a:gd name="T21" fmla="*/ 17 h 144"/>
                <a:gd name="T22" fmla="*/ 17 w 144"/>
                <a:gd name="T23" fmla="*/ 25 h 144"/>
                <a:gd name="T24" fmla="*/ 22 w 144"/>
                <a:gd name="T25" fmla="*/ 38 h 144"/>
                <a:gd name="T26" fmla="*/ 19 w 144"/>
                <a:gd name="T27" fmla="*/ 56 h 144"/>
                <a:gd name="T28" fmla="*/ 6 w 144"/>
                <a:gd name="T29" fmla="*/ 61 h 144"/>
                <a:gd name="T30" fmla="*/ 0 w 144"/>
                <a:gd name="T31" fmla="*/ 78 h 144"/>
                <a:gd name="T32" fmla="*/ 12 w 144"/>
                <a:gd name="T33" fmla="*/ 83 h 144"/>
                <a:gd name="T34" fmla="*/ 23 w 144"/>
                <a:gd name="T35" fmla="*/ 98 h 144"/>
                <a:gd name="T36" fmla="*/ 17 w 144"/>
                <a:gd name="T37" fmla="*/ 111 h 144"/>
                <a:gd name="T38" fmla="*/ 25 w 144"/>
                <a:gd name="T39" fmla="*/ 127 h 144"/>
                <a:gd name="T40" fmla="*/ 38 w 144"/>
                <a:gd name="T41" fmla="*/ 122 h 144"/>
                <a:gd name="T42" fmla="*/ 56 w 144"/>
                <a:gd name="T43" fmla="*/ 125 h 144"/>
                <a:gd name="T44" fmla="*/ 61 w 144"/>
                <a:gd name="T45" fmla="*/ 138 h 144"/>
                <a:gd name="T46" fmla="*/ 78 w 144"/>
                <a:gd name="T47" fmla="*/ 144 h 144"/>
                <a:gd name="T48" fmla="*/ 83 w 144"/>
                <a:gd name="T49" fmla="*/ 132 h 144"/>
                <a:gd name="T50" fmla="*/ 98 w 144"/>
                <a:gd name="T51" fmla="*/ 121 h 144"/>
                <a:gd name="T52" fmla="*/ 111 w 144"/>
                <a:gd name="T53" fmla="*/ 127 h 144"/>
                <a:gd name="T54" fmla="*/ 127 w 144"/>
                <a:gd name="T55" fmla="*/ 119 h 144"/>
                <a:gd name="T56" fmla="*/ 122 w 144"/>
                <a:gd name="T57" fmla="*/ 106 h 144"/>
                <a:gd name="T58" fmla="*/ 125 w 144"/>
                <a:gd name="T59" fmla="*/ 88 h 144"/>
                <a:gd name="T60" fmla="*/ 138 w 144"/>
                <a:gd name="T61" fmla="*/ 83 h 144"/>
                <a:gd name="T62" fmla="*/ 144 w 144"/>
                <a:gd name="T63" fmla="*/ 66 h 144"/>
                <a:gd name="T64" fmla="*/ 100 w 144"/>
                <a:gd name="T65" fmla="*/ 72 h 144"/>
                <a:gd name="T66" fmla="*/ 44 w 144"/>
                <a:gd name="T67" fmla="*/ 72 h 144"/>
                <a:gd name="T68" fmla="*/ 100 w 144"/>
                <a:gd name="T69" fmla="*/ 7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4" h="144">
                  <a:moveTo>
                    <a:pt x="138" y="61"/>
                  </a:moveTo>
                  <a:cubicBezTo>
                    <a:pt x="132" y="61"/>
                    <a:pt x="132" y="61"/>
                    <a:pt x="132" y="61"/>
                  </a:cubicBezTo>
                  <a:cubicBezTo>
                    <a:pt x="129" y="61"/>
                    <a:pt x="126" y="59"/>
                    <a:pt x="125" y="56"/>
                  </a:cubicBezTo>
                  <a:cubicBezTo>
                    <a:pt x="121" y="46"/>
                    <a:pt x="121" y="46"/>
                    <a:pt x="121" y="46"/>
                  </a:cubicBezTo>
                  <a:cubicBezTo>
                    <a:pt x="119" y="44"/>
                    <a:pt x="120" y="40"/>
                    <a:pt x="122" y="38"/>
                  </a:cubicBezTo>
                  <a:cubicBezTo>
                    <a:pt x="127" y="33"/>
                    <a:pt x="127" y="33"/>
                    <a:pt x="127" y="33"/>
                  </a:cubicBezTo>
                  <a:cubicBezTo>
                    <a:pt x="129" y="31"/>
                    <a:pt x="129" y="27"/>
                    <a:pt x="127" y="25"/>
                  </a:cubicBezTo>
                  <a:cubicBezTo>
                    <a:pt x="119" y="17"/>
                    <a:pt x="119" y="17"/>
                    <a:pt x="119" y="17"/>
                  </a:cubicBezTo>
                  <a:cubicBezTo>
                    <a:pt x="117" y="15"/>
                    <a:pt x="113" y="15"/>
                    <a:pt x="111" y="17"/>
                  </a:cubicBezTo>
                  <a:cubicBezTo>
                    <a:pt x="106" y="22"/>
                    <a:pt x="106" y="22"/>
                    <a:pt x="106" y="22"/>
                  </a:cubicBezTo>
                  <a:cubicBezTo>
                    <a:pt x="104" y="24"/>
                    <a:pt x="100" y="25"/>
                    <a:pt x="98" y="23"/>
                  </a:cubicBezTo>
                  <a:cubicBezTo>
                    <a:pt x="88" y="19"/>
                    <a:pt x="88" y="19"/>
                    <a:pt x="88" y="19"/>
                  </a:cubicBezTo>
                  <a:cubicBezTo>
                    <a:pt x="85" y="18"/>
                    <a:pt x="83" y="15"/>
                    <a:pt x="83" y="12"/>
                  </a:cubicBezTo>
                  <a:cubicBezTo>
                    <a:pt x="83" y="6"/>
                    <a:pt x="83" y="6"/>
                    <a:pt x="83" y="6"/>
                  </a:cubicBezTo>
                  <a:cubicBezTo>
                    <a:pt x="83" y="2"/>
                    <a:pt x="81" y="0"/>
                    <a:pt x="78" y="0"/>
                  </a:cubicBezTo>
                  <a:cubicBezTo>
                    <a:pt x="66" y="0"/>
                    <a:pt x="66" y="0"/>
                    <a:pt x="66" y="0"/>
                  </a:cubicBezTo>
                  <a:cubicBezTo>
                    <a:pt x="63" y="0"/>
                    <a:pt x="61" y="2"/>
                    <a:pt x="61" y="6"/>
                  </a:cubicBezTo>
                  <a:cubicBezTo>
                    <a:pt x="61" y="12"/>
                    <a:pt x="61" y="12"/>
                    <a:pt x="61" y="12"/>
                  </a:cubicBezTo>
                  <a:cubicBezTo>
                    <a:pt x="61" y="15"/>
                    <a:pt x="59" y="18"/>
                    <a:pt x="56" y="19"/>
                  </a:cubicBezTo>
                  <a:cubicBezTo>
                    <a:pt x="46" y="23"/>
                    <a:pt x="46" y="23"/>
                    <a:pt x="46" y="23"/>
                  </a:cubicBezTo>
                  <a:cubicBezTo>
                    <a:pt x="44" y="25"/>
                    <a:pt x="40" y="24"/>
                    <a:pt x="38" y="22"/>
                  </a:cubicBezTo>
                  <a:cubicBezTo>
                    <a:pt x="33" y="17"/>
                    <a:pt x="33" y="17"/>
                    <a:pt x="33" y="17"/>
                  </a:cubicBezTo>
                  <a:cubicBezTo>
                    <a:pt x="31" y="15"/>
                    <a:pt x="27" y="15"/>
                    <a:pt x="25" y="17"/>
                  </a:cubicBezTo>
                  <a:cubicBezTo>
                    <a:pt x="17" y="25"/>
                    <a:pt x="17" y="25"/>
                    <a:pt x="17" y="25"/>
                  </a:cubicBezTo>
                  <a:cubicBezTo>
                    <a:pt x="15" y="27"/>
                    <a:pt x="15" y="31"/>
                    <a:pt x="17" y="33"/>
                  </a:cubicBezTo>
                  <a:cubicBezTo>
                    <a:pt x="22" y="38"/>
                    <a:pt x="22" y="38"/>
                    <a:pt x="22" y="38"/>
                  </a:cubicBezTo>
                  <a:cubicBezTo>
                    <a:pt x="24" y="40"/>
                    <a:pt x="25" y="44"/>
                    <a:pt x="23" y="46"/>
                  </a:cubicBezTo>
                  <a:cubicBezTo>
                    <a:pt x="19" y="56"/>
                    <a:pt x="19" y="56"/>
                    <a:pt x="19" y="56"/>
                  </a:cubicBezTo>
                  <a:cubicBezTo>
                    <a:pt x="18" y="59"/>
                    <a:pt x="15" y="61"/>
                    <a:pt x="12" y="61"/>
                  </a:cubicBezTo>
                  <a:cubicBezTo>
                    <a:pt x="6" y="61"/>
                    <a:pt x="6" y="61"/>
                    <a:pt x="6" y="61"/>
                  </a:cubicBezTo>
                  <a:cubicBezTo>
                    <a:pt x="2" y="61"/>
                    <a:pt x="0" y="63"/>
                    <a:pt x="0" y="66"/>
                  </a:cubicBezTo>
                  <a:cubicBezTo>
                    <a:pt x="0" y="78"/>
                    <a:pt x="0" y="78"/>
                    <a:pt x="0" y="78"/>
                  </a:cubicBezTo>
                  <a:cubicBezTo>
                    <a:pt x="0" y="81"/>
                    <a:pt x="2" y="83"/>
                    <a:pt x="6" y="83"/>
                  </a:cubicBezTo>
                  <a:cubicBezTo>
                    <a:pt x="12" y="83"/>
                    <a:pt x="12" y="83"/>
                    <a:pt x="12" y="83"/>
                  </a:cubicBezTo>
                  <a:cubicBezTo>
                    <a:pt x="15" y="83"/>
                    <a:pt x="18" y="85"/>
                    <a:pt x="19" y="88"/>
                  </a:cubicBezTo>
                  <a:cubicBezTo>
                    <a:pt x="23" y="98"/>
                    <a:pt x="23" y="98"/>
                    <a:pt x="23" y="98"/>
                  </a:cubicBezTo>
                  <a:cubicBezTo>
                    <a:pt x="25" y="100"/>
                    <a:pt x="24" y="104"/>
                    <a:pt x="22" y="106"/>
                  </a:cubicBezTo>
                  <a:cubicBezTo>
                    <a:pt x="17" y="111"/>
                    <a:pt x="17" y="111"/>
                    <a:pt x="17" y="111"/>
                  </a:cubicBezTo>
                  <a:cubicBezTo>
                    <a:pt x="15" y="113"/>
                    <a:pt x="15" y="117"/>
                    <a:pt x="17" y="119"/>
                  </a:cubicBezTo>
                  <a:cubicBezTo>
                    <a:pt x="25" y="127"/>
                    <a:pt x="25" y="127"/>
                    <a:pt x="25" y="127"/>
                  </a:cubicBezTo>
                  <a:cubicBezTo>
                    <a:pt x="27" y="129"/>
                    <a:pt x="31" y="129"/>
                    <a:pt x="33" y="127"/>
                  </a:cubicBezTo>
                  <a:cubicBezTo>
                    <a:pt x="38" y="122"/>
                    <a:pt x="38" y="122"/>
                    <a:pt x="38" y="122"/>
                  </a:cubicBezTo>
                  <a:cubicBezTo>
                    <a:pt x="40" y="120"/>
                    <a:pt x="44" y="119"/>
                    <a:pt x="46" y="121"/>
                  </a:cubicBezTo>
                  <a:cubicBezTo>
                    <a:pt x="56" y="125"/>
                    <a:pt x="56" y="125"/>
                    <a:pt x="56" y="125"/>
                  </a:cubicBezTo>
                  <a:cubicBezTo>
                    <a:pt x="59" y="126"/>
                    <a:pt x="61" y="129"/>
                    <a:pt x="61" y="132"/>
                  </a:cubicBezTo>
                  <a:cubicBezTo>
                    <a:pt x="61" y="138"/>
                    <a:pt x="61" y="138"/>
                    <a:pt x="61" y="138"/>
                  </a:cubicBezTo>
                  <a:cubicBezTo>
                    <a:pt x="61" y="142"/>
                    <a:pt x="63" y="144"/>
                    <a:pt x="66" y="144"/>
                  </a:cubicBezTo>
                  <a:cubicBezTo>
                    <a:pt x="78" y="144"/>
                    <a:pt x="78" y="144"/>
                    <a:pt x="78" y="144"/>
                  </a:cubicBezTo>
                  <a:cubicBezTo>
                    <a:pt x="81" y="144"/>
                    <a:pt x="83" y="142"/>
                    <a:pt x="83" y="138"/>
                  </a:cubicBezTo>
                  <a:cubicBezTo>
                    <a:pt x="83" y="132"/>
                    <a:pt x="83" y="132"/>
                    <a:pt x="83" y="132"/>
                  </a:cubicBezTo>
                  <a:cubicBezTo>
                    <a:pt x="83" y="129"/>
                    <a:pt x="85" y="126"/>
                    <a:pt x="88" y="125"/>
                  </a:cubicBezTo>
                  <a:cubicBezTo>
                    <a:pt x="98" y="121"/>
                    <a:pt x="98" y="121"/>
                    <a:pt x="98" y="121"/>
                  </a:cubicBezTo>
                  <a:cubicBezTo>
                    <a:pt x="100" y="119"/>
                    <a:pt x="104" y="120"/>
                    <a:pt x="106" y="122"/>
                  </a:cubicBezTo>
                  <a:cubicBezTo>
                    <a:pt x="111" y="127"/>
                    <a:pt x="111" y="127"/>
                    <a:pt x="111" y="127"/>
                  </a:cubicBezTo>
                  <a:cubicBezTo>
                    <a:pt x="113" y="129"/>
                    <a:pt x="117" y="129"/>
                    <a:pt x="119" y="127"/>
                  </a:cubicBezTo>
                  <a:cubicBezTo>
                    <a:pt x="127" y="119"/>
                    <a:pt x="127" y="119"/>
                    <a:pt x="127" y="119"/>
                  </a:cubicBezTo>
                  <a:cubicBezTo>
                    <a:pt x="129" y="117"/>
                    <a:pt x="129" y="113"/>
                    <a:pt x="127" y="111"/>
                  </a:cubicBezTo>
                  <a:cubicBezTo>
                    <a:pt x="122" y="106"/>
                    <a:pt x="122" y="106"/>
                    <a:pt x="122" y="106"/>
                  </a:cubicBezTo>
                  <a:cubicBezTo>
                    <a:pt x="120" y="104"/>
                    <a:pt x="119" y="100"/>
                    <a:pt x="121" y="98"/>
                  </a:cubicBezTo>
                  <a:cubicBezTo>
                    <a:pt x="125" y="88"/>
                    <a:pt x="125" y="88"/>
                    <a:pt x="125" y="88"/>
                  </a:cubicBezTo>
                  <a:cubicBezTo>
                    <a:pt x="126" y="85"/>
                    <a:pt x="129" y="83"/>
                    <a:pt x="132" y="83"/>
                  </a:cubicBezTo>
                  <a:cubicBezTo>
                    <a:pt x="138" y="83"/>
                    <a:pt x="138" y="83"/>
                    <a:pt x="138" y="83"/>
                  </a:cubicBezTo>
                  <a:cubicBezTo>
                    <a:pt x="142" y="83"/>
                    <a:pt x="144" y="81"/>
                    <a:pt x="144" y="78"/>
                  </a:cubicBezTo>
                  <a:cubicBezTo>
                    <a:pt x="144" y="66"/>
                    <a:pt x="144" y="66"/>
                    <a:pt x="144" y="66"/>
                  </a:cubicBezTo>
                  <a:cubicBezTo>
                    <a:pt x="144" y="63"/>
                    <a:pt x="142" y="61"/>
                    <a:pt x="138" y="61"/>
                  </a:cubicBezTo>
                  <a:moveTo>
                    <a:pt x="100" y="72"/>
                  </a:moveTo>
                  <a:cubicBezTo>
                    <a:pt x="100" y="87"/>
                    <a:pt x="87" y="100"/>
                    <a:pt x="72" y="100"/>
                  </a:cubicBezTo>
                  <a:cubicBezTo>
                    <a:pt x="57" y="100"/>
                    <a:pt x="44" y="87"/>
                    <a:pt x="44" y="72"/>
                  </a:cubicBezTo>
                  <a:cubicBezTo>
                    <a:pt x="44" y="57"/>
                    <a:pt x="57" y="44"/>
                    <a:pt x="72" y="44"/>
                  </a:cubicBezTo>
                  <a:cubicBezTo>
                    <a:pt x="87" y="44"/>
                    <a:pt x="100" y="57"/>
                    <a:pt x="100" y="72"/>
                  </a:cubicBezTo>
                </a:path>
              </a:pathLst>
            </a:custGeom>
            <a:solidFill>
              <a:srgbClr val="FFC000"/>
            </a:solidFill>
            <a:ln w="12700">
              <a:solidFill>
                <a:schemeClr val="bg1"/>
              </a:solidFill>
            </a:ln>
            <a:effectLst/>
          </p:spPr>
          <p:txBody>
            <a:bodyPr vert="horz" wrap="square" lIns="91440" tIns="45720" rIns="91440" bIns="45720" numCol="1" anchor="t" anchorCtr="0" compatLnSpc="1">
              <a:prstTxWarp prst="textNoShape">
                <a:avLst/>
              </a:prstTxWarp>
            </a:bodyPr>
            <a:lstStyle/>
            <a:p>
              <a:pPr defTabSz="685800"/>
              <a:endParaRPr lang="zh-CN" altLang="en-US" sz="1350"/>
            </a:p>
          </p:txBody>
        </p:sp>
        <p:sp>
          <p:nvSpPr>
            <p:cNvPr id="8" name="Text Box 11">
              <a:hlinkClick r:id="rId3"/>
            </p:cNvPr>
            <p:cNvSpPr txBox="1">
              <a:spLocks noChangeArrowheads="1"/>
            </p:cNvSpPr>
            <p:nvPr/>
          </p:nvSpPr>
          <p:spPr bwMode="auto">
            <a:xfrm>
              <a:off x="3497887" y="824424"/>
              <a:ext cx="8314361" cy="923330"/>
            </a:xfrm>
            <a:prstGeom prst="rect">
              <a:avLst/>
            </a:prstGeom>
            <a:effectLst/>
            <a:extLst/>
          </p:spPr>
          <p:txBody>
            <a:bodyPr wrap="square">
              <a:spAutoFit/>
            </a:bodyPr>
            <a:lstStyle>
              <a:defPPr>
                <a:defRPr lang="zh-CN"/>
              </a:defPPr>
              <a:lvl1pPr algn="just">
                <a:lnSpc>
                  <a:spcPct val="150000"/>
                </a:lnSpc>
                <a:buClr>
                  <a:srgbClr val="0070C0"/>
                </a:buClr>
                <a:defRPr sz="800">
                  <a:solidFill>
                    <a:schemeClr val="bg1"/>
                  </a:solidFill>
                  <a:latin typeface="张海山锐线体简" panose="02000000000000000000" pitchFamily="2" charset="-122"/>
                  <a:ea typeface="张海山锐线体简" panose="02000000000000000000" pitchFamily="2" charset="-122"/>
                </a:defRPr>
              </a:lvl1pPr>
            </a:lstStyle>
            <a:p>
              <a:r>
                <a:rPr lang="zh-CN" altLang="en-US" sz="1800" dirty="0">
                  <a:solidFill>
                    <a:schemeClr val="tx1"/>
                  </a:solidFill>
                  <a:latin typeface="微软雅黑" panose="020B0503020204020204" pitchFamily="34" charset="-122"/>
                  <a:ea typeface="微软雅黑" panose="020B0503020204020204" pitchFamily="34" charset="-122"/>
                </a:rPr>
                <a:t>在此添加文字内容在此添加文字内容在此添加文字内容在此添加文字内容</a:t>
              </a:r>
            </a:p>
            <a:p>
              <a:r>
                <a:rPr lang="zh-CN" altLang="en-US" sz="1800" dirty="0">
                  <a:solidFill>
                    <a:schemeClr val="tx1"/>
                  </a:solidFill>
                  <a:latin typeface="微软雅黑" panose="020B0503020204020204" pitchFamily="34" charset="-122"/>
                  <a:ea typeface="微软雅黑" panose="020B0503020204020204" pitchFamily="34" charset="-122"/>
                </a:rPr>
                <a:t>在此添加文字内容在此添加文字内容在此添加文字内容在此添加文字</a:t>
              </a:r>
              <a:r>
                <a:rPr lang="zh-CN" altLang="en-US" sz="1800" dirty="0" smtClean="0">
                  <a:solidFill>
                    <a:schemeClr val="tx1"/>
                  </a:solidFill>
                  <a:latin typeface="微软雅黑" panose="020B0503020204020204" pitchFamily="34" charset="-122"/>
                  <a:ea typeface="微软雅黑" panose="020B0503020204020204" pitchFamily="34" charset="-122"/>
                </a:rPr>
                <a:t>内容</a:t>
              </a:r>
              <a:endParaRPr lang="zh-CN" altLang="en-US" sz="1800" dirty="0">
                <a:solidFill>
                  <a:schemeClr val="tx1"/>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1334222" y="4916480"/>
            <a:ext cx="9339822" cy="961741"/>
            <a:chOff x="1662959" y="3332842"/>
            <a:chExt cx="9339822" cy="961741"/>
          </a:xfrm>
        </p:grpSpPr>
        <p:grpSp>
          <p:nvGrpSpPr>
            <p:cNvPr id="12" name="组合 11"/>
            <p:cNvGrpSpPr/>
            <p:nvPr/>
          </p:nvGrpSpPr>
          <p:grpSpPr>
            <a:xfrm>
              <a:off x="2454731" y="3349259"/>
              <a:ext cx="907774" cy="945324"/>
              <a:chOff x="1252331" y="3464459"/>
              <a:chExt cx="907774" cy="945324"/>
            </a:xfrm>
            <a:effectLst/>
          </p:grpSpPr>
          <p:sp>
            <p:nvSpPr>
              <p:cNvPr id="15" name="椭圆形标注 14">
                <a:hlinkClick r:id="rId3"/>
              </p:cNvPr>
              <p:cNvSpPr/>
              <p:nvPr/>
            </p:nvSpPr>
            <p:spPr>
              <a:xfrm>
                <a:off x="1252331" y="3548391"/>
                <a:ext cx="907774" cy="861392"/>
              </a:xfrm>
              <a:prstGeom prst="wedgeEllipseCallout">
                <a:avLst>
                  <a:gd name="adj1" fmla="val -71929"/>
                  <a:gd name="adj2" fmla="val -1346"/>
                </a:avLst>
              </a:prstGeom>
              <a:solidFill>
                <a:srgbClr val="C00000"/>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schemeClr val="tx1"/>
                  </a:solidFill>
                </a:endParaRPr>
              </a:p>
            </p:txBody>
          </p:sp>
          <p:sp>
            <p:nvSpPr>
              <p:cNvPr id="16" name="矩形 15">
                <a:hlinkClick r:id="rId3"/>
              </p:cNvPr>
              <p:cNvSpPr/>
              <p:nvPr/>
            </p:nvSpPr>
            <p:spPr>
              <a:xfrm>
                <a:off x="1341332" y="3464459"/>
                <a:ext cx="729772" cy="825419"/>
              </a:xfrm>
              <a:prstGeom prst="rect">
                <a:avLst/>
              </a:prstGeom>
            </p:spPr>
            <p:txBody>
              <a:bodyPr wrap="square">
                <a:spAutoFit/>
              </a:bodyPr>
              <a:lstStyle/>
              <a:p>
                <a:pPr algn="just" defTabSz="685800">
                  <a:lnSpc>
                    <a:spcPct val="150000"/>
                  </a:lnSpc>
                  <a:buClr>
                    <a:srgbClr val="0070C0"/>
                  </a:buClr>
                </a:pPr>
                <a:r>
                  <a:rPr lang="en-US" altLang="zh-CN" sz="3600" dirty="0">
                    <a:latin typeface="微软雅黑" panose="020B0503020204020204" pitchFamily="34" charset="-122"/>
                    <a:ea typeface="微软雅黑" panose="020B0503020204020204" pitchFamily="34" charset="-122"/>
                  </a:rPr>
                  <a:t>03</a:t>
                </a:r>
                <a:endParaRPr lang="zh-CN" altLang="zh-CN" sz="3600" dirty="0">
                  <a:latin typeface="微软雅黑" panose="020B0503020204020204" pitchFamily="34" charset="-122"/>
                  <a:ea typeface="微软雅黑" panose="020B0503020204020204" pitchFamily="34" charset="-122"/>
                </a:endParaRPr>
              </a:p>
            </p:txBody>
          </p:sp>
        </p:grpSp>
        <p:sp>
          <p:nvSpPr>
            <p:cNvPr id="13" name="Text Box 11">
              <a:hlinkClick r:id="rId3"/>
            </p:cNvPr>
            <p:cNvSpPr txBox="1">
              <a:spLocks noChangeArrowheads="1"/>
            </p:cNvSpPr>
            <p:nvPr/>
          </p:nvSpPr>
          <p:spPr bwMode="auto">
            <a:xfrm>
              <a:off x="3497887" y="3332842"/>
              <a:ext cx="7504894" cy="923330"/>
            </a:xfrm>
            <a:prstGeom prst="rect">
              <a:avLst/>
            </a:prstGeom>
            <a:effectLst/>
            <a:extLst/>
          </p:spPr>
          <p:txBody>
            <a:bodyPr wrap="square">
              <a:spAutoFit/>
            </a:bodyPr>
            <a:lstStyle>
              <a:defPPr>
                <a:defRPr lang="zh-CN"/>
              </a:defPPr>
              <a:lvl1pPr algn="just">
                <a:lnSpc>
                  <a:spcPct val="150000"/>
                </a:lnSpc>
                <a:buClr>
                  <a:srgbClr val="0070C0"/>
                </a:buClr>
                <a:defRPr sz="800">
                  <a:solidFill>
                    <a:schemeClr val="bg1"/>
                  </a:solidFill>
                  <a:latin typeface="张海山锐线体简" panose="02000000000000000000" pitchFamily="2" charset="-122"/>
                  <a:ea typeface="张海山锐线体简" panose="02000000000000000000" pitchFamily="2" charset="-122"/>
                </a:defRPr>
              </a:lvl1pPr>
            </a:lstStyle>
            <a:p>
              <a:r>
                <a:rPr lang="zh-CN" altLang="en-US" sz="1800" dirty="0">
                  <a:solidFill>
                    <a:schemeClr val="tx1"/>
                  </a:solidFill>
                  <a:latin typeface="微软雅黑" panose="020B0503020204020204" pitchFamily="34" charset="-122"/>
                  <a:ea typeface="微软雅黑" panose="020B0503020204020204" pitchFamily="34" charset="-122"/>
                </a:rPr>
                <a:t>在此添加文字内容在此添加文字内容在此添加文字内容在此添加文字内容</a:t>
              </a:r>
            </a:p>
            <a:p>
              <a:r>
                <a:rPr lang="zh-CN" altLang="en-US" sz="1800" dirty="0">
                  <a:solidFill>
                    <a:schemeClr val="tx1"/>
                  </a:solidFill>
                  <a:latin typeface="微软雅黑" panose="020B0503020204020204" pitchFamily="34" charset="-122"/>
                  <a:ea typeface="微软雅黑" panose="020B0503020204020204" pitchFamily="34" charset="-122"/>
                </a:rPr>
                <a:t>在此添加文字内容在此添加文字内容在此添加文字内容在此添加文字内容</a:t>
              </a:r>
            </a:p>
          </p:txBody>
        </p:sp>
        <p:sp>
          <p:nvSpPr>
            <p:cNvPr id="14" name="Freeform 5">
              <a:hlinkClick r:id="rId3"/>
            </p:cNvPr>
            <p:cNvSpPr>
              <a:spLocks/>
            </p:cNvSpPr>
            <p:nvPr/>
          </p:nvSpPr>
          <p:spPr bwMode="auto">
            <a:xfrm rot="20729645">
              <a:off x="1662959" y="3642577"/>
              <a:ext cx="504236" cy="423324"/>
            </a:xfrm>
            <a:custGeom>
              <a:avLst/>
              <a:gdLst>
                <a:gd name="T0" fmla="*/ 108 w 179"/>
                <a:gd name="T1" fmla="*/ 0 h 150"/>
                <a:gd name="T2" fmla="*/ 132 w 179"/>
                <a:gd name="T3" fmla="*/ 36 h 150"/>
                <a:gd name="T4" fmla="*/ 135 w 179"/>
                <a:gd name="T5" fmla="*/ 34 h 150"/>
                <a:gd name="T6" fmla="*/ 173 w 179"/>
                <a:gd name="T7" fmla="*/ 33 h 150"/>
                <a:gd name="T8" fmla="*/ 142 w 179"/>
                <a:gd name="T9" fmla="*/ 58 h 150"/>
                <a:gd name="T10" fmla="*/ 161 w 179"/>
                <a:gd name="T11" fmla="*/ 97 h 150"/>
                <a:gd name="T12" fmla="*/ 127 w 179"/>
                <a:gd name="T13" fmla="*/ 116 h 150"/>
                <a:gd name="T14" fmla="*/ 124 w 179"/>
                <a:gd name="T15" fmla="*/ 113 h 150"/>
                <a:gd name="T16" fmla="*/ 90 w 179"/>
                <a:gd name="T17" fmla="*/ 96 h 150"/>
                <a:gd name="T18" fmla="*/ 107 w 179"/>
                <a:gd name="T19" fmla="*/ 130 h 150"/>
                <a:gd name="T20" fmla="*/ 74 w 179"/>
                <a:gd name="T21" fmla="*/ 150 h 150"/>
                <a:gd name="T22" fmla="*/ 51 w 179"/>
                <a:gd name="T23" fmla="*/ 113 h 150"/>
                <a:gd name="T24" fmla="*/ 47 w 179"/>
                <a:gd name="T25" fmla="*/ 115 h 150"/>
                <a:gd name="T26" fmla="*/ 8 w 179"/>
                <a:gd name="T27" fmla="*/ 119 h 150"/>
                <a:gd name="T28" fmla="*/ 36 w 179"/>
                <a:gd name="T29" fmla="*/ 94 h 150"/>
                <a:gd name="T30" fmla="*/ 38 w 179"/>
                <a:gd name="T31" fmla="*/ 92 h 150"/>
                <a:gd name="T32" fmla="*/ 18 w 179"/>
                <a:gd name="T33" fmla="*/ 53 h 150"/>
                <a:gd name="T34" fmla="*/ 53 w 179"/>
                <a:gd name="T35" fmla="*/ 33 h 150"/>
                <a:gd name="T36" fmla="*/ 72 w 179"/>
                <a:gd name="T37" fmla="*/ 65 h 150"/>
                <a:gd name="T38" fmla="*/ 90 w 179"/>
                <a:gd name="T39" fmla="*/ 31 h 150"/>
                <a:gd name="T40" fmla="*/ 74 w 179"/>
                <a:gd name="T41" fmla="*/ 24 h 150"/>
                <a:gd name="T42" fmla="*/ 75 w 179"/>
                <a:gd name="T43" fmla="*/ 19 h 150"/>
                <a:gd name="T44" fmla="*/ 108 w 179"/>
                <a:gd name="T45"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9" h="150">
                  <a:moveTo>
                    <a:pt x="108" y="0"/>
                  </a:moveTo>
                  <a:cubicBezTo>
                    <a:pt x="114" y="11"/>
                    <a:pt x="124" y="33"/>
                    <a:pt x="132" y="36"/>
                  </a:cubicBezTo>
                  <a:cubicBezTo>
                    <a:pt x="133" y="36"/>
                    <a:pt x="134" y="35"/>
                    <a:pt x="135" y="34"/>
                  </a:cubicBezTo>
                  <a:cubicBezTo>
                    <a:pt x="137" y="14"/>
                    <a:pt x="168" y="6"/>
                    <a:pt x="173" y="33"/>
                  </a:cubicBezTo>
                  <a:cubicBezTo>
                    <a:pt x="179" y="61"/>
                    <a:pt x="154" y="50"/>
                    <a:pt x="142" y="58"/>
                  </a:cubicBezTo>
                  <a:cubicBezTo>
                    <a:pt x="148" y="71"/>
                    <a:pt x="155" y="84"/>
                    <a:pt x="161" y="97"/>
                  </a:cubicBezTo>
                  <a:cubicBezTo>
                    <a:pt x="152" y="102"/>
                    <a:pt x="137" y="114"/>
                    <a:pt x="127" y="116"/>
                  </a:cubicBezTo>
                  <a:cubicBezTo>
                    <a:pt x="125" y="116"/>
                    <a:pt x="125" y="114"/>
                    <a:pt x="124" y="113"/>
                  </a:cubicBezTo>
                  <a:cubicBezTo>
                    <a:pt x="128" y="90"/>
                    <a:pt x="112" y="72"/>
                    <a:pt x="90" y="96"/>
                  </a:cubicBezTo>
                  <a:cubicBezTo>
                    <a:pt x="72" y="115"/>
                    <a:pt x="109" y="125"/>
                    <a:pt x="107" y="130"/>
                  </a:cubicBezTo>
                  <a:cubicBezTo>
                    <a:pt x="96" y="137"/>
                    <a:pt x="85" y="143"/>
                    <a:pt x="74" y="150"/>
                  </a:cubicBezTo>
                  <a:cubicBezTo>
                    <a:pt x="66" y="138"/>
                    <a:pt x="59" y="125"/>
                    <a:pt x="51" y="113"/>
                  </a:cubicBezTo>
                  <a:cubicBezTo>
                    <a:pt x="50" y="114"/>
                    <a:pt x="48" y="115"/>
                    <a:pt x="47" y="115"/>
                  </a:cubicBezTo>
                  <a:cubicBezTo>
                    <a:pt x="42" y="132"/>
                    <a:pt x="18" y="149"/>
                    <a:pt x="8" y="119"/>
                  </a:cubicBezTo>
                  <a:cubicBezTo>
                    <a:pt x="0" y="94"/>
                    <a:pt x="22" y="96"/>
                    <a:pt x="36" y="94"/>
                  </a:cubicBezTo>
                  <a:cubicBezTo>
                    <a:pt x="37" y="93"/>
                    <a:pt x="38" y="93"/>
                    <a:pt x="38" y="92"/>
                  </a:cubicBezTo>
                  <a:cubicBezTo>
                    <a:pt x="32" y="79"/>
                    <a:pt x="24" y="66"/>
                    <a:pt x="18" y="53"/>
                  </a:cubicBezTo>
                  <a:cubicBezTo>
                    <a:pt x="29" y="47"/>
                    <a:pt x="41" y="40"/>
                    <a:pt x="53" y="33"/>
                  </a:cubicBezTo>
                  <a:cubicBezTo>
                    <a:pt x="62" y="42"/>
                    <a:pt x="48" y="65"/>
                    <a:pt x="72" y="65"/>
                  </a:cubicBezTo>
                  <a:cubicBezTo>
                    <a:pt x="87" y="64"/>
                    <a:pt x="100" y="45"/>
                    <a:pt x="90" y="31"/>
                  </a:cubicBezTo>
                  <a:cubicBezTo>
                    <a:pt x="84" y="28"/>
                    <a:pt x="76" y="28"/>
                    <a:pt x="74" y="24"/>
                  </a:cubicBezTo>
                  <a:cubicBezTo>
                    <a:pt x="72" y="19"/>
                    <a:pt x="74" y="21"/>
                    <a:pt x="75" y="19"/>
                  </a:cubicBezTo>
                  <a:cubicBezTo>
                    <a:pt x="86" y="13"/>
                    <a:pt x="97" y="6"/>
                    <a:pt x="108" y="0"/>
                  </a:cubicBezTo>
                </a:path>
              </a:pathLst>
            </a:custGeom>
            <a:solidFill>
              <a:srgbClr val="C00000"/>
            </a:solidFill>
            <a:ln w="12700">
              <a:solidFill>
                <a:schemeClr val="bg1"/>
              </a:solidFill>
            </a:ln>
            <a:effectLst/>
          </p:spPr>
          <p:txBody>
            <a:bodyPr vert="horz" wrap="square" lIns="91440" tIns="45720" rIns="91440" bIns="45720" numCol="1" anchor="t" anchorCtr="0" compatLnSpc="1">
              <a:prstTxWarp prst="textNoShape">
                <a:avLst/>
              </a:prstTxWarp>
            </a:bodyPr>
            <a:lstStyle/>
            <a:p>
              <a:pPr defTabSz="685800"/>
              <a:endParaRPr lang="zh-CN" altLang="en-US" sz="1350"/>
            </a:p>
          </p:txBody>
        </p:sp>
      </p:grpSp>
      <p:grpSp>
        <p:nvGrpSpPr>
          <p:cNvPr id="17" name="组合 16"/>
          <p:cNvGrpSpPr/>
          <p:nvPr/>
        </p:nvGrpSpPr>
        <p:grpSpPr>
          <a:xfrm>
            <a:off x="1586340" y="3277797"/>
            <a:ext cx="9087704" cy="949467"/>
            <a:chOff x="1586340" y="2908613"/>
            <a:chExt cx="9087704" cy="949467"/>
          </a:xfrm>
        </p:grpSpPr>
        <p:grpSp>
          <p:nvGrpSpPr>
            <p:cNvPr id="18" name="组合 17"/>
            <p:cNvGrpSpPr/>
            <p:nvPr/>
          </p:nvGrpSpPr>
          <p:grpSpPr>
            <a:xfrm>
              <a:off x="9197181" y="2908613"/>
              <a:ext cx="1476863" cy="940115"/>
              <a:chOff x="6290456" y="2054134"/>
              <a:chExt cx="1476863" cy="940115"/>
            </a:xfrm>
          </p:grpSpPr>
          <p:grpSp>
            <p:nvGrpSpPr>
              <p:cNvPr id="20" name="组合 19"/>
              <p:cNvGrpSpPr/>
              <p:nvPr/>
            </p:nvGrpSpPr>
            <p:grpSpPr>
              <a:xfrm>
                <a:off x="6290456" y="2054134"/>
                <a:ext cx="907774" cy="940115"/>
                <a:chOff x="5037656" y="2169334"/>
                <a:chExt cx="907774" cy="940115"/>
              </a:xfrm>
              <a:effectLst/>
            </p:grpSpPr>
            <p:sp>
              <p:nvSpPr>
                <p:cNvPr id="22" name="椭圆形标注 21">
                  <a:hlinkClick r:id="rId3"/>
                </p:cNvPr>
                <p:cNvSpPr/>
                <p:nvPr/>
              </p:nvSpPr>
              <p:spPr>
                <a:xfrm>
                  <a:off x="5037656" y="2248057"/>
                  <a:ext cx="907774" cy="861392"/>
                </a:xfrm>
                <a:prstGeom prst="wedgeEllipseCallout">
                  <a:avLst>
                    <a:gd name="adj1" fmla="val 68947"/>
                    <a:gd name="adj2" fmla="val -577"/>
                  </a:avLst>
                </a:prstGeom>
                <a:solidFill>
                  <a:srgbClr val="FF0000"/>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schemeClr val="tx1"/>
                    </a:solidFill>
                  </a:endParaRPr>
                </a:p>
              </p:txBody>
            </p:sp>
            <p:sp>
              <p:nvSpPr>
                <p:cNvPr id="23" name="矩形 22">
                  <a:hlinkClick r:id="rId3"/>
                </p:cNvPr>
                <p:cNvSpPr/>
                <p:nvPr/>
              </p:nvSpPr>
              <p:spPr>
                <a:xfrm>
                  <a:off x="5133283" y="2169334"/>
                  <a:ext cx="729772" cy="825419"/>
                </a:xfrm>
                <a:prstGeom prst="rect">
                  <a:avLst/>
                </a:prstGeom>
              </p:spPr>
              <p:txBody>
                <a:bodyPr wrap="square">
                  <a:spAutoFit/>
                </a:bodyPr>
                <a:lstStyle/>
                <a:p>
                  <a:pPr algn="just" defTabSz="685800">
                    <a:lnSpc>
                      <a:spcPct val="150000"/>
                    </a:lnSpc>
                    <a:buClr>
                      <a:srgbClr val="0070C0"/>
                    </a:buClr>
                  </a:pPr>
                  <a:r>
                    <a:rPr lang="en-US" altLang="zh-CN" sz="3600" dirty="0">
                      <a:latin typeface="微软雅黑" panose="020B0503020204020204" pitchFamily="34" charset="-122"/>
                      <a:ea typeface="微软雅黑" panose="020B0503020204020204" pitchFamily="34" charset="-122"/>
                    </a:rPr>
                    <a:t>02</a:t>
                  </a:r>
                  <a:endParaRPr lang="zh-CN" altLang="zh-CN" sz="3600" dirty="0">
                    <a:latin typeface="微软雅黑" panose="020B0503020204020204" pitchFamily="34" charset="-122"/>
                    <a:ea typeface="微软雅黑" panose="020B0503020204020204" pitchFamily="34" charset="-122"/>
                  </a:endParaRPr>
                </a:p>
              </p:txBody>
            </p:sp>
          </p:grpSp>
          <p:sp>
            <p:nvSpPr>
              <p:cNvPr id="21" name="Freeform 30">
                <a:hlinkClick r:id="rId3"/>
              </p:cNvPr>
              <p:cNvSpPr>
                <a:spLocks noEditPoints="1"/>
              </p:cNvSpPr>
              <p:nvPr/>
            </p:nvSpPr>
            <p:spPr bwMode="auto">
              <a:xfrm>
                <a:off x="7478355" y="2330775"/>
                <a:ext cx="288964" cy="464319"/>
              </a:xfrm>
              <a:custGeom>
                <a:avLst/>
                <a:gdLst>
                  <a:gd name="T0" fmla="*/ 96 w 96"/>
                  <a:gd name="T1" fmla="*/ 48 h 156"/>
                  <a:gd name="T2" fmla="*/ 48 w 96"/>
                  <a:gd name="T3" fmla="*/ 0 h 156"/>
                  <a:gd name="T4" fmla="*/ 0 w 96"/>
                  <a:gd name="T5" fmla="*/ 48 h 156"/>
                  <a:gd name="T6" fmla="*/ 6 w 96"/>
                  <a:gd name="T7" fmla="*/ 72 h 156"/>
                  <a:gd name="T8" fmla="*/ 6 w 96"/>
                  <a:gd name="T9" fmla="*/ 72 h 156"/>
                  <a:gd name="T10" fmla="*/ 48 w 96"/>
                  <a:gd name="T11" fmla="*/ 156 h 156"/>
                  <a:gd name="T12" fmla="*/ 90 w 96"/>
                  <a:gd name="T13" fmla="*/ 72 h 156"/>
                  <a:gd name="T14" fmla="*/ 90 w 96"/>
                  <a:gd name="T15" fmla="*/ 72 h 156"/>
                  <a:gd name="T16" fmla="*/ 96 w 96"/>
                  <a:gd name="T17" fmla="*/ 48 h 156"/>
                  <a:gd name="T18" fmla="*/ 48 w 96"/>
                  <a:gd name="T19" fmla="*/ 72 h 156"/>
                  <a:gd name="T20" fmla="*/ 24 w 96"/>
                  <a:gd name="T21" fmla="*/ 48 h 156"/>
                  <a:gd name="T22" fmla="*/ 48 w 96"/>
                  <a:gd name="T23" fmla="*/ 24 h 156"/>
                  <a:gd name="T24" fmla="*/ 72 w 96"/>
                  <a:gd name="T25" fmla="*/ 48 h 156"/>
                  <a:gd name="T26" fmla="*/ 48 w 96"/>
                  <a:gd name="T27" fmla="*/ 72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6" h="156">
                    <a:moveTo>
                      <a:pt x="96" y="48"/>
                    </a:moveTo>
                    <a:cubicBezTo>
                      <a:pt x="96" y="21"/>
                      <a:pt x="75" y="0"/>
                      <a:pt x="48" y="0"/>
                    </a:cubicBezTo>
                    <a:cubicBezTo>
                      <a:pt x="21" y="0"/>
                      <a:pt x="0" y="21"/>
                      <a:pt x="0" y="48"/>
                    </a:cubicBezTo>
                    <a:cubicBezTo>
                      <a:pt x="0" y="57"/>
                      <a:pt x="2" y="65"/>
                      <a:pt x="6" y="72"/>
                    </a:cubicBezTo>
                    <a:cubicBezTo>
                      <a:pt x="6" y="72"/>
                      <a:pt x="6" y="72"/>
                      <a:pt x="6" y="72"/>
                    </a:cubicBezTo>
                    <a:cubicBezTo>
                      <a:pt x="48" y="156"/>
                      <a:pt x="48" y="156"/>
                      <a:pt x="48" y="156"/>
                    </a:cubicBezTo>
                    <a:cubicBezTo>
                      <a:pt x="90" y="72"/>
                      <a:pt x="90" y="72"/>
                      <a:pt x="90" y="72"/>
                    </a:cubicBezTo>
                    <a:cubicBezTo>
                      <a:pt x="90" y="72"/>
                      <a:pt x="90" y="72"/>
                      <a:pt x="90" y="72"/>
                    </a:cubicBezTo>
                    <a:cubicBezTo>
                      <a:pt x="94" y="65"/>
                      <a:pt x="96" y="57"/>
                      <a:pt x="96" y="48"/>
                    </a:cubicBezTo>
                    <a:moveTo>
                      <a:pt x="48" y="72"/>
                    </a:moveTo>
                    <a:cubicBezTo>
                      <a:pt x="35" y="72"/>
                      <a:pt x="24" y="61"/>
                      <a:pt x="24" y="48"/>
                    </a:cubicBezTo>
                    <a:cubicBezTo>
                      <a:pt x="24" y="35"/>
                      <a:pt x="35" y="24"/>
                      <a:pt x="48" y="24"/>
                    </a:cubicBezTo>
                    <a:cubicBezTo>
                      <a:pt x="61" y="24"/>
                      <a:pt x="72" y="35"/>
                      <a:pt x="72" y="48"/>
                    </a:cubicBezTo>
                    <a:cubicBezTo>
                      <a:pt x="72" y="61"/>
                      <a:pt x="61" y="72"/>
                      <a:pt x="48" y="72"/>
                    </a:cubicBezTo>
                  </a:path>
                </a:pathLst>
              </a:custGeom>
              <a:solidFill>
                <a:srgbClr val="FF0000"/>
              </a:solidFill>
              <a:ln w="12700">
                <a:solidFill>
                  <a:schemeClr val="bg1"/>
                </a:solidFill>
              </a:ln>
              <a:effectLst/>
            </p:spPr>
            <p:txBody>
              <a:bodyPr vert="horz" wrap="square" lIns="91440" tIns="45720" rIns="91440" bIns="45720" numCol="1" anchor="t" anchorCtr="0" compatLnSpc="1">
                <a:prstTxWarp prst="textNoShape">
                  <a:avLst/>
                </a:prstTxWarp>
              </a:bodyPr>
              <a:lstStyle/>
              <a:p>
                <a:pPr defTabSz="685800"/>
                <a:endParaRPr lang="zh-CN" altLang="en-US" sz="1350"/>
              </a:p>
            </p:txBody>
          </p:sp>
        </p:grpSp>
        <p:sp>
          <p:nvSpPr>
            <p:cNvPr id="19" name="Text Box 11">
              <a:hlinkClick r:id="rId3"/>
            </p:cNvPr>
            <p:cNvSpPr txBox="1">
              <a:spLocks noChangeArrowheads="1"/>
            </p:cNvSpPr>
            <p:nvPr/>
          </p:nvSpPr>
          <p:spPr bwMode="auto">
            <a:xfrm>
              <a:off x="1586340" y="2934750"/>
              <a:ext cx="8314361" cy="923330"/>
            </a:xfrm>
            <a:prstGeom prst="rect">
              <a:avLst/>
            </a:prstGeom>
            <a:effectLst/>
            <a:extLst/>
          </p:spPr>
          <p:txBody>
            <a:bodyPr wrap="square">
              <a:spAutoFit/>
            </a:bodyPr>
            <a:lstStyle>
              <a:defPPr>
                <a:defRPr lang="zh-CN"/>
              </a:defPPr>
              <a:lvl1pPr algn="just">
                <a:lnSpc>
                  <a:spcPct val="150000"/>
                </a:lnSpc>
                <a:buClr>
                  <a:srgbClr val="0070C0"/>
                </a:buClr>
                <a:defRPr sz="800">
                  <a:solidFill>
                    <a:schemeClr val="bg1"/>
                  </a:solidFill>
                  <a:latin typeface="张海山锐线体简" panose="02000000000000000000" pitchFamily="2" charset="-122"/>
                  <a:ea typeface="张海山锐线体简" panose="02000000000000000000" pitchFamily="2" charset="-122"/>
                </a:defRPr>
              </a:lvl1pPr>
            </a:lstStyle>
            <a:p>
              <a:r>
                <a:rPr lang="zh-CN" altLang="en-US" sz="1800" dirty="0">
                  <a:solidFill>
                    <a:schemeClr val="tx1"/>
                  </a:solidFill>
                  <a:latin typeface="微软雅黑" panose="020B0503020204020204" pitchFamily="34" charset="-122"/>
                  <a:ea typeface="微软雅黑" panose="020B0503020204020204" pitchFamily="34" charset="-122"/>
                </a:rPr>
                <a:t>在此添加文字内容在此添加文字内容在此添加文字内容在此添加文字内容</a:t>
              </a:r>
            </a:p>
            <a:p>
              <a:r>
                <a:rPr lang="zh-CN" altLang="en-US" sz="1800" dirty="0">
                  <a:solidFill>
                    <a:schemeClr val="tx1"/>
                  </a:solidFill>
                  <a:latin typeface="微软雅黑" panose="020B0503020204020204" pitchFamily="34" charset="-122"/>
                  <a:ea typeface="微软雅黑" panose="020B0503020204020204" pitchFamily="34" charset="-122"/>
                </a:rPr>
                <a:t>在此添加文字内容在此添加文字内容在此添加文字内容在此添加文字</a:t>
              </a:r>
              <a:r>
                <a:rPr lang="zh-CN" altLang="en-US" sz="1800" dirty="0" smtClean="0">
                  <a:solidFill>
                    <a:schemeClr val="tx1"/>
                  </a:solidFill>
                  <a:latin typeface="微软雅黑" panose="020B0503020204020204" pitchFamily="34" charset="-122"/>
                  <a:ea typeface="微软雅黑" panose="020B0503020204020204" pitchFamily="34" charset="-122"/>
                </a:rPr>
                <a:t>内容</a:t>
              </a:r>
              <a:endParaRPr lang="zh-CN" altLang="en-US" sz="1800" dirty="0">
                <a:solidFill>
                  <a:schemeClr val="tx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8400395"/>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2" fill="hold" nodeType="afterEffect">
                                  <p:stCondLst>
                                    <p:cond delay="0"/>
                                  </p:stCondLst>
                                  <p:childTnLst>
                                    <p:set>
                                      <p:cBhvr>
                                        <p:cTn id="15" dur="1" fill="hold">
                                          <p:stCondLst>
                                            <p:cond delay="0"/>
                                          </p:stCondLst>
                                        </p:cTn>
                                        <p:tgtEl>
                                          <p:spTgt spid="17"/>
                                        </p:tgtEl>
                                        <p:attrNameLst>
                                          <p:attrName>style.visibility</p:attrName>
                                        </p:attrNameLst>
                                      </p:cBhvr>
                                      <p:to>
                                        <p:strVal val="visible"/>
                                      </p:to>
                                    </p:set>
                                    <p:anim calcmode="lin" valueType="num">
                                      <p:cBhvr additive="base">
                                        <p:cTn id="16" dur="500" fill="hold"/>
                                        <p:tgtEl>
                                          <p:spTgt spid="17"/>
                                        </p:tgtEl>
                                        <p:attrNameLst>
                                          <p:attrName>ppt_x</p:attrName>
                                        </p:attrNameLst>
                                      </p:cBhvr>
                                      <p:tavLst>
                                        <p:tav tm="0">
                                          <p:val>
                                            <p:strVal val="1+#ppt_w/2"/>
                                          </p:val>
                                        </p:tav>
                                        <p:tav tm="100000">
                                          <p:val>
                                            <p:strVal val="#ppt_x"/>
                                          </p:val>
                                        </p:tav>
                                      </p:tavLst>
                                    </p:anim>
                                    <p:anim calcmode="lin" valueType="num">
                                      <p:cBhvr additive="base">
                                        <p:cTn id="17" dur="500" fill="hold"/>
                                        <p:tgtEl>
                                          <p:spTgt spid="17"/>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0-#ppt_w/2"/>
                                          </p:val>
                                        </p:tav>
                                        <p:tav tm="100000">
                                          <p:val>
                                            <p:strVal val="#ppt_x"/>
                                          </p:val>
                                        </p:tav>
                                      </p:tavLst>
                                    </p:anim>
                                    <p:anim calcmode="lin" valueType="num">
                                      <p:cBhvr additive="base">
                                        <p:cTn id="22"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矩形 5"/>
          <p:cNvSpPr>
            <a:spLocks noChangeArrowheads="1"/>
          </p:cNvSpPr>
          <p:nvPr/>
        </p:nvSpPr>
        <p:spPr bwMode="auto">
          <a:xfrm>
            <a:off x="0" y="0"/>
            <a:ext cx="6096000" cy="6858000"/>
          </a:xfrm>
          <a:prstGeom prst="rect">
            <a:avLst/>
          </a:prstGeom>
          <a:solidFill>
            <a:srgbClr val="C00000"/>
          </a:solidFill>
          <a:ln>
            <a:noFill/>
          </a:ln>
        </p:spPr>
        <p:txBody>
          <a:bodyPr anchor="ctr"/>
          <a:lstStyle/>
          <a:p>
            <a:pPr algn="ctr" fontAlgn="base">
              <a:spcBef>
                <a:spcPct val="0"/>
              </a:spcBef>
              <a:spcAft>
                <a:spcPct val="0"/>
              </a:spcAft>
              <a:buFont typeface="Arial" panose="020B0604020202020204" pitchFamily="34" charset="0"/>
              <a:buNone/>
            </a:pPr>
            <a:endParaRPr lang="zh-CN" altLang="zh-CN" sz="2400" dirty="0">
              <a:solidFill>
                <a:srgbClr val="FFFFFF"/>
              </a:solidFill>
              <a:sym typeface="微软雅黑" panose="020B0503020204020204" pitchFamily="34" charset="-122"/>
            </a:endParaRPr>
          </a:p>
        </p:txBody>
      </p:sp>
      <p:sp>
        <p:nvSpPr>
          <p:cNvPr id="18435" name="矩形 3"/>
          <p:cNvSpPr>
            <a:spLocks noChangeArrowheads="1"/>
          </p:cNvSpPr>
          <p:nvPr/>
        </p:nvSpPr>
        <p:spPr bwMode="auto">
          <a:xfrm>
            <a:off x="635001" y="237067"/>
            <a:ext cx="211256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buFont typeface="Arial" panose="020B0604020202020204" pitchFamily="34" charset="0"/>
              <a:buNone/>
            </a:pPr>
            <a:r>
              <a:rPr lang="zh-CN" altLang="en-US" sz="3200" b="1" dirty="0" smtClean="0">
                <a:solidFill>
                  <a:srgbClr val="D9D9D9"/>
                </a:solidFill>
                <a:latin typeface="Impact" panose="020B0806030902050204" pitchFamily="34" charset="0"/>
                <a:sym typeface="Impact" panose="020B0806030902050204" pitchFamily="34" charset="0"/>
              </a:rPr>
              <a:t>目录</a:t>
            </a:r>
            <a:r>
              <a:rPr lang="en-US" altLang="zh-CN" sz="2000" dirty="0" smtClean="0">
                <a:solidFill>
                  <a:srgbClr val="D9D9D9"/>
                </a:solidFill>
                <a:latin typeface="微软雅黑" panose="020B0503020204020204" pitchFamily="34" charset="-122"/>
                <a:ea typeface="微软雅黑" panose="020B0503020204020204" pitchFamily="34" charset="-122"/>
                <a:sym typeface="Impact" panose="020B0806030902050204" pitchFamily="34" charset="0"/>
              </a:rPr>
              <a:t>Contents</a:t>
            </a:r>
            <a:endParaRPr lang="zh-CN" altLang="en-US" sz="2000" dirty="0">
              <a:solidFill>
                <a:srgbClr val="D9D9D9"/>
              </a:solidFill>
              <a:latin typeface="微软雅黑" panose="020B0503020204020204" pitchFamily="34" charset="-122"/>
              <a:ea typeface="微软雅黑" panose="020B0503020204020204" pitchFamily="34" charset="-122"/>
              <a:sym typeface="Impact" panose="020B0806030902050204" pitchFamily="34" charset="0"/>
            </a:endParaRPr>
          </a:p>
        </p:txBody>
      </p:sp>
      <p:sp>
        <p:nvSpPr>
          <p:cNvPr id="18436" name="等腰三角形 4"/>
          <p:cNvSpPr>
            <a:spLocks noChangeArrowheads="1"/>
          </p:cNvSpPr>
          <p:nvPr/>
        </p:nvSpPr>
        <p:spPr bwMode="auto">
          <a:xfrm rot="5400000">
            <a:off x="-52917" y="209551"/>
            <a:ext cx="774700" cy="668867"/>
          </a:xfrm>
          <a:prstGeom prst="triangle">
            <a:avLst>
              <a:gd name="adj" fmla="val 50000"/>
            </a:avLst>
          </a:prstGeom>
          <a:solidFill>
            <a:schemeClr val="bg1">
              <a:lumMod val="65000"/>
            </a:schemeClr>
          </a:solidFill>
          <a:ln>
            <a:noFill/>
          </a:ln>
        </p:spPr>
        <p:txBody>
          <a:bodyPr anchor="ctr"/>
          <a:lstStyle/>
          <a:p>
            <a:pPr algn="ctr" fontAlgn="base">
              <a:spcBef>
                <a:spcPct val="0"/>
              </a:spcBef>
              <a:spcAft>
                <a:spcPct val="0"/>
              </a:spcAft>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18437" name="矩形 7"/>
          <p:cNvSpPr>
            <a:spLocks noChangeArrowheads="1"/>
          </p:cNvSpPr>
          <p:nvPr/>
        </p:nvSpPr>
        <p:spPr bwMode="auto">
          <a:xfrm>
            <a:off x="6096000" y="0"/>
            <a:ext cx="6096000" cy="6858000"/>
          </a:xfrm>
          <a:prstGeom prst="rect">
            <a:avLst/>
          </a:prstGeom>
          <a:solidFill>
            <a:schemeClr val="bg1">
              <a:lumMod val="65000"/>
            </a:schemeClr>
          </a:solidFill>
          <a:ln>
            <a:noFill/>
          </a:ln>
        </p:spPr>
        <p:txBody>
          <a:bodyPr anchor="ctr"/>
          <a:lstStyle/>
          <a:p>
            <a:pPr algn="ctr" fontAlgn="base">
              <a:spcBef>
                <a:spcPct val="0"/>
              </a:spcBef>
              <a:spcAft>
                <a:spcPct val="0"/>
              </a:spcAft>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18438" name="等腰三角形 8"/>
          <p:cNvSpPr>
            <a:spLocks noChangeArrowheads="1"/>
          </p:cNvSpPr>
          <p:nvPr/>
        </p:nvSpPr>
        <p:spPr bwMode="auto">
          <a:xfrm rot="5400000">
            <a:off x="6071659" y="957793"/>
            <a:ext cx="357716" cy="309033"/>
          </a:xfrm>
          <a:prstGeom prst="triangle">
            <a:avLst>
              <a:gd name="adj" fmla="val 50000"/>
            </a:avLst>
          </a:prstGeom>
          <a:solidFill>
            <a:srgbClr val="C00000"/>
          </a:solidFill>
          <a:ln>
            <a:noFill/>
          </a:ln>
        </p:spPr>
        <p:txBody>
          <a:bodyPr anchor="ctr"/>
          <a:lstStyle/>
          <a:p>
            <a:pPr algn="ctr" fontAlgn="base">
              <a:spcBef>
                <a:spcPct val="0"/>
              </a:spcBef>
              <a:spcAft>
                <a:spcPct val="0"/>
              </a:spcAft>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18439" name="等腰三角形 9"/>
          <p:cNvSpPr>
            <a:spLocks noChangeArrowheads="1"/>
          </p:cNvSpPr>
          <p:nvPr/>
        </p:nvSpPr>
        <p:spPr bwMode="auto">
          <a:xfrm rot="5400000">
            <a:off x="6072717" y="3393017"/>
            <a:ext cx="355600" cy="309033"/>
          </a:xfrm>
          <a:prstGeom prst="triangle">
            <a:avLst>
              <a:gd name="adj" fmla="val 50000"/>
            </a:avLst>
          </a:prstGeom>
          <a:solidFill>
            <a:srgbClr val="C00000"/>
          </a:solidFill>
          <a:ln>
            <a:noFill/>
          </a:ln>
        </p:spPr>
        <p:txBody>
          <a:bodyPr anchor="ctr"/>
          <a:lstStyle/>
          <a:p>
            <a:pPr algn="ctr" fontAlgn="base">
              <a:spcBef>
                <a:spcPct val="0"/>
              </a:spcBef>
              <a:spcAft>
                <a:spcPct val="0"/>
              </a:spcAft>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18440" name="等腰三角形 10"/>
          <p:cNvSpPr>
            <a:spLocks noChangeArrowheads="1"/>
          </p:cNvSpPr>
          <p:nvPr/>
        </p:nvSpPr>
        <p:spPr bwMode="auto">
          <a:xfrm rot="16200000" flipH="1">
            <a:off x="5762626" y="2041526"/>
            <a:ext cx="357716" cy="309033"/>
          </a:xfrm>
          <a:prstGeom prst="triangle">
            <a:avLst>
              <a:gd name="adj" fmla="val 50000"/>
            </a:avLst>
          </a:prstGeom>
          <a:solidFill>
            <a:schemeClr val="bg1">
              <a:lumMod val="65000"/>
            </a:schemeClr>
          </a:solidFill>
          <a:ln>
            <a:noFill/>
          </a:ln>
        </p:spPr>
        <p:txBody>
          <a:bodyPr anchor="ctr"/>
          <a:lstStyle/>
          <a:p>
            <a:pPr algn="ctr" fontAlgn="base">
              <a:spcBef>
                <a:spcPct val="0"/>
              </a:spcBef>
              <a:spcAft>
                <a:spcPct val="0"/>
              </a:spcAft>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18441" name="等腰三角形 11"/>
          <p:cNvSpPr>
            <a:spLocks noChangeArrowheads="1"/>
          </p:cNvSpPr>
          <p:nvPr/>
        </p:nvSpPr>
        <p:spPr bwMode="auto">
          <a:xfrm rot="16200000" flipH="1">
            <a:off x="5762626" y="4752976"/>
            <a:ext cx="357717" cy="309033"/>
          </a:xfrm>
          <a:prstGeom prst="triangle">
            <a:avLst>
              <a:gd name="adj" fmla="val 50000"/>
            </a:avLst>
          </a:prstGeom>
          <a:solidFill>
            <a:schemeClr val="bg1">
              <a:lumMod val="65000"/>
            </a:schemeClr>
          </a:solidFill>
          <a:ln>
            <a:noFill/>
          </a:ln>
        </p:spPr>
        <p:txBody>
          <a:bodyPr anchor="ctr"/>
          <a:lstStyle/>
          <a:p>
            <a:pPr algn="ctr" fontAlgn="base">
              <a:spcBef>
                <a:spcPct val="0"/>
              </a:spcBef>
              <a:spcAft>
                <a:spcPct val="0"/>
              </a:spcAft>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18442" name="矩形 12"/>
          <p:cNvSpPr>
            <a:spLocks noChangeArrowheads="1"/>
          </p:cNvSpPr>
          <p:nvPr/>
        </p:nvSpPr>
        <p:spPr bwMode="auto">
          <a:xfrm>
            <a:off x="6576485" y="1621367"/>
            <a:ext cx="422698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p>
            <a:r>
              <a:rPr lang="en-US" altLang="zh-CN" sz="4000" b="1" dirty="0">
                <a:solidFill>
                  <a:schemeClr val="bg1"/>
                </a:solidFill>
                <a:latin typeface="微软雅黑" panose="020B0503020204020204" pitchFamily="34" charset="-122"/>
                <a:ea typeface="微软雅黑" panose="020B0503020204020204" pitchFamily="34" charset="-122"/>
              </a:rPr>
              <a:t>1.</a:t>
            </a:r>
            <a:r>
              <a:rPr lang="zh-CN" altLang="en-US" sz="2800" b="1" dirty="0">
                <a:solidFill>
                  <a:schemeClr val="bg1"/>
                </a:solidFill>
                <a:latin typeface="微软雅黑" panose="020B0503020204020204" pitchFamily="34" charset="-122"/>
                <a:ea typeface="微软雅黑" panose="020B0503020204020204" pitchFamily="34" charset="-122"/>
              </a:rPr>
              <a:t>年度工作概述</a:t>
            </a:r>
          </a:p>
          <a:p>
            <a:r>
              <a:rPr lang="en-US" altLang="zh-CN" sz="1600" b="1" dirty="0">
                <a:solidFill>
                  <a:schemeClr val="bg1"/>
                </a:solidFill>
                <a:latin typeface="微软雅黑" panose="020B0503020204020204" pitchFamily="34" charset="-122"/>
                <a:ea typeface="微软雅黑" panose="020B0503020204020204" pitchFamily="34" charset="-122"/>
              </a:rPr>
              <a:t>Annual work summary</a:t>
            </a:r>
          </a:p>
        </p:txBody>
      </p:sp>
      <p:sp>
        <p:nvSpPr>
          <p:cNvPr id="26" name="矩形 12"/>
          <p:cNvSpPr>
            <a:spLocks noChangeArrowheads="1"/>
          </p:cNvSpPr>
          <p:nvPr/>
        </p:nvSpPr>
        <p:spPr bwMode="auto">
          <a:xfrm>
            <a:off x="3021106" y="2366434"/>
            <a:ext cx="422698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p>
            <a:r>
              <a:rPr lang="en-US" altLang="zh-CN" sz="4000" b="1" dirty="0" smtClean="0">
                <a:solidFill>
                  <a:schemeClr val="bg1"/>
                </a:solidFill>
                <a:latin typeface="微软雅黑" panose="020B0503020204020204" pitchFamily="34" charset="-122"/>
                <a:ea typeface="微软雅黑" panose="020B0503020204020204" pitchFamily="34" charset="-122"/>
              </a:rPr>
              <a:t>2.</a:t>
            </a:r>
            <a:r>
              <a:rPr lang="zh-CN" altLang="en-US" sz="2800" b="1" dirty="0">
                <a:solidFill>
                  <a:schemeClr val="bg1"/>
                </a:solidFill>
                <a:latin typeface="微软雅黑" panose="020B0503020204020204" pitchFamily="34" charset="-122"/>
                <a:ea typeface="微软雅黑" panose="020B0503020204020204" pitchFamily="34" charset="-122"/>
              </a:rPr>
              <a:t>工作完成情况</a:t>
            </a:r>
          </a:p>
          <a:p>
            <a:r>
              <a:rPr lang="en-US" altLang="zh-CN" sz="1600" b="1" dirty="0">
                <a:solidFill>
                  <a:schemeClr val="bg1"/>
                </a:solidFill>
                <a:latin typeface="微软雅黑" panose="020B0503020204020204" pitchFamily="34" charset="-122"/>
                <a:ea typeface="微软雅黑" panose="020B0503020204020204" pitchFamily="34" charset="-122"/>
              </a:rPr>
              <a:t>Work completion</a:t>
            </a:r>
          </a:p>
        </p:txBody>
      </p:sp>
      <p:sp>
        <p:nvSpPr>
          <p:cNvPr id="27" name="矩形 12"/>
          <p:cNvSpPr>
            <a:spLocks noChangeArrowheads="1"/>
          </p:cNvSpPr>
          <p:nvPr/>
        </p:nvSpPr>
        <p:spPr bwMode="auto">
          <a:xfrm>
            <a:off x="6576485" y="3793112"/>
            <a:ext cx="422698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p>
            <a:r>
              <a:rPr lang="en-US" altLang="zh-CN" sz="4000" b="1" dirty="0" smtClean="0">
                <a:solidFill>
                  <a:schemeClr val="bg1"/>
                </a:solidFill>
                <a:latin typeface="微软雅黑" panose="020B0503020204020204" pitchFamily="34" charset="-122"/>
                <a:ea typeface="微软雅黑" panose="020B0503020204020204" pitchFamily="34" charset="-122"/>
              </a:rPr>
              <a:t>3.</a:t>
            </a:r>
            <a:r>
              <a:rPr lang="zh-CN" altLang="en-US" sz="2800" b="1" dirty="0">
                <a:solidFill>
                  <a:schemeClr val="bg1"/>
                </a:solidFill>
                <a:latin typeface="微软雅黑" panose="020B0503020204020204" pitchFamily="34" charset="-122"/>
                <a:ea typeface="微软雅黑" panose="020B0503020204020204" pitchFamily="34" charset="-122"/>
              </a:rPr>
              <a:t>成功项目展示</a:t>
            </a:r>
          </a:p>
          <a:p>
            <a:r>
              <a:rPr lang="en-US" altLang="zh-CN" sz="1600" b="1" dirty="0">
                <a:solidFill>
                  <a:schemeClr val="bg1"/>
                </a:solidFill>
                <a:latin typeface="微软雅黑" panose="020B0503020204020204" pitchFamily="34" charset="-122"/>
                <a:ea typeface="微软雅黑" panose="020B0503020204020204" pitchFamily="34" charset="-122"/>
              </a:rPr>
              <a:t>Successful projects show</a:t>
            </a:r>
          </a:p>
        </p:txBody>
      </p:sp>
      <p:sp>
        <p:nvSpPr>
          <p:cNvPr id="28" name="矩形 12"/>
          <p:cNvSpPr>
            <a:spLocks noChangeArrowheads="1"/>
          </p:cNvSpPr>
          <p:nvPr/>
        </p:nvSpPr>
        <p:spPr bwMode="auto">
          <a:xfrm>
            <a:off x="3021105" y="5155990"/>
            <a:ext cx="422698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p>
            <a:r>
              <a:rPr lang="en-US" altLang="zh-CN" sz="4000" b="1" dirty="0" smtClean="0">
                <a:solidFill>
                  <a:schemeClr val="bg1"/>
                </a:solidFill>
                <a:latin typeface="微软雅黑" panose="020B0503020204020204" pitchFamily="34" charset="-122"/>
                <a:ea typeface="微软雅黑" panose="020B0503020204020204" pitchFamily="34" charset="-122"/>
              </a:rPr>
              <a:t>4.</a:t>
            </a:r>
            <a:r>
              <a:rPr lang="zh-CN" altLang="en-US" sz="2800" b="1" dirty="0">
                <a:solidFill>
                  <a:schemeClr val="bg1"/>
                </a:solidFill>
                <a:latin typeface="微软雅黑" panose="020B0503020204020204" pitchFamily="34" charset="-122"/>
                <a:ea typeface="微软雅黑" panose="020B0503020204020204" pitchFamily="34" charset="-122"/>
              </a:rPr>
              <a:t>工作存在不足</a:t>
            </a:r>
          </a:p>
          <a:p>
            <a:r>
              <a:rPr lang="en-US" altLang="zh-CN" sz="1600" b="1" dirty="0">
                <a:solidFill>
                  <a:schemeClr val="bg1"/>
                </a:solidFill>
                <a:latin typeface="微软雅黑" panose="020B0503020204020204" pitchFamily="34" charset="-122"/>
                <a:ea typeface="微软雅黑" panose="020B0503020204020204" pitchFamily="34" charset="-122"/>
              </a:rPr>
              <a:t>Work shortcomings</a:t>
            </a:r>
          </a:p>
        </p:txBody>
      </p:sp>
    </p:spTree>
    <p:extLst>
      <p:ext uri="{BB962C8B-B14F-4D97-AF65-F5344CB8AC3E}">
        <p14:creationId xmlns:p14="http://schemas.microsoft.com/office/powerpoint/2010/main" val="2566778722"/>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8436"/>
                                        </p:tgtEl>
                                        <p:attrNameLst>
                                          <p:attrName>style.visibility</p:attrName>
                                        </p:attrNameLst>
                                      </p:cBhvr>
                                      <p:to>
                                        <p:strVal val="visible"/>
                                      </p:to>
                                    </p:set>
                                    <p:animEffect transition="in" filter="wipe(left)">
                                      <p:cBhvr>
                                        <p:cTn id="7" dur="250"/>
                                        <p:tgtEl>
                                          <p:spTgt spid="18436"/>
                                        </p:tgtEl>
                                      </p:cBhvr>
                                    </p:animEffect>
                                  </p:childTnLst>
                                </p:cTn>
                              </p:par>
                            </p:childTnLst>
                          </p:cTn>
                        </p:par>
                        <p:par>
                          <p:cTn id="8" fill="hold">
                            <p:stCondLst>
                              <p:cond delay="250"/>
                            </p:stCondLst>
                            <p:childTnLst>
                              <p:par>
                                <p:cTn id="9" presetID="22" presetClass="entr" presetSubtype="8" fill="hold" nodeType="afterEffect">
                                  <p:stCondLst>
                                    <p:cond delay="0"/>
                                  </p:stCondLst>
                                  <p:childTnLst>
                                    <p:set>
                                      <p:cBhvr>
                                        <p:cTn id="10" dur="1" fill="hold">
                                          <p:stCondLst>
                                            <p:cond delay="0"/>
                                          </p:stCondLst>
                                        </p:cTn>
                                        <p:tgtEl>
                                          <p:spTgt spid="18435">
                                            <p:txEl>
                                              <p:pRg st="0" end="0"/>
                                            </p:txEl>
                                          </p:spTgt>
                                        </p:tgtEl>
                                        <p:attrNameLst>
                                          <p:attrName>style.visibility</p:attrName>
                                        </p:attrNameLst>
                                      </p:cBhvr>
                                      <p:to>
                                        <p:strVal val="visible"/>
                                      </p:to>
                                    </p:set>
                                    <p:animEffect transition="in" filter="wipe(left)">
                                      <p:cBhvr>
                                        <p:cTn id="11" dur="500"/>
                                        <p:tgtEl>
                                          <p:spTgt spid="18435">
                                            <p:txEl>
                                              <p:pRg st="0" end="0"/>
                                            </p:txEl>
                                          </p:spTgt>
                                        </p:tgtEl>
                                      </p:cBhvr>
                                    </p:animEffect>
                                  </p:childTnLst>
                                </p:cTn>
                              </p:par>
                            </p:childTnLst>
                          </p:cTn>
                        </p:par>
                        <p:par>
                          <p:cTn id="12" fill="hold">
                            <p:stCondLst>
                              <p:cond delay="1250"/>
                            </p:stCondLst>
                            <p:childTnLst>
                              <p:par>
                                <p:cTn id="13" presetID="31" presetClass="exit" presetSubtype="0" fill="hold" grpId="1" nodeType="afterEffect">
                                  <p:stCondLst>
                                    <p:cond delay="0"/>
                                  </p:stCondLst>
                                  <p:childTnLst>
                                    <p:anim calcmode="lin" valueType="num">
                                      <p:cBhvr>
                                        <p:cTn id="14" dur="500"/>
                                        <p:tgtEl>
                                          <p:spTgt spid="18442"/>
                                        </p:tgtEl>
                                        <p:attrNameLst>
                                          <p:attrName>ppt_w</p:attrName>
                                        </p:attrNameLst>
                                      </p:cBhvr>
                                      <p:tavLst>
                                        <p:tav tm="0">
                                          <p:val>
                                            <p:strVal val="ppt_w"/>
                                          </p:val>
                                        </p:tav>
                                        <p:tav tm="100000">
                                          <p:val>
                                            <p:fltVal val="0"/>
                                          </p:val>
                                        </p:tav>
                                      </p:tavLst>
                                    </p:anim>
                                    <p:anim calcmode="lin" valueType="num">
                                      <p:cBhvr>
                                        <p:cTn id="15" dur="500"/>
                                        <p:tgtEl>
                                          <p:spTgt spid="18442"/>
                                        </p:tgtEl>
                                        <p:attrNameLst>
                                          <p:attrName>ppt_h</p:attrName>
                                        </p:attrNameLst>
                                      </p:cBhvr>
                                      <p:tavLst>
                                        <p:tav tm="0">
                                          <p:val>
                                            <p:strVal val="ppt_h"/>
                                          </p:val>
                                        </p:tav>
                                        <p:tav tm="100000">
                                          <p:val>
                                            <p:fltVal val="0"/>
                                          </p:val>
                                        </p:tav>
                                      </p:tavLst>
                                    </p:anim>
                                    <p:anim calcmode="lin" valueType="num">
                                      <p:cBhvr>
                                        <p:cTn id="16" dur="500"/>
                                        <p:tgtEl>
                                          <p:spTgt spid="18442"/>
                                        </p:tgtEl>
                                        <p:attrNameLst>
                                          <p:attrName>style.rotation</p:attrName>
                                        </p:attrNameLst>
                                      </p:cBhvr>
                                      <p:tavLst>
                                        <p:tav tm="0">
                                          <p:val>
                                            <p:fltVal val="0"/>
                                          </p:val>
                                        </p:tav>
                                        <p:tav tm="100000">
                                          <p:val>
                                            <p:fltVal val="90"/>
                                          </p:val>
                                        </p:tav>
                                      </p:tavLst>
                                    </p:anim>
                                    <p:animEffect transition="out" filter="fade">
                                      <p:cBhvr>
                                        <p:cTn id="17" dur="500"/>
                                        <p:tgtEl>
                                          <p:spTgt spid="18442"/>
                                        </p:tgtEl>
                                      </p:cBhvr>
                                    </p:animEffect>
                                    <p:set>
                                      <p:cBhvr>
                                        <p:cTn id="18" dur="1" fill="hold">
                                          <p:stCondLst>
                                            <p:cond delay="499"/>
                                          </p:stCondLst>
                                        </p:cTn>
                                        <p:tgtEl>
                                          <p:spTgt spid="18442"/>
                                        </p:tgtEl>
                                        <p:attrNameLst>
                                          <p:attrName>style.visibility</p:attrName>
                                        </p:attrNameLst>
                                      </p:cBhvr>
                                      <p:to>
                                        <p:strVal val="hidden"/>
                                      </p:to>
                                    </p:set>
                                  </p:childTnLst>
                                </p:cTn>
                              </p:par>
                            </p:childTnLst>
                          </p:cTn>
                        </p:par>
                        <p:par>
                          <p:cTn id="19" fill="hold">
                            <p:stCondLst>
                              <p:cond delay="1750"/>
                            </p:stCondLst>
                            <p:childTnLst>
                              <p:par>
                                <p:cTn id="20" presetID="31" presetClass="exit" presetSubtype="0" fill="hold" grpId="1" nodeType="afterEffect">
                                  <p:stCondLst>
                                    <p:cond delay="0"/>
                                  </p:stCondLst>
                                  <p:childTnLst>
                                    <p:anim calcmode="lin" valueType="num">
                                      <p:cBhvr>
                                        <p:cTn id="21" dur="500"/>
                                        <p:tgtEl>
                                          <p:spTgt spid="27"/>
                                        </p:tgtEl>
                                        <p:attrNameLst>
                                          <p:attrName>ppt_w</p:attrName>
                                        </p:attrNameLst>
                                      </p:cBhvr>
                                      <p:tavLst>
                                        <p:tav tm="0">
                                          <p:val>
                                            <p:strVal val="ppt_w"/>
                                          </p:val>
                                        </p:tav>
                                        <p:tav tm="100000">
                                          <p:val>
                                            <p:fltVal val="0"/>
                                          </p:val>
                                        </p:tav>
                                      </p:tavLst>
                                    </p:anim>
                                    <p:anim calcmode="lin" valueType="num">
                                      <p:cBhvr>
                                        <p:cTn id="22" dur="500"/>
                                        <p:tgtEl>
                                          <p:spTgt spid="27"/>
                                        </p:tgtEl>
                                        <p:attrNameLst>
                                          <p:attrName>ppt_h</p:attrName>
                                        </p:attrNameLst>
                                      </p:cBhvr>
                                      <p:tavLst>
                                        <p:tav tm="0">
                                          <p:val>
                                            <p:strVal val="ppt_h"/>
                                          </p:val>
                                        </p:tav>
                                        <p:tav tm="100000">
                                          <p:val>
                                            <p:fltVal val="0"/>
                                          </p:val>
                                        </p:tav>
                                      </p:tavLst>
                                    </p:anim>
                                    <p:anim calcmode="lin" valueType="num">
                                      <p:cBhvr>
                                        <p:cTn id="23" dur="500"/>
                                        <p:tgtEl>
                                          <p:spTgt spid="27"/>
                                        </p:tgtEl>
                                        <p:attrNameLst>
                                          <p:attrName>style.rotation</p:attrName>
                                        </p:attrNameLst>
                                      </p:cBhvr>
                                      <p:tavLst>
                                        <p:tav tm="0">
                                          <p:val>
                                            <p:fltVal val="0"/>
                                          </p:val>
                                        </p:tav>
                                        <p:tav tm="100000">
                                          <p:val>
                                            <p:fltVal val="90"/>
                                          </p:val>
                                        </p:tav>
                                      </p:tavLst>
                                    </p:anim>
                                    <p:animEffect transition="out" filter="fade">
                                      <p:cBhvr>
                                        <p:cTn id="24" dur="500"/>
                                        <p:tgtEl>
                                          <p:spTgt spid="27"/>
                                        </p:tgtEl>
                                      </p:cBhvr>
                                    </p:animEffect>
                                    <p:set>
                                      <p:cBhvr>
                                        <p:cTn id="25" dur="1" fill="hold">
                                          <p:stCondLst>
                                            <p:cond delay="499"/>
                                          </p:stCondLst>
                                        </p:cTn>
                                        <p:tgtEl>
                                          <p:spTgt spid="27"/>
                                        </p:tgtEl>
                                        <p:attrNameLst>
                                          <p:attrName>style.visibility</p:attrName>
                                        </p:attrNameLst>
                                      </p:cBhvr>
                                      <p:to>
                                        <p:strVal val="hidden"/>
                                      </p:to>
                                    </p:set>
                                  </p:childTnLst>
                                </p:cTn>
                              </p:par>
                            </p:childTnLst>
                          </p:cTn>
                        </p:par>
                        <p:par>
                          <p:cTn id="26" fill="hold">
                            <p:stCondLst>
                              <p:cond delay="2250"/>
                            </p:stCondLst>
                            <p:childTnLst>
                              <p:par>
                                <p:cTn id="27" presetID="31" presetClass="exit" presetSubtype="0" fill="hold" grpId="1" nodeType="afterEffect">
                                  <p:stCondLst>
                                    <p:cond delay="0"/>
                                  </p:stCondLst>
                                  <p:childTnLst>
                                    <p:anim calcmode="lin" valueType="num">
                                      <p:cBhvr>
                                        <p:cTn id="28" dur="500"/>
                                        <p:tgtEl>
                                          <p:spTgt spid="28"/>
                                        </p:tgtEl>
                                        <p:attrNameLst>
                                          <p:attrName>ppt_w</p:attrName>
                                        </p:attrNameLst>
                                      </p:cBhvr>
                                      <p:tavLst>
                                        <p:tav tm="0">
                                          <p:val>
                                            <p:strVal val="ppt_w"/>
                                          </p:val>
                                        </p:tav>
                                        <p:tav tm="100000">
                                          <p:val>
                                            <p:fltVal val="0"/>
                                          </p:val>
                                        </p:tav>
                                      </p:tavLst>
                                    </p:anim>
                                    <p:anim calcmode="lin" valueType="num">
                                      <p:cBhvr>
                                        <p:cTn id="29" dur="500"/>
                                        <p:tgtEl>
                                          <p:spTgt spid="28"/>
                                        </p:tgtEl>
                                        <p:attrNameLst>
                                          <p:attrName>ppt_h</p:attrName>
                                        </p:attrNameLst>
                                      </p:cBhvr>
                                      <p:tavLst>
                                        <p:tav tm="0">
                                          <p:val>
                                            <p:strVal val="ppt_h"/>
                                          </p:val>
                                        </p:tav>
                                        <p:tav tm="100000">
                                          <p:val>
                                            <p:fltVal val="0"/>
                                          </p:val>
                                        </p:tav>
                                      </p:tavLst>
                                    </p:anim>
                                    <p:anim calcmode="lin" valueType="num">
                                      <p:cBhvr>
                                        <p:cTn id="30" dur="500"/>
                                        <p:tgtEl>
                                          <p:spTgt spid="28"/>
                                        </p:tgtEl>
                                        <p:attrNameLst>
                                          <p:attrName>style.rotation</p:attrName>
                                        </p:attrNameLst>
                                      </p:cBhvr>
                                      <p:tavLst>
                                        <p:tav tm="0">
                                          <p:val>
                                            <p:fltVal val="0"/>
                                          </p:val>
                                        </p:tav>
                                        <p:tav tm="100000">
                                          <p:val>
                                            <p:fltVal val="90"/>
                                          </p:val>
                                        </p:tav>
                                      </p:tavLst>
                                    </p:anim>
                                    <p:animEffect transition="out" filter="fade">
                                      <p:cBhvr>
                                        <p:cTn id="31" dur="500"/>
                                        <p:tgtEl>
                                          <p:spTgt spid="28"/>
                                        </p:tgtEl>
                                      </p:cBhvr>
                                    </p:animEffect>
                                    <p:set>
                                      <p:cBhvr>
                                        <p:cTn id="32" dur="1" fill="hold">
                                          <p:stCondLst>
                                            <p:cond delay="499"/>
                                          </p:stCondLst>
                                        </p:cTn>
                                        <p:tgtEl>
                                          <p:spTgt spid="28"/>
                                        </p:tgtEl>
                                        <p:attrNameLst>
                                          <p:attrName>style.visibility</p:attrName>
                                        </p:attrNameLst>
                                      </p:cBhvr>
                                      <p:to>
                                        <p:strVal val="hidden"/>
                                      </p:to>
                                    </p:set>
                                  </p:childTnLst>
                                </p:cTn>
                              </p:par>
                            </p:childTnLst>
                          </p:cTn>
                        </p:par>
                        <p:par>
                          <p:cTn id="33" fill="hold">
                            <p:stCondLst>
                              <p:cond delay="2750"/>
                            </p:stCondLst>
                            <p:childTnLst>
                              <p:par>
                                <p:cTn id="34" presetID="26" presetClass="emph" presetSubtype="0" fill="hold" grpId="1" nodeType="afterEffect">
                                  <p:stCondLst>
                                    <p:cond delay="0"/>
                                  </p:stCondLst>
                                  <p:childTnLst>
                                    <p:animEffect transition="out" filter="fade">
                                      <p:cBhvr>
                                        <p:cTn id="35" dur="500" tmFilter="0, 0; .2, .5; .8, .5; 1, 0"/>
                                        <p:tgtEl>
                                          <p:spTgt spid="26"/>
                                        </p:tgtEl>
                                      </p:cBhvr>
                                    </p:animEffect>
                                    <p:animScale>
                                      <p:cBhvr>
                                        <p:cTn id="36" dur="250" autoRev="1" fill="hold"/>
                                        <p:tgtEl>
                                          <p:spTgt spid="2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6" grpId="0" animBg="1"/>
      <p:bldP spid="18442" grpId="1"/>
      <p:bldP spid="26" grpId="1"/>
      <p:bldP spid="27" grpId="1"/>
      <p:bldP spid="28"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矩形 2"/>
          <p:cNvSpPr>
            <a:spLocks noChangeArrowheads="1"/>
          </p:cNvSpPr>
          <p:nvPr/>
        </p:nvSpPr>
        <p:spPr bwMode="auto">
          <a:xfrm>
            <a:off x="0" y="0"/>
            <a:ext cx="12192000" cy="6858000"/>
          </a:xfrm>
          <a:prstGeom prst="rect">
            <a:avLst/>
          </a:prstGeom>
          <a:blipFill dpi="0" rotWithShape="1">
            <a:blip r:embed="rId3" cstate="print"/>
            <a:srcRect/>
            <a:stretch>
              <a:fillRect/>
            </a:stretch>
          </a:blip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04" name="Group 13"/>
          <p:cNvGrpSpPr>
            <a:grpSpLocks/>
          </p:cNvGrpSpPr>
          <p:nvPr/>
        </p:nvGrpSpPr>
        <p:grpSpPr bwMode="auto">
          <a:xfrm>
            <a:off x="8505825" y="0"/>
            <a:ext cx="3686175" cy="6858000"/>
            <a:chOff x="0" y="0"/>
            <a:chExt cx="3686274" cy="5143500"/>
          </a:xfrm>
          <a:solidFill>
            <a:srgbClr val="C00000"/>
          </a:solidFill>
        </p:grpSpPr>
        <p:sp>
          <p:nvSpPr>
            <p:cNvPr id="105" name="矩形 35"/>
            <p:cNvSpPr>
              <a:spLocks noChangeArrowheads="1"/>
            </p:cNvSpPr>
            <p:nvPr/>
          </p:nvSpPr>
          <p:spPr bwMode="auto">
            <a:xfrm>
              <a:off x="0" y="0"/>
              <a:ext cx="3686274" cy="5143500"/>
            </a:xfrm>
            <a:custGeom>
              <a:avLst/>
              <a:gdLst>
                <a:gd name="T0" fmla="*/ 0 w 3686274"/>
                <a:gd name="T1" fmla="*/ 0 h 5143500"/>
                <a:gd name="T2" fmla="*/ 3686274 w 3686274"/>
                <a:gd name="T3" fmla="*/ 5143500 h 5143500"/>
              </a:gdLst>
              <a:ahLst/>
              <a:cxnLst/>
              <a:rect l="T0" t="T1" r="T2" b="T3"/>
              <a:pathLst>
                <a:path w="3686274" h="5143500">
                  <a:moveTo>
                    <a:pt x="0" y="0"/>
                  </a:moveTo>
                  <a:lnTo>
                    <a:pt x="3686274" y="0"/>
                  </a:lnTo>
                  <a:lnTo>
                    <a:pt x="3686274" y="5143500"/>
                  </a:lnTo>
                  <a:lnTo>
                    <a:pt x="2431900" y="5143500"/>
                  </a:lnTo>
                  <a:close/>
                </a:path>
              </a:pathLst>
            </a:custGeom>
            <a:solidFill>
              <a:srgbClr val="C00000"/>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06" name="Group 15"/>
            <p:cNvGrpSpPr>
              <a:grpSpLocks/>
            </p:cNvGrpSpPr>
            <p:nvPr/>
          </p:nvGrpSpPr>
          <p:grpSpPr bwMode="auto">
            <a:xfrm>
              <a:off x="930377" y="586591"/>
              <a:ext cx="2135661" cy="2146742"/>
              <a:chOff x="-311785" y="-46166"/>
              <a:chExt cx="2135661" cy="2146742"/>
            </a:xfrm>
            <a:grpFill/>
          </p:grpSpPr>
          <p:sp>
            <p:nvSpPr>
              <p:cNvPr id="107" name="矩形 52"/>
              <p:cNvSpPr>
                <a:spLocks noChangeArrowheads="1"/>
              </p:cNvSpPr>
              <p:nvPr/>
            </p:nvSpPr>
            <p:spPr bwMode="auto">
              <a:xfrm>
                <a:off x="-80684" y="-46166"/>
                <a:ext cx="1904560" cy="346249"/>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4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添加标题</a:t>
                </a:r>
              </a:p>
            </p:txBody>
          </p:sp>
          <p:sp>
            <p:nvSpPr>
              <p:cNvPr id="108" name="矩形 53"/>
              <p:cNvSpPr>
                <a:spLocks noChangeArrowheads="1"/>
              </p:cNvSpPr>
              <p:nvPr/>
            </p:nvSpPr>
            <p:spPr bwMode="auto">
              <a:xfrm>
                <a:off x="-311785" y="300083"/>
                <a:ext cx="1867153" cy="180049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ts val="18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p>
              <a:p>
                <a:pPr algn="r">
                  <a:lnSpc>
                    <a:spcPts val="18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p>
              <a:p>
                <a:pPr algn="r">
                  <a:lnSpc>
                    <a:spcPts val="18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p>
              <a:p>
                <a:pPr algn="r">
                  <a:lnSpc>
                    <a:spcPts val="18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p>
              <a:p>
                <a:pPr algn="r">
                  <a:lnSpc>
                    <a:spcPts val="18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p>
              <a:p>
                <a:pPr algn="r">
                  <a:lnSpc>
                    <a:spcPts val="18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p>
              <a:p>
                <a:pPr algn="r">
                  <a:lnSpc>
                    <a:spcPts val="18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p>
              <a:p>
                <a:pPr algn="r">
                  <a:lnSpc>
                    <a:spcPts val="18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p>
              <a:p>
                <a:pPr algn="r">
                  <a:lnSpc>
                    <a:spcPts val="18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p>
              <a:p>
                <a:pPr algn="r">
                  <a:lnSpc>
                    <a:spcPts val="18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p>
            </p:txBody>
          </p:sp>
        </p:grpSp>
      </p:grpSp>
      <p:sp>
        <p:nvSpPr>
          <p:cNvPr id="109" name="矩形 5"/>
          <p:cNvSpPr>
            <a:spLocks noChangeArrowheads="1"/>
          </p:cNvSpPr>
          <p:nvPr/>
        </p:nvSpPr>
        <p:spPr bwMode="auto">
          <a:xfrm>
            <a:off x="668867" y="2979252"/>
            <a:ext cx="2513225" cy="1674311"/>
          </a:xfrm>
          <a:prstGeom prst="rect">
            <a:avLst/>
          </a:prstGeom>
          <a:blipFill dpi="0" rotWithShape="1">
            <a:blip r:embed="rId4" cstate="print"/>
            <a:srcRect/>
            <a:stretch>
              <a:fillRect/>
            </a:stretch>
          </a:blipFill>
          <a:ln w="3175" cap="flat" cmpd="sng">
            <a:solidFill>
              <a:srgbClr val="282828"/>
            </a:solidFill>
            <a:bevel/>
            <a:headEnd/>
            <a:tailEnd/>
          </a:ln>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0" name="矩形 36"/>
          <p:cNvSpPr>
            <a:spLocks noChangeArrowheads="1"/>
          </p:cNvSpPr>
          <p:nvPr/>
        </p:nvSpPr>
        <p:spPr bwMode="auto">
          <a:xfrm>
            <a:off x="3466322" y="2979252"/>
            <a:ext cx="2513226" cy="1674311"/>
          </a:xfrm>
          <a:prstGeom prst="rect">
            <a:avLst/>
          </a:prstGeom>
          <a:blipFill dpi="0" rotWithShape="1">
            <a:blip r:embed="rId5" cstate="print"/>
            <a:srcRect/>
            <a:stretch>
              <a:fillRect/>
            </a:stretch>
          </a:blipFill>
          <a:ln w="3175" cap="flat" cmpd="sng">
            <a:solidFill>
              <a:srgbClr val="282828"/>
            </a:solidFill>
            <a:bevel/>
            <a:headEnd/>
            <a:tailEnd/>
          </a:ln>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1" name="矩形 37"/>
          <p:cNvSpPr>
            <a:spLocks noChangeArrowheads="1"/>
          </p:cNvSpPr>
          <p:nvPr/>
        </p:nvSpPr>
        <p:spPr bwMode="auto">
          <a:xfrm>
            <a:off x="6263778" y="2979252"/>
            <a:ext cx="2513225" cy="1674311"/>
          </a:xfrm>
          <a:prstGeom prst="rect">
            <a:avLst/>
          </a:prstGeom>
          <a:blipFill dpi="0" rotWithShape="1">
            <a:blip r:embed="rId6" cstate="print"/>
            <a:srcRect/>
            <a:stretch>
              <a:fillRect/>
            </a:stretch>
          </a:blipFill>
          <a:ln w="3175" cap="flat" cmpd="sng">
            <a:solidFill>
              <a:srgbClr val="282828"/>
            </a:solidFill>
            <a:bevel/>
            <a:headEnd/>
            <a:tailEnd/>
          </a:ln>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12" name="Group 18"/>
          <p:cNvGrpSpPr>
            <a:grpSpLocks/>
          </p:cNvGrpSpPr>
          <p:nvPr/>
        </p:nvGrpSpPr>
        <p:grpSpPr bwMode="auto">
          <a:xfrm>
            <a:off x="766763" y="4678562"/>
            <a:ext cx="2324100" cy="1077219"/>
            <a:chOff x="0" y="0"/>
            <a:chExt cx="2324072" cy="1077358"/>
          </a:xfrm>
        </p:grpSpPr>
        <p:sp>
          <p:nvSpPr>
            <p:cNvPr id="113" name="矩形 90"/>
            <p:cNvSpPr>
              <a:spLocks noChangeArrowheads="1"/>
            </p:cNvSpPr>
            <p:nvPr/>
          </p:nvSpPr>
          <p:spPr bwMode="auto">
            <a:xfrm>
              <a:off x="0" y="0"/>
              <a:ext cx="2324071" cy="369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dirty="0"/>
            </a:p>
          </p:txBody>
        </p:sp>
        <p:sp>
          <p:nvSpPr>
            <p:cNvPr id="114" name="矩形 91"/>
            <p:cNvSpPr>
              <a:spLocks noChangeArrowheads="1"/>
            </p:cNvSpPr>
            <p:nvPr/>
          </p:nvSpPr>
          <p:spPr bwMode="auto">
            <a:xfrm>
              <a:off x="0" y="369380"/>
              <a:ext cx="2324072" cy="707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a:t>
              </a:r>
              <a:r>
                <a:rPr lang="zh-CN" altLang="en-US" sz="14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内容添加</a:t>
              </a: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文字内容</a:t>
              </a:r>
            </a:p>
            <a:p>
              <a:pPr algn="ct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a:t>
              </a:r>
              <a:r>
                <a:rPr lang="zh-CN" altLang="en-US" sz="14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内容添加</a:t>
              </a: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文字内容</a:t>
              </a:r>
            </a:p>
            <a:p>
              <a:pPr algn="ct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a:t>
              </a:r>
              <a:r>
                <a:rPr lang="zh-CN" altLang="en-US" sz="14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内容添加</a:t>
              </a: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文字内容</a:t>
              </a:r>
            </a:p>
          </p:txBody>
        </p:sp>
      </p:grpSp>
      <p:grpSp>
        <p:nvGrpSpPr>
          <p:cNvPr id="115" name="Group 18"/>
          <p:cNvGrpSpPr>
            <a:grpSpLocks/>
          </p:cNvGrpSpPr>
          <p:nvPr/>
        </p:nvGrpSpPr>
        <p:grpSpPr bwMode="auto">
          <a:xfrm>
            <a:off x="3560885" y="4678562"/>
            <a:ext cx="2324100" cy="1077219"/>
            <a:chOff x="0" y="0"/>
            <a:chExt cx="2324072" cy="1077358"/>
          </a:xfrm>
        </p:grpSpPr>
        <p:sp>
          <p:nvSpPr>
            <p:cNvPr id="116" name="矩形 90"/>
            <p:cNvSpPr>
              <a:spLocks noChangeArrowheads="1"/>
            </p:cNvSpPr>
            <p:nvPr/>
          </p:nvSpPr>
          <p:spPr bwMode="auto">
            <a:xfrm>
              <a:off x="0" y="0"/>
              <a:ext cx="2324071" cy="369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dirty="0"/>
            </a:p>
          </p:txBody>
        </p:sp>
        <p:sp>
          <p:nvSpPr>
            <p:cNvPr id="117" name="矩形 91"/>
            <p:cNvSpPr>
              <a:spLocks noChangeArrowheads="1"/>
            </p:cNvSpPr>
            <p:nvPr/>
          </p:nvSpPr>
          <p:spPr bwMode="auto">
            <a:xfrm>
              <a:off x="0" y="369380"/>
              <a:ext cx="2324072" cy="707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a:t>
              </a:r>
              <a:r>
                <a:rPr lang="zh-CN" altLang="en-US" sz="14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内容添加</a:t>
              </a: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文字内容</a:t>
              </a:r>
            </a:p>
            <a:p>
              <a:pPr algn="ct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a:t>
              </a:r>
              <a:r>
                <a:rPr lang="zh-CN" altLang="en-US" sz="14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内容添加</a:t>
              </a: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文字内容</a:t>
              </a:r>
            </a:p>
            <a:p>
              <a:pPr algn="ct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a:t>
              </a:r>
              <a:r>
                <a:rPr lang="zh-CN" altLang="en-US" sz="14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内容添加</a:t>
              </a: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文字内容</a:t>
              </a:r>
            </a:p>
          </p:txBody>
        </p:sp>
      </p:grpSp>
      <p:grpSp>
        <p:nvGrpSpPr>
          <p:cNvPr id="118" name="Group 18"/>
          <p:cNvGrpSpPr>
            <a:grpSpLocks/>
          </p:cNvGrpSpPr>
          <p:nvPr/>
        </p:nvGrpSpPr>
        <p:grpSpPr bwMode="auto">
          <a:xfrm>
            <a:off x="6358340" y="4678562"/>
            <a:ext cx="2324100" cy="1077219"/>
            <a:chOff x="0" y="0"/>
            <a:chExt cx="2324072" cy="1077358"/>
          </a:xfrm>
        </p:grpSpPr>
        <p:sp>
          <p:nvSpPr>
            <p:cNvPr id="119" name="矩形 90"/>
            <p:cNvSpPr>
              <a:spLocks noChangeArrowheads="1"/>
            </p:cNvSpPr>
            <p:nvPr/>
          </p:nvSpPr>
          <p:spPr bwMode="auto">
            <a:xfrm>
              <a:off x="0" y="0"/>
              <a:ext cx="2324071" cy="369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dirty="0"/>
            </a:p>
          </p:txBody>
        </p:sp>
        <p:sp>
          <p:nvSpPr>
            <p:cNvPr id="120" name="矩形 91"/>
            <p:cNvSpPr>
              <a:spLocks noChangeArrowheads="1"/>
            </p:cNvSpPr>
            <p:nvPr/>
          </p:nvSpPr>
          <p:spPr bwMode="auto">
            <a:xfrm>
              <a:off x="0" y="369380"/>
              <a:ext cx="2324072" cy="707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a:t>
              </a:r>
              <a:r>
                <a:rPr lang="zh-CN" altLang="en-US" sz="14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内容添加</a:t>
              </a: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文字内容</a:t>
              </a:r>
            </a:p>
            <a:p>
              <a:pPr algn="ct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a:t>
              </a:r>
              <a:r>
                <a:rPr lang="zh-CN" altLang="en-US" sz="14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内容添加</a:t>
              </a: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文字内容</a:t>
              </a:r>
            </a:p>
            <a:p>
              <a:pPr algn="ct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a:t>
              </a:r>
              <a:r>
                <a:rPr lang="zh-CN" altLang="en-US" sz="14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内容添加</a:t>
              </a: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文字内容</a:t>
              </a:r>
            </a:p>
          </p:txBody>
        </p:sp>
      </p:grpSp>
    </p:spTree>
    <p:extLst>
      <p:ext uri="{BB962C8B-B14F-4D97-AF65-F5344CB8AC3E}">
        <p14:creationId xmlns:p14="http://schemas.microsoft.com/office/powerpoint/2010/main" val="734683846"/>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04"/>
                                        </p:tgtEl>
                                        <p:attrNameLst>
                                          <p:attrName>style.visibility</p:attrName>
                                        </p:attrNameLst>
                                      </p:cBhvr>
                                      <p:to>
                                        <p:strVal val="visible"/>
                                      </p:to>
                                    </p:set>
                                    <p:animEffect transition="in" filter="wipe(up)">
                                      <p:cBhvr>
                                        <p:cTn id="7" dur="500"/>
                                        <p:tgtEl>
                                          <p:spTgt spid="104"/>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09"/>
                                        </p:tgtEl>
                                        <p:attrNameLst>
                                          <p:attrName>style.visibility</p:attrName>
                                        </p:attrNameLst>
                                      </p:cBhvr>
                                      <p:to>
                                        <p:strVal val="visible"/>
                                      </p:to>
                                    </p:set>
                                    <p:animEffect transition="in" filter="randombar(horizontal)">
                                      <p:cBhvr>
                                        <p:cTn id="11" dur="500"/>
                                        <p:tgtEl>
                                          <p:spTgt spid="109"/>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110"/>
                                        </p:tgtEl>
                                        <p:attrNameLst>
                                          <p:attrName>style.visibility</p:attrName>
                                        </p:attrNameLst>
                                      </p:cBhvr>
                                      <p:to>
                                        <p:strVal val="visible"/>
                                      </p:to>
                                    </p:set>
                                    <p:animEffect transition="in" filter="randombar(horizontal)">
                                      <p:cBhvr>
                                        <p:cTn id="15" dur="500"/>
                                        <p:tgtEl>
                                          <p:spTgt spid="110"/>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111"/>
                                        </p:tgtEl>
                                        <p:attrNameLst>
                                          <p:attrName>style.visibility</p:attrName>
                                        </p:attrNameLst>
                                      </p:cBhvr>
                                      <p:to>
                                        <p:strVal val="visible"/>
                                      </p:to>
                                    </p:set>
                                    <p:animEffect transition="in" filter="randombar(horizontal)">
                                      <p:cBhvr>
                                        <p:cTn id="19" dur="500"/>
                                        <p:tgtEl>
                                          <p:spTgt spid="111"/>
                                        </p:tgtEl>
                                      </p:cBhvr>
                                    </p:animEffect>
                                  </p:childTnLst>
                                </p:cTn>
                              </p:par>
                            </p:childTnLst>
                          </p:cTn>
                        </p:par>
                        <p:par>
                          <p:cTn id="20" fill="hold">
                            <p:stCondLst>
                              <p:cond delay="2000"/>
                            </p:stCondLst>
                            <p:childTnLst>
                              <p:par>
                                <p:cTn id="21" presetID="14" presetClass="entr" presetSubtype="10" fill="hold" nodeType="afterEffect">
                                  <p:stCondLst>
                                    <p:cond delay="0"/>
                                  </p:stCondLst>
                                  <p:childTnLst>
                                    <p:set>
                                      <p:cBhvr>
                                        <p:cTn id="22" dur="1" fill="hold">
                                          <p:stCondLst>
                                            <p:cond delay="0"/>
                                          </p:stCondLst>
                                        </p:cTn>
                                        <p:tgtEl>
                                          <p:spTgt spid="112"/>
                                        </p:tgtEl>
                                        <p:attrNameLst>
                                          <p:attrName>style.visibility</p:attrName>
                                        </p:attrNameLst>
                                      </p:cBhvr>
                                      <p:to>
                                        <p:strVal val="visible"/>
                                      </p:to>
                                    </p:set>
                                    <p:animEffect transition="in" filter="randombar(horizontal)">
                                      <p:cBhvr>
                                        <p:cTn id="23" dur="500"/>
                                        <p:tgtEl>
                                          <p:spTgt spid="112"/>
                                        </p:tgtEl>
                                      </p:cBhvr>
                                    </p:animEffect>
                                  </p:childTnLst>
                                </p:cTn>
                              </p:par>
                            </p:childTnLst>
                          </p:cTn>
                        </p:par>
                        <p:par>
                          <p:cTn id="24" fill="hold">
                            <p:stCondLst>
                              <p:cond delay="2500"/>
                            </p:stCondLst>
                            <p:childTnLst>
                              <p:par>
                                <p:cTn id="25" presetID="14" presetClass="entr" presetSubtype="10" fill="hold" nodeType="afterEffect">
                                  <p:stCondLst>
                                    <p:cond delay="0"/>
                                  </p:stCondLst>
                                  <p:childTnLst>
                                    <p:set>
                                      <p:cBhvr>
                                        <p:cTn id="26" dur="1" fill="hold">
                                          <p:stCondLst>
                                            <p:cond delay="0"/>
                                          </p:stCondLst>
                                        </p:cTn>
                                        <p:tgtEl>
                                          <p:spTgt spid="115"/>
                                        </p:tgtEl>
                                        <p:attrNameLst>
                                          <p:attrName>style.visibility</p:attrName>
                                        </p:attrNameLst>
                                      </p:cBhvr>
                                      <p:to>
                                        <p:strVal val="visible"/>
                                      </p:to>
                                    </p:set>
                                    <p:animEffect transition="in" filter="randombar(horizontal)">
                                      <p:cBhvr>
                                        <p:cTn id="27" dur="500"/>
                                        <p:tgtEl>
                                          <p:spTgt spid="115"/>
                                        </p:tgtEl>
                                      </p:cBhvr>
                                    </p:animEffect>
                                  </p:childTnLst>
                                </p:cTn>
                              </p:par>
                            </p:childTnLst>
                          </p:cTn>
                        </p:par>
                        <p:par>
                          <p:cTn id="28" fill="hold">
                            <p:stCondLst>
                              <p:cond delay="3000"/>
                            </p:stCondLst>
                            <p:childTnLst>
                              <p:par>
                                <p:cTn id="29" presetID="14" presetClass="entr" presetSubtype="10" fill="hold" nodeType="afterEffect">
                                  <p:stCondLst>
                                    <p:cond delay="0"/>
                                  </p:stCondLst>
                                  <p:childTnLst>
                                    <p:set>
                                      <p:cBhvr>
                                        <p:cTn id="30" dur="1" fill="hold">
                                          <p:stCondLst>
                                            <p:cond delay="0"/>
                                          </p:stCondLst>
                                        </p:cTn>
                                        <p:tgtEl>
                                          <p:spTgt spid="118"/>
                                        </p:tgtEl>
                                        <p:attrNameLst>
                                          <p:attrName>style.visibility</p:attrName>
                                        </p:attrNameLst>
                                      </p:cBhvr>
                                      <p:to>
                                        <p:strVal val="visible"/>
                                      </p:to>
                                    </p:set>
                                    <p:animEffect transition="in" filter="randombar(horizontal)">
                                      <p:cBhvr>
                                        <p:cTn id="31" dur="500"/>
                                        <p:tgtEl>
                                          <p:spTgt spid="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110" grpId="0" animBg="1"/>
      <p:bldP spid="1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3"/>
          <p:cNvSpPr>
            <a:spLocks noChangeArrowheads="1"/>
          </p:cNvSpPr>
          <p:nvPr/>
        </p:nvSpPr>
        <p:spPr bwMode="auto">
          <a:xfrm>
            <a:off x="668867" y="313151"/>
            <a:ext cx="233910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buFont typeface="Arial" panose="020B0604020202020204" pitchFamily="34" charset="0"/>
              <a:buNone/>
            </a:pPr>
            <a:r>
              <a:rPr lang="zh-CN" altLang="en-US" sz="2400" dirty="0">
                <a:latin typeface="Impact" panose="020B0806030902050204" pitchFamily="34" charset="0"/>
                <a:sym typeface="Impact" panose="020B0806030902050204" pitchFamily="34" charset="0"/>
              </a:rPr>
              <a:t>请在此添加标题</a:t>
            </a:r>
          </a:p>
        </p:txBody>
      </p:sp>
      <p:grpSp>
        <p:nvGrpSpPr>
          <p:cNvPr id="24" name="组合 23"/>
          <p:cNvGrpSpPr/>
          <p:nvPr/>
        </p:nvGrpSpPr>
        <p:grpSpPr>
          <a:xfrm>
            <a:off x="-2228827" y="1601934"/>
            <a:ext cx="4457653" cy="4261745"/>
            <a:chOff x="-2199242" y="1644245"/>
            <a:chExt cx="4457653" cy="4261745"/>
          </a:xfrm>
        </p:grpSpPr>
        <p:grpSp>
          <p:nvGrpSpPr>
            <p:cNvPr id="25" name="组合 24"/>
            <p:cNvGrpSpPr/>
            <p:nvPr/>
          </p:nvGrpSpPr>
          <p:grpSpPr>
            <a:xfrm>
              <a:off x="-2199242" y="1644245"/>
              <a:ext cx="4457653" cy="4261745"/>
              <a:chOff x="517502" y="1910620"/>
              <a:chExt cx="4457653" cy="4261745"/>
            </a:xfrm>
          </p:grpSpPr>
          <p:sp>
            <p:nvSpPr>
              <p:cNvPr id="32" name="Freeform 5"/>
              <p:cNvSpPr>
                <a:spLocks noEditPoints="1"/>
              </p:cNvSpPr>
              <p:nvPr/>
            </p:nvSpPr>
            <p:spPr bwMode="auto">
              <a:xfrm rot="5400000">
                <a:off x="3215632" y="2978615"/>
                <a:ext cx="1393291" cy="2125755"/>
              </a:xfrm>
              <a:custGeom>
                <a:avLst/>
                <a:gdLst>
                  <a:gd name="T0" fmla="*/ 34 w 34"/>
                  <a:gd name="T1" fmla="*/ 18 h 52"/>
                  <a:gd name="T2" fmla="*/ 17 w 34"/>
                  <a:gd name="T3" fmla="*/ 1 h 52"/>
                  <a:gd name="T4" fmla="*/ 0 w 34"/>
                  <a:gd name="T5" fmla="*/ 18 h 52"/>
                  <a:gd name="T6" fmla="*/ 2 w 34"/>
                  <a:gd name="T7" fmla="*/ 26 h 52"/>
                  <a:gd name="T8" fmla="*/ 2 w 34"/>
                  <a:gd name="T9" fmla="*/ 26 h 52"/>
                  <a:gd name="T10" fmla="*/ 17 w 34"/>
                  <a:gd name="T11" fmla="*/ 52 h 52"/>
                  <a:gd name="T12" fmla="*/ 32 w 34"/>
                  <a:gd name="T13" fmla="*/ 26 h 52"/>
                  <a:gd name="T14" fmla="*/ 32 w 34"/>
                  <a:gd name="T15" fmla="*/ 26 h 52"/>
                  <a:gd name="T16" fmla="*/ 34 w 34"/>
                  <a:gd name="T17" fmla="*/ 18 h 52"/>
                  <a:gd name="T18" fmla="*/ 17 w 34"/>
                  <a:gd name="T19" fmla="*/ 32 h 52"/>
                  <a:gd name="T20" fmla="*/ 3 w 34"/>
                  <a:gd name="T21" fmla="*/ 18 h 52"/>
                  <a:gd name="T22" fmla="*/ 17 w 34"/>
                  <a:gd name="T23" fmla="*/ 3 h 52"/>
                  <a:gd name="T24" fmla="*/ 31 w 34"/>
                  <a:gd name="T25" fmla="*/ 18 h 52"/>
                  <a:gd name="T26" fmla="*/ 17 w 34"/>
                  <a:gd name="T27" fmla="*/ 3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 h="52">
                    <a:moveTo>
                      <a:pt x="34" y="18"/>
                    </a:moveTo>
                    <a:cubicBezTo>
                      <a:pt x="34" y="8"/>
                      <a:pt x="27" y="1"/>
                      <a:pt x="17" y="1"/>
                    </a:cubicBezTo>
                    <a:cubicBezTo>
                      <a:pt x="8" y="0"/>
                      <a:pt x="0" y="8"/>
                      <a:pt x="0" y="18"/>
                    </a:cubicBezTo>
                    <a:cubicBezTo>
                      <a:pt x="0" y="21"/>
                      <a:pt x="1" y="24"/>
                      <a:pt x="2" y="26"/>
                    </a:cubicBezTo>
                    <a:cubicBezTo>
                      <a:pt x="2" y="26"/>
                      <a:pt x="2" y="26"/>
                      <a:pt x="2" y="26"/>
                    </a:cubicBezTo>
                    <a:cubicBezTo>
                      <a:pt x="17" y="52"/>
                      <a:pt x="17" y="52"/>
                      <a:pt x="17" y="52"/>
                    </a:cubicBezTo>
                    <a:cubicBezTo>
                      <a:pt x="32" y="26"/>
                      <a:pt x="32" y="26"/>
                      <a:pt x="32" y="26"/>
                    </a:cubicBezTo>
                    <a:cubicBezTo>
                      <a:pt x="32" y="26"/>
                      <a:pt x="32" y="26"/>
                      <a:pt x="32" y="26"/>
                    </a:cubicBezTo>
                    <a:cubicBezTo>
                      <a:pt x="33" y="24"/>
                      <a:pt x="34" y="21"/>
                      <a:pt x="34" y="18"/>
                    </a:cubicBezTo>
                    <a:close/>
                    <a:moveTo>
                      <a:pt x="17" y="32"/>
                    </a:moveTo>
                    <a:cubicBezTo>
                      <a:pt x="9" y="32"/>
                      <a:pt x="3" y="26"/>
                      <a:pt x="3" y="18"/>
                    </a:cubicBezTo>
                    <a:cubicBezTo>
                      <a:pt x="3" y="10"/>
                      <a:pt x="9" y="3"/>
                      <a:pt x="17" y="3"/>
                    </a:cubicBezTo>
                    <a:cubicBezTo>
                      <a:pt x="25" y="3"/>
                      <a:pt x="31" y="10"/>
                      <a:pt x="31" y="18"/>
                    </a:cubicBezTo>
                    <a:cubicBezTo>
                      <a:pt x="31" y="26"/>
                      <a:pt x="25" y="32"/>
                      <a:pt x="17" y="32"/>
                    </a:cubicBezTo>
                    <a:close/>
                  </a:path>
                </a:pathLst>
              </a:custGeom>
              <a:solidFill>
                <a:srgbClr val="FFCC0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 name="Freeform 6"/>
              <p:cNvSpPr>
                <a:spLocks noEditPoints="1"/>
              </p:cNvSpPr>
              <p:nvPr/>
            </p:nvSpPr>
            <p:spPr bwMode="auto">
              <a:xfrm rot="5400000">
                <a:off x="884465" y="2977884"/>
                <a:ext cx="1393291" cy="2127217"/>
              </a:xfrm>
              <a:custGeom>
                <a:avLst/>
                <a:gdLst>
                  <a:gd name="T0" fmla="*/ 0 w 34"/>
                  <a:gd name="T1" fmla="*/ 35 h 52"/>
                  <a:gd name="T2" fmla="*/ 17 w 34"/>
                  <a:gd name="T3" fmla="*/ 52 h 52"/>
                  <a:gd name="T4" fmla="*/ 34 w 34"/>
                  <a:gd name="T5" fmla="*/ 35 h 52"/>
                  <a:gd name="T6" fmla="*/ 32 w 34"/>
                  <a:gd name="T7" fmla="*/ 26 h 52"/>
                  <a:gd name="T8" fmla="*/ 32 w 34"/>
                  <a:gd name="T9" fmla="*/ 26 h 52"/>
                  <a:gd name="T10" fmla="*/ 17 w 34"/>
                  <a:gd name="T11" fmla="*/ 0 h 52"/>
                  <a:gd name="T12" fmla="*/ 2 w 34"/>
                  <a:gd name="T13" fmla="*/ 26 h 52"/>
                  <a:gd name="T14" fmla="*/ 2 w 34"/>
                  <a:gd name="T15" fmla="*/ 26 h 52"/>
                  <a:gd name="T16" fmla="*/ 0 w 34"/>
                  <a:gd name="T17" fmla="*/ 35 h 52"/>
                  <a:gd name="T18" fmla="*/ 17 w 34"/>
                  <a:gd name="T19" fmla="*/ 21 h 52"/>
                  <a:gd name="T20" fmla="*/ 31 w 34"/>
                  <a:gd name="T21" fmla="*/ 35 h 52"/>
                  <a:gd name="T22" fmla="*/ 17 w 34"/>
                  <a:gd name="T23" fmla="*/ 49 h 52"/>
                  <a:gd name="T24" fmla="*/ 3 w 34"/>
                  <a:gd name="T25" fmla="*/ 35 h 52"/>
                  <a:gd name="T26" fmla="*/ 17 w 34"/>
                  <a:gd name="T27" fmla="*/ 2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 h="52">
                    <a:moveTo>
                      <a:pt x="0" y="35"/>
                    </a:moveTo>
                    <a:cubicBezTo>
                      <a:pt x="0" y="44"/>
                      <a:pt x="8" y="52"/>
                      <a:pt x="17" y="52"/>
                    </a:cubicBezTo>
                    <a:cubicBezTo>
                      <a:pt x="27" y="52"/>
                      <a:pt x="34" y="44"/>
                      <a:pt x="34" y="35"/>
                    </a:cubicBezTo>
                    <a:cubicBezTo>
                      <a:pt x="34" y="32"/>
                      <a:pt x="34" y="29"/>
                      <a:pt x="32" y="26"/>
                    </a:cubicBezTo>
                    <a:cubicBezTo>
                      <a:pt x="32" y="26"/>
                      <a:pt x="32" y="26"/>
                      <a:pt x="32" y="26"/>
                    </a:cubicBezTo>
                    <a:cubicBezTo>
                      <a:pt x="17" y="0"/>
                      <a:pt x="17" y="0"/>
                      <a:pt x="17" y="0"/>
                    </a:cubicBezTo>
                    <a:cubicBezTo>
                      <a:pt x="2" y="26"/>
                      <a:pt x="2" y="26"/>
                      <a:pt x="2" y="26"/>
                    </a:cubicBezTo>
                    <a:cubicBezTo>
                      <a:pt x="2" y="26"/>
                      <a:pt x="2" y="26"/>
                      <a:pt x="2" y="26"/>
                    </a:cubicBezTo>
                    <a:cubicBezTo>
                      <a:pt x="1" y="29"/>
                      <a:pt x="0" y="32"/>
                      <a:pt x="0" y="35"/>
                    </a:cubicBezTo>
                    <a:close/>
                    <a:moveTo>
                      <a:pt x="17" y="21"/>
                    </a:moveTo>
                    <a:cubicBezTo>
                      <a:pt x="25" y="21"/>
                      <a:pt x="31" y="27"/>
                      <a:pt x="31" y="35"/>
                    </a:cubicBezTo>
                    <a:cubicBezTo>
                      <a:pt x="31" y="43"/>
                      <a:pt x="25" y="49"/>
                      <a:pt x="17" y="49"/>
                    </a:cubicBezTo>
                    <a:cubicBezTo>
                      <a:pt x="9" y="49"/>
                      <a:pt x="3" y="43"/>
                      <a:pt x="3" y="35"/>
                    </a:cubicBezTo>
                    <a:cubicBezTo>
                      <a:pt x="3" y="27"/>
                      <a:pt x="9" y="21"/>
                      <a:pt x="17" y="21"/>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 name="Freeform 7"/>
              <p:cNvSpPr>
                <a:spLocks noEditPoints="1"/>
              </p:cNvSpPr>
              <p:nvPr/>
            </p:nvSpPr>
            <p:spPr bwMode="auto">
              <a:xfrm rot="5400000">
                <a:off x="2499980" y="2178167"/>
                <a:ext cx="2048269" cy="1513175"/>
              </a:xfrm>
              <a:custGeom>
                <a:avLst/>
                <a:gdLst>
                  <a:gd name="T0" fmla="*/ 29 w 50"/>
                  <a:gd name="T1" fmla="*/ 4 h 37"/>
                  <a:gd name="T2" fmla="*/ 5 w 50"/>
                  <a:gd name="T3" fmla="*/ 11 h 37"/>
                  <a:gd name="T4" fmla="*/ 11 w 50"/>
                  <a:gd name="T5" fmla="*/ 34 h 37"/>
                  <a:gd name="T6" fmla="*/ 20 w 50"/>
                  <a:gd name="T7" fmla="*/ 37 h 37"/>
                  <a:gd name="T8" fmla="*/ 20 w 50"/>
                  <a:gd name="T9" fmla="*/ 37 h 37"/>
                  <a:gd name="T10" fmla="*/ 50 w 50"/>
                  <a:gd name="T11" fmla="*/ 37 h 37"/>
                  <a:gd name="T12" fmla="*/ 35 w 50"/>
                  <a:gd name="T13" fmla="*/ 11 h 37"/>
                  <a:gd name="T14" fmla="*/ 35 w 50"/>
                  <a:gd name="T15" fmla="*/ 11 h 37"/>
                  <a:gd name="T16" fmla="*/ 29 w 50"/>
                  <a:gd name="T17" fmla="*/ 4 h 37"/>
                  <a:gd name="T18" fmla="*/ 32 w 50"/>
                  <a:gd name="T19" fmla="*/ 26 h 37"/>
                  <a:gd name="T20" fmla="*/ 13 w 50"/>
                  <a:gd name="T21" fmla="*/ 32 h 37"/>
                  <a:gd name="T22" fmla="*/ 8 w 50"/>
                  <a:gd name="T23" fmla="*/ 12 h 37"/>
                  <a:gd name="T24" fmla="*/ 27 w 50"/>
                  <a:gd name="T25" fmla="*/ 7 h 37"/>
                  <a:gd name="T26" fmla="*/ 32 w 50"/>
                  <a:gd name="T27" fmla="*/ 2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0" h="37">
                    <a:moveTo>
                      <a:pt x="29" y="4"/>
                    </a:moveTo>
                    <a:cubicBezTo>
                      <a:pt x="20" y="0"/>
                      <a:pt x="10" y="2"/>
                      <a:pt x="5" y="11"/>
                    </a:cubicBezTo>
                    <a:cubicBezTo>
                      <a:pt x="0" y="19"/>
                      <a:pt x="3" y="29"/>
                      <a:pt x="11" y="34"/>
                    </a:cubicBezTo>
                    <a:cubicBezTo>
                      <a:pt x="14" y="36"/>
                      <a:pt x="17" y="37"/>
                      <a:pt x="20" y="37"/>
                    </a:cubicBezTo>
                    <a:cubicBezTo>
                      <a:pt x="20" y="37"/>
                      <a:pt x="20" y="37"/>
                      <a:pt x="20" y="37"/>
                    </a:cubicBezTo>
                    <a:cubicBezTo>
                      <a:pt x="50" y="37"/>
                      <a:pt x="50" y="37"/>
                      <a:pt x="50" y="37"/>
                    </a:cubicBezTo>
                    <a:cubicBezTo>
                      <a:pt x="35" y="11"/>
                      <a:pt x="35" y="11"/>
                      <a:pt x="35" y="11"/>
                    </a:cubicBezTo>
                    <a:cubicBezTo>
                      <a:pt x="35" y="11"/>
                      <a:pt x="35" y="11"/>
                      <a:pt x="35" y="11"/>
                    </a:cubicBezTo>
                    <a:cubicBezTo>
                      <a:pt x="34" y="8"/>
                      <a:pt x="31" y="6"/>
                      <a:pt x="29" y="4"/>
                    </a:cubicBezTo>
                    <a:close/>
                    <a:moveTo>
                      <a:pt x="32" y="26"/>
                    </a:moveTo>
                    <a:cubicBezTo>
                      <a:pt x="28" y="33"/>
                      <a:pt x="20" y="36"/>
                      <a:pt x="13" y="32"/>
                    </a:cubicBezTo>
                    <a:cubicBezTo>
                      <a:pt x="6" y="28"/>
                      <a:pt x="4" y="19"/>
                      <a:pt x="8" y="12"/>
                    </a:cubicBezTo>
                    <a:cubicBezTo>
                      <a:pt x="12" y="5"/>
                      <a:pt x="20" y="3"/>
                      <a:pt x="27" y="7"/>
                    </a:cubicBezTo>
                    <a:cubicBezTo>
                      <a:pt x="34" y="11"/>
                      <a:pt x="36" y="20"/>
                      <a:pt x="32" y="26"/>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 name="Freeform 8"/>
              <p:cNvSpPr>
                <a:spLocks noEditPoints="1"/>
              </p:cNvSpPr>
              <p:nvPr/>
            </p:nvSpPr>
            <p:spPr bwMode="auto">
              <a:xfrm rot="5400000">
                <a:off x="904202" y="4390912"/>
                <a:ext cx="2049731" cy="1513175"/>
              </a:xfrm>
              <a:custGeom>
                <a:avLst/>
                <a:gdLst>
                  <a:gd name="T0" fmla="*/ 22 w 50"/>
                  <a:gd name="T1" fmla="*/ 32 h 37"/>
                  <a:gd name="T2" fmla="*/ 45 w 50"/>
                  <a:gd name="T3" fmla="*/ 26 h 37"/>
                  <a:gd name="T4" fmla="*/ 39 w 50"/>
                  <a:gd name="T5" fmla="*/ 2 h 37"/>
                  <a:gd name="T6" fmla="*/ 30 w 50"/>
                  <a:gd name="T7" fmla="*/ 0 h 37"/>
                  <a:gd name="T8" fmla="*/ 30 w 50"/>
                  <a:gd name="T9" fmla="*/ 0 h 37"/>
                  <a:gd name="T10" fmla="*/ 0 w 50"/>
                  <a:gd name="T11" fmla="*/ 0 h 37"/>
                  <a:gd name="T12" fmla="*/ 15 w 50"/>
                  <a:gd name="T13" fmla="*/ 26 h 37"/>
                  <a:gd name="T14" fmla="*/ 15 w 50"/>
                  <a:gd name="T15" fmla="*/ 26 h 37"/>
                  <a:gd name="T16" fmla="*/ 22 w 50"/>
                  <a:gd name="T17" fmla="*/ 32 h 37"/>
                  <a:gd name="T18" fmla="*/ 18 w 50"/>
                  <a:gd name="T19" fmla="*/ 10 h 37"/>
                  <a:gd name="T20" fmla="*/ 37 w 50"/>
                  <a:gd name="T21" fmla="*/ 5 h 37"/>
                  <a:gd name="T22" fmla="*/ 43 w 50"/>
                  <a:gd name="T23" fmla="*/ 25 h 37"/>
                  <a:gd name="T24" fmla="*/ 23 w 50"/>
                  <a:gd name="T25" fmla="*/ 30 h 37"/>
                  <a:gd name="T26" fmla="*/ 18 w 50"/>
                  <a:gd name="T27" fmla="*/ 1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0" h="37">
                    <a:moveTo>
                      <a:pt x="22" y="32"/>
                    </a:moveTo>
                    <a:cubicBezTo>
                      <a:pt x="30" y="37"/>
                      <a:pt x="40" y="34"/>
                      <a:pt x="45" y="26"/>
                    </a:cubicBezTo>
                    <a:cubicBezTo>
                      <a:pt x="50" y="18"/>
                      <a:pt x="47" y="7"/>
                      <a:pt x="39" y="2"/>
                    </a:cubicBezTo>
                    <a:cubicBezTo>
                      <a:pt x="36" y="1"/>
                      <a:pt x="33" y="0"/>
                      <a:pt x="30" y="0"/>
                    </a:cubicBezTo>
                    <a:cubicBezTo>
                      <a:pt x="30" y="0"/>
                      <a:pt x="30" y="0"/>
                      <a:pt x="30" y="0"/>
                    </a:cubicBezTo>
                    <a:cubicBezTo>
                      <a:pt x="0" y="0"/>
                      <a:pt x="0" y="0"/>
                      <a:pt x="0" y="0"/>
                    </a:cubicBezTo>
                    <a:cubicBezTo>
                      <a:pt x="15" y="26"/>
                      <a:pt x="15" y="26"/>
                      <a:pt x="15" y="26"/>
                    </a:cubicBezTo>
                    <a:cubicBezTo>
                      <a:pt x="15" y="26"/>
                      <a:pt x="15" y="26"/>
                      <a:pt x="15" y="26"/>
                    </a:cubicBezTo>
                    <a:cubicBezTo>
                      <a:pt x="17" y="28"/>
                      <a:pt x="19" y="31"/>
                      <a:pt x="22" y="32"/>
                    </a:cubicBezTo>
                    <a:close/>
                    <a:moveTo>
                      <a:pt x="18" y="10"/>
                    </a:moveTo>
                    <a:cubicBezTo>
                      <a:pt x="22" y="3"/>
                      <a:pt x="31" y="1"/>
                      <a:pt x="37" y="5"/>
                    </a:cubicBezTo>
                    <a:cubicBezTo>
                      <a:pt x="44" y="9"/>
                      <a:pt x="47" y="18"/>
                      <a:pt x="43" y="25"/>
                    </a:cubicBezTo>
                    <a:cubicBezTo>
                      <a:pt x="39" y="31"/>
                      <a:pt x="30" y="34"/>
                      <a:pt x="23" y="30"/>
                    </a:cubicBezTo>
                    <a:cubicBezTo>
                      <a:pt x="16" y="26"/>
                      <a:pt x="14" y="17"/>
                      <a:pt x="18" y="10"/>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 name="Freeform 9"/>
              <p:cNvSpPr>
                <a:spLocks noEditPoints="1"/>
              </p:cNvSpPr>
              <p:nvPr/>
            </p:nvSpPr>
            <p:spPr bwMode="auto">
              <a:xfrm rot="5400000">
                <a:off x="904933" y="2178167"/>
                <a:ext cx="2048269" cy="1513175"/>
              </a:xfrm>
              <a:custGeom>
                <a:avLst/>
                <a:gdLst>
                  <a:gd name="T0" fmla="*/ 11 w 50"/>
                  <a:gd name="T1" fmla="*/ 2 h 37"/>
                  <a:gd name="T2" fmla="*/ 5 w 50"/>
                  <a:gd name="T3" fmla="*/ 25 h 37"/>
                  <a:gd name="T4" fmla="*/ 28 w 50"/>
                  <a:gd name="T5" fmla="*/ 32 h 37"/>
                  <a:gd name="T6" fmla="*/ 35 w 50"/>
                  <a:gd name="T7" fmla="*/ 26 h 37"/>
                  <a:gd name="T8" fmla="*/ 35 w 50"/>
                  <a:gd name="T9" fmla="*/ 26 h 37"/>
                  <a:gd name="T10" fmla="*/ 50 w 50"/>
                  <a:gd name="T11" fmla="*/ 0 h 37"/>
                  <a:gd name="T12" fmla="*/ 20 w 50"/>
                  <a:gd name="T13" fmla="*/ 0 h 37"/>
                  <a:gd name="T14" fmla="*/ 20 w 50"/>
                  <a:gd name="T15" fmla="*/ 0 h 37"/>
                  <a:gd name="T16" fmla="*/ 11 w 50"/>
                  <a:gd name="T17" fmla="*/ 2 h 37"/>
                  <a:gd name="T18" fmla="*/ 32 w 50"/>
                  <a:gd name="T19" fmla="*/ 10 h 37"/>
                  <a:gd name="T20" fmla="*/ 27 w 50"/>
                  <a:gd name="T21" fmla="*/ 29 h 37"/>
                  <a:gd name="T22" fmla="*/ 7 w 50"/>
                  <a:gd name="T23" fmla="*/ 24 h 37"/>
                  <a:gd name="T24" fmla="*/ 13 w 50"/>
                  <a:gd name="T25" fmla="*/ 4 h 37"/>
                  <a:gd name="T26" fmla="*/ 32 w 50"/>
                  <a:gd name="T27" fmla="*/ 1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0" h="37">
                    <a:moveTo>
                      <a:pt x="11" y="2"/>
                    </a:moveTo>
                    <a:cubicBezTo>
                      <a:pt x="3" y="6"/>
                      <a:pt x="0" y="17"/>
                      <a:pt x="5" y="25"/>
                    </a:cubicBezTo>
                    <a:cubicBezTo>
                      <a:pt x="9" y="34"/>
                      <a:pt x="20" y="37"/>
                      <a:pt x="28" y="32"/>
                    </a:cubicBezTo>
                    <a:cubicBezTo>
                      <a:pt x="31" y="30"/>
                      <a:pt x="33" y="28"/>
                      <a:pt x="35" y="26"/>
                    </a:cubicBezTo>
                    <a:cubicBezTo>
                      <a:pt x="35" y="26"/>
                      <a:pt x="35" y="26"/>
                      <a:pt x="35" y="26"/>
                    </a:cubicBezTo>
                    <a:cubicBezTo>
                      <a:pt x="50" y="0"/>
                      <a:pt x="50" y="0"/>
                      <a:pt x="50" y="0"/>
                    </a:cubicBezTo>
                    <a:cubicBezTo>
                      <a:pt x="20" y="0"/>
                      <a:pt x="20" y="0"/>
                      <a:pt x="20" y="0"/>
                    </a:cubicBezTo>
                    <a:cubicBezTo>
                      <a:pt x="20" y="0"/>
                      <a:pt x="20" y="0"/>
                      <a:pt x="20" y="0"/>
                    </a:cubicBezTo>
                    <a:cubicBezTo>
                      <a:pt x="17" y="0"/>
                      <a:pt x="14" y="0"/>
                      <a:pt x="11" y="2"/>
                    </a:cubicBezTo>
                    <a:close/>
                    <a:moveTo>
                      <a:pt x="32" y="10"/>
                    </a:moveTo>
                    <a:cubicBezTo>
                      <a:pt x="36" y="17"/>
                      <a:pt x="34" y="26"/>
                      <a:pt x="27" y="29"/>
                    </a:cubicBezTo>
                    <a:cubicBezTo>
                      <a:pt x="20" y="33"/>
                      <a:pt x="11" y="31"/>
                      <a:pt x="7" y="24"/>
                    </a:cubicBezTo>
                    <a:cubicBezTo>
                      <a:pt x="3" y="17"/>
                      <a:pt x="6" y="8"/>
                      <a:pt x="13" y="4"/>
                    </a:cubicBezTo>
                    <a:cubicBezTo>
                      <a:pt x="20" y="0"/>
                      <a:pt x="28" y="3"/>
                      <a:pt x="32" y="10"/>
                    </a:cubicBez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 name="Freeform 10"/>
              <p:cNvSpPr>
                <a:spLocks noEditPoints="1"/>
              </p:cNvSpPr>
              <p:nvPr/>
            </p:nvSpPr>
            <p:spPr bwMode="auto">
              <a:xfrm rot="5400000">
                <a:off x="2499249" y="4390912"/>
                <a:ext cx="2049731" cy="1513175"/>
              </a:xfrm>
              <a:custGeom>
                <a:avLst/>
                <a:gdLst>
                  <a:gd name="T0" fmla="*/ 39 w 50"/>
                  <a:gd name="T1" fmla="*/ 35 h 37"/>
                  <a:gd name="T2" fmla="*/ 46 w 50"/>
                  <a:gd name="T3" fmla="*/ 11 h 37"/>
                  <a:gd name="T4" fmla="*/ 22 w 50"/>
                  <a:gd name="T5" fmla="*/ 5 h 37"/>
                  <a:gd name="T6" fmla="*/ 16 w 50"/>
                  <a:gd name="T7" fmla="*/ 11 h 37"/>
                  <a:gd name="T8" fmla="*/ 16 w 50"/>
                  <a:gd name="T9" fmla="*/ 11 h 37"/>
                  <a:gd name="T10" fmla="*/ 0 w 50"/>
                  <a:gd name="T11" fmla="*/ 37 h 37"/>
                  <a:gd name="T12" fmla="*/ 30 w 50"/>
                  <a:gd name="T13" fmla="*/ 37 h 37"/>
                  <a:gd name="T14" fmla="*/ 30 w 50"/>
                  <a:gd name="T15" fmla="*/ 37 h 37"/>
                  <a:gd name="T16" fmla="*/ 39 w 50"/>
                  <a:gd name="T17" fmla="*/ 35 h 37"/>
                  <a:gd name="T18" fmla="*/ 18 w 50"/>
                  <a:gd name="T19" fmla="*/ 27 h 37"/>
                  <a:gd name="T20" fmla="*/ 24 w 50"/>
                  <a:gd name="T21" fmla="*/ 7 h 37"/>
                  <a:gd name="T22" fmla="*/ 43 w 50"/>
                  <a:gd name="T23" fmla="*/ 13 h 37"/>
                  <a:gd name="T24" fmla="*/ 37 w 50"/>
                  <a:gd name="T25" fmla="*/ 32 h 37"/>
                  <a:gd name="T26" fmla="*/ 18 w 50"/>
                  <a:gd name="T27" fmla="*/ 2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0" h="37">
                    <a:moveTo>
                      <a:pt x="39" y="35"/>
                    </a:moveTo>
                    <a:cubicBezTo>
                      <a:pt x="47" y="30"/>
                      <a:pt x="50" y="20"/>
                      <a:pt x="46" y="11"/>
                    </a:cubicBezTo>
                    <a:cubicBezTo>
                      <a:pt x="41" y="3"/>
                      <a:pt x="30" y="0"/>
                      <a:pt x="22" y="5"/>
                    </a:cubicBezTo>
                    <a:cubicBezTo>
                      <a:pt x="19" y="6"/>
                      <a:pt x="17" y="8"/>
                      <a:pt x="16" y="11"/>
                    </a:cubicBezTo>
                    <a:cubicBezTo>
                      <a:pt x="16" y="11"/>
                      <a:pt x="16" y="11"/>
                      <a:pt x="16" y="11"/>
                    </a:cubicBezTo>
                    <a:cubicBezTo>
                      <a:pt x="0" y="37"/>
                      <a:pt x="0" y="37"/>
                      <a:pt x="0" y="37"/>
                    </a:cubicBezTo>
                    <a:cubicBezTo>
                      <a:pt x="30" y="37"/>
                      <a:pt x="30" y="37"/>
                      <a:pt x="30" y="37"/>
                    </a:cubicBezTo>
                    <a:cubicBezTo>
                      <a:pt x="30" y="37"/>
                      <a:pt x="30" y="37"/>
                      <a:pt x="30" y="37"/>
                    </a:cubicBezTo>
                    <a:cubicBezTo>
                      <a:pt x="33" y="37"/>
                      <a:pt x="36" y="36"/>
                      <a:pt x="39" y="35"/>
                    </a:cubicBezTo>
                    <a:close/>
                    <a:moveTo>
                      <a:pt x="18" y="27"/>
                    </a:moveTo>
                    <a:cubicBezTo>
                      <a:pt x="14" y="20"/>
                      <a:pt x="17" y="11"/>
                      <a:pt x="24" y="7"/>
                    </a:cubicBezTo>
                    <a:cubicBezTo>
                      <a:pt x="30" y="3"/>
                      <a:pt x="39" y="6"/>
                      <a:pt x="43" y="13"/>
                    </a:cubicBezTo>
                    <a:cubicBezTo>
                      <a:pt x="47" y="20"/>
                      <a:pt x="44" y="28"/>
                      <a:pt x="37" y="32"/>
                    </a:cubicBezTo>
                    <a:cubicBezTo>
                      <a:pt x="31" y="36"/>
                      <a:pt x="22" y="34"/>
                      <a:pt x="18" y="27"/>
                    </a:cubicBez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26" name="文本框 25"/>
            <p:cNvSpPr txBox="1"/>
            <p:nvPr/>
          </p:nvSpPr>
          <p:spPr>
            <a:xfrm rot="17740420">
              <a:off x="246596" y="1724358"/>
              <a:ext cx="1003801" cy="1446550"/>
            </a:xfrm>
            <a:prstGeom prst="rect">
              <a:avLst/>
            </a:prstGeom>
            <a:noFill/>
          </p:spPr>
          <p:txBody>
            <a:bodyPr wrap="none" rtlCol="0">
              <a:spAutoFit/>
            </a:bodyPr>
            <a:lstStyle/>
            <a:p>
              <a:r>
                <a:rPr lang="en-US" altLang="zh-CN" sz="8800" b="1" dirty="0" smtClean="0">
                  <a:solidFill>
                    <a:schemeClr val="tx1">
                      <a:lumMod val="65000"/>
                      <a:lumOff val="35000"/>
                    </a:schemeClr>
                  </a:solidFill>
                  <a:latin typeface="Deadwood Halfwide Light" pitchFamily="50" charset="0"/>
                  <a:ea typeface="思源黑体 CN Heavy" panose="020B0A00000000000000" pitchFamily="34" charset="-122"/>
                </a:rPr>
                <a:t>02</a:t>
              </a:r>
              <a:endParaRPr lang="zh-CN" altLang="en-US" sz="8800" b="1" dirty="0">
                <a:solidFill>
                  <a:schemeClr val="tx1">
                    <a:lumMod val="65000"/>
                    <a:lumOff val="35000"/>
                  </a:schemeClr>
                </a:solidFill>
                <a:latin typeface="Deadwood Halfwide Light" pitchFamily="50" charset="0"/>
                <a:ea typeface="思源黑体 CN Heavy" panose="020B0A00000000000000" pitchFamily="34" charset="-122"/>
              </a:endParaRPr>
            </a:p>
          </p:txBody>
        </p:sp>
        <p:sp>
          <p:nvSpPr>
            <p:cNvPr id="27" name="文本框 26"/>
            <p:cNvSpPr txBox="1"/>
            <p:nvPr/>
          </p:nvSpPr>
          <p:spPr>
            <a:xfrm rot="14336787">
              <a:off x="-1289175" y="1754370"/>
              <a:ext cx="1027845" cy="1446550"/>
            </a:xfrm>
            <a:prstGeom prst="rect">
              <a:avLst/>
            </a:prstGeom>
            <a:noFill/>
          </p:spPr>
          <p:txBody>
            <a:bodyPr wrap="none" rtlCol="0">
              <a:spAutoFit/>
            </a:bodyPr>
            <a:lstStyle/>
            <a:p>
              <a:r>
                <a:rPr lang="en-US" altLang="zh-CN" sz="8800" b="1" dirty="0" smtClean="0">
                  <a:solidFill>
                    <a:schemeClr val="tx1">
                      <a:lumMod val="65000"/>
                      <a:lumOff val="35000"/>
                    </a:schemeClr>
                  </a:solidFill>
                  <a:latin typeface="Deadwood Halfwide Light" pitchFamily="50" charset="0"/>
                  <a:ea typeface="思源黑体 CN Heavy" panose="020B0A00000000000000" pitchFamily="34" charset="-122"/>
                </a:rPr>
                <a:t>03</a:t>
              </a:r>
              <a:endParaRPr lang="zh-CN" altLang="en-US" sz="8800" b="1" dirty="0">
                <a:solidFill>
                  <a:schemeClr val="tx1">
                    <a:lumMod val="65000"/>
                    <a:lumOff val="35000"/>
                  </a:schemeClr>
                </a:solidFill>
                <a:latin typeface="Deadwood Halfwide Light" pitchFamily="50" charset="0"/>
                <a:ea typeface="思源黑体 CN Heavy" panose="020B0A00000000000000" pitchFamily="34" charset="-122"/>
              </a:endParaRPr>
            </a:p>
          </p:txBody>
        </p:sp>
        <p:sp>
          <p:nvSpPr>
            <p:cNvPr id="28" name="文本框 27"/>
            <p:cNvSpPr txBox="1"/>
            <p:nvPr/>
          </p:nvSpPr>
          <p:spPr>
            <a:xfrm rot="10800000">
              <a:off x="-2054636" y="3130035"/>
              <a:ext cx="1055097" cy="1446550"/>
            </a:xfrm>
            <a:prstGeom prst="rect">
              <a:avLst/>
            </a:prstGeom>
            <a:noFill/>
          </p:spPr>
          <p:txBody>
            <a:bodyPr wrap="none" rtlCol="0">
              <a:spAutoFit/>
            </a:bodyPr>
            <a:lstStyle/>
            <a:p>
              <a:r>
                <a:rPr lang="en-US" altLang="zh-CN" sz="8800" b="1" dirty="0" smtClean="0">
                  <a:solidFill>
                    <a:schemeClr val="tx1">
                      <a:lumMod val="65000"/>
                      <a:lumOff val="35000"/>
                    </a:schemeClr>
                  </a:solidFill>
                  <a:latin typeface="Deadwood Halfwide Light" pitchFamily="50" charset="0"/>
                  <a:ea typeface="思源黑体 CN Heavy" panose="020B0A00000000000000" pitchFamily="34" charset="-122"/>
                </a:rPr>
                <a:t>04</a:t>
              </a:r>
              <a:endParaRPr lang="zh-CN" altLang="en-US" sz="8800" b="1" dirty="0">
                <a:solidFill>
                  <a:schemeClr val="tx1">
                    <a:lumMod val="65000"/>
                    <a:lumOff val="35000"/>
                  </a:schemeClr>
                </a:solidFill>
                <a:latin typeface="Deadwood Halfwide Light" pitchFamily="50" charset="0"/>
                <a:ea typeface="思源黑体 CN Heavy" panose="020B0A00000000000000" pitchFamily="34" charset="-122"/>
              </a:endParaRPr>
            </a:p>
          </p:txBody>
        </p:sp>
        <p:sp>
          <p:nvSpPr>
            <p:cNvPr id="29" name="文本框 28"/>
            <p:cNvSpPr txBox="1"/>
            <p:nvPr/>
          </p:nvSpPr>
          <p:spPr>
            <a:xfrm rot="7116459">
              <a:off x="-1289459" y="4427503"/>
              <a:ext cx="1027845" cy="1446550"/>
            </a:xfrm>
            <a:prstGeom prst="rect">
              <a:avLst/>
            </a:prstGeom>
            <a:noFill/>
          </p:spPr>
          <p:txBody>
            <a:bodyPr wrap="none" rtlCol="0">
              <a:spAutoFit/>
            </a:bodyPr>
            <a:lstStyle/>
            <a:p>
              <a:r>
                <a:rPr lang="en-US" altLang="zh-CN" sz="8800" b="1" dirty="0" smtClean="0">
                  <a:solidFill>
                    <a:schemeClr val="tx1">
                      <a:lumMod val="65000"/>
                      <a:lumOff val="35000"/>
                    </a:schemeClr>
                  </a:solidFill>
                  <a:latin typeface="Deadwood Halfwide Light" pitchFamily="50" charset="0"/>
                  <a:ea typeface="思源黑体 CN Heavy" panose="020B0A00000000000000" pitchFamily="34" charset="-122"/>
                </a:rPr>
                <a:t>05</a:t>
              </a:r>
              <a:endParaRPr lang="zh-CN" altLang="en-US" sz="8800" b="1" dirty="0">
                <a:solidFill>
                  <a:schemeClr val="tx1">
                    <a:lumMod val="65000"/>
                    <a:lumOff val="35000"/>
                  </a:schemeClr>
                </a:solidFill>
                <a:latin typeface="Deadwood Halfwide Light" pitchFamily="50" charset="0"/>
                <a:ea typeface="思源黑体 CN Heavy" panose="020B0A00000000000000" pitchFamily="34" charset="-122"/>
              </a:endParaRPr>
            </a:p>
          </p:txBody>
        </p:sp>
        <p:sp>
          <p:nvSpPr>
            <p:cNvPr id="30" name="文本框 29"/>
            <p:cNvSpPr txBox="1"/>
            <p:nvPr/>
          </p:nvSpPr>
          <p:spPr>
            <a:xfrm rot="3463686">
              <a:off x="268539" y="4385191"/>
              <a:ext cx="1034257" cy="1446550"/>
            </a:xfrm>
            <a:prstGeom prst="rect">
              <a:avLst/>
            </a:prstGeom>
            <a:noFill/>
          </p:spPr>
          <p:txBody>
            <a:bodyPr wrap="none" rtlCol="0">
              <a:spAutoFit/>
            </a:bodyPr>
            <a:lstStyle/>
            <a:p>
              <a:r>
                <a:rPr lang="en-US" altLang="zh-CN" sz="8800" b="1" dirty="0" smtClean="0">
                  <a:solidFill>
                    <a:schemeClr val="tx1">
                      <a:lumMod val="65000"/>
                      <a:lumOff val="35000"/>
                    </a:schemeClr>
                  </a:solidFill>
                  <a:latin typeface="Deadwood Halfwide Light" pitchFamily="50" charset="0"/>
                  <a:ea typeface="思源黑体 CN Heavy" panose="020B0A00000000000000" pitchFamily="34" charset="-122"/>
                </a:rPr>
                <a:t>06</a:t>
              </a:r>
              <a:endParaRPr lang="zh-CN" altLang="en-US" sz="8800" b="1" dirty="0">
                <a:solidFill>
                  <a:schemeClr val="tx1">
                    <a:lumMod val="65000"/>
                    <a:lumOff val="35000"/>
                  </a:schemeClr>
                </a:solidFill>
                <a:latin typeface="Deadwood Halfwide Light" pitchFamily="50" charset="0"/>
                <a:ea typeface="思源黑体 CN Heavy" panose="020B0A00000000000000" pitchFamily="34" charset="-122"/>
              </a:endParaRPr>
            </a:p>
          </p:txBody>
        </p:sp>
        <p:sp>
          <p:nvSpPr>
            <p:cNvPr id="31" name="文本框 30"/>
            <p:cNvSpPr txBox="1"/>
            <p:nvPr/>
          </p:nvSpPr>
          <p:spPr>
            <a:xfrm>
              <a:off x="1113353" y="3062896"/>
              <a:ext cx="901209" cy="1446550"/>
            </a:xfrm>
            <a:prstGeom prst="rect">
              <a:avLst/>
            </a:prstGeom>
            <a:noFill/>
          </p:spPr>
          <p:txBody>
            <a:bodyPr wrap="none" rtlCol="0">
              <a:spAutoFit/>
            </a:bodyPr>
            <a:lstStyle/>
            <a:p>
              <a:r>
                <a:rPr lang="en-US" altLang="zh-CN" sz="8800" b="1" dirty="0" smtClean="0">
                  <a:solidFill>
                    <a:schemeClr val="tx1">
                      <a:lumMod val="65000"/>
                      <a:lumOff val="35000"/>
                    </a:schemeClr>
                  </a:solidFill>
                  <a:latin typeface="Deadwood Halfwide Light" pitchFamily="50" charset="0"/>
                  <a:ea typeface="思源黑体 CN Heavy" panose="020B0A00000000000000" pitchFamily="34" charset="-122"/>
                </a:rPr>
                <a:t>01</a:t>
              </a:r>
              <a:endParaRPr lang="zh-CN" altLang="en-US" sz="8800" b="1" dirty="0">
                <a:solidFill>
                  <a:schemeClr val="tx1">
                    <a:lumMod val="65000"/>
                    <a:lumOff val="35000"/>
                  </a:schemeClr>
                </a:solidFill>
                <a:latin typeface="Deadwood Halfwide Light" pitchFamily="50" charset="0"/>
                <a:ea typeface="思源黑体 CN Heavy" panose="020B0A00000000000000" pitchFamily="34" charset="-122"/>
              </a:endParaRPr>
            </a:p>
          </p:txBody>
        </p:sp>
      </p:grpSp>
      <p:sp>
        <p:nvSpPr>
          <p:cNvPr id="38" name="任意多边形 37"/>
          <p:cNvSpPr/>
          <p:nvPr/>
        </p:nvSpPr>
        <p:spPr>
          <a:xfrm rot="16200000">
            <a:off x="2366202" y="3202157"/>
            <a:ext cx="538204" cy="1145921"/>
          </a:xfrm>
          <a:custGeom>
            <a:avLst/>
            <a:gdLst>
              <a:gd name="connsiteX0" fmla="*/ 465594 w 538204"/>
              <a:gd name="connsiteY0" fmla="*/ 1081328 h 1145921"/>
              <a:gd name="connsiteX1" fmla="*/ 269103 w 538204"/>
              <a:gd name="connsiteY1" fmla="*/ 244607 h 1145921"/>
              <a:gd name="connsiteX2" fmla="*/ 72612 w 538204"/>
              <a:gd name="connsiteY2" fmla="*/ 1081328 h 1145921"/>
              <a:gd name="connsiteX3" fmla="*/ 538204 w 538204"/>
              <a:gd name="connsiteY3" fmla="*/ 1145921 h 1145921"/>
              <a:gd name="connsiteX4" fmla="*/ 0 w 538204"/>
              <a:gd name="connsiteY4" fmla="*/ 1145921 h 1145921"/>
              <a:gd name="connsiteX5" fmla="*/ 269102 w 538204"/>
              <a:gd name="connsiteY5" fmla="*/ 0 h 1145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204" h="1145921">
                <a:moveTo>
                  <a:pt x="465594" y="1081328"/>
                </a:moveTo>
                <a:lnTo>
                  <a:pt x="269103" y="244607"/>
                </a:lnTo>
                <a:lnTo>
                  <a:pt x="72612" y="1081328"/>
                </a:lnTo>
                <a:close/>
                <a:moveTo>
                  <a:pt x="538204" y="1145921"/>
                </a:moveTo>
                <a:lnTo>
                  <a:pt x="0" y="1145921"/>
                </a:lnTo>
                <a:lnTo>
                  <a:pt x="269102" y="0"/>
                </a:lnTo>
                <a:close/>
              </a:path>
            </a:pathLst>
          </a:custGeom>
          <a:solidFill>
            <a:srgbClr val="BC0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nvGrpSpPr>
          <p:cNvPr id="39" name="组合 38"/>
          <p:cNvGrpSpPr/>
          <p:nvPr/>
        </p:nvGrpSpPr>
        <p:grpSpPr>
          <a:xfrm>
            <a:off x="3177381" y="2060848"/>
            <a:ext cx="8535243" cy="3768789"/>
            <a:chOff x="3321397" y="1644245"/>
            <a:chExt cx="8535243" cy="4809091"/>
          </a:xfrm>
        </p:grpSpPr>
        <p:sp>
          <p:nvSpPr>
            <p:cNvPr id="40" name="圆角矩形 39"/>
            <p:cNvSpPr/>
            <p:nvPr/>
          </p:nvSpPr>
          <p:spPr>
            <a:xfrm>
              <a:off x="3321397" y="1644245"/>
              <a:ext cx="8535243" cy="4809091"/>
            </a:xfrm>
            <a:prstGeom prst="roundRect">
              <a:avLst>
                <a:gd name="adj" fmla="val 2803"/>
              </a:avLst>
            </a:prstGeom>
            <a:solidFill>
              <a:schemeClr val="bg1">
                <a:lumMod val="95000"/>
              </a:schemeClr>
            </a:solidFill>
            <a:ln>
              <a:solidFill>
                <a:schemeClr val="tx1"/>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3493644" y="1772817"/>
              <a:ext cx="8218979" cy="4305493"/>
            </a:xfrm>
            <a:prstGeom prst="rect">
              <a:avLst/>
            </a:prstGeom>
          </p:spPr>
          <p:txBody>
            <a:bodyPr wrap="square">
              <a:spAutoFit/>
            </a:bodyPr>
            <a:lstStyle/>
            <a:p>
              <a:pPr lvl="0">
                <a:lnSpc>
                  <a:spcPts val="4500"/>
                </a:lnSpc>
              </a:pPr>
              <a:endParaRPr lang="en-US" altLang="zh-CN" sz="1200" dirty="0">
                <a:solidFill>
                  <a:prstClr val="black"/>
                </a:solidFill>
                <a:latin typeface="Deadwood Halfwide Light" pitchFamily="50" charset="0"/>
              </a:endParaRPr>
            </a:p>
            <a:p>
              <a:pPr>
                <a:lnSpc>
                  <a:spcPct val="150000"/>
                </a:lnSpc>
              </a:pPr>
              <a:r>
                <a:rPr lang="en-US" altLang="zh-CN" sz="7200" dirty="0" smtClean="0">
                  <a:solidFill>
                    <a:prstClr val="black"/>
                  </a:solidFill>
                  <a:latin typeface="Deadwood Halfwide Light" pitchFamily="50" charset="0"/>
                </a:rPr>
                <a:t>01</a:t>
              </a:r>
              <a:r>
                <a:rPr lang="zh-CN" altLang="en-US" sz="2400" dirty="0" smtClean="0">
                  <a:solidFill>
                    <a:prstClr val="black"/>
                  </a:solidFill>
                  <a:latin typeface="微软雅黑" panose="020B0503020204020204" pitchFamily="34" charset="-122"/>
                  <a:ea typeface="微软雅黑" panose="020B0503020204020204" pitchFamily="34" charset="-122"/>
                </a:rPr>
                <a:t>在此处添加</a:t>
              </a:r>
              <a:r>
                <a:rPr lang="zh-CN" altLang="en-US" sz="2400" dirty="0">
                  <a:solidFill>
                    <a:prstClr val="black"/>
                  </a:solidFill>
                  <a:latin typeface="微软雅黑" panose="020B0503020204020204" pitchFamily="34" charset="-122"/>
                  <a:ea typeface="微软雅黑" panose="020B0503020204020204" pitchFamily="34" charset="-122"/>
                </a:rPr>
                <a:t>文字内容在此处添加文字</a:t>
              </a:r>
              <a:r>
                <a:rPr lang="zh-CN" altLang="en-US" sz="2400" dirty="0" smtClean="0">
                  <a:solidFill>
                    <a:prstClr val="black"/>
                  </a:solidFill>
                  <a:latin typeface="微软雅黑" panose="020B0503020204020204" pitchFamily="34" charset="-122"/>
                  <a:ea typeface="微软雅黑" panose="020B0503020204020204" pitchFamily="34" charset="-122"/>
                </a:rPr>
                <a:t>内容在此处添加</a:t>
              </a:r>
              <a:r>
                <a:rPr lang="zh-CN" altLang="en-US" sz="2400" dirty="0">
                  <a:solidFill>
                    <a:prstClr val="black"/>
                  </a:solidFill>
                  <a:latin typeface="微软雅黑" panose="020B0503020204020204" pitchFamily="34" charset="-122"/>
                  <a:ea typeface="微软雅黑" panose="020B0503020204020204" pitchFamily="34" charset="-122"/>
                </a:rPr>
                <a:t>文字</a:t>
              </a:r>
              <a:r>
                <a:rPr lang="zh-CN" altLang="en-US" sz="2400" dirty="0" smtClean="0">
                  <a:solidFill>
                    <a:prstClr val="black"/>
                  </a:solidFill>
                  <a:latin typeface="微软雅黑" panose="020B0503020204020204" pitchFamily="34" charset="-122"/>
                  <a:ea typeface="微软雅黑" panose="020B0503020204020204" pitchFamily="34" charset="-122"/>
                </a:rPr>
                <a:t>内容在</a:t>
              </a:r>
              <a:r>
                <a:rPr lang="zh-CN" altLang="en-US" sz="2400" dirty="0">
                  <a:solidFill>
                    <a:prstClr val="black"/>
                  </a:solidFill>
                  <a:latin typeface="微软雅黑" panose="020B0503020204020204" pitchFamily="34" charset="-122"/>
                  <a:ea typeface="微软雅黑" panose="020B0503020204020204" pitchFamily="34" charset="-122"/>
                </a:rPr>
                <a:t>此处添加文字</a:t>
              </a:r>
              <a:r>
                <a:rPr lang="zh-CN" altLang="en-US" sz="2400" dirty="0" smtClean="0">
                  <a:solidFill>
                    <a:prstClr val="black"/>
                  </a:solidFill>
                  <a:latin typeface="微软雅黑" panose="020B0503020204020204" pitchFamily="34" charset="-122"/>
                  <a:ea typeface="微软雅黑" panose="020B0503020204020204" pitchFamily="34" charset="-122"/>
                </a:rPr>
                <a:t>内容在</a:t>
              </a:r>
              <a:r>
                <a:rPr lang="zh-CN" altLang="en-US" sz="2400" dirty="0">
                  <a:solidFill>
                    <a:prstClr val="black"/>
                  </a:solidFill>
                  <a:latin typeface="微软雅黑" panose="020B0503020204020204" pitchFamily="34" charset="-122"/>
                  <a:ea typeface="微软雅黑" panose="020B0503020204020204" pitchFamily="34" charset="-122"/>
                </a:rPr>
                <a:t>此处添加文字</a:t>
              </a:r>
              <a:r>
                <a:rPr lang="zh-CN" altLang="en-US" sz="2400" dirty="0" smtClean="0">
                  <a:solidFill>
                    <a:prstClr val="black"/>
                  </a:solidFill>
                  <a:latin typeface="微软雅黑" panose="020B0503020204020204" pitchFamily="34" charset="-122"/>
                  <a:ea typeface="微软雅黑" panose="020B0503020204020204" pitchFamily="34" charset="-122"/>
                </a:rPr>
                <a:t>内容</a:t>
              </a:r>
              <a:r>
                <a:rPr lang="zh-CN" altLang="en-US" sz="2400" dirty="0">
                  <a:solidFill>
                    <a:prstClr val="black"/>
                  </a:solidFill>
                  <a:latin typeface="微软雅黑" panose="020B0503020204020204" pitchFamily="34" charset="-122"/>
                  <a:ea typeface="微软雅黑" panose="020B0503020204020204" pitchFamily="34" charset="-122"/>
                </a:rPr>
                <a:t>在此处添加文字</a:t>
              </a:r>
              <a:r>
                <a:rPr lang="zh-CN" altLang="en-US" sz="2400" dirty="0" smtClean="0">
                  <a:solidFill>
                    <a:prstClr val="black"/>
                  </a:solidFill>
                  <a:latin typeface="微软雅黑" panose="020B0503020204020204" pitchFamily="34" charset="-122"/>
                  <a:ea typeface="微软雅黑" panose="020B0503020204020204" pitchFamily="34" charset="-122"/>
                </a:rPr>
                <a:t>内容</a:t>
              </a:r>
              <a:r>
                <a:rPr lang="zh-CN" altLang="en-US" sz="2400" dirty="0">
                  <a:solidFill>
                    <a:prstClr val="black"/>
                  </a:solidFill>
                  <a:latin typeface="微软雅黑" panose="020B0503020204020204" pitchFamily="34" charset="-122"/>
                  <a:ea typeface="微软雅黑" panose="020B0503020204020204" pitchFamily="34" charset="-122"/>
                </a:rPr>
                <a:t>在此处添加文字</a:t>
              </a:r>
              <a:r>
                <a:rPr lang="zh-CN" altLang="en-US" sz="2400" dirty="0" smtClean="0">
                  <a:solidFill>
                    <a:prstClr val="black"/>
                  </a:solidFill>
                  <a:latin typeface="微软雅黑" panose="020B0503020204020204" pitchFamily="34" charset="-122"/>
                  <a:ea typeface="微软雅黑" panose="020B0503020204020204" pitchFamily="34" charset="-122"/>
                </a:rPr>
                <a:t>内容</a:t>
              </a:r>
              <a:r>
                <a:rPr lang="zh-CN" altLang="en-US" sz="2400" dirty="0">
                  <a:solidFill>
                    <a:prstClr val="black"/>
                  </a:solidFill>
                  <a:latin typeface="微软雅黑" panose="020B0503020204020204" pitchFamily="34" charset="-122"/>
                  <a:ea typeface="微软雅黑" panose="020B0503020204020204" pitchFamily="34" charset="-122"/>
                </a:rPr>
                <a:t>在此处添加文字</a:t>
              </a:r>
              <a:r>
                <a:rPr lang="zh-CN" altLang="en-US" sz="2400" dirty="0" smtClean="0">
                  <a:solidFill>
                    <a:prstClr val="black"/>
                  </a:solidFill>
                  <a:latin typeface="微软雅黑" panose="020B0503020204020204" pitchFamily="34" charset="-122"/>
                  <a:ea typeface="微软雅黑" panose="020B0503020204020204" pitchFamily="34" charset="-122"/>
                </a:rPr>
                <a:t>内容在此</a:t>
              </a:r>
            </a:p>
          </p:txBody>
        </p:sp>
      </p:grpSp>
    </p:spTree>
    <p:extLst>
      <p:ext uri="{BB962C8B-B14F-4D97-AF65-F5344CB8AC3E}">
        <p14:creationId xmlns:p14="http://schemas.microsoft.com/office/powerpoint/2010/main" val="634065013"/>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9"/>
                                        </p:tgtEl>
                                        <p:attrNameLst>
                                          <p:attrName>style.visibility</p:attrName>
                                        </p:attrNameLst>
                                      </p:cBhvr>
                                      <p:to>
                                        <p:strVal val="visible"/>
                                      </p:to>
                                    </p:set>
                                    <p:animEffect transition="in" filter="fade">
                                      <p:cBhvr>
                                        <p:cTn id="10" dur="750"/>
                                        <p:tgtEl>
                                          <p:spTgt spid="39"/>
                                        </p:tgtEl>
                                      </p:cBhvr>
                                    </p:animEffect>
                                  </p:childTnLst>
                                </p:cTn>
                              </p:par>
                            </p:childTnLst>
                          </p:cTn>
                        </p:par>
                        <p:par>
                          <p:cTn id="11" fill="hold">
                            <p:stCondLst>
                              <p:cond delay="750"/>
                            </p:stCondLst>
                            <p:childTnLst>
                              <p:par>
                                <p:cTn id="12" presetID="8" presetClass="emph" presetSubtype="0" fill="hold" nodeType="afterEffect">
                                  <p:stCondLst>
                                    <p:cond delay="0"/>
                                  </p:stCondLst>
                                  <p:childTnLst>
                                    <p:animRot by="3600000">
                                      <p:cBhvr>
                                        <p:cTn id="13" dur="500" fill="hold"/>
                                        <p:tgtEl>
                                          <p:spTgt spid="24"/>
                                        </p:tgtEl>
                                        <p:attrNameLst>
                                          <p:attrName>r</p:attrName>
                                        </p:attrNameLst>
                                      </p:cBhvr>
                                    </p:animRot>
                                  </p:childTnLst>
                                </p:cTn>
                              </p:par>
                            </p:childTnLst>
                          </p:cTn>
                        </p:par>
                        <p:par>
                          <p:cTn id="14" fill="hold">
                            <p:stCondLst>
                              <p:cond delay="1250"/>
                            </p:stCondLst>
                            <p:childTnLst>
                              <p:par>
                                <p:cTn id="15" presetID="8" presetClass="emph" presetSubtype="0" fill="hold" nodeType="afterEffect">
                                  <p:stCondLst>
                                    <p:cond delay="0"/>
                                  </p:stCondLst>
                                  <p:childTnLst>
                                    <p:animRot by="3600000">
                                      <p:cBhvr>
                                        <p:cTn id="16" dur="500" fill="hold"/>
                                        <p:tgtEl>
                                          <p:spTgt spid="24"/>
                                        </p:tgtEl>
                                        <p:attrNameLst>
                                          <p:attrName>r</p:attrName>
                                        </p:attrNameLst>
                                      </p:cBhvr>
                                    </p:animRot>
                                  </p:childTnLst>
                                </p:cTn>
                              </p:par>
                            </p:childTnLst>
                          </p:cTn>
                        </p:par>
                        <p:par>
                          <p:cTn id="17" fill="hold">
                            <p:stCondLst>
                              <p:cond delay="1750"/>
                            </p:stCondLst>
                            <p:childTnLst>
                              <p:par>
                                <p:cTn id="18" presetID="8" presetClass="emph" presetSubtype="0" fill="hold" nodeType="afterEffect">
                                  <p:stCondLst>
                                    <p:cond delay="0"/>
                                  </p:stCondLst>
                                  <p:childTnLst>
                                    <p:animRot by="3600000">
                                      <p:cBhvr>
                                        <p:cTn id="19" dur="500" fill="hold"/>
                                        <p:tgtEl>
                                          <p:spTgt spid="24"/>
                                        </p:tgtEl>
                                        <p:attrNameLst>
                                          <p:attrName>r</p:attrName>
                                        </p:attrNameLst>
                                      </p:cBhvr>
                                    </p:animRot>
                                  </p:childTnLst>
                                </p:cTn>
                              </p:par>
                            </p:childTnLst>
                          </p:cTn>
                        </p:par>
                        <p:par>
                          <p:cTn id="20" fill="hold">
                            <p:stCondLst>
                              <p:cond delay="2250"/>
                            </p:stCondLst>
                            <p:childTnLst>
                              <p:par>
                                <p:cTn id="21" presetID="8" presetClass="emph" presetSubtype="0" fill="hold" nodeType="afterEffect">
                                  <p:stCondLst>
                                    <p:cond delay="0"/>
                                  </p:stCondLst>
                                  <p:childTnLst>
                                    <p:animRot by="3600000">
                                      <p:cBhvr>
                                        <p:cTn id="22" dur="500" fill="hold"/>
                                        <p:tgtEl>
                                          <p:spTgt spid="24"/>
                                        </p:tgtEl>
                                        <p:attrNameLst>
                                          <p:attrName>r</p:attrName>
                                        </p:attrNameLst>
                                      </p:cBhvr>
                                    </p:animRot>
                                  </p:childTnLst>
                                </p:cTn>
                              </p:par>
                            </p:childTnLst>
                          </p:cTn>
                        </p:par>
                        <p:par>
                          <p:cTn id="23" fill="hold">
                            <p:stCondLst>
                              <p:cond delay="2750"/>
                            </p:stCondLst>
                            <p:childTnLst>
                              <p:par>
                                <p:cTn id="24" presetID="8" presetClass="emph" presetSubtype="0" fill="hold" nodeType="afterEffect">
                                  <p:stCondLst>
                                    <p:cond delay="0"/>
                                  </p:stCondLst>
                                  <p:childTnLst>
                                    <p:animRot by="3600000">
                                      <p:cBhvr>
                                        <p:cTn id="25" dur="500" fill="hold"/>
                                        <p:tgtEl>
                                          <p:spTgt spid="2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3"/>
          <p:cNvSpPr>
            <a:spLocks noChangeArrowheads="1"/>
          </p:cNvSpPr>
          <p:nvPr/>
        </p:nvSpPr>
        <p:spPr bwMode="auto">
          <a:xfrm>
            <a:off x="668867" y="313151"/>
            <a:ext cx="233910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buFont typeface="Arial" panose="020B0604020202020204" pitchFamily="34" charset="0"/>
              <a:buNone/>
            </a:pPr>
            <a:r>
              <a:rPr lang="zh-CN" altLang="en-US" sz="2400" dirty="0">
                <a:latin typeface="Impact" panose="020B0806030902050204" pitchFamily="34" charset="0"/>
                <a:sym typeface="Impact" panose="020B0806030902050204" pitchFamily="34" charset="0"/>
              </a:rPr>
              <a:t>请在此添加标题</a:t>
            </a:r>
          </a:p>
        </p:txBody>
      </p:sp>
      <p:sp>
        <p:nvSpPr>
          <p:cNvPr id="5" name="Freeform 10"/>
          <p:cNvSpPr>
            <a:spLocks noEditPoints="1"/>
          </p:cNvSpPr>
          <p:nvPr/>
        </p:nvSpPr>
        <p:spPr bwMode="auto">
          <a:xfrm>
            <a:off x="4295800" y="1484784"/>
            <a:ext cx="3888433" cy="1933575"/>
          </a:xfrm>
          <a:custGeom>
            <a:avLst/>
            <a:gdLst>
              <a:gd name="T0" fmla="*/ 82 w 85"/>
              <a:gd name="T1" fmla="*/ 13 h 46"/>
              <a:gd name="T2" fmla="*/ 77 w 85"/>
              <a:gd name="T3" fmla="*/ 13 h 46"/>
              <a:gd name="T4" fmla="*/ 77 w 85"/>
              <a:gd name="T5" fmla="*/ 8 h 46"/>
              <a:gd name="T6" fmla="*/ 69 w 85"/>
              <a:gd name="T7" fmla="*/ 0 h 46"/>
              <a:gd name="T8" fmla="*/ 8 w 85"/>
              <a:gd name="T9" fmla="*/ 0 h 46"/>
              <a:gd name="T10" fmla="*/ 0 w 85"/>
              <a:gd name="T11" fmla="*/ 8 h 46"/>
              <a:gd name="T12" fmla="*/ 0 w 85"/>
              <a:gd name="T13" fmla="*/ 38 h 46"/>
              <a:gd name="T14" fmla="*/ 8 w 85"/>
              <a:gd name="T15" fmla="*/ 46 h 46"/>
              <a:gd name="T16" fmla="*/ 69 w 85"/>
              <a:gd name="T17" fmla="*/ 46 h 46"/>
              <a:gd name="T18" fmla="*/ 77 w 85"/>
              <a:gd name="T19" fmla="*/ 38 h 46"/>
              <a:gd name="T20" fmla="*/ 77 w 85"/>
              <a:gd name="T21" fmla="*/ 33 h 46"/>
              <a:gd name="T22" fmla="*/ 82 w 85"/>
              <a:gd name="T23" fmla="*/ 33 h 46"/>
              <a:gd name="T24" fmla="*/ 85 w 85"/>
              <a:gd name="T25" fmla="*/ 31 h 46"/>
              <a:gd name="T26" fmla="*/ 85 w 85"/>
              <a:gd name="T27" fmla="*/ 15 h 46"/>
              <a:gd name="T28" fmla="*/ 82 w 85"/>
              <a:gd name="T29" fmla="*/ 13 h 46"/>
              <a:gd name="T30" fmla="*/ 72 w 85"/>
              <a:gd name="T31" fmla="*/ 38 h 46"/>
              <a:gd name="T32" fmla="*/ 69 w 85"/>
              <a:gd name="T33" fmla="*/ 41 h 46"/>
              <a:gd name="T34" fmla="*/ 8 w 85"/>
              <a:gd name="T35" fmla="*/ 41 h 46"/>
              <a:gd name="T36" fmla="*/ 5 w 85"/>
              <a:gd name="T37" fmla="*/ 38 h 46"/>
              <a:gd name="T38" fmla="*/ 5 w 85"/>
              <a:gd name="T39" fmla="*/ 8 h 46"/>
              <a:gd name="T40" fmla="*/ 8 w 85"/>
              <a:gd name="T41" fmla="*/ 5 h 46"/>
              <a:gd name="T42" fmla="*/ 69 w 85"/>
              <a:gd name="T43" fmla="*/ 5 h 46"/>
              <a:gd name="T44" fmla="*/ 72 w 85"/>
              <a:gd name="T45" fmla="*/ 8 h 46"/>
              <a:gd name="T46" fmla="*/ 72 w 85"/>
              <a:gd name="T47" fmla="*/ 3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5" h="46">
                <a:moveTo>
                  <a:pt x="82" y="13"/>
                </a:moveTo>
                <a:cubicBezTo>
                  <a:pt x="77" y="13"/>
                  <a:pt x="77" y="13"/>
                  <a:pt x="77" y="13"/>
                </a:cubicBezTo>
                <a:cubicBezTo>
                  <a:pt x="77" y="8"/>
                  <a:pt x="77" y="8"/>
                  <a:pt x="77" y="8"/>
                </a:cubicBezTo>
                <a:cubicBezTo>
                  <a:pt x="77" y="3"/>
                  <a:pt x="74" y="0"/>
                  <a:pt x="69" y="0"/>
                </a:cubicBezTo>
                <a:cubicBezTo>
                  <a:pt x="8" y="0"/>
                  <a:pt x="8" y="0"/>
                  <a:pt x="8" y="0"/>
                </a:cubicBezTo>
                <a:cubicBezTo>
                  <a:pt x="4" y="0"/>
                  <a:pt x="0" y="3"/>
                  <a:pt x="0" y="8"/>
                </a:cubicBezTo>
                <a:cubicBezTo>
                  <a:pt x="0" y="38"/>
                  <a:pt x="0" y="38"/>
                  <a:pt x="0" y="38"/>
                </a:cubicBezTo>
                <a:cubicBezTo>
                  <a:pt x="0" y="43"/>
                  <a:pt x="4" y="46"/>
                  <a:pt x="8" y="46"/>
                </a:cubicBezTo>
                <a:cubicBezTo>
                  <a:pt x="69" y="46"/>
                  <a:pt x="69" y="46"/>
                  <a:pt x="69" y="46"/>
                </a:cubicBezTo>
                <a:cubicBezTo>
                  <a:pt x="74" y="46"/>
                  <a:pt x="77" y="43"/>
                  <a:pt x="77" y="38"/>
                </a:cubicBezTo>
                <a:cubicBezTo>
                  <a:pt x="77" y="33"/>
                  <a:pt x="77" y="33"/>
                  <a:pt x="77" y="33"/>
                </a:cubicBezTo>
                <a:cubicBezTo>
                  <a:pt x="82" y="33"/>
                  <a:pt x="82" y="33"/>
                  <a:pt x="82" y="33"/>
                </a:cubicBezTo>
                <a:cubicBezTo>
                  <a:pt x="84" y="33"/>
                  <a:pt x="85" y="32"/>
                  <a:pt x="85" y="31"/>
                </a:cubicBezTo>
                <a:cubicBezTo>
                  <a:pt x="85" y="15"/>
                  <a:pt x="85" y="15"/>
                  <a:pt x="85" y="15"/>
                </a:cubicBezTo>
                <a:cubicBezTo>
                  <a:pt x="85" y="14"/>
                  <a:pt x="84" y="13"/>
                  <a:pt x="82" y="13"/>
                </a:cubicBezTo>
                <a:close/>
                <a:moveTo>
                  <a:pt x="72" y="38"/>
                </a:moveTo>
                <a:cubicBezTo>
                  <a:pt x="72" y="40"/>
                  <a:pt x="71" y="41"/>
                  <a:pt x="69" y="41"/>
                </a:cubicBezTo>
                <a:cubicBezTo>
                  <a:pt x="8" y="41"/>
                  <a:pt x="8" y="41"/>
                  <a:pt x="8" y="41"/>
                </a:cubicBezTo>
                <a:cubicBezTo>
                  <a:pt x="7" y="41"/>
                  <a:pt x="5" y="40"/>
                  <a:pt x="5" y="38"/>
                </a:cubicBezTo>
                <a:cubicBezTo>
                  <a:pt x="5" y="8"/>
                  <a:pt x="5" y="8"/>
                  <a:pt x="5" y="8"/>
                </a:cubicBezTo>
                <a:cubicBezTo>
                  <a:pt x="5" y="6"/>
                  <a:pt x="7" y="5"/>
                  <a:pt x="8" y="5"/>
                </a:cubicBezTo>
                <a:cubicBezTo>
                  <a:pt x="69" y="5"/>
                  <a:pt x="69" y="5"/>
                  <a:pt x="69" y="5"/>
                </a:cubicBezTo>
                <a:cubicBezTo>
                  <a:pt x="71" y="5"/>
                  <a:pt x="72" y="6"/>
                  <a:pt x="72" y="8"/>
                </a:cubicBezTo>
                <a:lnTo>
                  <a:pt x="72" y="38"/>
                </a:lnTo>
                <a:close/>
              </a:path>
            </a:pathLst>
          </a:custGeom>
          <a:solidFill>
            <a:srgbClr val="C6C5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6" name="组合 5"/>
          <p:cNvGrpSpPr/>
          <p:nvPr/>
        </p:nvGrpSpPr>
        <p:grpSpPr>
          <a:xfrm>
            <a:off x="3035963" y="1905471"/>
            <a:ext cx="2478094" cy="4377720"/>
            <a:chOff x="3035963" y="1905471"/>
            <a:chExt cx="2478094" cy="4377720"/>
          </a:xfrm>
        </p:grpSpPr>
        <p:sp>
          <p:nvSpPr>
            <p:cNvPr id="7" name="Rectangle 5"/>
            <p:cNvSpPr>
              <a:spLocks noChangeArrowheads="1"/>
            </p:cNvSpPr>
            <p:nvPr/>
          </p:nvSpPr>
          <p:spPr bwMode="auto">
            <a:xfrm>
              <a:off x="5274344" y="1905471"/>
              <a:ext cx="239713" cy="1093788"/>
            </a:xfrm>
            <a:prstGeom prst="rect">
              <a:avLst/>
            </a:prstGeom>
            <a:solidFill>
              <a:srgbClr val="EB4F43"/>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8" name="组合 7"/>
            <p:cNvGrpSpPr/>
            <p:nvPr/>
          </p:nvGrpSpPr>
          <p:grpSpPr>
            <a:xfrm>
              <a:off x="3035963" y="4005064"/>
              <a:ext cx="639314" cy="2278127"/>
              <a:chOff x="3035963" y="4005064"/>
              <a:chExt cx="639314" cy="2278127"/>
            </a:xfrm>
          </p:grpSpPr>
          <p:grpSp>
            <p:nvGrpSpPr>
              <p:cNvPr id="9" name="组合 8"/>
              <p:cNvGrpSpPr/>
              <p:nvPr/>
            </p:nvGrpSpPr>
            <p:grpSpPr>
              <a:xfrm>
                <a:off x="3035963" y="4005064"/>
                <a:ext cx="216024" cy="2217008"/>
                <a:chOff x="2494390" y="4005064"/>
                <a:chExt cx="216024" cy="2217008"/>
              </a:xfrm>
            </p:grpSpPr>
            <p:sp>
              <p:nvSpPr>
                <p:cNvPr id="11" name="任意多边形 10"/>
                <p:cNvSpPr/>
                <p:nvPr/>
              </p:nvSpPr>
              <p:spPr>
                <a:xfrm>
                  <a:off x="2494390" y="4005064"/>
                  <a:ext cx="216024" cy="216024"/>
                </a:xfrm>
                <a:custGeom>
                  <a:avLst/>
                  <a:gdLst>
                    <a:gd name="connsiteX0" fmla="*/ 394146 w 788294"/>
                    <a:gd name="connsiteY0" fmla="*/ 142750 h 788294"/>
                    <a:gd name="connsiteX1" fmla="*/ 142750 w 788294"/>
                    <a:gd name="connsiteY1" fmla="*/ 394146 h 788294"/>
                    <a:gd name="connsiteX2" fmla="*/ 394146 w 788294"/>
                    <a:gd name="connsiteY2" fmla="*/ 645542 h 788294"/>
                    <a:gd name="connsiteX3" fmla="*/ 645542 w 788294"/>
                    <a:gd name="connsiteY3" fmla="*/ 394146 h 788294"/>
                    <a:gd name="connsiteX4" fmla="*/ 394146 w 788294"/>
                    <a:gd name="connsiteY4" fmla="*/ 142750 h 788294"/>
                    <a:gd name="connsiteX5" fmla="*/ 394147 w 788294"/>
                    <a:gd name="connsiteY5" fmla="*/ 0 h 788294"/>
                    <a:gd name="connsiteX6" fmla="*/ 788294 w 788294"/>
                    <a:gd name="connsiteY6" fmla="*/ 394147 h 788294"/>
                    <a:gd name="connsiteX7" fmla="*/ 394147 w 788294"/>
                    <a:gd name="connsiteY7" fmla="*/ 788294 h 788294"/>
                    <a:gd name="connsiteX8" fmla="*/ 0 w 788294"/>
                    <a:gd name="connsiteY8" fmla="*/ 394147 h 788294"/>
                    <a:gd name="connsiteX9" fmla="*/ 394147 w 788294"/>
                    <a:gd name="connsiteY9" fmla="*/ 0 h 788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8294" h="788294">
                      <a:moveTo>
                        <a:pt x="394146" y="142750"/>
                      </a:moveTo>
                      <a:cubicBezTo>
                        <a:pt x="255304" y="142750"/>
                        <a:pt x="142750" y="255304"/>
                        <a:pt x="142750" y="394146"/>
                      </a:cubicBezTo>
                      <a:cubicBezTo>
                        <a:pt x="142750" y="532988"/>
                        <a:pt x="255304" y="645542"/>
                        <a:pt x="394146" y="645542"/>
                      </a:cubicBezTo>
                      <a:cubicBezTo>
                        <a:pt x="532988" y="645542"/>
                        <a:pt x="645542" y="532988"/>
                        <a:pt x="645542" y="394146"/>
                      </a:cubicBezTo>
                      <a:cubicBezTo>
                        <a:pt x="645542" y="255304"/>
                        <a:pt x="532988" y="142750"/>
                        <a:pt x="394146" y="142750"/>
                      </a:cubicBezTo>
                      <a:close/>
                      <a:moveTo>
                        <a:pt x="394147" y="0"/>
                      </a:moveTo>
                      <a:cubicBezTo>
                        <a:pt x="611828" y="0"/>
                        <a:pt x="788294" y="176466"/>
                        <a:pt x="788294" y="394147"/>
                      </a:cubicBezTo>
                      <a:cubicBezTo>
                        <a:pt x="788294" y="611828"/>
                        <a:pt x="611828" y="788294"/>
                        <a:pt x="394147" y="788294"/>
                      </a:cubicBezTo>
                      <a:cubicBezTo>
                        <a:pt x="176466" y="788294"/>
                        <a:pt x="0" y="611828"/>
                        <a:pt x="0" y="394147"/>
                      </a:cubicBezTo>
                      <a:cubicBezTo>
                        <a:pt x="0" y="176466"/>
                        <a:pt x="176466" y="0"/>
                        <a:pt x="394147" y="0"/>
                      </a:cubicBezTo>
                      <a:close/>
                    </a:path>
                  </a:pathLst>
                </a:custGeom>
                <a:solidFill>
                  <a:srgbClr val="EB4F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 name="直接连接符 11"/>
                <p:cNvCxnSpPr/>
                <p:nvPr/>
              </p:nvCxnSpPr>
              <p:spPr>
                <a:xfrm>
                  <a:off x="2602402" y="4205848"/>
                  <a:ext cx="0" cy="2016224"/>
                </a:xfrm>
                <a:prstGeom prst="line">
                  <a:avLst/>
                </a:prstGeom>
                <a:ln w="19050">
                  <a:solidFill>
                    <a:srgbClr val="EB4F43"/>
                  </a:solidFill>
                  <a:prstDash val="dash"/>
                </a:ln>
              </p:spPr>
              <p:style>
                <a:lnRef idx="1">
                  <a:schemeClr val="accent1"/>
                </a:lnRef>
                <a:fillRef idx="0">
                  <a:schemeClr val="accent1"/>
                </a:fillRef>
                <a:effectRef idx="0">
                  <a:schemeClr val="accent1"/>
                </a:effectRef>
                <a:fontRef idx="minor">
                  <a:schemeClr val="tx1"/>
                </a:fontRef>
              </p:style>
            </p:cxnSp>
          </p:grpSp>
          <p:sp>
            <p:nvSpPr>
              <p:cNvPr id="10" name="矩形 9"/>
              <p:cNvSpPr/>
              <p:nvPr/>
            </p:nvSpPr>
            <p:spPr>
              <a:xfrm>
                <a:off x="3251986" y="4221088"/>
                <a:ext cx="423291" cy="2062103"/>
              </a:xfrm>
              <a:prstGeom prst="rect">
                <a:avLst/>
              </a:prstGeom>
            </p:spPr>
            <p:txBody>
              <a:bodyPr wrap="square">
                <a:spAutoFit/>
              </a:bodyPr>
              <a:lstStyle/>
              <a:p>
                <a:pPr lvl="0"/>
                <a:r>
                  <a:rPr lang="zh-CN" altLang="en-US" sz="1600" dirty="0">
                    <a:solidFill>
                      <a:prstClr val="black"/>
                    </a:solidFill>
                    <a:latin typeface="微软雅黑" panose="020B0503020204020204" pitchFamily="34" charset="-122"/>
                    <a:ea typeface="微软雅黑" panose="020B0503020204020204" pitchFamily="34" charset="-122"/>
                  </a:rPr>
                  <a:t>点击此处添加内容</a:t>
                </a:r>
              </a:p>
            </p:txBody>
          </p:sp>
        </p:grpSp>
      </p:grpSp>
      <p:grpSp>
        <p:nvGrpSpPr>
          <p:cNvPr id="13" name="组合 12"/>
          <p:cNvGrpSpPr/>
          <p:nvPr/>
        </p:nvGrpSpPr>
        <p:grpSpPr>
          <a:xfrm>
            <a:off x="4800462" y="1905471"/>
            <a:ext cx="1151745" cy="4377720"/>
            <a:chOff x="4800462" y="1905471"/>
            <a:chExt cx="1151745" cy="4377720"/>
          </a:xfrm>
        </p:grpSpPr>
        <p:sp>
          <p:nvSpPr>
            <p:cNvPr id="14" name="Rectangle 6"/>
            <p:cNvSpPr>
              <a:spLocks noChangeArrowheads="1"/>
            </p:cNvSpPr>
            <p:nvPr/>
          </p:nvSpPr>
          <p:spPr bwMode="auto">
            <a:xfrm>
              <a:off x="5752182" y="1905471"/>
              <a:ext cx="200025" cy="1093788"/>
            </a:xfrm>
            <a:prstGeom prst="rect">
              <a:avLst/>
            </a:prstGeom>
            <a:solidFill>
              <a:srgbClr val="FC8010"/>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15" name="组合 14"/>
            <p:cNvGrpSpPr/>
            <p:nvPr/>
          </p:nvGrpSpPr>
          <p:grpSpPr>
            <a:xfrm>
              <a:off x="4800462" y="4005064"/>
              <a:ext cx="588315" cy="2278127"/>
              <a:chOff x="4800462" y="4005064"/>
              <a:chExt cx="588315" cy="2278127"/>
            </a:xfrm>
          </p:grpSpPr>
          <p:grpSp>
            <p:nvGrpSpPr>
              <p:cNvPr id="16" name="组合 15"/>
              <p:cNvGrpSpPr/>
              <p:nvPr/>
            </p:nvGrpSpPr>
            <p:grpSpPr>
              <a:xfrm>
                <a:off x="4800462" y="4005064"/>
                <a:ext cx="216024" cy="2217008"/>
                <a:chOff x="4258889" y="4005064"/>
                <a:chExt cx="216024" cy="2217008"/>
              </a:xfrm>
            </p:grpSpPr>
            <p:sp>
              <p:nvSpPr>
                <p:cNvPr id="18" name="任意多边形 17"/>
                <p:cNvSpPr/>
                <p:nvPr/>
              </p:nvSpPr>
              <p:spPr>
                <a:xfrm>
                  <a:off x="4258889" y="4005064"/>
                  <a:ext cx="216024" cy="216024"/>
                </a:xfrm>
                <a:custGeom>
                  <a:avLst/>
                  <a:gdLst>
                    <a:gd name="connsiteX0" fmla="*/ 394146 w 788294"/>
                    <a:gd name="connsiteY0" fmla="*/ 142750 h 788294"/>
                    <a:gd name="connsiteX1" fmla="*/ 142750 w 788294"/>
                    <a:gd name="connsiteY1" fmla="*/ 394146 h 788294"/>
                    <a:gd name="connsiteX2" fmla="*/ 394146 w 788294"/>
                    <a:gd name="connsiteY2" fmla="*/ 645542 h 788294"/>
                    <a:gd name="connsiteX3" fmla="*/ 645542 w 788294"/>
                    <a:gd name="connsiteY3" fmla="*/ 394146 h 788294"/>
                    <a:gd name="connsiteX4" fmla="*/ 394146 w 788294"/>
                    <a:gd name="connsiteY4" fmla="*/ 142750 h 788294"/>
                    <a:gd name="connsiteX5" fmla="*/ 394147 w 788294"/>
                    <a:gd name="connsiteY5" fmla="*/ 0 h 788294"/>
                    <a:gd name="connsiteX6" fmla="*/ 788294 w 788294"/>
                    <a:gd name="connsiteY6" fmla="*/ 394147 h 788294"/>
                    <a:gd name="connsiteX7" fmla="*/ 394147 w 788294"/>
                    <a:gd name="connsiteY7" fmla="*/ 788294 h 788294"/>
                    <a:gd name="connsiteX8" fmla="*/ 0 w 788294"/>
                    <a:gd name="connsiteY8" fmla="*/ 394147 h 788294"/>
                    <a:gd name="connsiteX9" fmla="*/ 394147 w 788294"/>
                    <a:gd name="connsiteY9" fmla="*/ 0 h 788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8294" h="788294">
                      <a:moveTo>
                        <a:pt x="394146" y="142750"/>
                      </a:moveTo>
                      <a:cubicBezTo>
                        <a:pt x="255304" y="142750"/>
                        <a:pt x="142750" y="255304"/>
                        <a:pt x="142750" y="394146"/>
                      </a:cubicBezTo>
                      <a:cubicBezTo>
                        <a:pt x="142750" y="532988"/>
                        <a:pt x="255304" y="645542"/>
                        <a:pt x="394146" y="645542"/>
                      </a:cubicBezTo>
                      <a:cubicBezTo>
                        <a:pt x="532988" y="645542"/>
                        <a:pt x="645542" y="532988"/>
                        <a:pt x="645542" y="394146"/>
                      </a:cubicBezTo>
                      <a:cubicBezTo>
                        <a:pt x="645542" y="255304"/>
                        <a:pt x="532988" y="142750"/>
                        <a:pt x="394146" y="142750"/>
                      </a:cubicBezTo>
                      <a:close/>
                      <a:moveTo>
                        <a:pt x="394147" y="0"/>
                      </a:moveTo>
                      <a:cubicBezTo>
                        <a:pt x="611828" y="0"/>
                        <a:pt x="788294" y="176466"/>
                        <a:pt x="788294" y="394147"/>
                      </a:cubicBezTo>
                      <a:cubicBezTo>
                        <a:pt x="788294" y="611828"/>
                        <a:pt x="611828" y="788294"/>
                        <a:pt x="394147" y="788294"/>
                      </a:cubicBezTo>
                      <a:cubicBezTo>
                        <a:pt x="176466" y="788294"/>
                        <a:pt x="0" y="611828"/>
                        <a:pt x="0" y="394147"/>
                      </a:cubicBezTo>
                      <a:cubicBezTo>
                        <a:pt x="0" y="176466"/>
                        <a:pt x="176466" y="0"/>
                        <a:pt x="394147" y="0"/>
                      </a:cubicBezTo>
                      <a:close/>
                    </a:path>
                  </a:pathLst>
                </a:custGeom>
                <a:solidFill>
                  <a:srgbClr val="FC80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9" name="直接连接符 18"/>
                <p:cNvCxnSpPr/>
                <p:nvPr/>
              </p:nvCxnSpPr>
              <p:spPr>
                <a:xfrm>
                  <a:off x="4366901" y="4205848"/>
                  <a:ext cx="0" cy="2016224"/>
                </a:xfrm>
                <a:prstGeom prst="line">
                  <a:avLst/>
                </a:prstGeom>
                <a:ln w="19050">
                  <a:solidFill>
                    <a:srgbClr val="FC8010"/>
                  </a:solidFill>
                  <a:prstDash val="dash"/>
                </a:ln>
              </p:spPr>
              <p:style>
                <a:lnRef idx="1">
                  <a:schemeClr val="accent1"/>
                </a:lnRef>
                <a:fillRef idx="0">
                  <a:schemeClr val="accent1"/>
                </a:fillRef>
                <a:effectRef idx="0">
                  <a:schemeClr val="accent1"/>
                </a:effectRef>
                <a:fontRef idx="minor">
                  <a:schemeClr val="tx1"/>
                </a:fontRef>
              </p:style>
            </p:cxnSp>
          </p:grpSp>
          <p:sp>
            <p:nvSpPr>
              <p:cNvPr id="17" name="矩形 16"/>
              <p:cNvSpPr/>
              <p:nvPr/>
            </p:nvSpPr>
            <p:spPr>
              <a:xfrm>
                <a:off x="4965486" y="4221088"/>
                <a:ext cx="423291" cy="2062103"/>
              </a:xfrm>
              <a:prstGeom prst="rect">
                <a:avLst/>
              </a:prstGeom>
            </p:spPr>
            <p:txBody>
              <a:bodyPr wrap="square">
                <a:spAutoFit/>
              </a:bodyPr>
              <a:lstStyle/>
              <a:p>
                <a:pPr lvl="0"/>
                <a:r>
                  <a:rPr lang="zh-CN" altLang="en-US" sz="1600" dirty="0">
                    <a:solidFill>
                      <a:prstClr val="black"/>
                    </a:solidFill>
                    <a:latin typeface="微软雅黑" panose="020B0503020204020204" pitchFamily="34" charset="-122"/>
                    <a:ea typeface="微软雅黑" panose="020B0503020204020204" pitchFamily="34" charset="-122"/>
                  </a:rPr>
                  <a:t>点击此处添加内容</a:t>
                </a:r>
              </a:p>
            </p:txBody>
          </p:sp>
        </p:grpSp>
      </p:grpSp>
      <p:grpSp>
        <p:nvGrpSpPr>
          <p:cNvPr id="20" name="组合 19"/>
          <p:cNvGrpSpPr/>
          <p:nvPr/>
        </p:nvGrpSpPr>
        <p:grpSpPr>
          <a:xfrm>
            <a:off x="6190332" y="1905471"/>
            <a:ext cx="1000654" cy="4377720"/>
            <a:chOff x="6190332" y="1905471"/>
            <a:chExt cx="1000654" cy="4377720"/>
          </a:xfrm>
        </p:grpSpPr>
        <p:sp>
          <p:nvSpPr>
            <p:cNvPr id="21" name="Rectangle 7"/>
            <p:cNvSpPr>
              <a:spLocks noChangeArrowheads="1"/>
            </p:cNvSpPr>
            <p:nvPr/>
          </p:nvSpPr>
          <p:spPr bwMode="auto">
            <a:xfrm>
              <a:off x="6190332" y="1905471"/>
              <a:ext cx="239713" cy="1093788"/>
            </a:xfrm>
            <a:prstGeom prst="rect">
              <a:avLst/>
            </a:prstGeom>
            <a:solidFill>
              <a:srgbClr val="EEC040"/>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22" name="组合 21"/>
            <p:cNvGrpSpPr/>
            <p:nvPr/>
          </p:nvGrpSpPr>
          <p:grpSpPr>
            <a:xfrm>
              <a:off x="6564961" y="4005064"/>
              <a:ext cx="626025" cy="2278127"/>
              <a:chOff x="6564961" y="4005064"/>
              <a:chExt cx="626025" cy="2278127"/>
            </a:xfrm>
          </p:grpSpPr>
          <p:grpSp>
            <p:nvGrpSpPr>
              <p:cNvPr id="23" name="组合 22"/>
              <p:cNvGrpSpPr/>
              <p:nvPr/>
            </p:nvGrpSpPr>
            <p:grpSpPr>
              <a:xfrm>
                <a:off x="6564961" y="4005064"/>
                <a:ext cx="216024" cy="2217008"/>
                <a:chOff x="6023388" y="4005064"/>
                <a:chExt cx="216024" cy="2217008"/>
              </a:xfrm>
            </p:grpSpPr>
            <p:sp>
              <p:nvSpPr>
                <p:cNvPr id="25" name="任意多边形 24"/>
                <p:cNvSpPr/>
                <p:nvPr/>
              </p:nvSpPr>
              <p:spPr>
                <a:xfrm>
                  <a:off x="6023388" y="4005064"/>
                  <a:ext cx="216024" cy="216024"/>
                </a:xfrm>
                <a:custGeom>
                  <a:avLst/>
                  <a:gdLst>
                    <a:gd name="connsiteX0" fmla="*/ 394146 w 788294"/>
                    <a:gd name="connsiteY0" fmla="*/ 142750 h 788294"/>
                    <a:gd name="connsiteX1" fmla="*/ 142750 w 788294"/>
                    <a:gd name="connsiteY1" fmla="*/ 394146 h 788294"/>
                    <a:gd name="connsiteX2" fmla="*/ 394146 w 788294"/>
                    <a:gd name="connsiteY2" fmla="*/ 645542 h 788294"/>
                    <a:gd name="connsiteX3" fmla="*/ 645542 w 788294"/>
                    <a:gd name="connsiteY3" fmla="*/ 394146 h 788294"/>
                    <a:gd name="connsiteX4" fmla="*/ 394146 w 788294"/>
                    <a:gd name="connsiteY4" fmla="*/ 142750 h 788294"/>
                    <a:gd name="connsiteX5" fmla="*/ 394147 w 788294"/>
                    <a:gd name="connsiteY5" fmla="*/ 0 h 788294"/>
                    <a:gd name="connsiteX6" fmla="*/ 788294 w 788294"/>
                    <a:gd name="connsiteY6" fmla="*/ 394147 h 788294"/>
                    <a:gd name="connsiteX7" fmla="*/ 394147 w 788294"/>
                    <a:gd name="connsiteY7" fmla="*/ 788294 h 788294"/>
                    <a:gd name="connsiteX8" fmla="*/ 0 w 788294"/>
                    <a:gd name="connsiteY8" fmla="*/ 394147 h 788294"/>
                    <a:gd name="connsiteX9" fmla="*/ 394147 w 788294"/>
                    <a:gd name="connsiteY9" fmla="*/ 0 h 788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8294" h="788294">
                      <a:moveTo>
                        <a:pt x="394146" y="142750"/>
                      </a:moveTo>
                      <a:cubicBezTo>
                        <a:pt x="255304" y="142750"/>
                        <a:pt x="142750" y="255304"/>
                        <a:pt x="142750" y="394146"/>
                      </a:cubicBezTo>
                      <a:cubicBezTo>
                        <a:pt x="142750" y="532988"/>
                        <a:pt x="255304" y="645542"/>
                        <a:pt x="394146" y="645542"/>
                      </a:cubicBezTo>
                      <a:cubicBezTo>
                        <a:pt x="532988" y="645542"/>
                        <a:pt x="645542" y="532988"/>
                        <a:pt x="645542" y="394146"/>
                      </a:cubicBezTo>
                      <a:cubicBezTo>
                        <a:pt x="645542" y="255304"/>
                        <a:pt x="532988" y="142750"/>
                        <a:pt x="394146" y="142750"/>
                      </a:cubicBezTo>
                      <a:close/>
                      <a:moveTo>
                        <a:pt x="394147" y="0"/>
                      </a:moveTo>
                      <a:cubicBezTo>
                        <a:pt x="611828" y="0"/>
                        <a:pt x="788294" y="176466"/>
                        <a:pt x="788294" y="394147"/>
                      </a:cubicBezTo>
                      <a:cubicBezTo>
                        <a:pt x="788294" y="611828"/>
                        <a:pt x="611828" y="788294"/>
                        <a:pt x="394147" y="788294"/>
                      </a:cubicBezTo>
                      <a:cubicBezTo>
                        <a:pt x="176466" y="788294"/>
                        <a:pt x="0" y="611828"/>
                        <a:pt x="0" y="394147"/>
                      </a:cubicBezTo>
                      <a:cubicBezTo>
                        <a:pt x="0" y="176466"/>
                        <a:pt x="176466" y="0"/>
                        <a:pt x="394147" y="0"/>
                      </a:cubicBezTo>
                      <a:close/>
                    </a:path>
                  </a:pathLst>
                </a:custGeom>
                <a:solidFill>
                  <a:srgbClr val="EEC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6" name="直接连接符 25"/>
                <p:cNvCxnSpPr/>
                <p:nvPr/>
              </p:nvCxnSpPr>
              <p:spPr>
                <a:xfrm>
                  <a:off x="6135851" y="4205848"/>
                  <a:ext cx="0" cy="2016224"/>
                </a:xfrm>
                <a:prstGeom prst="line">
                  <a:avLst/>
                </a:prstGeom>
                <a:ln w="19050">
                  <a:solidFill>
                    <a:srgbClr val="EEC040"/>
                  </a:solidFill>
                  <a:prstDash val="dash"/>
                </a:ln>
              </p:spPr>
              <p:style>
                <a:lnRef idx="1">
                  <a:schemeClr val="accent1"/>
                </a:lnRef>
                <a:fillRef idx="0">
                  <a:schemeClr val="accent1"/>
                </a:fillRef>
                <a:effectRef idx="0">
                  <a:schemeClr val="accent1"/>
                </a:effectRef>
                <a:fontRef idx="minor">
                  <a:schemeClr val="tx1"/>
                </a:fontRef>
              </p:style>
            </p:cxnSp>
          </p:grpSp>
          <p:sp>
            <p:nvSpPr>
              <p:cNvPr id="24" name="矩形 23"/>
              <p:cNvSpPr/>
              <p:nvPr/>
            </p:nvSpPr>
            <p:spPr>
              <a:xfrm>
                <a:off x="6767695" y="4221088"/>
                <a:ext cx="423291" cy="2062103"/>
              </a:xfrm>
              <a:prstGeom prst="rect">
                <a:avLst/>
              </a:prstGeom>
            </p:spPr>
            <p:txBody>
              <a:bodyPr wrap="square">
                <a:spAutoFit/>
              </a:bodyPr>
              <a:lstStyle/>
              <a:p>
                <a:pPr lvl="0"/>
                <a:r>
                  <a:rPr lang="zh-CN" altLang="en-US" sz="1600" dirty="0">
                    <a:solidFill>
                      <a:prstClr val="black"/>
                    </a:solidFill>
                    <a:latin typeface="微软雅黑" panose="020B0503020204020204" pitchFamily="34" charset="-122"/>
                    <a:ea typeface="微软雅黑" panose="020B0503020204020204" pitchFamily="34" charset="-122"/>
                  </a:rPr>
                  <a:t>点击此处添加内容</a:t>
                </a:r>
              </a:p>
            </p:txBody>
          </p:sp>
        </p:grpSp>
      </p:grpSp>
      <p:grpSp>
        <p:nvGrpSpPr>
          <p:cNvPr id="27" name="组合 26"/>
          <p:cNvGrpSpPr/>
          <p:nvPr/>
        </p:nvGrpSpPr>
        <p:grpSpPr>
          <a:xfrm>
            <a:off x="6630069" y="1905471"/>
            <a:ext cx="2335202" cy="4377720"/>
            <a:chOff x="6630069" y="1905471"/>
            <a:chExt cx="2335202" cy="4377720"/>
          </a:xfrm>
        </p:grpSpPr>
        <p:sp>
          <p:nvSpPr>
            <p:cNvPr id="28" name="Rectangle 8"/>
            <p:cNvSpPr>
              <a:spLocks noChangeArrowheads="1"/>
            </p:cNvSpPr>
            <p:nvPr/>
          </p:nvSpPr>
          <p:spPr bwMode="auto">
            <a:xfrm>
              <a:off x="6630069" y="1905471"/>
              <a:ext cx="238125" cy="1093788"/>
            </a:xfrm>
            <a:prstGeom prst="rect">
              <a:avLst/>
            </a:prstGeom>
            <a:solidFill>
              <a:srgbClr val="92D050"/>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29" name="组合 28"/>
            <p:cNvGrpSpPr/>
            <p:nvPr/>
          </p:nvGrpSpPr>
          <p:grpSpPr>
            <a:xfrm>
              <a:off x="8329460" y="4005064"/>
              <a:ext cx="635811" cy="2278127"/>
              <a:chOff x="8329460" y="4005064"/>
              <a:chExt cx="635811" cy="2278127"/>
            </a:xfrm>
          </p:grpSpPr>
          <p:grpSp>
            <p:nvGrpSpPr>
              <p:cNvPr id="30" name="组合 29"/>
              <p:cNvGrpSpPr/>
              <p:nvPr/>
            </p:nvGrpSpPr>
            <p:grpSpPr>
              <a:xfrm>
                <a:off x="8329460" y="4005064"/>
                <a:ext cx="216024" cy="2217008"/>
                <a:chOff x="7787887" y="4005064"/>
                <a:chExt cx="216024" cy="2217008"/>
              </a:xfrm>
            </p:grpSpPr>
            <p:sp>
              <p:nvSpPr>
                <p:cNvPr id="32" name="任意多边形 31"/>
                <p:cNvSpPr/>
                <p:nvPr/>
              </p:nvSpPr>
              <p:spPr>
                <a:xfrm>
                  <a:off x="7787887" y="4005064"/>
                  <a:ext cx="216024" cy="216024"/>
                </a:xfrm>
                <a:custGeom>
                  <a:avLst/>
                  <a:gdLst>
                    <a:gd name="connsiteX0" fmla="*/ 394146 w 788294"/>
                    <a:gd name="connsiteY0" fmla="*/ 142750 h 788294"/>
                    <a:gd name="connsiteX1" fmla="*/ 142750 w 788294"/>
                    <a:gd name="connsiteY1" fmla="*/ 394146 h 788294"/>
                    <a:gd name="connsiteX2" fmla="*/ 394146 w 788294"/>
                    <a:gd name="connsiteY2" fmla="*/ 645542 h 788294"/>
                    <a:gd name="connsiteX3" fmla="*/ 645542 w 788294"/>
                    <a:gd name="connsiteY3" fmla="*/ 394146 h 788294"/>
                    <a:gd name="connsiteX4" fmla="*/ 394146 w 788294"/>
                    <a:gd name="connsiteY4" fmla="*/ 142750 h 788294"/>
                    <a:gd name="connsiteX5" fmla="*/ 394147 w 788294"/>
                    <a:gd name="connsiteY5" fmla="*/ 0 h 788294"/>
                    <a:gd name="connsiteX6" fmla="*/ 788294 w 788294"/>
                    <a:gd name="connsiteY6" fmla="*/ 394147 h 788294"/>
                    <a:gd name="connsiteX7" fmla="*/ 394147 w 788294"/>
                    <a:gd name="connsiteY7" fmla="*/ 788294 h 788294"/>
                    <a:gd name="connsiteX8" fmla="*/ 0 w 788294"/>
                    <a:gd name="connsiteY8" fmla="*/ 394147 h 788294"/>
                    <a:gd name="connsiteX9" fmla="*/ 394147 w 788294"/>
                    <a:gd name="connsiteY9" fmla="*/ 0 h 788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8294" h="788294">
                      <a:moveTo>
                        <a:pt x="394146" y="142750"/>
                      </a:moveTo>
                      <a:cubicBezTo>
                        <a:pt x="255304" y="142750"/>
                        <a:pt x="142750" y="255304"/>
                        <a:pt x="142750" y="394146"/>
                      </a:cubicBezTo>
                      <a:cubicBezTo>
                        <a:pt x="142750" y="532988"/>
                        <a:pt x="255304" y="645542"/>
                        <a:pt x="394146" y="645542"/>
                      </a:cubicBezTo>
                      <a:cubicBezTo>
                        <a:pt x="532988" y="645542"/>
                        <a:pt x="645542" y="532988"/>
                        <a:pt x="645542" y="394146"/>
                      </a:cubicBezTo>
                      <a:cubicBezTo>
                        <a:pt x="645542" y="255304"/>
                        <a:pt x="532988" y="142750"/>
                        <a:pt x="394146" y="142750"/>
                      </a:cubicBezTo>
                      <a:close/>
                      <a:moveTo>
                        <a:pt x="394147" y="0"/>
                      </a:moveTo>
                      <a:cubicBezTo>
                        <a:pt x="611828" y="0"/>
                        <a:pt x="788294" y="176466"/>
                        <a:pt x="788294" y="394147"/>
                      </a:cubicBezTo>
                      <a:cubicBezTo>
                        <a:pt x="788294" y="611828"/>
                        <a:pt x="611828" y="788294"/>
                        <a:pt x="394147" y="788294"/>
                      </a:cubicBezTo>
                      <a:cubicBezTo>
                        <a:pt x="176466" y="788294"/>
                        <a:pt x="0" y="611828"/>
                        <a:pt x="0" y="394147"/>
                      </a:cubicBezTo>
                      <a:cubicBezTo>
                        <a:pt x="0" y="176466"/>
                        <a:pt x="176466" y="0"/>
                        <a:pt x="394147" y="0"/>
                      </a:cubicBez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3" name="直接连接符 32"/>
                <p:cNvCxnSpPr/>
                <p:nvPr/>
              </p:nvCxnSpPr>
              <p:spPr>
                <a:xfrm>
                  <a:off x="7891300" y="4205848"/>
                  <a:ext cx="0" cy="2016224"/>
                </a:xfrm>
                <a:prstGeom prst="line">
                  <a:avLst/>
                </a:prstGeom>
                <a:ln w="19050">
                  <a:solidFill>
                    <a:srgbClr val="92D050"/>
                  </a:solidFill>
                  <a:prstDash val="dash"/>
                </a:ln>
              </p:spPr>
              <p:style>
                <a:lnRef idx="1">
                  <a:schemeClr val="accent1"/>
                </a:lnRef>
                <a:fillRef idx="0">
                  <a:schemeClr val="accent1"/>
                </a:fillRef>
                <a:effectRef idx="0">
                  <a:schemeClr val="accent1"/>
                </a:effectRef>
                <a:fontRef idx="minor">
                  <a:schemeClr val="tx1"/>
                </a:fontRef>
              </p:style>
            </p:cxnSp>
          </p:grpSp>
          <p:sp>
            <p:nvSpPr>
              <p:cNvPr id="31" name="矩形 30"/>
              <p:cNvSpPr/>
              <p:nvPr/>
            </p:nvSpPr>
            <p:spPr>
              <a:xfrm>
                <a:off x="8541980" y="4221088"/>
                <a:ext cx="423291" cy="2062103"/>
              </a:xfrm>
              <a:prstGeom prst="rect">
                <a:avLst/>
              </a:prstGeom>
            </p:spPr>
            <p:txBody>
              <a:bodyPr wrap="square">
                <a:spAutoFit/>
              </a:bodyPr>
              <a:lstStyle/>
              <a:p>
                <a:pPr lvl="0"/>
                <a:r>
                  <a:rPr lang="zh-CN" altLang="en-US" sz="1600" dirty="0">
                    <a:solidFill>
                      <a:prstClr val="black"/>
                    </a:solidFill>
                    <a:latin typeface="微软雅黑" panose="020B0503020204020204" pitchFamily="34" charset="-122"/>
                    <a:ea typeface="微软雅黑" panose="020B0503020204020204" pitchFamily="34" charset="-122"/>
                  </a:rPr>
                  <a:t>点击此处添加内容</a:t>
                </a:r>
              </a:p>
            </p:txBody>
          </p:sp>
        </p:grpSp>
      </p:grpSp>
      <p:grpSp>
        <p:nvGrpSpPr>
          <p:cNvPr id="34" name="组合 33"/>
          <p:cNvGrpSpPr/>
          <p:nvPr/>
        </p:nvGrpSpPr>
        <p:grpSpPr>
          <a:xfrm>
            <a:off x="7107907" y="1905471"/>
            <a:ext cx="3587860" cy="4377720"/>
            <a:chOff x="7107907" y="1905471"/>
            <a:chExt cx="3587860" cy="4377720"/>
          </a:xfrm>
        </p:grpSpPr>
        <p:sp>
          <p:nvSpPr>
            <p:cNvPr id="35" name="Rectangle 9"/>
            <p:cNvSpPr>
              <a:spLocks noChangeArrowheads="1"/>
            </p:cNvSpPr>
            <p:nvPr/>
          </p:nvSpPr>
          <p:spPr bwMode="auto">
            <a:xfrm>
              <a:off x="7107907" y="1905471"/>
              <a:ext cx="238125" cy="1093788"/>
            </a:xfrm>
            <a:prstGeom prst="rect">
              <a:avLst/>
            </a:prstGeom>
            <a:solidFill>
              <a:srgbClr val="00B050"/>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36" name="组合 35"/>
            <p:cNvGrpSpPr/>
            <p:nvPr/>
          </p:nvGrpSpPr>
          <p:grpSpPr>
            <a:xfrm>
              <a:off x="10093957" y="4005064"/>
              <a:ext cx="601810" cy="2278127"/>
              <a:chOff x="10093957" y="4005064"/>
              <a:chExt cx="601810" cy="2278127"/>
            </a:xfrm>
          </p:grpSpPr>
          <p:grpSp>
            <p:nvGrpSpPr>
              <p:cNvPr id="37" name="组合 36"/>
              <p:cNvGrpSpPr/>
              <p:nvPr/>
            </p:nvGrpSpPr>
            <p:grpSpPr>
              <a:xfrm>
                <a:off x="10093957" y="4005064"/>
                <a:ext cx="216024" cy="2217008"/>
                <a:chOff x="9552384" y="4005064"/>
                <a:chExt cx="216024" cy="2217008"/>
              </a:xfrm>
            </p:grpSpPr>
            <p:sp>
              <p:nvSpPr>
                <p:cNvPr id="39" name="任意多边形 38"/>
                <p:cNvSpPr/>
                <p:nvPr/>
              </p:nvSpPr>
              <p:spPr>
                <a:xfrm>
                  <a:off x="9552384" y="4005064"/>
                  <a:ext cx="216024" cy="216024"/>
                </a:xfrm>
                <a:custGeom>
                  <a:avLst/>
                  <a:gdLst>
                    <a:gd name="connsiteX0" fmla="*/ 394146 w 788294"/>
                    <a:gd name="connsiteY0" fmla="*/ 142750 h 788294"/>
                    <a:gd name="connsiteX1" fmla="*/ 142750 w 788294"/>
                    <a:gd name="connsiteY1" fmla="*/ 394146 h 788294"/>
                    <a:gd name="connsiteX2" fmla="*/ 394146 w 788294"/>
                    <a:gd name="connsiteY2" fmla="*/ 645542 h 788294"/>
                    <a:gd name="connsiteX3" fmla="*/ 645542 w 788294"/>
                    <a:gd name="connsiteY3" fmla="*/ 394146 h 788294"/>
                    <a:gd name="connsiteX4" fmla="*/ 394146 w 788294"/>
                    <a:gd name="connsiteY4" fmla="*/ 142750 h 788294"/>
                    <a:gd name="connsiteX5" fmla="*/ 394147 w 788294"/>
                    <a:gd name="connsiteY5" fmla="*/ 0 h 788294"/>
                    <a:gd name="connsiteX6" fmla="*/ 788294 w 788294"/>
                    <a:gd name="connsiteY6" fmla="*/ 394147 h 788294"/>
                    <a:gd name="connsiteX7" fmla="*/ 394147 w 788294"/>
                    <a:gd name="connsiteY7" fmla="*/ 788294 h 788294"/>
                    <a:gd name="connsiteX8" fmla="*/ 0 w 788294"/>
                    <a:gd name="connsiteY8" fmla="*/ 394147 h 788294"/>
                    <a:gd name="connsiteX9" fmla="*/ 394147 w 788294"/>
                    <a:gd name="connsiteY9" fmla="*/ 0 h 788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8294" h="788294">
                      <a:moveTo>
                        <a:pt x="394146" y="142750"/>
                      </a:moveTo>
                      <a:cubicBezTo>
                        <a:pt x="255304" y="142750"/>
                        <a:pt x="142750" y="255304"/>
                        <a:pt x="142750" y="394146"/>
                      </a:cubicBezTo>
                      <a:cubicBezTo>
                        <a:pt x="142750" y="532988"/>
                        <a:pt x="255304" y="645542"/>
                        <a:pt x="394146" y="645542"/>
                      </a:cubicBezTo>
                      <a:cubicBezTo>
                        <a:pt x="532988" y="645542"/>
                        <a:pt x="645542" y="532988"/>
                        <a:pt x="645542" y="394146"/>
                      </a:cubicBezTo>
                      <a:cubicBezTo>
                        <a:pt x="645542" y="255304"/>
                        <a:pt x="532988" y="142750"/>
                        <a:pt x="394146" y="142750"/>
                      </a:cubicBezTo>
                      <a:close/>
                      <a:moveTo>
                        <a:pt x="394147" y="0"/>
                      </a:moveTo>
                      <a:cubicBezTo>
                        <a:pt x="611828" y="0"/>
                        <a:pt x="788294" y="176466"/>
                        <a:pt x="788294" y="394147"/>
                      </a:cubicBezTo>
                      <a:cubicBezTo>
                        <a:pt x="788294" y="611828"/>
                        <a:pt x="611828" y="788294"/>
                        <a:pt x="394147" y="788294"/>
                      </a:cubicBezTo>
                      <a:cubicBezTo>
                        <a:pt x="176466" y="788294"/>
                        <a:pt x="0" y="611828"/>
                        <a:pt x="0" y="394147"/>
                      </a:cubicBezTo>
                      <a:cubicBezTo>
                        <a:pt x="0" y="176466"/>
                        <a:pt x="176466" y="0"/>
                        <a:pt x="394147" y="0"/>
                      </a:cubicBez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0" name="直接连接符 39"/>
                <p:cNvCxnSpPr/>
                <p:nvPr/>
              </p:nvCxnSpPr>
              <p:spPr>
                <a:xfrm>
                  <a:off x="9652296" y="4205848"/>
                  <a:ext cx="0" cy="2016224"/>
                </a:xfrm>
                <a:prstGeom prst="line">
                  <a:avLst/>
                </a:prstGeom>
                <a:ln w="19050">
                  <a:solidFill>
                    <a:srgbClr val="00B050"/>
                  </a:solidFill>
                  <a:prstDash val="dash"/>
                </a:ln>
              </p:spPr>
              <p:style>
                <a:lnRef idx="1">
                  <a:schemeClr val="accent1"/>
                </a:lnRef>
                <a:fillRef idx="0">
                  <a:schemeClr val="accent1"/>
                </a:fillRef>
                <a:effectRef idx="0">
                  <a:schemeClr val="accent1"/>
                </a:effectRef>
                <a:fontRef idx="minor">
                  <a:schemeClr val="tx1"/>
                </a:fontRef>
              </p:style>
            </p:cxnSp>
          </p:grpSp>
          <p:sp>
            <p:nvSpPr>
              <p:cNvPr id="38" name="矩形 37"/>
              <p:cNvSpPr/>
              <p:nvPr/>
            </p:nvSpPr>
            <p:spPr>
              <a:xfrm>
                <a:off x="10272476" y="4221088"/>
                <a:ext cx="423291" cy="2062103"/>
              </a:xfrm>
              <a:prstGeom prst="rect">
                <a:avLst/>
              </a:prstGeom>
            </p:spPr>
            <p:txBody>
              <a:bodyPr wrap="square">
                <a:spAutoFit/>
              </a:bodyPr>
              <a:lstStyle/>
              <a:p>
                <a:pPr lvl="0"/>
                <a:r>
                  <a:rPr lang="zh-CN" altLang="en-US" sz="1600" dirty="0">
                    <a:solidFill>
                      <a:prstClr val="black"/>
                    </a:solidFill>
                    <a:latin typeface="微软雅黑" panose="020B0503020204020204" pitchFamily="34" charset="-122"/>
                    <a:ea typeface="微软雅黑" panose="020B0503020204020204" pitchFamily="34" charset="-122"/>
                  </a:rPr>
                  <a:t>点击此处添加内容</a:t>
                </a:r>
              </a:p>
            </p:txBody>
          </p:sp>
        </p:grpSp>
      </p:grpSp>
      <p:grpSp>
        <p:nvGrpSpPr>
          <p:cNvPr id="41" name="组合 40"/>
          <p:cNvGrpSpPr/>
          <p:nvPr/>
        </p:nvGrpSpPr>
        <p:grpSpPr>
          <a:xfrm>
            <a:off x="1271464" y="1905472"/>
            <a:ext cx="3752923" cy="4377719"/>
            <a:chOff x="1271464" y="1905472"/>
            <a:chExt cx="3752923" cy="4377719"/>
          </a:xfrm>
        </p:grpSpPr>
        <p:sp>
          <p:nvSpPr>
            <p:cNvPr id="42" name="Rectangle 5"/>
            <p:cNvSpPr>
              <a:spLocks noChangeArrowheads="1"/>
            </p:cNvSpPr>
            <p:nvPr/>
          </p:nvSpPr>
          <p:spPr bwMode="auto">
            <a:xfrm>
              <a:off x="4784674" y="1905472"/>
              <a:ext cx="239713" cy="1093788"/>
            </a:xfrm>
            <a:prstGeom prst="rect">
              <a:avLst/>
            </a:prstGeom>
            <a:solidFill>
              <a:srgbClr val="C64242"/>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43" name="组合 42"/>
            <p:cNvGrpSpPr/>
            <p:nvPr/>
          </p:nvGrpSpPr>
          <p:grpSpPr>
            <a:xfrm>
              <a:off x="1271464" y="4005064"/>
              <a:ext cx="639075" cy="2278127"/>
              <a:chOff x="1271464" y="4005064"/>
              <a:chExt cx="639075" cy="2278127"/>
            </a:xfrm>
          </p:grpSpPr>
          <p:grpSp>
            <p:nvGrpSpPr>
              <p:cNvPr id="44" name="组合 43"/>
              <p:cNvGrpSpPr/>
              <p:nvPr/>
            </p:nvGrpSpPr>
            <p:grpSpPr>
              <a:xfrm>
                <a:off x="1271464" y="4005064"/>
                <a:ext cx="216024" cy="2217008"/>
                <a:chOff x="729891" y="4005064"/>
                <a:chExt cx="216024" cy="2217008"/>
              </a:xfrm>
            </p:grpSpPr>
            <p:sp>
              <p:nvSpPr>
                <p:cNvPr id="46" name="任意多边形 45"/>
                <p:cNvSpPr/>
                <p:nvPr/>
              </p:nvSpPr>
              <p:spPr>
                <a:xfrm>
                  <a:off x="729891" y="4005064"/>
                  <a:ext cx="216024" cy="216024"/>
                </a:xfrm>
                <a:custGeom>
                  <a:avLst/>
                  <a:gdLst>
                    <a:gd name="connsiteX0" fmla="*/ 394146 w 788294"/>
                    <a:gd name="connsiteY0" fmla="*/ 142750 h 788294"/>
                    <a:gd name="connsiteX1" fmla="*/ 142750 w 788294"/>
                    <a:gd name="connsiteY1" fmla="*/ 394146 h 788294"/>
                    <a:gd name="connsiteX2" fmla="*/ 394146 w 788294"/>
                    <a:gd name="connsiteY2" fmla="*/ 645542 h 788294"/>
                    <a:gd name="connsiteX3" fmla="*/ 645542 w 788294"/>
                    <a:gd name="connsiteY3" fmla="*/ 394146 h 788294"/>
                    <a:gd name="connsiteX4" fmla="*/ 394146 w 788294"/>
                    <a:gd name="connsiteY4" fmla="*/ 142750 h 788294"/>
                    <a:gd name="connsiteX5" fmla="*/ 394147 w 788294"/>
                    <a:gd name="connsiteY5" fmla="*/ 0 h 788294"/>
                    <a:gd name="connsiteX6" fmla="*/ 788294 w 788294"/>
                    <a:gd name="connsiteY6" fmla="*/ 394147 h 788294"/>
                    <a:gd name="connsiteX7" fmla="*/ 394147 w 788294"/>
                    <a:gd name="connsiteY7" fmla="*/ 788294 h 788294"/>
                    <a:gd name="connsiteX8" fmla="*/ 0 w 788294"/>
                    <a:gd name="connsiteY8" fmla="*/ 394147 h 788294"/>
                    <a:gd name="connsiteX9" fmla="*/ 394147 w 788294"/>
                    <a:gd name="connsiteY9" fmla="*/ 0 h 788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8294" h="788294">
                      <a:moveTo>
                        <a:pt x="394146" y="142750"/>
                      </a:moveTo>
                      <a:cubicBezTo>
                        <a:pt x="255304" y="142750"/>
                        <a:pt x="142750" y="255304"/>
                        <a:pt x="142750" y="394146"/>
                      </a:cubicBezTo>
                      <a:cubicBezTo>
                        <a:pt x="142750" y="532988"/>
                        <a:pt x="255304" y="645542"/>
                        <a:pt x="394146" y="645542"/>
                      </a:cubicBezTo>
                      <a:cubicBezTo>
                        <a:pt x="532988" y="645542"/>
                        <a:pt x="645542" y="532988"/>
                        <a:pt x="645542" y="394146"/>
                      </a:cubicBezTo>
                      <a:cubicBezTo>
                        <a:pt x="645542" y="255304"/>
                        <a:pt x="532988" y="142750"/>
                        <a:pt x="394146" y="142750"/>
                      </a:cubicBezTo>
                      <a:close/>
                      <a:moveTo>
                        <a:pt x="394147" y="0"/>
                      </a:moveTo>
                      <a:cubicBezTo>
                        <a:pt x="611828" y="0"/>
                        <a:pt x="788294" y="176466"/>
                        <a:pt x="788294" y="394147"/>
                      </a:cubicBezTo>
                      <a:cubicBezTo>
                        <a:pt x="788294" y="611828"/>
                        <a:pt x="611828" y="788294"/>
                        <a:pt x="394147" y="788294"/>
                      </a:cubicBezTo>
                      <a:cubicBezTo>
                        <a:pt x="176466" y="788294"/>
                        <a:pt x="0" y="611828"/>
                        <a:pt x="0" y="394147"/>
                      </a:cubicBezTo>
                      <a:cubicBezTo>
                        <a:pt x="0" y="176466"/>
                        <a:pt x="176466" y="0"/>
                        <a:pt x="394147" y="0"/>
                      </a:cubicBezTo>
                      <a:close/>
                    </a:path>
                  </a:pathLst>
                </a:custGeom>
                <a:solidFill>
                  <a:srgbClr val="B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7" name="直接连接符 46"/>
                <p:cNvCxnSpPr/>
                <p:nvPr/>
              </p:nvCxnSpPr>
              <p:spPr>
                <a:xfrm>
                  <a:off x="837903" y="4205848"/>
                  <a:ext cx="0" cy="2016224"/>
                </a:xfrm>
                <a:prstGeom prst="line">
                  <a:avLst/>
                </a:prstGeom>
                <a:ln w="19050">
                  <a:solidFill>
                    <a:srgbClr val="BC0000"/>
                  </a:solidFill>
                  <a:prstDash val="dash"/>
                </a:ln>
              </p:spPr>
              <p:style>
                <a:lnRef idx="1">
                  <a:schemeClr val="accent1"/>
                </a:lnRef>
                <a:fillRef idx="0">
                  <a:schemeClr val="accent1"/>
                </a:fillRef>
                <a:effectRef idx="0">
                  <a:schemeClr val="accent1"/>
                </a:effectRef>
                <a:fontRef idx="minor">
                  <a:schemeClr val="tx1"/>
                </a:fontRef>
              </p:style>
            </p:cxnSp>
          </p:grpSp>
          <p:sp>
            <p:nvSpPr>
              <p:cNvPr id="45" name="矩形 44"/>
              <p:cNvSpPr/>
              <p:nvPr/>
            </p:nvSpPr>
            <p:spPr>
              <a:xfrm>
                <a:off x="1487248" y="4221088"/>
                <a:ext cx="423291" cy="2062103"/>
              </a:xfrm>
              <a:prstGeom prst="rect">
                <a:avLst/>
              </a:prstGeom>
            </p:spPr>
            <p:txBody>
              <a:bodyPr wrap="square">
                <a:spAutoFit/>
              </a:bodyPr>
              <a:lstStyle/>
              <a:p>
                <a:pPr lvl="0"/>
                <a:r>
                  <a:rPr lang="zh-CN" altLang="en-US" sz="1600" dirty="0">
                    <a:solidFill>
                      <a:prstClr val="black"/>
                    </a:solidFill>
                    <a:latin typeface="微软雅黑" panose="020B0503020204020204" pitchFamily="34" charset="-122"/>
                    <a:ea typeface="微软雅黑" panose="020B0503020204020204" pitchFamily="34" charset="-122"/>
                  </a:rPr>
                  <a:t>点击此处添加内容</a:t>
                </a:r>
              </a:p>
            </p:txBody>
          </p:sp>
        </p:grpSp>
      </p:grpSp>
    </p:spTree>
    <p:extLst>
      <p:ext uri="{BB962C8B-B14F-4D97-AF65-F5344CB8AC3E}">
        <p14:creationId xmlns:p14="http://schemas.microsoft.com/office/powerpoint/2010/main" val="2348367286"/>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1"/>
                                        </p:tgtEl>
                                        <p:attrNameLst>
                                          <p:attrName>style.visibility</p:attrName>
                                        </p:attrNameLst>
                                      </p:cBhvr>
                                      <p:to>
                                        <p:strVal val="visible"/>
                                      </p:to>
                                    </p:set>
                                    <p:animEffect transition="in" filter="fade">
                                      <p:cBhvr>
                                        <p:cTn id="15" dur="500"/>
                                        <p:tgtEl>
                                          <p:spTgt spid="41"/>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fade">
                                      <p:cBhvr>
                                        <p:cTn id="31" dur="500"/>
                                        <p:tgtEl>
                                          <p:spTgt spid="27"/>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fade">
                                      <p:cBhvr>
                                        <p:cTn id="35"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矩形 3"/>
          <p:cNvSpPr>
            <a:spLocks noChangeArrowheads="1"/>
          </p:cNvSpPr>
          <p:nvPr/>
        </p:nvSpPr>
        <p:spPr bwMode="auto">
          <a:xfrm>
            <a:off x="668867" y="313151"/>
            <a:ext cx="233910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buFont typeface="Arial" panose="020B0604020202020204" pitchFamily="34" charset="0"/>
              <a:buNone/>
            </a:pPr>
            <a:r>
              <a:rPr lang="zh-CN" altLang="en-US" sz="2400" dirty="0">
                <a:latin typeface="Impact" panose="020B0806030902050204" pitchFamily="34" charset="0"/>
                <a:sym typeface="Impact" panose="020B0806030902050204" pitchFamily="34" charset="0"/>
              </a:rPr>
              <a:t>请在此添加标题</a:t>
            </a:r>
          </a:p>
        </p:txBody>
      </p:sp>
      <p:grpSp>
        <p:nvGrpSpPr>
          <p:cNvPr id="2" name="组合 1"/>
          <p:cNvGrpSpPr/>
          <p:nvPr/>
        </p:nvGrpSpPr>
        <p:grpSpPr>
          <a:xfrm>
            <a:off x="1973676" y="2090831"/>
            <a:ext cx="1966913" cy="1966913"/>
            <a:chOff x="1973676" y="2090831"/>
            <a:chExt cx="1966913" cy="1966913"/>
          </a:xfrm>
        </p:grpSpPr>
        <p:grpSp>
          <p:nvGrpSpPr>
            <p:cNvPr id="5" name="Group 5"/>
            <p:cNvGrpSpPr>
              <a:grpSpLocks/>
            </p:cNvGrpSpPr>
            <p:nvPr/>
          </p:nvGrpSpPr>
          <p:grpSpPr bwMode="auto">
            <a:xfrm>
              <a:off x="1973676" y="2090831"/>
              <a:ext cx="1966913" cy="1966913"/>
              <a:chOff x="0" y="0"/>
              <a:chExt cx="1967106" cy="1967106"/>
            </a:xfrm>
          </p:grpSpPr>
          <p:sp>
            <p:nvSpPr>
              <p:cNvPr id="6" name="椭圆 45"/>
              <p:cNvSpPr>
                <a:spLocks noChangeArrowheads="1"/>
              </p:cNvSpPr>
              <p:nvPr/>
            </p:nvSpPr>
            <p:spPr bwMode="auto">
              <a:xfrm>
                <a:off x="0" y="0"/>
                <a:ext cx="1967106" cy="1967106"/>
              </a:xfrm>
              <a:prstGeom prst="ellipse">
                <a:avLst/>
              </a:prstGeom>
              <a:solidFill>
                <a:srgbClr val="C0C0C0"/>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a:endParaRPr lang="zh-CN" altLang="zh-CN">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椭圆 47"/>
              <p:cNvSpPr>
                <a:spLocks noChangeArrowheads="1"/>
              </p:cNvSpPr>
              <p:nvPr/>
            </p:nvSpPr>
            <p:spPr bwMode="auto">
              <a:xfrm>
                <a:off x="65385" y="65385"/>
                <a:ext cx="1836336" cy="1836336"/>
              </a:xfrm>
              <a:prstGeom prst="ellipse">
                <a:avLst/>
              </a:prstGeom>
              <a:solidFill>
                <a:srgbClr val="FFC000"/>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a:endParaRPr lang="zh-CN" altLang="zh-CN">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8" name="文本框 44"/>
            <p:cNvSpPr>
              <a:spLocks noChangeArrowheads="1"/>
            </p:cNvSpPr>
            <p:nvPr/>
          </p:nvSpPr>
          <p:spPr bwMode="auto">
            <a:xfrm>
              <a:off x="2310226" y="2608356"/>
              <a:ext cx="1314450"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5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63</a:t>
              </a:r>
              <a:r>
                <a:rPr lang="en-US" altLang="zh-CN" sz="28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a:t>
              </a:r>
              <a:endParaRPr lang="zh-CN" altLang="en-US" sz="28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2" name="组合 31"/>
          <p:cNvGrpSpPr/>
          <p:nvPr/>
        </p:nvGrpSpPr>
        <p:grpSpPr>
          <a:xfrm>
            <a:off x="4945063" y="2090831"/>
            <a:ext cx="1966912" cy="1966913"/>
            <a:chOff x="4945063" y="2090831"/>
            <a:chExt cx="1966912" cy="1966913"/>
          </a:xfrm>
        </p:grpSpPr>
        <p:grpSp>
          <p:nvGrpSpPr>
            <p:cNvPr id="12" name="Group 13"/>
            <p:cNvGrpSpPr>
              <a:grpSpLocks/>
            </p:cNvGrpSpPr>
            <p:nvPr/>
          </p:nvGrpSpPr>
          <p:grpSpPr bwMode="auto">
            <a:xfrm>
              <a:off x="4945063" y="2090831"/>
              <a:ext cx="1966912" cy="1966913"/>
              <a:chOff x="0" y="0"/>
              <a:chExt cx="1967106" cy="1967106"/>
            </a:xfrm>
          </p:grpSpPr>
          <p:sp>
            <p:nvSpPr>
              <p:cNvPr id="13" name="椭圆 61"/>
              <p:cNvSpPr>
                <a:spLocks noChangeArrowheads="1"/>
              </p:cNvSpPr>
              <p:nvPr/>
            </p:nvSpPr>
            <p:spPr bwMode="auto">
              <a:xfrm>
                <a:off x="0" y="0"/>
                <a:ext cx="1967106" cy="1967106"/>
              </a:xfrm>
              <a:prstGeom prst="ellipse">
                <a:avLst/>
              </a:prstGeom>
              <a:solidFill>
                <a:srgbClr val="C0C0C0"/>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a:endParaRPr lang="zh-CN" altLang="zh-CN">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椭圆 87"/>
              <p:cNvSpPr>
                <a:spLocks noChangeArrowheads="1"/>
              </p:cNvSpPr>
              <p:nvPr/>
            </p:nvSpPr>
            <p:spPr bwMode="auto">
              <a:xfrm>
                <a:off x="65385" y="65385"/>
                <a:ext cx="1836336" cy="1836336"/>
              </a:xfrm>
              <a:prstGeom prst="ellipse">
                <a:avLst/>
              </a:prstGeom>
              <a:solidFill>
                <a:srgbClr val="C00000"/>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a:endParaRPr lang="zh-CN" altLang="zh-CN">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5" name="文本框 88"/>
            <p:cNvSpPr>
              <a:spLocks noChangeArrowheads="1"/>
            </p:cNvSpPr>
            <p:nvPr/>
          </p:nvSpPr>
          <p:spPr bwMode="auto">
            <a:xfrm>
              <a:off x="5280025" y="2608356"/>
              <a:ext cx="1316038"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5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45</a:t>
              </a:r>
              <a:r>
                <a:rPr lang="en-US" altLang="zh-CN" sz="28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a:t>
              </a:r>
              <a:endParaRPr lang="zh-CN" altLang="en-US" sz="28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6" name="Group 18"/>
          <p:cNvGrpSpPr>
            <a:grpSpLocks/>
          </p:cNvGrpSpPr>
          <p:nvPr/>
        </p:nvGrpSpPr>
        <p:grpSpPr bwMode="auto">
          <a:xfrm>
            <a:off x="4842979" y="4294448"/>
            <a:ext cx="2324100" cy="1077219"/>
            <a:chOff x="0" y="0"/>
            <a:chExt cx="2324072" cy="1077358"/>
          </a:xfrm>
        </p:grpSpPr>
        <p:sp>
          <p:nvSpPr>
            <p:cNvPr id="17" name="矩形 90"/>
            <p:cNvSpPr>
              <a:spLocks noChangeArrowheads="1"/>
            </p:cNvSpPr>
            <p:nvPr/>
          </p:nvSpPr>
          <p:spPr bwMode="auto">
            <a:xfrm>
              <a:off x="0" y="0"/>
              <a:ext cx="2324071" cy="369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b="1" dirty="0">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dirty="0"/>
            </a:p>
          </p:txBody>
        </p:sp>
        <p:sp>
          <p:nvSpPr>
            <p:cNvPr id="18" name="矩形 91"/>
            <p:cNvSpPr>
              <a:spLocks noChangeArrowheads="1"/>
            </p:cNvSpPr>
            <p:nvPr/>
          </p:nvSpPr>
          <p:spPr bwMode="auto">
            <a:xfrm>
              <a:off x="0" y="369380"/>
              <a:ext cx="2324072" cy="707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ts val="1600"/>
                </a:lnSpc>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添加文字</a:t>
              </a:r>
              <a:r>
                <a:rPr lang="zh-CN" altLang="en-US" sz="1400" dirty="0" smtClean="0">
                  <a:latin typeface="微软雅黑" panose="020B0503020204020204" pitchFamily="34" charset="-122"/>
                  <a:ea typeface="微软雅黑" panose="020B0503020204020204" pitchFamily="34" charset="-122"/>
                  <a:sym typeface="微软雅黑" panose="020B0503020204020204" pitchFamily="34" charset="-122"/>
                </a:rPr>
                <a:t>内容添加</a:t>
              </a: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文字内容</a:t>
              </a:r>
            </a:p>
            <a:p>
              <a:pPr algn="ctr">
                <a:lnSpc>
                  <a:spcPts val="1600"/>
                </a:lnSpc>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添加文字</a:t>
              </a:r>
              <a:r>
                <a:rPr lang="zh-CN" altLang="en-US" sz="1400" dirty="0" smtClean="0">
                  <a:latin typeface="微软雅黑" panose="020B0503020204020204" pitchFamily="34" charset="-122"/>
                  <a:ea typeface="微软雅黑" panose="020B0503020204020204" pitchFamily="34" charset="-122"/>
                  <a:sym typeface="微软雅黑" panose="020B0503020204020204" pitchFamily="34" charset="-122"/>
                </a:rPr>
                <a:t>内容添加</a:t>
              </a: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文字内容</a:t>
              </a:r>
            </a:p>
            <a:p>
              <a:pPr algn="ctr">
                <a:lnSpc>
                  <a:spcPts val="1600"/>
                </a:lnSpc>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添加文字</a:t>
              </a:r>
              <a:r>
                <a:rPr lang="zh-CN" altLang="en-US" sz="1400" dirty="0" smtClean="0">
                  <a:latin typeface="微软雅黑" panose="020B0503020204020204" pitchFamily="34" charset="-122"/>
                  <a:ea typeface="微软雅黑" panose="020B0503020204020204" pitchFamily="34" charset="-122"/>
                  <a:sym typeface="微软雅黑" panose="020B0503020204020204" pitchFamily="34" charset="-122"/>
                </a:rPr>
                <a:t>内容添加</a:t>
              </a: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文字内容</a:t>
              </a:r>
            </a:p>
          </p:txBody>
        </p:sp>
      </p:grpSp>
      <p:grpSp>
        <p:nvGrpSpPr>
          <p:cNvPr id="33" name="组合 32"/>
          <p:cNvGrpSpPr/>
          <p:nvPr/>
        </p:nvGrpSpPr>
        <p:grpSpPr>
          <a:xfrm>
            <a:off x="8095043" y="2090831"/>
            <a:ext cx="1966913" cy="1966913"/>
            <a:chOff x="8095043" y="2090831"/>
            <a:chExt cx="1966913" cy="1966913"/>
          </a:xfrm>
        </p:grpSpPr>
        <p:grpSp>
          <p:nvGrpSpPr>
            <p:cNvPr id="19" name="Group 21"/>
            <p:cNvGrpSpPr>
              <a:grpSpLocks/>
            </p:cNvGrpSpPr>
            <p:nvPr/>
          </p:nvGrpSpPr>
          <p:grpSpPr bwMode="auto">
            <a:xfrm>
              <a:off x="8095043" y="2090831"/>
              <a:ext cx="1966913" cy="1966913"/>
              <a:chOff x="0" y="0"/>
              <a:chExt cx="1967106" cy="1967106"/>
            </a:xfrm>
          </p:grpSpPr>
          <p:sp>
            <p:nvSpPr>
              <p:cNvPr id="20" name="椭圆 93"/>
              <p:cNvSpPr>
                <a:spLocks noChangeArrowheads="1"/>
              </p:cNvSpPr>
              <p:nvPr/>
            </p:nvSpPr>
            <p:spPr bwMode="auto">
              <a:xfrm>
                <a:off x="0" y="0"/>
                <a:ext cx="1967106" cy="1967106"/>
              </a:xfrm>
              <a:prstGeom prst="ellipse">
                <a:avLst/>
              </a:prstGeom>
              <a:solidFill>
                <a:srgbClr val="C0C0C0"/>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a:endParaRPr lang="zh-CN" altLang="zh-CN">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椭圆 95"/>
              <p:cNvSpPr>
                <a:spLocks noChangeArrowheads="1"/>
              </p:cNvSpPr>
              <p:nvPr/>
            </p:nvSpPr>
            <p:spPr bwMode="auto">
              <a:xfrm>
                <a:off x="65385" y="65385"/>
                <a:ext cx="1836336" cy="1836336"/>
              </a:xfrm>
              <a:prstGeom prst="ellipse">
                <a:avLst/>
              </a:prstGeom>
              <a:solidFill>
                <a:srgbClr val="FFC000"/>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a:endParaRPr lang="zh-CN" altLang="zh-CN">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2" name="文本框 96"/>
            <p:cNvSpPr>
              <a:spLocks noChangeArrowheads="1"/>
            </p:cNvSpPr>
            <p:nvPr/>
          </p:nvSpPr>
          <p:spPr bwMode="auto">
            <a:xfrm>
              <a:off x="8431593" y="2608356"/>
              <a:ext cx="1314450"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5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58</a:t>
              </a:r>
              <a:r>
                <a:rPr lang="en-US" altLang="zh-CN" sz="28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a:t>
              </a:r>
              <a:endParaRPr lang="zh-CN" altLang="en-US" sz="28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6" name="Group 18"/>
          <p:cNvGrpSpPr>
            <a:grpSpLocks/>
          </p:cNvGrpSpPr>
          <p:nvPr/>
        </p:nvGrpSpPr>
        <p:grpSpPr bwMode="auto">
          <a:xfrm>
            <a:off x="8006301" y="4272056"/>
            <a:ext cx="2324100" cy="1077219"/>
            <a:chOff x="0" y="0"/>
            <a:chExt cx="2324072" cy="1077358"/>
          </a:xfrm>
        </p:grpSpPr>
        <p:sp>
          <p:nvSpPr>
            <p:cNvPr id="27" name="矩形 90"/>
            <p:cNvSpPr>
              <a:spLocks noChangeArrowheads="1"/>
            </p:cNvSpPr>
            <p:nvPr/>
          </p:nvSpPr>
          <p:spPr bwMode="auto">
            <a:xfrm>
              <a:off x="0" y="0"/>
              <a:ext cx="2324071" cy="369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b="1" dirty="0">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dirty="0"/>
            </a:p>
          </p:txBody>
        </p:sp>
        <p:sp>
          <p:nvSpPr>
            <p:cNvPr id="28" name="矩形 91"/>
            <p:cNvSpPr>
              <a:spLocks noChangeArrowheads="1"/>
            </p:cNvSpPr>
            <p:nvPr/>
          </p:nvSpPr>
          <p:spPr bwMode="auto">
            <a:xfrm>
              <a:off x="0" y="369380"/>
              <a:ext cx="2324072" cy="707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ts val="1600"/>
                </a:lnSpc>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添加文字</a:t>
              </a:r>
              <a:r>
                <a:rPr lang="zh-CN" altLang="en-US" sz="1400" dirty="0" smtClean="0">
                  <a:latin typeface="微软雅黑" panose="020B0503020204020204" pitchFamily="34" charset="-122"/>
                  <a:ea typeface="微软雅黑" panose="020B0503020204020204" pitchFamily="34" charset="-122"/>
                  <a:sym typeface="微软雅黑" panose="020B0503020204020204" pitchFamily="34" charset="-122"/>
                </a:rPr>
                <a:t>内容添加</a:t>
              </a: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文字内容</a:t>
              </a:r>
            </a:p>
            <a:p>
              <a:pPr algn="ctr">
                <a:lnSpc>
                  <a:spcPts val="1600"/>
                </a:lnSpc>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添加文字</a:t>
              </a:r>
              <a:r>
                <a:rPr lang="zh-CN" altLang="en-US" sz="1400" dirty="0" smtClean="0">
                  <a:latin typeface="微软雅黑" panose="020B0503020204020204" pitchFamily="34" charset="-122"/>
                  <a:ea typeface="微软雅黑" panose="020B0503020204020204" pitchFamily="34" charset="-122"/>
                  <a:sym typeface="微软雅黑" panose="020B0503020204020204" pitchFamily="34" charset="-122"/>
                </a:rPr>
                <a:t>内容添加</a:t>
              </a: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文字内容</a:t>
              </a:r>
            </a:p>
            <a:p>
              <a:pPr algn="ctr">
                <a:lnSpc>
                  <a:spcPts val="1600"/>
                </a:lnSpc>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添加文字</a:t>
              </a:r>
              <a:r>
                <a:rPr lang="zh-CN" altLang="en-US" sz="1400" dirty="0" smtClean="0">
                  <a:latin typeface="微软雅黑" panose="020B0503020204020204" pitchFamily="34" charset="-122"/>
                  <a:ea typeface="微软雅黑" panose="020B0503020204020204" pitchFamily="34" charset="-122"/>
                  <a:sym typeface="微软雅黑" panose="020B0503020204020204" pitchFamily="34" charset="-122"/>
                </a:rPr>
                <a:t>内容添加</a:t>
              </a: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文字内容</a:t>
              </a:r>
            </a:p>
          </p:txBody>
        </p:sp>
      </p:grpSp>
      <p:grpSp>
        <p:nvGrpSpPr>
          <p:cNvPr id="29" name="Group 18"/>
          <p:cNvGrpSpPr>
            <a:grpSpLocks/>
          </p:cNvGrpSpPr>
          <p:nvPr/>
        </p:nvGrpSpPr>
        <p:grpSpPr bwMode="auto">
          <a:xfrm>
            <a:off x="1658874" y="4272056"/>
            <a:ext cx="2324100" cy="1077219"/>
            <a:chOff x="0" y="0"/>
            <a:chExt cx="2324072" cy="1077358"/>
          </a:xfrm>
        </p:grpSpPr>
        <p:sp>
          <p:nvSpPr>
            <p:cNvPr id="30" name="矩形 90"/>
            <p:cNvSpPr>
              <a:spLocks noChangeArrowheads="1"/>
            </p:cNvSpPr>
            <p:nvPr/>
          </p:nvSpPr>
          <p:spPr bwMode="auto">
            <a:xfrm>
              <a:off x="0" y="0"/>
              <a:ext cx="2324071" cy="369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b="1" dirty="0">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dirty="0"/>
            </a:p>
          </p:txBody>
        </p:sp>
        <p:sp>
          <p:nvSpPr>
            <p:cNvPr id="31" name="矩形 91"/>
            <p:cNvSpPr>
              <a:spLocks noChangeArrowheads="1"/>
            </p:cNvSpPr>
            <p:nvPr/>
          </p:nvSpPr>
          <p:spPr bwMode="auto">
            <a:xfrm>
              <a:off x="0" y="369380"/>
              <a:ext cx="2324072" cy="707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ts val="1600"/>
                </a:lnSpc>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添加文字</a:t>
              </a:r>
              <a:r>
                <a:rPr lang="zh-CN" altLang="en-US" sz="1400" dirty="0" smtClean="0">
                  <a:latin typeface="微软雅黑" panose="020B0503020204020204" pitchFamily="34" charset="-122"/>
                  <a:ea typeface="微软雅黑" panose="020B0503020204020204" pitchFamily="34" charset="-122"/>
                  <a:sym typeface="微软雅黑" panose="020B0503020204020204" pitchFamily="34" charset="-122"/>
                </a:rPr>
                <a:t>内容添加</a:t>
              </a: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文字内容</a:t>
              </a:r>
            </a:p>
            <a:p>
              <a:pPr algn="ctr">
                <a:lnSpc>
                  <a:spcPts val="1600"/>
                </a:lnSpc>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添加文字</a:t>
              </a:r>
              <a:r>
                <a:rPr lang="zh-CN" altLang="en-US" sz="1400" dirty="0" smtClean="0">
                  <a:latin typeface="微软雅黑" panose="020B0503020204020204" pitchFamily="34" charset="-122"/>
                  <a:ea typeface="微软雅黑" panose="020B0503020204020204" pitchFamily="34" charset="-122"/>
                  <a:sym typeface="微软雅黑" panose="020B0503020204020204" pitchFamily="34" charset="-122"/>
                </a:rPr>
                <a:t>内容添加</a:t>
              </a: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文字内容</a:t>
              </a:r>
            </a:p>
            <a:p>
              <a:pPr algn="ctr">
                <a:lnSpc>
                  <a:spcPts val="1600"/>
                </a:lnSpc>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添加文字</a:t>
              </a:r>
              <a:r>
                <a:rPr lang="zh-CN" altLang="en-US" sz="1400" dirty="0" smtClean="0">
                  <a:latin typeface="微软雅黑" panose="020B0503020204020204" pitchFamily="34" charset="-122"/>
                  <a:ea typeface="微软雅黑" panose="020B0503020204020204" pitchFamily="34" charset="-122"/>
                  <a:sym typeface="微软雅黑" panose="020B0503020204020204" pitchFamily="34" charset="-122"/>
                </a:rPr>
                <a:t>内容添加</a:t>
              </a: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文字内容</a:t>
              </a:r>
            </a:p>
          </p:txBody>
        </p:sp>
      </p:grpSp>
    </p:spTree>
    <p:extLst>
      <p:ext uri="{BB962C8B-B14F-4D97-AF65-F5344CB8AC3E}">
        <p14:creationId xmlns:p14="http://schemas.microsoft.com/office/powerpoint/2010/main" val="2297981183"/>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arn(inVertical)">
                                      <p:cBhvr>
                                        <p:cTn id="11" dur="500"/>
                                        <p:tgtEl>
                                          <p:spTgt spid="2"/>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barn(inVertical)">
                                      <p:cBhvr>
                                        <p:cTn id="15" dur="500"/>
                                        <p:tgtEl>
                                          <p:spTgt spid="32"/>
                                        </p:tgtEl>
                                      </p:cBhvr>
                                    </p:animEffect>
                                  </p:childTnLst>
                                </p:cTn>
                              </p:par>
                            </p:childTnLst>
                          </p:cTn>
                        </p:par>
                        <p:par>
                          <p:cTn id="16" fill="hold">
                            <p:stCondLst>
                              <p:cond delay="1500"/>
                            </p:stCondLst>
                            <p:childTnLst>
                              <p:par>
                                <p:cTn id="17" presetID="16" presetClass="entr" presetSubtype="21" fill="hold"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barn(inVertical)">
                                      <p:cBhvr>
                                        <p:cTn id="19" dur="500"/>
                                        <p:tgtEl>
                                          <p:spTgt spid="33"/>
                                        </p:tgtEl>
                                      </p:cBhvr>
                                    </p:animEffect>
                                  </p:childTnLst>
                                </p:cTn>
                              </p:par>
                            </p:childTnLst>
                          </p:cTn>
                        </p:par>
                        <p:par>
                          <p:cTn id="20" fill="hold">
                            <p:stCondLst>
                              <p:cond delay="2000"/>
                            </p:stCondLst>
                            <p:childTnLst>
                              <p:par>
                                <p:cTn id="21" presetID="14" presetClass="entr" presetSubtype="10" fill="hold" nodeType="after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randombar(horizontal)">
                                      <p:cBhvr>
                                        <p:cTn id="23" dur="500"/>
                                        <p:tgtEl>
                                          <p:spTgt spid="29"/>
                                        </p:tgtEl>
                                      </p:cBhvr>
                                    </p:animEffect>
                                  </p:childTnLst>
                                </p:cTn>
                              </p:par>
                            </p:childTnLst>
                          </p:cTn>
                        </p:par>
                        <p:par>
                          <p:cTn id="24" fill="hold">
                            <p:stCondLst>
                              <p:cond delay="2500"/>
                            </p:stCondLst>
                            <p:childTnLst>
                              <p:par>
                                <p:cTn id="25" presetID="14" presetClass="entr" presetSubtype="10" fill="hold"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randombar(horizontal)">
                                      <p:cBhvr>
                                        <p:cTn id="27" dur="500"/>
                                        <p:tgtEl>
                                          <p:spTgt spid="16"/>
                                        </p:tgtEl>
                                      </p:cBhvr>
                                    </p:animEffect>
                                  </p:childTnLst>
                                </p:cTn>
                              </p:par>
                            </p:childTnLst>
                          </p:cTn>
                        </p:par>
                        <p:par>
                          <p:cTn id="28" fill="hold">
                            <p:stCondLst>
                              <p:cond delay="3000"/>
                            </p:stCondLst>
                            <p:childTnLst>
                              <p:par>
                                <p:cTn id="29" presetID="14" presetClass="entr" presetSubtype="10" fill="hold" nodeType="after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randombar(horizontal)">
                                      <p:cBhvr>
                                        <p:cTn id="3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364" name="Group 4"/>
          <p:cNvGrpSpPr>
            <a:grpSpLocks/>
          </p:cNvGrpSpPr>
          <p:nvPr/>
        </p:nvGrpSpPr>
        <p:grpSpPr bwMode="auto">
          <a:xfrm>
            <a:off x="889000" y="1452033"/>
            <a:ext cx="1921933" cy="5145618"/>
            <a:chOff x="0" y="0"/>
            <a:chExt cx="1440001" cy="3858614"/>
          </a:xfrm>
        </p:grpSpPr>
        <p:sp>
          <p:nvSpPr>
            <p:cNvPr id="15365" name="矩形 102"/>
            <p:cNvSpPr>
              <a:spLocks noChangeArrowheads="1"/>
            </p:cNvSpPr>
            <p:nvPr/>
          </p:nvSpPr>
          <p:spPr bwMode="auto">
            <a:xfrm>
              <a:off x="1" y="234020"/>
              <a:ext cx="1440000" cy="3624594"/>
            </a:xfrm>
            <a:prstGeom prst="rect">
              <a:avLst/>
            </a:prstGeom>
            <a:solidFill>
              <a:srgbClr val="C00000"/>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fontAlgn="base">
                <a:spcBef>
                  <a:spcPct val="0"/>
                </a:spcBef>
                <a:spcAft>
                  <a:spcPct val="0"/>
                </a:spcAft>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15366" name="矩形 98"/>
            <p:cNvSpPr>
              <a:spLocks noChangeArrowheads="1"/>
            </p:cNvSpPr>
            <p:nvPr/>
          </p:nvSpPr>
          <p:spPr bwMode="auto">
            <a:xfrm>
              <a:off x="1" y="126020"/>
              <a:ext cx="1440000" cy="108000"/>
            </a:xfrm>
            <a:prstGeom prst="rect">
              <a:avLst/>
            </a:prstGeom>
            <a:solidFill>
              <a:srgbClr val="282828"/>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fontAlgn="base">
                <a:spcBef>
                  <a:spcPct val="0"/>
                </a:spcBef>
                <a:spcAft>
                  <a:spcPct val="0"/>
                </a:spcAft>
                <a:buFont typeface="Arial" panose="020B0604020202020204" pitchFamily="34" charset="0"/>
                <a:buNone/>
              </a:pPr>
              <a:endParaRPr lang="zh-CN" altLang="zh-CN" sz="2400">
                <a:solidFill>
                  <a:srgbClr val="FFFFFF"/>
                </a:solidFill>
                <a:sym typeface="微软雅黑" panose="020B0503020204020204" pitchFamily="34" charset="-122"/>
              </a:endParaRPr>
            </a:p>
          </p:txBody>
        </p:sp>
        <p:grpSp>
          <p:nvGrpSpPr>
            <p:cNvPr id="15367" name="Group 7"/>
            <p:cNvGrpSpPr>
              <a:grpSpLocks/>
            </p:cNvGrpSpPr>
            <p:nvPr/>
          </p:nvGrpSpPr>
          <p:grpSpPr bwMode="auto">
            <a:xfrm>
              <a:off x="539981" y="0"/>
              <a:ext cx="360040" cy="360040"/>
              <a:chOff x="0" y="0"/>
              <a:chExt cx="360040" cy="360040"/>
            </a:xfrm>
          </p:grpSpPr>
          <p:sp>
            <p:nvSpPr>
              <p:cNvPr id="15368" name="椭圆 3"/>
              <p:cNvSpPr>
                <a:spLocks noChangeArrowheads="1"/>
              </p:cNvSpPr>
              <p:nvPr/>
            </p:nvSpPr>
            <p:spPr bwMode="auto">
              <a:xfrm>
                <a:off x="0" y="0"/>
                <a:ext cx="360040" cy="360040"/>
              </a:xfrm>
              <a:prstGeom prst="ellipse">
                <a:avLst/>
              </a:prstGeom>
              <a:solidFill>
                <a:srgbClr val="FFC000"/>
              </a:solidFill>
              <a:ln w="28575" cap="flat" cmpd="sng">
                <a:solidFill>
                  <a:srgbClr val="282828"/>
                </a:solidFill>
                <a:bevel/>
                <a:headEnd/>
                <a:tailEnd/>
              </a:ln>
            </p:spPr>
            <p:txBody>
              <a:bodyPr anchor="ctr"/>
              <a:lstStyle/>
              <a:p>
                <a:pPr algn="ctr" fontAlgn="base">
                  <a:spcBef>
                    <a:spcPct val="0"/>
                  </a:spcBef>
                  <a:spcAft>
                    <a:spcPct val="0"/>
                  </a:spcAft>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15369" name="TextBox 29"/>
              <p:cNvSpPr>
                <a:spLocks noChangeArrowheads="1"/>
              </p:cNvSpPr>
              <p:nvPr/>
            </p:nvSpPr>
            <p:spPr bwMode="auto">
              <a:xfrm>
                <a:off x="50788" y="10743"/>
                <a:ext cx="258465" cy="315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spcBef>
                    <a:spcPct val="0"/>
                  </a:spcBef>
                  <a:spcAft>
                    <a:spcPct val="0"/>
                  </a:spcAft>
                  <a:buFont typeface="Arial" panose="020B0604020202020204" pitchFamily="34" charset="0"/>
                  <a:buNone/>
                </a:pPr>
                <a:r>
                  <a:rPr lang="en-US" altLang="zh-CN" sz="2133" dirty="0">
                    <a:solidFill>
                      <a:srgbClr val="FFFFFF"/>
                    </a:solidFill>
                    <a:sym typeface="微软雅黑" panose="020B0503020204020204" pitchFamily="34" charset="-122"/>
                  </a:rPr>
                  <a:t>1</a:t>
                </a:r>
                <a:endParaRPr lang="zh-CN" altLang="en-US" sz="2133" dirty="0">
                  <a:solidFill>
                    <a:srgbClr val="FFFFFF"/>
                  </a:solidFill>
                  <a:sym typeface="微软雅黑" panose="020B0503020204020204" pitchFamily="34" charset="-122"/>
                </a:endParaRPr>
              </a:p>
            </p:txBody>
          </p:sp>
        </p:grpSp>
        <p:sp>
          <p:nvSpPr>
            <p:cNvPr id="15370" name="矩形 144"/>
            <p:cNvSpPr>
              <a:spLocks noChangeArrowheads="1"/>
            </p:cNvSpPr>
            <p:nvPr/>
          </p:nvSpPr>
          <p:spPr bwMode="auto">
            <a:xfrm>
              <a:off x="0" y="498440"/>
              <a:ext cx="1440000" cy="1607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endParaRPr lang="en-US" altLang="zh-CN"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p>
            <a:p>
              <a:pPr algn="ct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endParaRPr lang="en-US" altLang="zh-CN"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p>
            <a:p>
              <a:pPr algn="ct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endParaRPr lang="en-US" altLang="zh-CN"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endParaRPr lang="en-US" altLang="zh-CN"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endParaRPr lang="en-US" altLang="zh-CN"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p>
            <a:p>
              <a:pPr algn="ct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endParaRPr lang="en-US" altLang="zh-CN"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p>
          </p:txBody>
        </p:sp>
      </p:grpSp>
      <p:grpSp>
        <p:nvGrpSpPr>
          <p:cNvPr id="15371" name="Group 11"/>
          <p:cNvGrpSpPr>
            <a:grpSpLocks/>
          </p:cNvGrpSpPr>
          <p:nvPr/>
        </p:nvGrpSpPr>
        <p:grpSpPr bwMode="auto">
          <a:xfrm>
            <a:off x="3012017" y="1452033"/>
            <a:ext cx="1919816" cy="5145618"/>
            <a:chOff x="0" y="0"/>
            <a:chExt cx="1440000" cy="3858614"/>
          </a:xfrm>
        </p:grpSpPr>
        <p:sp>
          <p:nvSpPr>
            <p:cNvPr id="15372" name="矩形 105"/>
            <p:cNvSpPr>
              <a:spLocks noChangeArrowheads="1"/>
            </p:cNvSpPr>
            <p:nvPr/>
          </p:nvSpPr>
          <p:spPr bwMode="auto">
            <a:xfrm>
              <a:off x="0" y="234020"/>
              <a:ext cx="1440000" cy="3624594"/>
            </a:xfrm>
            <a:prstGeom prst="rect">
              <a:avLst/>
            </a:prstGeom>
            <a:solidFill>
              <a:srgbClr val="FFC000"/>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fontAlgn="base">
                <a:spcBef>
                  <a:spcPct val="0"/>
                </a:spcBef>
                <a:spcAft>
                  <a:spcPct val="0"/>
                </a:spcAft>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15373" name="矩形 106"/>
            <p:cNvSpPr>
              <a:spLocks noChangeArrowheads="1"/>
            </p:cNvSpPr>
            <p:nvPr/>
          </p:nvSpPr>
          <p:spPr bwMode="auto">
            <a:xfrm>
              <a:off x="0" y="126020"/>
              <a:ext cx="1440000" cy="108000"/>
            </a:xfrm>
            <a:prstGeom prst="rect">
              <a:avLst/>
            </a:prstGeom>
            <a:solidFill>
              <a:srgbClr val="282828"/>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fontAlgn="base">
                <a:spcBef>
                  <a:spcPct val="0"/>
                </a:spcBef>
                <a:spcAft>
                  <a:spcPct val="0"/>
                </a:spcAft>
                <a:buFont typeface="Arial" panose="020B0604020202020204" pitchFamily="34" charset="0"/>
                <a:buNone/>
              </a:pPr>
              <a:endParaRPr lang="zh-CN" altLang="zh-CN" sz="2400">
                <a:solidFill>
                  <a:srgbClr val="FFFFFF"/>
                </a:solidFill>
                <a:sym typeface="微软雅黑" panose="020B0503020204020204" pitchFamily="34" charset="-122"/>
              </a:endParaRPr>
            </a:p>
          </p:txBody>
        </p:sp>
        <p:grpSp>
          <p:nvGrpSpPr>
            <p:cNvPr id="15374" name="Group 14"/>
            <p:cNvGrpSpPr>
              <a:grpSpLocks/>
            </p:cNvGrpSpPr>
            <p:nvPr/>
          </p:nvGrpSpPr>
          <p:grpSpPr bwMode="auto">
            <a:xfrm>
              <a:off x="539980" y="0"/>
              <a:ext cx="360040" cy="360040"/>
              <a:chOff x="0" y="0"/>
              <a:chExt cx="360040" cy="360040"/>
            </a:xfrm>
          </p:grpSpPr>
          <p:sp>
            <p:nvSpPr>
              <p:cNvPr id="15375" name="椭圆 108"/>
              <p:cNvSpPr>
                <a:spLocks noChangeArrowheads="1"/>
              </p:cNvSpPr>
              <p:nvPr/>
            </p:nvSpPr>
            <p:spPr bwMode="auto">
              <a:xfrm>
                <a:off x="0" y="0"/>
                <a:ext cx="360040" cy="360040"/>
              </a:xfrm>
              <a:prstGeom prst="ellipse">
                <a:avLst/>
              </a:prstGeom>
              <a:solidFill>
                <a:srgbClr val="FFC000"/>
              </a:solidFill>
              <a:ln w="28575" cap="flat" cmpd="sng">
                <a:solidFill>
                  <a:srgbClr val="282828"/>
                </a:solidFill>
                <a:bevel/>
                <a:headEnd/>
                <a:tailEnd/>
              </a:ln>
            </p:spPr>
            <p:txBody>
              <a:bodyPr anchor="ctr"/>
              <a:lstStyle/>
              <a:p>
                <a:pPr algn="ctr" fontAlgn="base">
                  <a:spcBef>
                    <a:spcPct val="0"/>
                  </a:spcBef>
                  <a:spcAft>
                    <a:spcPct val="0"/>
                  </a:spcAft>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15376" name="TextBox 109"/>
              <p:cNvSpPr>
                <a:spLocks noChangeArrowheads="1"/>
              </p:cNvSpPr>
              <p:nvPr/>
            </p:nvSpPr>
            <p:spPr bwMode="auto">
              <a:xfrm>
                <a:off x="50646" y="10743"/>
                <a:ext cx="258749" cy="315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spcBef>
                    <a:spcPct val="0"/>
                  </a:spcBef>
                  <a:spcAft>
                    <a:spcPct val="0"/>
                  </a:spcAft>
                  <a:buFont typeface="Arial" panose="020B0604020202020204" pitchFamily="34" charset="0"/>
                  <a:buNone/>
                </a:pPr>
                <a:r>
                  <a:rPr lang="en-US" altLang="zh-CN" sz="2133" dirty="0">
                    <a:solidFill>
                      <a:srgbClr val="FFFFFF"/>
                    </a:solidFill>
                    <a:sym typeface="微软雅黑" panose="020B0503020204020204" pitchFamily="34" charset="-122"/>
                  </a:rPr>
                  <a:t>2</a:t>
                </a:r>
                <a:endParaRPr lang="zh-CN" altLang="en-US" sz="2133" dirty="0">
                  <a:solidFill>
                    <a:srgbClr val="FFFFFF"/>
                  </a:solidFill>
                  <a:sym typeface="微软雅黑" panose="020B0503020204020204" pitchFamily="34" charset="-122"/>
                </a:endParaRPr>
              </a:p>
            </p:txBody>
          </p:sp>
        </p:grpSp>
        <p:sp>
          <p:nvSpPr>
            <p:cNvPr id="15377" name="矩形 145"/>
            <p:cNvSpPr>
              <a:spLocks noChangeArrowheads="1"/>
            </p:cNvSpPr>
            <p:nvPr/>
          </p:nvSpPr>
          <p:spPr bwMode="auto">
            <a:xfrm>
              <a:off x="0" y="498440"/>
              <a:ext cx="1440000" cy="1607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endParaRPr lang="en-US" altLang="zh-CN"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p>
            <a:p>
              <a:pPr algn="ct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endParaRPr lang="en-US" altLang="zh-CN"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p>
            <a:p>
              <a:pPr algn="ct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endParaRPr lang="en-US" altLang="zh-CN"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endParaRPr lang="en-US" altLang="zh-CN"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endParaRPr lang="en-US" altLang="zh-CN"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p>
            <a:p>
              <a:pPr algn="ct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endParaRPr lang="en-US" altLang="zh-CN"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p>
          </p:txBody>
        </p:sp>
      </p:grpSp>
      <p:grpSp>
        <p:nvGrpSpPr>
          <p:cNvPr id="15378" name="Group 18"/>
          <p:cNvGrpSpPr>
            <a:grpSpLocks/>
          </p:cNvGrpSpPr>
          <p:nvPr/>
        </p:nvGrpSpPr>
        <p:grpSpPr bwMode="auto">
          <a:xfrm>
            <a:off x="5135034" y="1452033"/>
            <a:ext cx="1921933" cy="5145618"/>
            <a:chOff x="0" y="0"/>
            <a:chExt cx="1440001" cy="3858614"/>
          </a:xfrm>
        </p:grpSpPr>
        <p:sp>
          <p:nvSpPr>
            <p:cNvPr id="15379" name="矩形 111"/>
            <p:cNvSpPr>
              <a:spLocks noChangeArrowheads="1"/>
            </p:cNvSpPr>
            <p:nvPr/>
          </p:nvSpPr>
          <p:spPr bwMode="auto">
            <a:xfrm>
              <a:off x="0" y="234020"/>
              <a:ext cx="1440000" cy="3624594"/>
            </a:xfrm>
            <a:prstGeom prst="rect">
              <a:avLst/>
            </a:prstGeom>
            <a:solidFill>
              <a:srgbClr val="C00000"/>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fontAlgn="base">
                <a:spcBef>
                  <a:spcPct val="0"/>
                </a:spcBef>
                <a:spcAft>
                  <a:spcPct val="0"/>
                </a:spcAft>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15380" name="矩形 112"/>
            <p:cNvSpPr>
              <a:spLocks noChangeArrowheads="1"/>
            </p:cNvSpPr>
            <p:nvPr/>
          </p:nvSpPr>
          <p:spPr bwMode="auto">
            <a:xfrm>
              <a:off x="0" y="126020"/>
              <a:ext cx="1440000" cy="108000"/>
            </a:xfrm>
            <a:prstGeom prst="rect">
              <a:avLst/>
            </a:prstGeom>
            <a:solidFill>
              <a:srgbClr val="282828"/>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fontAlgn="base">
                <a:spcBef>
                  <a:spcPct val="0"/>
                </a:spcBef>
                <a:spcAft>
                  <a:spcPct val="0"/>
                </a:spcAft>
                <a:buFont typeface="Arial" panose="020B0604020202020204" pitchFamily="34" charset="0"/>
                <a:buNone/>
              </a:pPr>
              <a:endParaRPr lang="zh-CN" altLang="zh-CN" sz="2400">
                <a:solidFill>
                  <a:srgbClr val="FFFFFF"/>
                </a:solidFill>
                <a:sym typeface="微软雅黑" panose="020B0503020204020204" pitchFamily="34" charset="-122"/>
              </a:endParaRPr>
            </a:p>
          </p:txBody>
        </p:sp>
        <p:grpSp>
          <p:nvGrpSpPr>
            <p:cNvPr id="15381" name="Group 21"/>
            <p:cNvGrpSpPr>
              <a:grpSpLocks/>
            </p:cNvGrpSpPr>
            <p:nvPr/>
          </p:nvGrpSpPr>
          <p:grpSpPr bwMode="auto">
            <a:xfrm>
              <a:off x="539980" y="0"/>
              <a:ext cx="360040" cy="360040"/>
              <a:chOff x="0" y="0"/>
              <a:chExt cx="360040" cy="360040"/>
            </a:xfrm>
          </p:grpSpPr>
          <p:sp>
            <p:nvSpPr>
              <p:cNvPr id="15382" name="椭圆 114"/>
              <p:cNvSpPr>
                <a:spLocks noChangeArrowheads="1"/>
              </p:cNvSpPr>
              <p:nvPr/>
            </p:nvSpPr>
            <p:spPr bwMode="auto">
              <a:xfrm>
                <a:off x="0" y="0"/>
                <a:ext cx="360040" cy="360040"/>
              </a:xfrm>
              <a:prstGeom prst="ellipse">
                <a:avLst/>
              </a:prstGeom>
              <a:solidFill>
                <a:srgbClr val="FFC000"/>
              </a:solidFill>
              <a:ln w="28575" cap="flat" cmpd="sng">
                <a:solidFill>
                  <a:srgbClr val="282828"/>
                </a:solidFill>
                <a:bevel/>
                <a:headEnd/>
                <a:tailEnd/>
              </a:ln>
            </p:spPr>
            <p:txBody>
              <a:bodyPr anchor="ctr"/>
              <a:lstStyle/>
              <a:p>
                <a:pPr algn="ctr" fontAlgn="base">
                  <a:spcBef>
                    <a:spcPct val="0"/>
                  </a:spcBef>
                  <a:spcAft>
                    <a:spcPct val="0"/>
                  </a:spcAft>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15383" name="TextBox 115"/>
              <p:cNvSpPr>
                <a:spLocks noChangeArrowheads="1"/>
              </p:cNvSpPr>
              <p:nvPr/>
            </p:nvSpPr>
            <p:spPr bwMode="auto">
              <a:xfrm>
                <a:off x="50788" y="10743"/>
                <a:ext cx="258465" cy="315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spcBef>
                    <a:spcPct val="0"/>
                  </a:spcBef>
                  <a:spcAft>
                    <a:spcPct val="0"/>
                  </a:spcAft>
                  <a:buFont typeface="Arial" panose="020B0604020202020204" pitchFamily="34" charset="0"/>
                  <a:buNone/>
                </a:pPr>
                <a:r>
                  <a:rPr lang="en-US" altLang="zh-CN" sz="2133">
                    <a:solidFill>
                      <a:srgbClr val="FFFFFF"/>
                    </a:solidFill>
                    <a:sym typeface="微软雅黑" panose="020B0503020204020204" pitchFamily="34" charset="-122"/>
                  </a:rPr>
                  <a:t>3</a:t>
                </a:r>
                <a:endParaRPr lang="zh-CN" altLang="en-US" sz="2133">
                  <a:solidFill>
                    <a:srgbClr val="FFFFFF"/>
                  </a:solidFill>
                  <a:sym typeface="微软雅黑" panose="020B0503020204020204" pitchFamily="34" charset="-122"/>
                </a:endParaRPr>
              </a:p>
            </p:txBody>
          </p:sp>
        </p:grpSp>
        <p:sp>
          <p:nvSpPr>
            <p:cNvPr id="15384" name="矩形 146"/>
            <p:cNvSpPr>
              <a:spLocks noChangeArrowheads="1"/>
            </p:cNvSpPr>
            <p:nvPr/>
          </p:nvSpPr>
          <p:spPr bwMode="auto">
            <a:xfrm>
              <a:off x="1" y="498440"/>
              <a:ext cx="1440000" cy="1607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endParaRPr lang="en-US" altLang="zh-CN"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p>
            <a:p>
              <a:pPr algn="ct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endParaRPr lang="en-US" altLang="zh-CN"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p>
            <a:p>
              <a:pPr algn="ct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endParaRPr lang="en-US" altLang="zh-CN"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endParaRPr lang="en-US" altLang="zh-CN"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endParaRPr lang="en-US" altLang="zh-CN"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p>
            <a:p>
              <a:pPr algn="ct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endParaRPr lang="en-US" altLang="zh-CN"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p>
          </p:txBody>
        </p:sp>
      </p:grpSp>
      <p:grpSp>
        <p:nvGrpSpPr>
          <p:cNvPr id="15385" name="Group 25"/>
          <p:cNvGrpSpPr>
            <a:grpSpLocks/>
          </p:cNvGrpSpPr>
          <p:nvPr/>
        </p:nvGrpSpPr>
        <p:grpSpPr bwMode="auto">
          <a:xfrm>
            <a:off x="7260168" y="1452033"/>
            <a:ext cx="1919817" cy="5145618"/>
            <a:chOff x="0" y="0"/>
            <a:chExt cx="1440002" cy="3858614"/>
          </a:xfrm>
        </p:grpSpPr>
        <p:sp>
          <p:nvSpPr>
            <p:cNvPr id="15386" name="矩形 117"/>
            <p:cNvSpPr>
              <a:spLocks noChangeArrowheads="1"/>
            </p:cNvSpPr>
            <p:nvPr/>
          </p:nvSpPr>
          <p:spPr bwMode="auto">
            <a:xfrm>
              <a:off x="0" y="234020"/>
              <a:ext cx="1440000" cy="3624594"/>
            </a:xfrm>
            <a:prstGeom prst="rect">
              <a:avLst/>
            </a:prstGeom>
            <a:solidFill>
              <a:srgbClr val="FFC000"/>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fontAlgn="base">
                <a:spcBef>
                  <a:spcPct val="0"/>
                </a:spcBef>
                <a:spcAft>
                  <a:spcPct val="0"/>
                </a:spcAft>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15387" name="矩形 118"/>
            <p:cNvSpPr>
              <a:spLocks noChangeArrowheads="1"/>
            </p:cNvSpPr>
            <p:nvPr/>
          </p:nvSpPr>
          <p:spPr bwMode="auto">
            <a:xfrm>
              <a:off x="0" y="126020"/>
              <a:ext cx="1440000" cy="108000"/>
            </a:xfrm>
            <a:prstGeom prst="rect">
              <a:avLst/>
            </a:prstGeom>
            <a:solidFill>
              <a:srgbClr val="282828"/>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fontAlgn="base">
                <a:spcBef>
                  <a:spcPct val="0"/>
                </a:spcBef>
                <a:spcAft>
                  <a:spcPct val="0"/>
                </a:spcAft>
                <a:buFont typeface="Arial" panose="020B0604020202020204" pitchFamily="34" charset="0"/>
                <a:buNone/>
              </a:pPr>
              <a:endParaRPr lang="zh-CN" altLang="zh-CN" sz="2400">
                <a:solidFill>
                  <a:srgbClr val="FFFFFF"/>
                </a:solidFill>
                <a:sym typeface="微软雅黑" panose="020B0503020204020204" pitchFamily="34" charset="-122"/>
              </a:endParaRPr>
            </a:p>
          </p:txBody>
        </p:sp>
        <p:grpSp>
          <p:nvGrpSpPr>
            <p:cNvPr id="15388" name="Group 28"/>
            <p:cNvGrpSpPr>
              <a:grpSpLocks/>
            </p:cNvGrpSpPr>
            <p:nvPr/>
          </p:nvGrpSpPr>
          <p:grpSpPr bwMode="auto">
            <a:xfrm>
              <a:off x="539980" y="0"/>
              <a:ext cx="360040" cy="360040"/>
              <a:chOff x="0" y="0"/>
              <a:chExt cx="360040" cy="360040"/>
            </a:xfrm>
          </p:grpSpPr>
          <p:sp>
            <p:nvSpPr>
              <p:cNvPr id="15389" name="椭圆 120"/>
              <p:cNvSpPr>
                <a:spLocks noChangeArrowheads="1"/>
              </p:cNvSpPr>
              <p:nvPr/>
            </p:nvSpPr>
            <p:spPr bwMode="auto">
              <a:xfrm>
                <a:off x="0" y="0"/>
                <a:ext cx="360040" cy="360040"/>
              </a:xfrm>
              <a:prstGeom prst="ellipse">
                <a:avLst/>
              </a:prstGeom>
              <a:solidFill>
                <a:srgbClr val="FFC000"/>
              </a:solidFill>
              <a:ln w="28575" cap="flat" cmpd="sng">
                <a:solidFill>
                  <a:srgbClr val="282828"/>
                </a:solidFill>
                <a:bevel/>
                <a:headEnd/>
                <a:tailEnd/>
              </a:ln>
            </p:spPr>
            <p:txBody>
              <a:bodyPr anchor="ctr"/>
              <a:lstStyle/>
              <a:p>
                <a:pPr algn="ctr" fontAlgn="base">
                  <a:spcBef>
                    <a:spcPct val="0"/>
                  </a:spcBef>
                  <a:spcAft>
                    <a:spcPct val="0"/>
                  </a:spcAft>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15390" name="TextBox 121"/>
              <p:cNvSpPr>
                <a:spLocks noChangeArrowheads="1"/>
              </p:cNvSpPr>
              <p:nvPr/>
            </p:nvSpPr>
            <p:spPr bwMode="auto">
              <a:xfrm>
                <a:off x="50644" y="10743"/>
                <a:ext cx="258749" cy="315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spcBef>
                    <a:spcPct val="0"/>
                  </a:spcBef>
                  <a:spcAft>
                    <a:spcPct val="0"/>
                  </a:spcAft>
                  <a:buFont typeface="Arial" panose="020B0604020202020204" pitchFamily="34" charset="0"/>
                  <a:buNone/>
                </a:pPr>
                <a:r>
                  <a:rPr lang="en-US" altLang="zh-CN" sz="2133">
                    <a:solidFill>
                      <a:srgbClr val="FFFFFF"/>
                    </a:solidFill>
                    <a:sym typeface="微软雅黑" panose="020B0503020204020204" pitchFamily="34" charset="-122"/>
                  </a:rPr>
                  <a:t>4</a:t>
                </a:r>
                <a:endParaRPr lang="zh-CN" altLang="en-US" sz="2133">
                  <a:solidFill>
                    <a:srgbClr val="FFFFFF"/>
                  </a:solidFill>
                  <a:sym typeface="微软雅黑" panose="020B0503020204020204" pitchFamily="34" charset="-122"/>
                </a:endParaRPr>
              </a:p>
            </p:txBody>
          </p:sp>
        </p:grpSp>
        <p:sp>
          <p:nvSpPr>
            <p:cNvPr id="15391" name="矩形 147"/>
            <p:cNvSpPr>
              <a:spLocks noChangeArrowheads="1"/>
            </p:cNvSpPr>
            <p:nvPr/>
          </p:nvSpPr>
          <p:spPr bwMode="auto">
            <a:xfrm>
              <a:off x="2" y="498440"/>
              <a:ext cx="1440000" cy="1607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endParaRPr lang="en-US" altLang="zh-CN"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p>
            <a:p>
              <a:pPr algn="ct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endParaRPr lang="en-US" altLang="zh-CN"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p>
            <a:p>
              <a:pPr algn="ct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endParaRPr lang="en-US" altLang="zh-CN"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endParaRPr lang="en-US" altLang="zh-CN"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endParaRPr lang="en-US" altLang="zh-CN"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p>
            <a:p>
              <a:pPr algn="ct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endParaRPr lang="en-US" altLang="zh-CN"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p>
          </p:txBody>
        </p:sp>
      </p:grpSp>
      <p:grpSp>
        <p:nvGrpSpPr>
          <p:cNvPr id="15392" name="Group 32"/>
          <p:cNvGrpSpPr>
            <a:grpSpLocks/>
          </p:cNvGrpSpPr>
          <p:nvPr/>
        </p:nvGrpSpPr>
        <p:grpSpPr bwMode="auto">
          <a:xfrm>
            <a:off x="9383184" y="1452033"/>
            <a:ext cx="1919816" cy="5145618"/>
            <a:chOff x="0" y="0"/>
            <a:chExt cx="1440003" cy="3858614"/>
          </a:xfrm>
        </p:grpSpPr>
        <p:sp>
          <p:nvSpPr>
            <p:cNvPr id="15393" name="矩形 123"/>
            <p:cNvSpPr>
              <a:spLocks noChangeArrowheads="1"/>
            </p:cNvSpPr>
            <p:nvPr/>
          </p:nvSpPr>
          <p:spPr bwMode="auto">
            <a:xfrm>
              <a:off x="0" y="234020"/>
              <a:ext cx="1440000" cy="3624594"/>
            </a:xfrm>
            <a:prstGeom prst="rect">
              <a:avLst/>
            </a:prstGeom>
            <a:solidFill>
              <a:srgbClr val="C00000"/>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fontAlgn="base">
                <a:spcBef>
                  <a:spcPct val="0"/>
                </a:spcBef>
                <a:spcAft>
                  <a:spcPct val="0"/>
                </a:spcAft>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15394" name="矩形 124"/>
            <p:cNvSpPr>
              <a:spLocks noChangeArrowheads="1"/>
            </p:cNvSpPr>
            <p:nvPr/>
          </p:nvSpPr>
          <p:spPr bwMode="auto">
            <a:xfrm>
              <a:off x="0" y="126020"/>
              <a:ext cx="1440000" cy="108000"/>
            </a:xfrm>
            <a:prstGeom prst="rect">
              <a:avLst/>
            </a:prstGeom>
            <a:solidFill>
              <a:srgbClr val="282828"/>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fontAlgn="base">
                <a:spcBef>
                  <a:spcPct val="0"/>
                </a:spcBef>
                <a:spcAft>
                  <a:spcPct val="0"/>
                </a:spcAft>
                <a:buFont typeface="Arial" panose="020B0604020202020204" pitchFamily="34" charset="0"/>
                <a:buNone/>
              </a:pPr>
              <a:endParaRPr lang="zh-CN" altLang="zh-CN" sz="2400">
                <a:solidFill>
                  <a:srgbClr val="FFFFFF"/>
                </a:solidFill>
                <a:sym typeface="微软雅黑" panose="020B0503020204020204" pitchFamily="34" charset="-122"/>
              </a:endParaRPr>
            </a:p>
          </p:txBody>
        </p:sp>
        <p:grpSp>
          <p:nvGrpSpPr>
            <p:cNvPr id="15395" name="Group 35"/>
            <p:cNvGrpSpPr>
              <a:grpSpLocks/>
            </p:cNvGrpSpPr>
            <p:nvPr/>
          </p:nvGrpSpPr>
          <p:grpSpPr bwMode="auto">
            <a:xfrm>
              <a:off x="539980" y="0"/>
              <a:ext cx="360040" cy="360040"/>
              <a:chOff x="0" y="0"/>
              <a:chExt cx="360040" cy="360040"/>
            </a:xfrm>
          </p:grpSpPr>
          <p:sp>
            <p:nvSpPr>
              <p:cNvPr id="15396" name="椭圆 126"/>
              <p:cNvSpPr>
                <a:spLocks noChangeArrowheads="1"/>
              </p:cNvSpPr>
              <p:nvPr/>
            </p:nvSpPr>
            <p:spPr bwMode="auto">
              <a:xfrm>
                <a:off x="0" y="0"/>
                <a:ext cx="360040" cy="360040"/>
              </a:xfrm>
              <a:prstGeom prst="ellipse">
                <a:avLst/>
              </a:prstGeom>
              <a:solidFill>
                <a:srgbClr val="FFC000"/>
              </a:solidFill>
              <a:ln w="28575" cap="flat" cmpd="sng">
                <a:solidFill>
                  <a:srgbClr val="282828"/>
                </a:solidFill>
                <a:bevel/>
                <a:headEnd/>
                <a:tailEnd/>
              </a:ln>
            </p:spPr>
            <p:txBody>
              <a:bodyPr anchor="ctr"/>
              <a:lstStyle/>
              <a:p>
                <a:pPr algn="ctr" fontAlgn="base">
                  <a:spcBef>
                    <a:spcPct val="0"/>
                  </a:spcBef>
                  <a:spcAft>
                    <a:spcPct val="0"/>
                  </a:spcAft>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15397" name="TextBox 127"/>
              <p:cNvSpPr>
                <a:spLocks noChangeArrowheads="1"/>
              </p:cNvSpPr>
              <p:nvPr/>
            </p:nvSpPr>
            <p:spPr bwMode="auto">
              <a:xfrm>
                <a:off x="50645" y="10743"/>
                <a:ext cx="258750" cy="315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spcBef>
                    <a:spcPct val="0"/>
                  </a:spcBef>
                  <a:spcAft>
                    <a:spcPct val="0"/>
                  </a:spcAft>
                  <a:buFont typeface="Arial" panose="020B0604020202020204" pitchFamily="34" charset="0"/>
                  <a:buNone/>
                </a:pPr>
                <a:r>
                  <a:rPr lang="en-US" altLang="zh-CN" sz="2133">
                    <a:solidFill>
                      <a:srgbClr val="FFFFFF"/>
                    </a:solidFill>
                    <a:sym typeface="微软雅黑" panose="020B0503020204020204" pitchFamily="34" charset="-122"/>
                  </a:rPr>
                  <a:t>5</a:t>
                </a:r>
                <a:endParaRPr lang="zh-CN" altLang="en-US" sz="2133">
                  <a:solidFill>
                    <a:srgbClr val="FFFFFF"/>
                  </a:solidFill>
                  <a:sym typeface="微软雅黑" panose="020B0503020204020204" pitchFamily="34" charset="-122"/>
                </a:endParaRPr>
              </a:p>
            </p:txBody>
          </p:sp>
        </p:grpSp>
        <p:sp>
          <p:nvSpPr>
            <p:cNvPr id="15398" name="矩形 148"/>
            <p:cNvSpPr>
              <a:spLocks noChangeArrowheads="1"/>
            </p:cNvSpPr>
            <p:nvPr/>
          </p:nvSpPr>
          <p:spPr bwMode="auto">
            <a:xfrm>
              <a:off x="3" y="498440"/>
              <a:ext cx="1440000" cy="1607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endParaRPr lang="en-US" altLang="zh-CN"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p>
            <a:p>
              <a:pPr algn="ct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endParaRPr lang="en-US" altLang="zh-CN"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p>
            <a:p>
              <a:pPr algn="ct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endParaRPr lang="en-US" altLang="zh-CN"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endParaRPr lang="en-US" altLang="zh-CN"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endParaRPr lang="en-US" altLang="zh-CN"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p>
            <a:p>
              <a:pPr algn="ct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endParaRPr lang="en-US" altLang="zh-CN"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ts val="16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p>
          </p:txBody>
        </p:sp>
      </p:grpSp>
      <p:sp>
        <p:nvSpPr>
          <p:cNvPr id="15399" name="椭圆 128"/>
          <p:cNvSpPr>
            <a:spLocks noChangeArrowheads="1"/>
          </p:cNvSpPr>
          <p:nvPr/>
        </p:nvSpPr>
        <p:spPr bwMode="auto">
          <a:xfrm>
            <a:off x="-6350" y="4965701"/>
            <a:ext cx="12208935" cy="1892300"/>
          </a:xfrm>
          <a:custGeom>
            <a:avLst/>
            <a:gdLst>
              <a:gd name="T0" fmla="*/ 0 w 9159644"/>
              <a:gd name="T1" fmla="*/ 0 h 945535"/>
              <a:gd name="T2" fmla="*/ 9159644 w 9159644"/>
              <a:gd name="T3" fmla="*/ 945535 h 945535"/>
            </a:gdLst>
            <a:ahLst/>
            <a:cxnLst/>
            <a:rect l="T0" t="T1" r="T2" b="T3"/>
            <a:pathLst>
              <a:path w="9159644" h="945535">
                <a:moveTo>
                  <a:pt x="4579822" y="0"/>
                </a:moveTo>
                <a:cubicBezTo>
                  <a:pt x="6442659" y="0"/>
                  <a:pt x="8100165" y="369923"/>
                  <a:pt x="9159644" y="945535"/>
                </a:cubicBezTo>
                <a:lnTo>
                  <a:pt x="0" y="945535"/>
                </a:lnTo>
                <a:cubicBezTo>
                  <a:pt x="1059479" y="369923"/>
                  <a:pt x="2716985" y="0"/>
                  <a:pt x="4579822" y="0"/>
                </a:cubicBezTo>
                <a:close/>
              </a:path>
            </a:pathLst>
          </a:custGeom>
          <a:solidFill>
            <a:srgbClr val="FFFFFF"/>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fontAlgn="base">
              <a:spcBef>
                <a:spcPct val="0"/>
              </a:spcBef>
              <a:spcAft>
                <a:spcPct val="0"/>
              </a:spcAft>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15400" name="椭圆 128"/>
          <p:cNvSpPr>
            <a:spLocks noChangeArrowheads="1"/>
          </p:cNvSpPr>
          <p:nvPr/>
        </p:nvSpPr>
        <p:spPr bwMode="auto">
          <a:xfrm>
            <a:off x="-6350" y="5253568"/>
            <a:ext cx="12208935" cy="1604433"/>
          </a:xfrm>
          <a:custGeom>
            <a:avLst/>
            <a:gdLst>
              <a:gd name="T0" fmla="*/ 0 w 9159644"/>
              <a:gd name="T1" fmla="*/ 0 h 945535"/>
              <a:gd name="T2" fmla="*/ 9159644 w 9159644"/>
              <a:gd name="T3" fmla="*/ 945535 h 945535"/>
            </a:gdLst>
            <a:ahLst/>
            <a:cxnLst/>
            <a:rect l="T0" t="T1" r="T2" b="T3"/>
            <a:pathLst>
              <a:path w="9159644" h="945535">
                <a:moveTo>
                  <a:pt x="4579822" y="0"/>
                </a:moveTo>
                <a:cubicBezTo>
                  <a:pt x="6442659" y="0"/>
                  <a:pt x="8100165" y="369923"/>
                  <a:pt x="9159644" y="945535"/>
                </a:cubicBezTo>
                <a:lnTo>
                  <a:pt x="0" y="945535"/>
                </a:lnTo>
                <a:cubicBezTo>
                  <a:pt x="1059479" y="369923"/>
                  <a:pt x="2716985" y="0"/>
                  <a:pt x="4579822" y="0"/>
                </a:cubicBezTo>
                <a:close/>
              </a:path>
            </a:pathLst>
          </a:custGeom>
          <a:solidFill>
            <a:srgbClr val="C00000"/>
          </a:solidFill>
          <a:ln>
            <a:noFill/>
          </a:ln>
        </p:spPr>
        <p:txBody>
          <a:bodyPr anchor="ctr"/>
          <a:lstStyle/>
          <a:p>
            <a:pPr algn="ctr" fontAlgn="base">
              <a:spcBef>
                <a:spcPct val="0"/>
              </a:spcBef>
              <a:spcAft>
                <a:spcPct val="0"/>
              </a:spcAft>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15401" name="椭圆 128"/>
          <p:cNvSpPr>
            <a:spLocks noChangeArrowheads="1"/>
          </p:cNvSpPr>
          <p:nvPr/>
        </p:nvSpPr>
        <p:spPr bwMode="auto">
          <a:xfrm>
            <a:off x="-6350" y="5420784"/>
            <a:ext cx="12208935" cy="1437216"/>
          </a:xfrm>
          <a:custGeom>
            <a:avLst/>
            <a:gdLst>
              <a:gd name="T0" fmla="*/ 0 w 9159644"/>
              <a:gd name="T1" fmla="*/ 0 h 945535"/>
              <a:gd name="T2" fmla="*/ 9159644 w 9159644"/>
              <a:gd name="T3" fmla="*/ 945535 h 945535"/>
            </a:gdLst>
            <a:ahLst/>
            <a:cxnLst/>
            <a:rect l="T0" t="T1" r="T2" b="T3"/>
            <a:pathLst>
              <a:path w="9159644" h="945535">
                <a:moveTo>
                  <a:pt x="4579822" y="0"/>
                </a:moveTo>
                <a:cubicBezTo>
                  <a:pt x="6442659" y="0"/>
                  <a:pt x="8100165" y="369923"/>
                  <a:pt x="9159644" y="945535"/>
                </a:cubicBezTo>
                <a:lnTo>
                  <a:pt x="0" y="945535"/>
                </a:lnTo>
                <a:cubicBezTo>
                  <a:pt x="1059479" y="369923"/>
                  <a:pt x="2716985" y="0"/>
                  <a:pt x="4579822" y="0"/>
                </a:cubicBezTo>
                <a:close/>
              </a:path>
            </a:pathLst>
          </a:custGeom>
          <a:solidFill>
            <a:srgbClr val="FFC000"/>
          </a:solidFill>
          <a:ln>
            <a:noFill/>
          </a:ln>
        </p:spPr>
        <p:txBody>
          <a:bodyPr anchor="ctr"/>
          <a:lstStyle/>
          <a:p>
            <a:pPr algn="ctr" fontAlgn="base">
              <a:spcBef>
                <a:spcPct val="0"/>
              </a:spcBef>
              <a:spcAft>
                <a:spcPct val="0"/>
              </a:spcAft>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45" name="矩形 3"/>
          <p:cNvSpPr>
            <a:spLocks noChangeArrowheads="1"/>
          </p:cNvSpPr>
          <p:nvPr/>
        </p:nvSpPr>
        <p:spPr bwMode="auto">
          <a:xfrm>
            <a:off x="668867" y="313151"/>
            <a:ext cx="233910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buFont typeface="Arial" panose="020B0604020202020204" pitchFamily="34" charset="0"/>
              <a:buNone/>
            </a:pPr>
            <a:r>
              <a:rPr lang="zh-CN" altLang="en-US" sz="2400" dirty="0">
                <a:latin typeface="Impact" panose="020B0806030902050204" pitchFamily="34" charset="0"/>
                <a:sym typeface="Impact" panose="020B0806030902050204" pitchFamily="34" charset="0"/>
              </a:rPr>
              <a:t>请在此添加标题</a:t>
            </a:r>
          </a:p>
        </p:txBody>
      </p:sp>
      <p:sp>
        <p:nvSpPr>
          <p:cNvPr id="42" name="等腰三角形 4"/>
          <p:cNvSpPr>
            <a:spLocks noChangeArrowheads="1"/>
          </p:cNvSpPr>
          <p:nvPr/>
        </p:nvSpPr>
        <p:spPr bwMode="auto">
          <a:xfrm rot="5400000">
            <a:off x="-50842" y="207477"/>
            <a:ext cx="744321" cy="642638"/>
          </a:xfrm>
          <a:prstGeom prst="triangle">
            <a:avLst>
              <a:gd name="adj" fmla="val 50000"/>
            </a:avLst>
          </a:prstGeom>
          <a:solidFill>
            <a:schemeClr val="bg1">
              <a:lumMod val="65000"/>
            </a:schemeClr>
          </a:solidFill>
          <a:ln>
            <a:noFill/>
          </a:ln>
        </p:spPr>
        <p:txBody>
          <a:bodyPr anchor="ctr"/>
          <a:lstStyle/>
          <a:p>
            <a:pPr algn="ctr" fontAlgn="base">
              <a:spcBef>
                <a:spcPct val="0"/>
              </a:spcBef>
              <a:spcAft>
                <a:spcPct val="0"/>
              </a:spcAft>
              <a:buFont typeface="Arial" panose="020B0604020202020204" pitchFamily="34" charset="0"/>
              <a:buNone/>
            </a:pPr>
            <a:endParaRPr lang="zh-CN" altLang="zh-CN" sz="2400">
              <a:solidFill>
                <a:srgbClr val="FFFFFF"/>
              </a:solidFill>
              <a:sym typeface="微软雅黑" panose="020B0503020204020204" pitchFamily="34" charset="-122"/>
            </a:endParaRPr>
          </a:p>
        </p:txBody>
      </p:sp>
    </p:spTree>
    <p:extLst>
      <p:ext uri="{BB962C8B-B14F-4D97-AF65-F5344CB8AC3E}">
        <p14:creationId xmlns:p14="http://schemas.microsoft.com/office/powerpoint/2010/main" val="1818635196"/>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5">
                                            <p:txEl>
                                              <p:pRg st="0" end="0"/>
                                            </p:txEl>
                                          </p:spTgt>
                                        </p:tgtEl>
                                        <p:attrNameLst>
                                          <p:attrName>style.visibility</p:attrName>
                                        </p:attrNameLst>
                                      </p:cBhvr>
                                      <p:to>
                                        <p:strVal val="visible"/>
                                      </p:to>
                                    </p:set>
                                    <p:animEffect transition="in" filter="wipe(left)">
                                      <p:cBhvr>
                                        <p:cTn id="7" dur="500"/>
                                        <p:tgtEl>
                                          <p:spTgt spid="45">
                                            <p:txEl>
                                              <p:pRg st="0" end="0"/>
                                            </p:txEl>
                                          </p:spTgt>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5401"/>
                                        </p:tgtEl>
                                        <p:attrNameLst>
                                          <p:attrName>style.visibility</p:attrName>
                                        </p:attrNameLst>
                                      </p:cBhvr>
                                      <p:to>
                                        <p:strVal val="visible"/>
                                      </p:to>
                                    </p:set>
                                    <p:animEffect transition="in" filter="wipe(down)">
                                      <p:cBhvr>
                                        <p:cTn id="11" dur="500"/>
                                        <p:tgtEl>
                                          <p:spTgt spid="15401"/>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15399"/>
                                        </p:tgtEl>
                                        <p:attrNameLst>
                                          <p:attrName>style.visibility</p:attrName>
                                        </p:attrNameLst>
                                      </p:cBhvr>
                                      <p:to>
                                        <p:strVal val="visible"/>
                                      </p:to>
                                    </p:set>
                                    <p:animEffect transition="in" filter="wipe(down)">
                                      <p:cBhvr>
                                        <p:cTn id="14" dur="500"/>
                                        <p:tgtEl>
                                          <p:spTgt spid="15399"/>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15400"/>
                                        </p:tgtEl>
                                        <p:attrNameLst>
                                          <p:attrName>style.visibility</p:attrName>
                                        </p:attrNameLst>
                                      </p:cBhvr>
                                      <p:to>
                                        <p:strVal val="visible"/>
                                      </p:to>
                                    </p:set>
                                    <p:animEffect transition="in" filter="wipe(down)">
                                      <p:cBhvr>
                                        <p:cTn id="17" dur="500"/>
                                        <p:tgtEl>
                                          <p:spTgt spid="15400"/>
                                        </p:tgtEl>
                                      </p:cBhvr>
                                    </p:animEffect>
                                  </p:childTnLst>
                                </p:cTn>
                              </p:par>
                            </p:childTnLst>
                          </p:cTn>
                        </p:par>
                        <p:par>
                          <p:cTn id="18" fill="hold">
                            <p:stCondLst>
                              <p:cond delay="1000"/>
                            </p:stCondLst>
                            <p:childTnLst>
                              <p:par>
                                <p:cTn id="19" presetID="16" presetClass="entr" presetSubtype="21" fill="hold" nodeType="afterEffect">
                                  <p:stCondLst>
                                    <p:cond delay="0"/>
                                  </p:stCondLst>
                                  <p:childTnLst>
                                    <p:set>
                                      <p:cBhvr>
                                        <p:cTn id="20" dur="1" fill="hold">
                                          <p:stCondLst>
                                            <p:cond delay="0"/>
                                          </p:stCondLst>
                                        </p:cTn>
                                        <p:tgtEl>
                                          <p:spTgt spid="15364"/>
                                        </p:tgtEl>
                                        <p:attrNameLst>
                                          <p:attrName>style.visibility</p:attrName>
                                        </p:attrNameLst>
                                      </p:cBhvr>
                                      <p:to>
                                        <p:strVal val="visible"/>
                                      </p:to>
                                    </p:set>
                                    <p:animEffect transition="in" filter="barn(inVertical)">
                                      <p:cBhvr>
                                        <p:cTn id="21" dur="500"/>
                                        <p:tgtEl>
                                          <p:spTgt spid="15364"/>
                                        </p:tgtEl>
                                      </p:cBhvr>
                                    </p:animEffect>
                                  </p:childTnLst>
                                </p:cTn>
                              </p:par>
                            </p:childTnLst>
                          </p:cTn>
                        </p:par>
                        <p:par>
                          <p:cTn id="22" fill="hold">
                            <p:stCondLst>
                              <p:cond delay="1500"/>
                            </p:stCondLst>
                            <p:childTnLst>
                              <p:par>
                                <p:cTn id="23" presetID="16" presetClass="entr" presetSubtype="21" fill="hold" nodeType="afterEffect">
                                  <p:stCondLst>
                                    <p:cond delay="0"/>
                                  </p:stCondLst>
                                  <p:childTnLst>
                                    <p:set>
                                      <p:cBhvr>
                                        <p:cTn id="24" dur="1" fill="hold">
                                          <p:stCondLst>
                                            <p:cond delay="0"/>
                                          </p:stCondLst>
                                        </p:cTn>
                                        <p:tgtEl>
                                          <p:spTgt spid="15371"/>
                                        </p:tgtEl>
                                        <p:attrNameLst>
                                          <p:attrName>style.visibility</p:attrName>
                                        </p:attrNameLst>
                                      </p:cBhvr>
                                      <p:to>
                                        <p:strVal val="visible"/>
                                      </p:to>
                                    </p:set>
                                    <p:animEffect transition="in" filter="barn(inVertical)">
                                      <p:cBhvr>
                                        <p:cTn id="25" dur="500"/>
                                        <p:tgtEl>
                                          <p:spTgt spid="15371"/>
                                        </p:tgtEl>
                                      </p:cBhvr>
                                    </p:animEffect>
                                  </p:childTnLst>
                                </p:cTn>
                              </p:par>
                            </p:childTnLst>
                          </p:cTn>
                        </p:par>
                        <p:par>
                          <p:cTn id="26" fill="hold">
                            <p:stCondLst>
                              <p:cond delay="2000"/>
                            </p:stCondLst>
                            <p:childTnLst>
                              <p:par>
                                <p:cTn id="27" presetID="16" presetClass="entr" presetSubtype="21" fill="hold" nodeType="afterEffect">
                                  <p:stCondLst>
                                    <p:cond delay="0"/>
                                  </p:stCondLst>
                                  <p:childTnLst>
                                    <p:set>
                                      <p:cBhvr>
                                        <p:cTn id="28" dur="1" fill="hold">
                                          <p:stCondLst>
                                            <p:cond delay="0"/>
                                          </p:stCondLst>
                                        </p:cTn>
                                        <p:tgtEl>
                                          <p:spTgt spid="15378"/>
                                        </p:tgtEl>
                                        <p:attrNameLst>
                                          <p:attrName>style.visibility</p:attrName>
                                        </p:attrNameLst>
                                      </p:cBhvr>
                                      <p:to>
                                        <p:strVal val="visible"/>
                                      </p:to>
                                    </p:set>
                                    <p:animEffect transition="in" filter="barn(inVertical)">
                                      <p:cBhvr>
                                        <p:cTn id="29" dur="500"/>
                                        <p:tgtEl>
                                          <p:spTgt spid="15378"/>
                                        </p:tgtEl>
                                      </p:cBhvr>
                                    </p:animEffect>
                                  </p:childTnLst>
                                </p:cTn>
                              </p:par>
                            </p:childTnLst>
                          </p:cTn>
                        </p:par>
                        <p:par>
                          <p:cTn id="30" fill="hold">
                            <p:stCondLst>
                              <p:cond delay="2500"/>
                            </p:stCondLst>
                            <p:childTnLst>
                              <p:par>
                                <p:cTn id="31" presetID="16" presetClass="entr" presetSubtype="21" fill="hold" nodeType="afterEffect">
                                  <p:stCondLst>
                                    <p:cond delay="0"/>
                                  </p:stCondLst>
                                  <p:childTnLst>
                                    <p:set>
                                      <p:cBhvr>
                                        <p:cTn id="32" dur="1" fill="hold">
                                          <p:stCondLst>
                                            <p:cond delay="0"/>
                                          </p:stCondLst>
                                        </p:cTn>
                                        <p:tgtEl>
                                          <p:spTgt spid="15385"/>
                                        </p:tgtEl>
                                        <p:attrNameLst>
                                          <p:attrName>style.visibility</p:attrName>
                                        </p:attrNameLst>
                                      </p:cBhvr>
                                      <p:to>
                                        <p:strVal val="visible"/>
                                      </p:to>
                                    </p:set>
                                    <p:animEffect transition="in" filter="barn(inVertical)">
                                      <p:cBhvr>
                                        <p:cTn id="33" dur="500"/>
                                        <p:tgtEl>
                                          <p:spTgt spid="15385"/>
                                        </p:tgtEl>
                                      </p:cBhvr>
                                    </p:animEffect>
                                  </p:childTnLst>
                                </p:cTn>
                              </p:par>
                            </p:childTnLst>
                          </p:cTn>
                        </p:par>
                        <p:par>
                          <p:cTn id="34" fill="hold">
                            <p:stCondLst>
                              <p:cond delay="3000"/>
                            </p:stCondLst>
                            <p:childTnLst>
                              <p:par>
                                <p:cTn id="35" presetID="16" presetClass="entr" presetSubtype="21" fill="hold" nodeType="afterEffect">
                                  <p:stCondLst>
                                    <p:cond delay="0"/>
                                  </p:stCondLst>
                                  <p:childTnLst>
                                    <p:set>
                                      <p:cBhvr>
                                        <p:cTn id="36" dur="1" fill="hold">
                                          <p:stCondLst>
                                            <p:cond delay="0"/>
                                          </p:stCondLst>
                                        </p:cTn>
                                        <p:tgtEl>
                                          <p:spTgt spid="15392"/>
                                        </p:tgtEl>
                                        <p:attrNameLst>
                                          <p:attrName>style.visibility</p:attrName>
                                        </p:attrNameLst>
                                      </p:cBhvr>
                                      <p:to>
                                        <p:strVal val="visible"/>
                                      </p:to>
                                    </p:set>
                                    <p:animEffect transition="in" filter="barn(inVertical)">
                                      <p:cBhvr>
                                        <p:cTn id="37" dur="500"/>
                                        <p:tgtEl>
                                          <p:spTgt spid="15392"/>
                                        </p:tgtEl>
                                      </p:cBhvr>
                                    </p:animEffect>
                                  </p:childTnLst>
                                </p:cTn>
                              </p:par>
                            </p:childTnLst>
                          </p:cTn>
                        </p:par>
                        <p:par>
                          <p:cTn id="38" fill="hold">
                            <p:stCondLst>
                              <p:cond delay="3500"/>
                            </p:stCondLst>
                            <p:childTnLst>
                              <p:par>
                                <p:cTn id="39" presetID="22" presetClass="entr" presetSubtype="8" fill="hold" grpId="0" nodeType="afterEffect">
                                  <p:stCondLst>
                                    <p:cond delay="0"/>
                                  </p:stCondLst>
                                  <p:childTnLst>
                                    <p:set>
                                      <p:cBhvr>
                                        <p:cTn id="40" dur="1" fill="hold">
                                          <p:stCondLst>
                                            <p:cond delay="0"/>
                                          </p:stCondLst>
                                        </p:cTn>
                                        <p:tgtEl>
                                          <p:spTgt spid="42"/>
                                        </p:tgtEl>
                                        <p:attrNameLst>
                                          <p:attrName>style.visibility</p:attrName>
                                        </p:attrNameLst>
                                      </p:cBhvr>
                                      <p:to>
                                        <p:strVal val="visible"/>
                                      </p:to>
                                    </p:set>
                                    <p:animEffect transition="in" filter="wipe(left)">
                                      <p:cBhvr>
                                        <p:cTn id="41" dur="25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99" grpId="0" animBg="1"/>
      <p:bldP spid="15400" grpId="0" animBg="1"/>
      <p:bldP spid="15401" grpId="0" animBg="1"/>
      <p:bldP spid="4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矩形 3"/>
          <p:cNvSpPr>
            <a:spLocks noChangeArrowheads="1"/>
          </p:cNvSpPr>
          <p:nvPr/>
        </p:nvSpPr>
        <p:spPr bwMode="auto">
          <a:xfrm>
            <a:off x="668867" y="313151"/>
            <a:ext cx="233910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buFont typeface="Arial" panose="020B0604020202020204" pitchFamily="34" charset="0"/>
              <a:buNone/>
            </a:pPr>
            <a:r>
              <a:rPr lang="zh-CN" altLang="en-US" sz="2400" dirty="0">
                <a:latin typeface="Impact" panose="020B0806030902050204" pitchFamily="34" charset="0"/>
                <a:sym typeface="Impact" panose="020B0806030902050204" pitchFamily="34" charset="0"/>
              </a:rPr>
              <a:t>请在此添加标题</a:t>
            </a:r>
          </a:p>
        </p:txBody>
      </p:sp>
      <p:grpSp>
        <p:nvGrpSpPr>
          <p:cNvPr id="34" name="Group 5"/>
          <p:cNvGrpSpPr>
            <a:grpSpLocks/>
          </p:cNvGrpSpPr>
          <p:nvPr/>
        </p:nvGrpSpPr>
        <p:grpSpPr bwMode="auto">
          <a:xfrm>
            <a:off x="4019684" y="2413311"/>
            <a:ext cx="4009903" cy="3173123"/>
            <a:chOff x="0" y="0"/>
            <a:chExt cx="3851441" cy="3048006"/>
          </a:xfrm>
        </p:grpSpPr>
        <p:sp>
          <p:nvSpPr>
            <p:cNvPr id="35" name="矩形 1"/>
            <p:cNvSpPr>
              <a:spLocks noChangeArrowheads="1"/>
            </p:cNvSpPr>
            <p:nvPr/>
          </p:nvSpPr>
          <p:spPr bwMode="auto">
            <a:xfrm>
              <a:off x="82517" y="85861"/>
              <a:ext cx="3656678" cy="2007609"/>
            </a:xfrm>
            <a:prstGeom prst="rect">
              <a:avLst/>
            </a:prstGeom>
            <a:blipFill dpi="0" rotWithShape="1">
              <a:blip r:embed="rId3" cstate="print"/>
              <a:srcRect/>
              <a:stretch>
                <a:fillRect/>
              </a:stretch>
            </a:blip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6" name="Group 7"/>
            <p:cNvGrpSpPr>
              <a:grpSpLocks/>
            </p:cNvGrpSpPr>
            <p:nvPr/>
          </p:nvGrpSpPr>
          <p:grpSpPr bwMode="auto">
            <a:xfrm>
              <a:off x="0" y="0"/>
              <a:ext cx="3851441" cy="3048006"/>
              <a:chOff x="0" y="0"/>
              <a:chExt cx="3851441" cy="3048006"/>
            </a:xfrm>
          </p:grpSpPr>
          <p:grpSp>
            <p:nvGrpSpPr>
              <p:cNvPr id="37" name="Group 8"/>
              <p:cNvGrpSpPr>
                <a:grpSpLocks/>
              </p:cNvGrpSpPr>
              <p:nvPr/>
            </p:nvGrpSpPr>
            <p:grpSpPr bwMode="auto">
              <a:xfrm>
                <a:off x="0" y="0"/>
                <a:ext cx="3851441" cy="3048006"/>
                <a:chOff x="0" y="0"/>
                <a:chExt cx="3732582" cy="2953942"/>
              </a:xfrm>
            </p:grpSpPr>
            <p:sp>
              <p:nvSpPr>
                <p:cNvPr id="39" name="圆角矩形 1"/>
                <p:cNvSpPr>
                  <a:spLocks noChangeArrowheads="1"/>
                </p:cNvSpPr>
                <p:nvPr/>
              </p:nvSpPr>
              <p:spPr bwMode="auto">
                <a:xfrm>
                  <a:off x="0" y="0"/>
                  <a:ext cx="3732582" cy="2447190"/>
                </a:xfrm>
                <a:custGeom>
                  <a:avLst/>
                  <a:gdLst>
                    <a:gd name="T0" fmla="*/ 0 w 5436000"/>
                    <a:gd name="T1" fmla="*/ 0 h 3564000"/>
                    <a:gd name="T2" fmla="*/ 5436000 w 5436000"/>
                    <a:gd name="T3" fmla="*/ 3564000 h 3564000"/>
                  </a:gdLst>
                  <a:ahLst/>
                  <a:cxnLst/>
                  <a:rect l="T0" t="T1" r="T2" b="T3"/>
                  <a:pathLst>
                    <a:path w="5436000" h="3564000">
                      <a:moveTo>
                        <a:pt x="234000" y="223568"/>
                      </a:moveTo>
                      <a:lnTo>
                        <a:pt x="234000" y="2851568"/>
                      </a:lnTo>
                      <a:lnTo>
                        <a:pt x="5202000" y="2851568"/>
                      </a:lnTo>
                      <a:lnTo>
                        <a:pt x="5202000" y="223568"/>
                      </a:lnTo>
                      <a:close/>
                      <a:moveTo>
                        <a:pt x="193953" y="0"/>
                      </a:moveTo>
                      <a:lnTo>
                        <a:pt x="5242047" y="0"/>
                      </a:lnTo>
                      <a:cubicBezTo>
                        <a:pt x="5349164" y="0"/>
                        <a:pt x="5436000" y="86836"/>
                        <a:pt x="5436000" y="193953"/>
                      </a:cubicBezTo>
                      <a:lnTo>
                        <a:pt x="5436000" y="3370047"/>
                      </a:lnTo>
                      <a:cubicBezTo>
                        <a:pt x="5436000" y="3477164"/>
                        <a:pt x="5349164" y="3564000"/>
                        <a:pt x="5242047" y="3564000"/>
                      </a:cubicBezTo>
                      <a:lnTo>
                        <a:pt x="193953" y="3564000"/>
                      </a:lnTo>
                      <a:cubicBezTo>
                        <a:pt x="86836" y="3564000"/>
                        <a:pt x="0" y="3477164"/>
                        <a:pt x="0" y="3370047"/>
                      </a:cubicBezTo>
                      <a:lnTo>
                        <a:pt x="0" y="193953"/>
                      </a:lnTo>
                      <a:cubicBezTo>
                        <a:pt x="0" y="86836"/>
                        <a:pt x="86836" y="0"/>
                        <a:pt x="193953" y="0"/>
                      </a:cubicBezTo>
                      <a:close/>
                    </a:path>
                  </a:pathLst>
                </a:custGeom>
                <a:solidFill>
                  <a:srgbClr val="EAEAEA"/>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圆角矩形 12"/>
                <p:cNvSpPr>
                  <a:spLocks noChangeArrowheads="1"/>
                </p:cNvSpPr>
                <p:nvPr/>
              </p:nvSpPr>
              <p:spPr bwMode="auto">
                <a:xfrm>
                  <a:off x="0" y="0"/>
                  <a:ext cx="3732582" cy="2111515"/>
                </a:xfrm>
                <a:custGeom>
                  <a:avLst/>
                  <a:gdLst>
                    <a:gd name="T0" fmla="*/ 0 w 5436000"/>
                    <a:gd name="T1" fmla="*/ 0 h 3075136"/>
                    <a:gd name="T2" fmla="*/ 5436000 w 5436000"/>
                    <a:gd name="T3" fmla="*/ 3075136 h 3075136"/>
                  </a:gdLst>
                  <a:ahLst/>
                  <a:cxnLst/>
                  <a:rect l="T0" t="T1" r="T2" b="T3"/>
                  <a:pathLst>
                    <a:path w="5436000" h="3075136">
                      <a:moveTo>
                        <a:pt x="234000" y="223568"/>
                      </a:moveTo>
                      <a:lnTo>
                        <a:pt x="234000" y="2851568"/>
                      </a:lnTo>
                      <a:lnTo>
                        <a:pt x="5202000" y="2851568"/>
                      </a:lnTo>
                      <a:lnTo>
                        <a:pt x="5202000" y="223568"/>
                      </a:lnTo>
                      <a:close/>
                      <a:moveTo>
                        <a:pt x="193953" y="0"/>
                      </a:moveTo>
                      <a:lnTo>
                        <a:pt x="5242047" y="0"/>
                      </a:lnTo>
                      <a:cubicBezTo>
                        <a:pt x="5349164" y="0"/>
                        <a:pt x="5436000" y="86836"/>
                        <a:pt x="5436000" y="193953"/>
                      </a:cubicBezTo>
                      <a:lnTo>
                        <a:pt x="5436000" y="3075136"/>
                      </a:lnTo>
                      <a:lnTo>
                        <a:pt x="0" y="3075136"/>
                      </a:lnTo>
                      <a:lnTo>
                        <a:pt x="0" y="193953"/>
                      </a:lnTo>
                      <a:cubicBezTo>
                        <a:pt x="0" y="86836"/>
                        <a:pt x="86836" y="0"/>
                        <a:pt x="193953" y="0"/>
                      </a:cubicBezTo>
                      <a:close/>
                    </a:path>
                  </a:pathLst>
                </a:custGeom>
                <a:solidFill>
                  <a:srgbClr val="292929"/>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矩形 14"/>
                <p:cNvSpPr>
                  <a:spLocks noChangeArrowheads="1"/>
                </p:cNvSpPr>
                <p:nvPr/>
              </p:nvSpPr>
              <p:spPr bwMode="auto">
                <a:xfrm>
                  <a:off x="160674" y="153511"/>
                  <a:ext cx="3411234" cy="1804493"/>
                </a:xfrm>
                <a:custGeom>
                  <a:avLst/>
                  <a:gdLst>
                    <a:gd name="T0" fmla="*/ 0 w 4968000"/>
                    <a:gd name="T1" fmla="*/ 0 h 2628000"/>
                    <a:gd name="T2" fmla="*/ 4968000 w 4968000"/>
                    <a:gd name="T3" fmla="*/ 2628000 h 2628000"/>
                  </a:gdLst>
                  <a:ahLst/>
                  <a:cxnLst/>
                  <a:rect l="T0" t="T1" r="T2" b="T3"/>
                  <a:pathLst>
                    <a:path w="4968000" h="2628000">
                      <a:moveTo>
                        <a:pt x="18000" y="18000"/>
                      </a:moveTo>
                      <a:lnTo>
                        <a:pt x="18000" y="2610000"/>
                      </a:lnTo>
                      <a:lnTo>
                        <a:pt x="4950000" y="2610000"/>
                      </a:lnTo>
                      <a:lnTo>
                        <a:pt x="4950000" y="18000"/>
                      </a:lnTo>
                      <a:close/>
                      <a:moveTo>
                        <a:pt x="0" y="0"/>
                      </a:moveTo>
                      <a:lnTo>
                        <a:pt x="4968000" y="0"/>
                      </a:lnTo>
                      <a:lnTo>
                        <a:pt x="4968000" y="2628000"/>
                      </a:lnTo>
                      <a:lnTo>
                        <a:pt x="0" y="2628000"/>
                      </a:lnTo>
                      <a:close/>
                    </a:path>
                  </a:pathLst>
                </a:custGeom>
                <a:solidFill>
                  <a:srgbClr val="FFFFFF"/>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 name="矩形 39"/>
                <p:cNvSpPr>
                  <a:spLocks noChangeArrowheads="1"/>
                </p:cNvSpPr>
                <p:nvPr/>
              </p:nvSpPr>
              <p:spPr bwMode="auto">
                <a:xfrm>
                  <a:off x="1421298" y="2447190"/>
                  <a:ext cx="889986" cy="98887"/>
                </a:xfrm>
                <a:prstGeom prst="rect">
                  <a:avLst/>
                </a:prstGeom>
                <a:solidFill>
                  <a:srgbClr val="B2B2B2"/>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 name="矩形 40"/>
                <p:cNvSpPr>
                  <a:spLocks noChangeArrowheads="1"/>
                </p:cNvSpPr>
                <p:nvPr/>
              </p:nvSpPr>
              <p:spPr bwMode="auto">
                <a:xfrm>
                  <a:off x="1421298" y="2546077"/>
                  <a:ext cx="889986" cy="271910"/>
                </a:xfrm>
                <a:prstGeom prst="rect">
                  <a:avLst/>
                </a:prstGeom>
                <a:solidFill>
                  <a:srgbClr val="CFCFCF"/>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圆角矩形 41"/>
                <p:cNvSpPr>
                  <a:spLocks noChangeArrowheads="1"/>
                </p:cNvSpPr>
                <p:nvPr/>
              </p:nvSpPr>
              <p:spPr bwMode="auto">
                <a:xfrm>
                  <a:off x="1124636" y="2817987"/>
                  <a:ext cx="1483310" cy="135955"/>
                </a:xfrm>
                <a:prstGeom prst="roundRect">
                  <a:avLst>
                    <a:gd name="adj" fmla="val 16667"/>
                  </a:avLst>
                </a:prstGeom>
                <a:solidFill>
                  <a:srgbClr val="EAEAEA"/>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椭圆 42"/>
                <p:cNvSpPr>
                  <a:spLocks noChangeArrowheads="1"/>
                </p:cNvSpPr>
                <p:nvPr/>
              </p:nvSpPr>
              <p:spPr bwMode="auto">
                <a:xfrm>
                  <a:off x="1829416" y="41325"/>
                  <a:ext cx="74157" cy="74157"/>
                </a:xfrm>
                <a:prstGeom prst="ellipse">
                  <a:avLst/>
                </a:prstGeom>
                <a:solidFill>
                  <a:srgbClr val="000000"/>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6" name="矩形 23"/>
                <p:cNvSpPr>
                  <a:spLocks noChangeArrowheads="1"/>
                </p:cNvSpPr>
                <p:nvPr/>
              </p:nvSpPr>
              <p:spPr bwMode="auto">
                <a:xfrm>
                  <a:off x="2042559" y="0"/>
                  <a:ext cx="1690023" cy="2447190"/>
                </a:xfrm>
                <a:custGeom>
                  <a:avLst/>
                  <a:gdLst>
                    <a:gd name="T0" fmla="*/ 0 w 2461290"/>
                    <a:gd name="T1" fmla="*/ 0 h 3564000"/>
                    <a:gd name="T2" fmla="*/ 2461290 w 2461290"/>
                    <a:gd name="T3" fmla="*/ 3564000 h 3564000"/>
                  </a:gdLst>
                  <a:ahLst/>
                  <a:cxnLst/>
                  <a:rect l="T0" t="T1" r="T2" b="T3"/>
                  <a:pathLst>
                    <a:path w="2461290" h="3564000">
                      <a:moveTo>
                        <a:pt x="0" y="0"/>
                      </a:moveTo>
                      <a:lnTo>
                        <a:pt x="2267337" y="0"/>
                      </a:lnTo>
                      <a:cubicBezTo>
                        <a:pt x="2374454" y="0"/>
                        <a:pt x="2461290" y="86836"/>
                        <a:pt x="2461290" y="193953"/>
                      </a:cubicBezTo>
                      <a:lnTo>
                        <a:pt x="2461290" y="3370047"/>
                      </a:lnTo>
                      <a:cubicBezTo>
                        <a:pt x="2461290" y="3477164"/>
                        <a:pt x="2374454" y="3564000"/>
                        <a:pt x="2267337" y="3564000"/>
                      </a:cubicBezTo>
                      <a:lnTo>
                        <a:pt x="1658918" y="3564000"/>
                      </a:lnTo>
                      <a:close/>
                    </a:path>
                  </a:pathLst>
                </a:custGeom>
                <a:solidFill>
                  <a:srgbClr val="FFFFFF">
                    <a:alpha val="9999"/>
                  </a:srgbClr>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pic>
            <p:nvPicPr>
              <p:cNvPr id="38" name="图片 3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30577" y="2226718"/>
                <a:ext cx="190285" cy="2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47" name="Group 18"/>
          <p:cNvGrpSpPr>
            <a:grpSpLocks/>
          </p:cNvGrpSpPr>
          <p:nvPr/>
        </p:nvGrpSpPr>
        <p:grpSpPr bwMode="auto">
          <a:xfrm>
            <a:off x="-1" y="5590621"/>
            <a:ext cx="12191999" cy="1267380"/>
            <a:chOff x="0" y="0"/>
            <a:chExt cx="9144000" cy="947265"/>
          </a:xfrm>
          <a:solidFill>
            <a:srgbClr val="FFC000"/>
          </a:solidFill>
        </p:grpSpPr>
        <p:sp>
          <p:nvSpPr>
            <p:cNvPr id="48" name="梯形 52"/>
            <p:cNvSpPr>
              <a:spLocks noChangeArrowheads="1"/>
            </p:cNvSpPr>
            <p:nvPr/>
          </p:nvSpPr>
          <p:spPr bwMode="auto">
            <a:xfrm flipV="1">
              <a:off x="0" y="0"/>
              <a:ext cx="9144000" cy="947265"/>
            </a:xfrm>
            <a:custGeom>
              <a:avLst/>
              <a:gdLst>
                <a:gd name="G0" fmla="+- 1550 0 0"/>
                <a:gd name="G1" fmla="+- 21600 0 1550"/>
                <a:gd name="G2" fmla="*/ 1550 1 2"/>
                <a:gd name="G3" fmla="+- 21600 0 G2"/>
                <a:gd name="G4" fmla="+/ 1550 21600 2"/>
                <a:gd name="G5" fmla="+/ G1 0 2"/>
                <a:gd name="G6" fmla="*/ 21600 21600 1550"/>
                <a:gd name="G7" fmla="*/ G6 1 2"/>
                <a:gd name="G8" fmla="+- 21600 0 G7"/>
                <a:gd name="G9" fmla="*/ 21600 1 2"/>
                <a:gd name="G10" fmla="+- 1550 0 G9"/>
                <a:gd name="G11" fmla="?: G10 G8 0"/>
                <a:gd name="G12" fmla="?: G10 G7 21600"/>
                <a:gd name="T0" fmla="*/ 20825 w 21600"/>
                <a:gd name="T1" fmla="*/ 10800 h 21600"/>
                <a:gd name="T2" fmla="*/ 10800 w 21600"/>
                <a:gd name="T3" fmla="*/ 21600 h 21600"/>
                <a:gd name="T4" fmla="*/ 775 w 21600"/>
                <a:gd name="T5" fmla="*/ 10800 h 21600"/>
                <a:gd name="T6" fmla="*/ 10800 w 21600"/>
                <a:gd name="T7" fmla="*/ 0 h 21600"/>
                <a:gd name="T8" fmla="*/ 2575 w 21600"/>
                <a:gd name="T9" fmla="*/ 2575 h 21600"/>
                <a:gd name="T10" fmla="*/ 19025 w 21600"/>
                <a:gd name="T11" fmla="*/ 19025 h 21600"/>
              </a:gdLst>
              <a:ahLst/>
              <a:cxnLst>
                <a:cxn ang="0">
                  <a:pos x="T0" y="T1"/>
                </a:cxn>
                <a:cxn ang="0">
                  <a:pos x="T2" y="T3"/>
                </a:cxn>
                <a:cxn ang="0">
                  <a:pos x="T4" y="T5"/>
                </a:cxn>
                <a:cxn ang="0">
                  <a:pos x="T6" y="T7"/>
                </a:cxn>
              </a:cxnLst>
              <a:rect l="T8" t="T9" r="T10" b="T11"/>
              <a:pathLst>
                <a:path w="21600" h="21600">
                  <a:moveTo>
                    <a:pt x="0" y="0"/>
                  </a:moveTo>
                  <a:lnTo>
                    <a:pt x="1550" y="21600"/>
                  </a:lnTo>
                  <a:lnTo>
                    <a:pt x="20050" y="21600"/>
                  </a:lnTo>
                  <a:lnTo>
                    <a:pt x="21600" y="0"/>
                  </a:lnTo>
                  <a:close/>
                </a:path>
              </a:pathLst>
            </a:custGeom>
            <a:grp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 name="矩形 53"/>
            <p:cNvSpPr>
              <a:spLocks noChangeArrowheads="1"/>
            </p:cNvSpPr>
            <p:nvPr/>
          </p:nvSpPr>
          <p:spPr bwMode="auto">
            <a:xfrm>
              <a:off x="2450024" y="197063"/>
              <a:ext cx="4420953" cy="5290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a:t>
              </a:r>
              <a:r>
                <a:rPr lang="zh-CN" altLang="en-US" sz="20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内容添加</a:t>
              </a:r>
              <a:r>
                <a:rPr lang="zh-CN" altLang="en-US"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文字</a:t>
              </a:r>
              <a:r>
                <a:rPr lang="zh-CN" altLang="en-US" sz="20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内容添加文字内容</a:t>
              </a:r>
              <a:endParaRPr lang="en-US" altLang="zh-CN" sz="20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20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a:t>
              </a:r>
              <a:r>
                <a:rPr lang="zh-CN" altLang="en-US"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文字</a:t>
              </a:r>
              <a:r>
                <a:rPr lang="zh-CN" altLang="en-US" sz="20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内容添加</a:t>
              </a:r>
              <a:r>
                <a:rPr lang="zh-CN" altLang="en-US"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文字</a:t>
              </a:r>
              <a:r>
                <a:rPr lang="zh-CN" altLang="en-US" sz="20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内容添加</a:t>
              </a:r>
              <a:r>
                <a:rPr lang="zh-CN" altLang="en-US"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文字内容</a:t>
              </a:r>
            </a:p>
          </p:txBody>
        </p:sp>
      </p:grpSp>
      <p:sp>
        <p:nvSpPr>
          <p:cNvPr id="52" name="椭圆 6"/>
          <p:cNvSpPr>
            <a:spLocks noChangeArrowheads="1"/>
          </p:cNvSpPr>
          <p:nvPr/>
        </p:nvSpPr>
        <p:spPr bwMode="auto">
          <a:xfrm>
            <a:off x="4018923" y="3394543"/>
            <a:ext cx="107950" cy="107950"/>
          </a:xfrm>
          <a:prstGeom prst="ellipse">
            <a:avLst/>
          </a:prstGeom>
          <a:solidFill>
            <a:srgbClr val="282828"/>
          </a:solidFill>
          <a:ln w="25400" cap="flat" cmpd="sng">
            <a:solidFill>
              <a:srgbClr val="FF8607"/>
            </a:solidFill>
            <a:bevel/>
            <a:headEnd/>
            <a:tailEnd/>
          </a:ln>
        </p:spPr>
        <p:txBody>
          <a:bodyPr anchor="ctr"/>
          <a:lstStyle/>
          <a:p>
            <a:pPr algn="ctr"/>
            <a:endParaRPr lang="zh-CN" altLang="zh-CN">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3" name="Group 24"/>
          <p:cNvGrpSpPr>
            <a:grpSpLocks/>
          </p:cNvGrpSpPr>
          <p:nvPr/>
        </p:nvGrpSpPr>
        <p:grpSpPr bwMode="auto">
          <a:xfrm>
            <a:off x="1285248" y="2069830"/>
            <a:ext cx="1879600" cy="1712865"/>
            <a:chOff x="0" y="-94391"/>
            <a:chExt cx="1879472" cy="1712705"/>
          </a:xfrm>
        </p:grpSpPr>
        <p:sp>
          <p:nvSpPr>
            <p:cNvPr id="54" name="矩形 10"/>
            <p:cNvSpPr>
              <a:spLocks noChangeArrowheads="1"/>
            </p:cNvSpPr>
            <p:nvPr/>
          </p:nvSpPr>
          <p:spPr bwMode="auto">
            <a:xfrm>
              <a:off x="7264" y="276999"/>
              <a:ext cx="1872208" cy="18000"/>
            </a:xfrm>
            <a:prstGeom prst="rect">
              <a:avLst/>
            </a:prstGeom>
            <a:solidFill>
              <a:schemeClr val="tx1"/>
            </a:solidFill>
            <a:ln w="25400" cap="flat" cmpd="sng">
              <a:solidFill>
                <a:schemeClr val="tx1"/>
              </a:solidFill>
              <a:bevel/>
              <a:headEnd/>
              <a:tailEnd/>
            </a:ln>
          </p:spPr>
          <p:txBody>
            <a:bodyPr anchor="ctr"/>
            <a:lstStyle/>
            <a:p>
              <a:pPr algn="ctr"/>
              <a:endParaRPr lang="zh-CN" altLang="zh-CN">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5" name="矩形 55"/>
            <p:cNvSpPr>
              <a:spLocks noChangeArrowheads="1"/>
            </p:cNvSpPr>
            <p:nvPr/>
          </p:nvSpPr>
          <p:spPr bwMode="auto">
            <a:xfrm>
              <a:off x="0" y="-94391"/>
              <a:ext cx="1872208" cy="369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p>
              <a:r>
                <a:rPr lang="zh-CN" altLang="en-US" b="1" dirty="0">
                  <a:latin typeface="微软雅黑" panose="020B0503020204020204" pitchFamily="34" charset="-122"/>
                  <a:ea typeface="微软雅黑" panose="020B0503020204020204" pitchFamily="34" charset="-122"/>
                  <a:sym typeface="微软雅黑" panose="020B0503020204020204" pitchFamily="34" charset="-122"/>
                </a:rPr>
                <a:t>添加标题</a:t>
              </a:r>
            </a:p>
          </p:txBody>
        </p:sp>
        <p:sp>
          <p:nvSpPr>
            <p:cNvPr id="56" name="矩形 56"/>
            <p:cNvSpPr>
              <a:spLocks noChangeArrowheads="1"/>
            </p:cNvSpPr>
            <p:nvPr/>
          </p:nvSpPr>
          <p:spPr bwMode="auto">
            <a:xfrm>
              <a:off x="0" y="294999"/>
              <a:ext cx="1879472" cy="1323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p>
              <a:pPr>
                <a:lnSpc>
                  <a:spcPts val="1600"/>
                </a:lnSpc>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添加文字内容</a:t>
              </a:r>
            </a:p>
            <a:p>
              <a:pPr>
                <a:lnSpc>
                  <a:spcPts val="1600"/>
                </a:lnSpc>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添加文字内容</a:t>
              </a:r>
            </a:p>
            <a:p>
              <a:pPr>
                <a:lnSpc>
                  <a:spcPts val="1600"/>
                </a:lnSpc>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添加文字内容</a:t>
              </a:r>
            </a:p>
            <a:p>
              <a:pPr>
                <a:lnSpc>
                  <a:spcPts val="1600"/>
                </a:lnSpc>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添加文字内容</a:t>
              </a:r>
            </a:p>
            <a:p>
              <a:pPr>
                <a:lnSpc>
                  <a:spcPts val="1600"/>
                </a:lnSpc>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添加文字内容</a:t>
              </a:r>
            </a:p>
            <a:p>
              <a:pPr>
                <a:lnSpc>
                  <a:spcPts val="1600"/>
                </a:lnSpc>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添加文字内容</a:t>
              </a:r>
            </a:p>
          </p:txBody>
        </p:sp>
      </p:grpSp>
      <p:cxnSp>
        <p:nvCxnSpPr>
          <p:cNvPr id="57" name="直接连接符 13"/>
          <p:cNvCxnSpPr>
            <a:cxnSpLocks noChangeShapeType="1"/>
            <a:stCxn id="52" idx="1"/>
            <a:endCxn id="54" idx="3"/>
          </p:cNvCxnSpPr>
          <p:nvPr/>
        </p:nvCxnSpPr>
        <p:spPr bwMode="auto">
          <a:xfrm flipH="1" flipV="1">
            <a:off x="3164848" y="2449980"/>
            <a:ext cx="869950" cy="960438"/>
          </a:xfrm>
          <a:prstGeom prst="line">
            <a:avLst/>
          </a:prstGeom>
          <a:noFill/>
          <a:ln w="9525" cap="flat" cmpd="sng">
            <a:solidFill>
              <a:schemeClr val="tx1"/>
            </a:solidFill>
            <a:prstDash val="dash"/>
            <a:bevel/>
            <a:headEnd/>
            <a:tailEnd/>
          </a:ln>
          <a:extLst>
            <a:ext uri="{909E8E84-426E-40DD-AFC4-6F175D3DCCD1}">
              <a14:hiddenFill xmlns:a14="http://schemas.microsoft.com/office/drawing/2010/main">
                <a:noFill/>
              </a14:hiddenFill>
            </a:ext>
          </a:extLst>
        </p:spPr>
      </p:cxnSp>
      <p:sp>
        <p:nvSpPr>
          <p:cNvPr id="58" name="椭圆 57"/>
          <p:cNvSpPr>
            <a:spLocks noChangeArrowheads="1"/>
          </p:cNvSpPr>
          <p:nvPr/>
        </p:nvSpPr>
        <p:spPr bwMode="auto">
          <a:xfrm>
            <a:off x="7791154" y="3079567"/>
            <a:ext cx="107950" cy="107950"/>
          </a:xfrm>
          <a:prstGeom prst="ellipse">
            <a:avLst/>
          </a:prstGeom>
          <a:solidFill>
            <a:srgbClr val="282828"/>
          </a:solidFill>
          <a:ln w="25400" cap="flat" cmpd="sng">
            <a:solidFill>
              <a:srgbClr val="FF8607"/>
            </a:solidFill>
            <a:bevel/>
            <a:headEnd/>
            <a:tailEnd/>
          </a:ln>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9" name="椭圆 58"/>
          <p:cNvSpPr>
            <a:spLocks noChangeArrowheads="1"/>
          </p:cNvSpPr>
          <p:nvPr/>
        </p:nvSpPr>
        <p:spPr bwMode="auto">
          <a:xfrm>
            <a:off x="7805590" y="4394984"/>
            <a:ext cx="107950" cy="107950"/>
          </a:xfrm>
          <a:prstGeom prst="ellipse">
            <a:avLst/>
          </a:prstGeom>
          <a:solidFill>
            <a:srgbClr val="282828"/>
          </a:solidFill>
          <a:ln w="25400" cap="flat" cmpd="sng">
            <a:solidFill>
              <a:srgbClr val="FF8607"/>
            </a:solidFill>
            <a:bevel/>
            <a:headEnd/>
            <a:tailEnd/>
          </a:ln>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60" name="Group 31"/>
          <p:cNvGrpSpPr>
            <a:grpSpLocks/>
          </p:cNvGrpSpPr>
          <p:nvPr/>
        </p:nvGrpSpPr>
        <p:grpSpPr bwMode="auto">
          <a:xfrm>
            <a:off x="8580142" y="1289150"/>
            <a:ext cx="1879600" cy="1519139"/>
            <a:chOff x="0" y="-106149"/>
            <a:chExt cx="1879472" cy="1520138"/>
          </a:xfrm>
        </p:grpSpPr>
        <p:sp>
          <p:nvSpPr>
            <p:cNvPr id="61" name="矩形 62"/>
            <p:cNvSpPr>
              <a:spLocks noChangeArrowheads="1"/>
            </p:cNvSpPr>
            <p:nvPr/>
          </p:nvSpPr>
          <p:spPr bwMode="auto">
            <a:xfrm>
              <a:off x="7264" y="276999"/>
              <a:ext cx="1872208" cy="18000"/>
            </a:xfrm>
            <a:prstGeom prst="rect">
              <a:avLst/>
            </a:prstGeom>
            <a:noFill/>
            <a:ln w="25400" cap="flat" cmpd="sng">
              <a:solidFill>
                <a:schemeClr val="tx1"/>
              </a:solidFill>
              <a:bevel/>
              <a:headEnd/>
              <a:tailEnd/>
            </a:ln>
          </p:spPr>
          <p:txBody>
            <a:bodyPr anchor="ctr"/>
            <a:lstStyle/>
            <a:p>
              <a:pPr algn="r"/>
              <a:endParaRPr lang="zh-CN" altLang="zh-CN">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2" name="矩形 63"/>
            <p:cNvSpPr>
              <a:spLocks noChangeArrowheads="1"/>
            </p:cNvSpPr>
            <p:nvPr/>
          </p:nvSpPr>
          <p:spPr bwMode="auto">
            <a:xfrm>
              <a:off x="7264" y="-106149"/>
              <a:ext cx="1872208" cy="36957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0" rIns="0">
              <a:spAutoFit/>
            </a:bodyPr>
            <a:lstStyle/>
            <a:p>
              <a:pPr algn="r"/>
              <a:r>
                <a:rPr lang="zh-CN" altLang="en-US" b="1" dirty="0">
                  <a:latin typeface="微软雅黑" panose="020B0503020204020204" pitchFamily="34" charset="-122"/>
                  <a:ea typeface="微软雅黑" panose="020B0503020204020204" pitchFamily="34" charset="-122"/>
                  <a:sym typeface="微软雅黑" panose="020B0503020204020204" pitchFamily="34" charset="-122"/>
                </a:rPr>
                <a:t>添加标题</a:t>
              </a:r>
            </a:p>
          </p:txBody>
        </p:sp>
        <p:sp>
          <p:nvSpPr>
            <p:cNvPr id="63" name="矩形 64"/>
            <p:cNvSpPr>
              <a:spLocks noChangeArrowheads="1"/>
            </p:cNvSpPr>
            <p:nvPr/>
          </p:nvSpPr>
          <p:spPr bwMode="auto">
            <a:xfrm>
              <a:off x="0" y="294999"/>
              <a:ext cx="1879472" cy="111899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0" rIns="0">
              <a:spAutoFit/>
            </a:bodyPr>
            <a:lstStyle/>
            <a:p>
              <a:pPr algn="r">
                <a:lnSpc>
                  <a:spcPts val="1600"/>
                </a:lnSpc>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添加文字内容</a:t>
              </a:r>
            </a:p>
            <a:p>
              <a:pPr algn="r">
                <a:lnSpc>
                  <a:spcPts val="1600"/>
                </a:lnSpc>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添加文字内容</a:t>
              </a:r>
            </a:p>
            <a:p>
              <a:pPr algn="r">
                <a:lnSpc>
                  <a:spcPts val="1600"/>
                </a:lnSpc>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添加文字内容</a:t>
              </a:r>
            </a:p>
            <a:p>
              <a:pPr algn="r">
                <a:lnSpc>
                  <a:spcPts val="1600"/>
                </a:lnSpc>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添加文字内容</a:t>
              </a:r>
            </a:p>
            <a:p>
              <a:pPr algn="r">
                <a:lnSpc>
                  <a:spcPts val="1600"/>
                </a:lnSpc>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添加文字</a:t>
              </a:r>
              <a:r>
                <a:rPr lang="zh-CN" altLang="en-US" sz="1400" dirty="0" smtClean="0">
                  <a:latin typeface="微软雅黑" panose="020B0503020204020204" pitchFamily="34" charset="-122"/>
                  <a:ea typeface="微软雅黑" panose="020B0503020204020204" pitchFamily="34" charset="-122"/>
                  <a:sym typeface="微软雅黑" panose="020B0503020204020204" pitchFamily="34" charset="-122"/>
                </a:rPr>
                <a:t>内容</a:t>
              </a:r>
              <a:endParaRPr lang="zh-CN" altLang="en-US" sz="1400" dirty="0">
                <a:latin typeface="微软雅黑" panose="020B0503020204020204" pitchFamily="34" charset="-122"/>
                <a:ea typeface="微软雅黑" panose="020B0503020204020204" pitchFamily="34" charset="-122"/>
                <a:sym typeface="微软雅黑" panose="020B0503020204020204" pitchFamily="34" charset="-122"/>
              </a:endParaRPr>
            </a:p>
          </p:txBody>
        </p:sp>
      </p:grpSp>
      <p:cxnSp>
        <p:nvCxnSpPr>
          <p:cNvPr id="64" name="直接连接符 16"/>
          <p:cNvCxnSpPr>
            <a:cxnSpLocks noChangeShapeType="1"/>
            <a:stCxn id="58" idx="0"/>
            <a:endCxn id="61" idx="1"/>
          </p:cNvCxnSpPr>
          <p:nvPr/>
        </p:nvCxnSpPr>
        <p:spPr bwMode="auto">
          <a:xfrm flipV="1">
            <a:off x="7845129" y="1680979"/>
            <a:ext cx="742950" cy="1398588"/>
          </a:xfrm>
          <a:prstGeom prst="line">
            <a:avLst/>
          </a:prstGeom>
          <a:noFill/>
          <a:ln w="9525" cap="flat" cmpd="sng">
            <a:solidFill>
              <a:schemeClr val="tx1"/>
            </a:solidFill>
            <a:prstDash val="dash"/>
            <a:bevel/>
            <a:headEnd/>
            <a:tailEnd/>
          </a:ln>
          <a:extLst>
            <a:ext uri="{909E8E84-426E-40DD-AFC4-6F175D3DCCD1}">
              <a14:hiddenFill xmlns:a14="http://schemas.microsoft.com/office/drawing/2010/main">
                <a:noFill/>
              </a14:hiddenFill>
            </a:ext>
          </a:extLst>
        </p:spPr>
      </p:cxnSp>
      <p:grpSp>
        <p:nvGrpSpPr>
          <p:cNvPr id="65" name="Group 36"/>
          <p:cNvGrpSpPr>
            <a:grpSpLocks/>
          </p:cNvGrpSpPr>
          <p:nvPr/>
        </p:nvGrpSpPr>
        <p:grpSpPr bwMode="auto">
          <a:xfrm>
            <a:off x="9001891" y="3500677"/>
            <a:ext cx="1910029" cy="1535842"/>
            <a:chOff x="7264" y="-122862"/>
            <a:chExt cx="1909899" cy="1536850"/>
          </a:xfrm>
        </p:grpSpPr>
        <p:sp>
          <p:nvSpPr>
            <p:cNvPr id="66" name="矩形 70"/>
            <p:cNvSpPr>
              <a:spLocks noChangeArrowheads="1"/>
            </p:cNvSpPr>
            <p:nvPr/>
          </p:nvSpPr>
          <p:spPr bwMode="auto">
            <a:xfrm>
              <a:off x="7264" y="276999"/>
              <a:ext cx="1872208" cy="18000"/>
            </a:xfrm>
            <a:prstGeom prst="rect">
              <a:avLst/>
            </a:prstGeom>
            <a:solidFill>
              <a:schemeClr val="tx1"/>
            </a:solidFill>
            <a:ln w="25400" cap="flat" cmpd="sng">
              <a:solidFill>
                <a:schemeClr val="tx1"/>
              </a:solidFill>
              <a:bevel/>
              <a:headEnd/>
              <a:tailEnd/>
            </a:ln>
          </p:spPr>
          <p:txBody>
            <a:bodyPr anchor="ctr"/>
            <a:lstStyle/>
            <a:p>
              <a:pPr algn="r"/>
              <a:endParaRPr lang="zh-CN" altLang="zh-CN">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7" name="矩形 71"/>
            <p:cNvSpPr>
              <a:spLocks noChangeArrowheads="1"/>
            </p:cNvSpPr>
            <p:nvPr/>
          </p:nvSpPr>
          <p:spPr bwMode="auto">
            <a:xfrm>
              <a:off x="7264" y="-122862"/>
              <a:ext cx="1872208" cy="36957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0" rIns="0">
              <a:spAutoFit/>
            </a:bodyPr>
            <a:lstStyle/>
            <a:p>
              <a:pPr algn="r"/>
              <a:r>
                <a:rPr lang="zh-CN" altLang="en-US" b="1" dirty="0">
                  <a:latin typeface="微软雅黑" panose="020B0503020204020204" pitchFamily="34" charset="-122"/>
                  <a:ea typeface="微软雅黑" panose="020B0503020204020204" pitchFamily="34" charset="-122"/>
                  <a:sym typeface="微软雅黑" panose="020B0503020204020204" pitchFamily="34" charset="-122"/>
                </a:rPr>
                <a:t>添加标题</a:t>
              </a:r>
            </a:p>
          </p:txBody>
        </p:sp>
        <p:sp>
          <p:nvSpPr>
            <p:cNvPr id="68" name="矩形 72"/>
            <p:cNvSpPr>
              <a:spLocks noChangeArrowheads="1"/>
            </p:cNvSpPr>
            <p:nvPr/>
          </p:nvSpPr>
          <p:spPr bwMode="auto">
            <a:xfrm>
              <a:off x="37691" y="294999"/>
              <a:ext cx="1879472" cy="111898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0" rIns="0">
              <a:spAutoFit/>
            </a:bodyPr>
            <a:lstStyle/>
            <a:p>
              <a:pPr algn="r">
                <a:lnSpc>
                  <a:spcPts val="1600"/>
                </a:lnSpc>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添加文字内容</a:t>
              </a:r>
            </a:p>
            <a:p>
              <a:pPr algn="r">
                <a:lnSpc>
                  <a:spcPts val="1600"/>
                </a:lnSpc>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添加文字内容</a:t>
              </a:r>
            </a:p>
            <a:p>
              <a:pPr algn="r">
                <a:lnSpc>
                  <a:spcPts val="1600"/>
                </a:lnSpc>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添加文字内容</a:t>
              </a:r>
            </a:p>
            <a:p>
              <a:pPr algn="r">
                <a:lnSpc>
                  <a:spcPts val="1600"/>
                </a:lnSpc>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添加文字内容</a:t>
              </a:r>
            </a:p>
            <a:p>
              <a:pPr algn="r">
                <a:lnSpc>
                  <a:spcPts val="1600"/>
                </a:lnSpc>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添加文字</a:t>
              </a:r>
              <a:r>
                <a:rPr lang="zh-CN" altLang="en-US" sz="1400" dirty="0" smtClean="0">
                  <a:latin typeface="微软雅黑" panose="020B0503020204020204" pitchFamily="34" charset="-122"/>
                  <a:ea typeface="微软雅黑" panose="020B0503020204020204" pitchFamily="34" charset="-122"/>
                  <a:sym typeface="微软雅黑" panose="020B0503020204020204" pitchFamily="34" charset="-122"/>
                </a:rPr>
                <a:t>内容</a:t>
              </a:r>
              <a:endParaRPr lang="zh-CN" altLang="en-US" sz="1400" dirty="0">
                <a:latin typeface="微软雅黑" panose="020B0503020204020204" pitchFamily="34" charset="-122"/>
                <a:ea typeface="微软雅黑" panose="020B0503020204020204" pitchFamily="34" charset="-122"/>
                <a:sym typeface="微软雅黑" panose="020B0503020204020204" pitchFamily="34" charset="-122"/>
              </a:endParaRPr>
            </a:p>
          </p:txBody>
        </p:sp>
      </p:grpSp>
      <p:cxnSp>
        <p:nvCxnSpPr>
          <p:cNvPr id="69" name="直接连接符 22"/>
          <p:cNvCxnSpPr>
            <a:cxnSpLocks noChangeShapeType="1"/>
            <a:stCxn id="59" idx="7"/>
            <a:endCxn id="66" idx="1"/>
          </p:cNvCxnSpPr>
          <p:nvPr/>
        </p:nvCxnSpPr>
        <p:spPr bwMode="auto">
          <a:xfrm flipV="1">
            <a:off x="7897665" y="3909209"/>
            <a:ext cx="1104900" cy="501650"/>
          </a:xfrm>
          <a:prstGeom prst="line">
            <a:avLst/>
          </a:prstGeom>
          <a:noFill/>
          <a:ln w="9525" cap="flat" cmpd="sng">
            <a:solidFill>
              <a:schemeClr val="tx1"/>
            </a:solidFill>
            <a:prstDash val="dash"/>
            <a:bevel/>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1453564"/>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wipe(down)">
                                      <p:cBhvr>
                                        <p:cTn id="11" dur="500"/>
                                        <p:tgtEl>
                                          <p:spTgt spid="47"/>
                                        </p:tgtEl>
                                      </p:cBhvr>
                                    </p:animEffect>
                                  </p:childTnLst>
                                </p:cTn>
                              </p:par>
                            </p:childTnLst>
                          </p:cTn>
                        </p:par>
                        <p:par>
                          <p:cTn id="12" fill="hold">
                            <p:stCondLst>
                              <p:cond delay="1000"/>
                            </p:stCondLst>
                            <p:childTnLst>
                              <p:par>
                                <p:cTn id="13" presetID="6" presetClass="entr" presetSubtype="16" fill="hold" nodeType="after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circle(in)">
                                      <p:cBhvr>
                                        <p:cTn id="15" dur="500"/>
                                        <p:tgtEl>
                                          <p:spTgt spid="34"/>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52"/>
                                        </p:tgtEl>
                                        <p:attrNameLst>
                                          <p:attrName>style.visibility</p:attrName>
                                        </p:attrNameLst>
                                      </p:cBhvr>
                                      <p:to>
                                        <p:strVal val="visible"/>
                                      </p:to>
                                    </p:set>
                                    <p:animEffect transition="in" filter="randombar(horizontal)">
                                      <p:cBhvr>
                                        <p:cTn id="19" dur="500"/>
                                        <p:tgtEl>
                                          <p:spTgt spid="52"/>
                                        </p:tgtEl>
                                      </p:cBhvr>
                                    </p:animEffect>
                                  </p:childTnLst>
                                </p:cTn>
                              </p:par>
                              <p:par>
                                <p:cTn id="20" presetID="14" presetClass="entr" presetSubtype="10" fill="hold" nodeType="withEffect">
                                  <p:stCondLst>
                                    <p:cond delay="0"/>
                                  </p:stCondLst>
                                  <p:childTnLst>
                                    <p:set>
                                      <p:cBhvr>
                                        <p:cTn id="21" dur="1" fill="hold">
                                          <p:stCondLst>
                                            <p:cond delay="0"/>
                                          </p:stCondLst>
                                        </p:cTn>
                                        <p:tgtEl>
                                          <p:spTgt spid="53"/>
                                        </p:tgtEl>
                                        <p:attrNameLst>
                                          <p:attrName>style.visibility</p:attrName>
                                        </p:attrNameLst>
                                      </p:cBhvr>
                                      <p:to>
                                        <p:strVal val="visible"/>
                                      </p:to>
                                    </p:set>
                                    <p:animEffect transition="in" filter="randombar(horizontal)">
                                      <p:cBhvr>
                                        <p:cTn id="22" dur="500"/>
                                        <p:tgtEl>
                                          <p:spTgt spid="53"/>
                                        </p:tgtEl>
                                      </p:cBhvr>
                                    </p:animEffect>
                                  </p:childTnLst>
                                </p:cTn>
                              </p:par>
                              <p:par>
                                <p:cTn id="23" presetID="14" presetClass="entr" presetSubtype="10" fill="hold" nodeType="withEffect">
                                  <p:stCondLst>
                                    <p:cond delay="0"/>
                                  </p:stCondLst>
                                  <p:childTnLst>
                                    <p:set>
                                      <p:cBhvr>
                                        <p:cTn id="24" dur="1" fill="hold">
                                          <p:stCondLst>
                                            <p:cond delay="0"/>
                                          </p:stCondLst>
                                        </p:cTn>
                                        <p:tgtEl>
                                          <p:spTgt spid="57"/>
                                        </p:tgtEl>
                                        <p:attrNameLst>
                                          <p:attrName>style.visibility</p:attrName>
                                        </p:attrNameLst>
                                      </p:cBhvr>
                                      <p:to>
                                        <p:strVal val="visible"/>
                                      </p:to>
                                    </p:set>
                                    <p:animEffect transition="in" filter="randombar(horizontal)">
                                      <p:cBhvr>
                                        <p:cTn id="25" dur="500"/>
                                        <p:tgtEl>
                                          <p:spTgt spid="57"/>
                                        </p:tgtEl>
                                      </p:cBhvr>
                                    </p:animEffect>
                                  </p:childTnLst>
                                </p:cTn>
                              </p:par>
                            </p:childTnLst>
                          </p:cTn>
                        </p:par>
                        <p:par>
                          <p:cTn id="26" fill="hold">
                            <p:stCondLst>
                              <p:cond delay="2000"/>
                            </p:stCondLst>
                            <p:childTnLst>
                              <p:par>
                                <p:cTn id="27" presetID="14" presetClass="entr" presetSubtype="10" fill="hold" grpId="0" nodeType="afterEffect">
                                  <p:stCondLst>
                                    <p:cond delay="0"/>
                                  </p:stCondLst>
                                  <p:childTnLst>
                                    <p:set>
                                      <p:cBhvr>
                                        <p:cTn id="28" dur="1" fill="hold">
                                          <p:stCondLst>
                                            <p:cond delay="0"/>
                                          </p:stCondLst>
                                        </p:cTn>
                                        <p:tgtEl>
                                          <p:spTgt spid="58"/>
                                        </p:tgtEl>
                                        <p:attrNameLst>
                                          <p:attrName>style.visibility</p:attrName>
                                        </p:attrNameLst>
                                      </p:cBhvr>
                                      <p:to>
                                        <p:strVal val="visible"/>
                                      </p:to>
                                    </p:set>
                                    <p:animEffect transition="in" filter="randombar(horizontal)">
                                      <p:cBhvr>
                                        <p:cTn id="29" dur="500"/>
                                        <p:tgtEl>
                                          <p:spTgt spid="58"/>
                                        </p:tgtEl>
                                      </p:cBhvr>
                                    </p:animEffect>
                                  </p:childTnLst>
                                </p:cTn>
                              </p:par>
                              <p:par>
                                <p:cTn id="30" presetID="14" presetClass="entr" presetSubtype="10" fill="hold" nodeType="withEffect">
                                  <p:stCondLst>
                                    <p:cond delay="0"/>
                                  </p:stCondLst>
                                  <p:childTnLst>
                                    <p:set>
                                      <p:cBhvr>
                                        <p:cTn id="31" dur="1" fill="hold">
                                          <p:stCondLst>
                                            <p:cond delay="0"/>
                                          </p:stCondLst>
                                        </p:cTn>
                                        <p:tgtEl>
                                          <p:spTgt spid="60"/>
                                        </p:tgtEl>
                                        <p:attrNameLst>
                                          <p:attrName>style.visibility</p:attrName>
                                        </p:attrNameLst>
                                      </p:cBhvr>
                                      <p:to>
                                        <p:strVal val="visible"/>
                                      </p:to>
                                    </p:set>
                                    <p:animEffect transition="in" filter="randombar(horizontal)">
                                      <p:cBhvr>
                                        <p:cTn id="32" dur="500"/>
                                        <p:tgtEl>
                                          <p:spTgt spid="60"/>
                                        </p:tgtEl>
                                      </p:cBhvr>
                                    </p:animEffect>
                                  </p:childTnLst>
                                </p:cTn>
                              </p:par>
                              <p:par>
                                <p:cTn id="33" presetID="14" presetClass="entr" presetSubtype="10" fill="hold" nodeType="withEffect">
                                  <p:stCondLst>
                                    <p:cond delay="0"/>
                                  </p:stCondLst>
                                  <p:childTnLst>
                                    <p:set>
                                      <p:cBhvr>
                                        <p:cTn id="34" dur="1" fill="hold">
                                          <p:stCondLst>
                                            <p:cond delay="0"/>
                                          </p:stCondLst>
                                        </p:cTn>
                                        <p:tgtEl>
                                          <p:spTgt spid="64"/>
                                        </p:tgtEl>
                                        <p:attrNameLst>
                                          <p:attrName>style.visibility</p:attrName>
                                        </p:attrNameLst>
                                      </p:cBhvr>
                                      <p:to>
                                        <p:strVal val="visible"/>
                                      </p:to>
                                    </p:set>
                                    <p:animEffect transition="in" filter="randombar(horizontal)">
                                      <p:cBhvr>
                                        <p:cTn id="35" dur="500"/>
                                        <p:tgtEl>
                                          <p:spTgt spid="64"/>
                                        </p:tgtEl>
                                      </p:cBhvr>
                                    </p:animEffect>
                                  </p:childTnLst>
                                </p:cTn>
                              </p:par>
                            </p:childTnLst>
                          </p:cTn>
                        </p:par>
                        <p:par>
                          <p:cTn id="36" fill="hold">
                            <p:stCondLst>
                              <p:cond delay="2500"/>
                            </p:stCondLst>
                            <p:childTnLst>
                              <p:par>
                                <p:cTn id="37" presetID="14" presetClass="entr" presetSubtype="10" fill="hold" grpId="0" nodeType="afterEffect">
                                  <p:stCondLst>
                                    <p:cond delay="0"/>
                                  </p:stCondLst>
                                  <p:childTnLst>
                                    <p:set>
                                      <p:cBhvr>
                                        <p:cTn id="38" dur="1" fill="hold">
                                          <p:stCondLst>
                                            <p:cond delay="0"/>
                                          </p:stCondLst>
                                        </p:cTn>
                                        <p:tgtEl>
                                          <p:spTgt spid="59"/>
                                        </p:tgtEl>
                                        <p:attrNameLst>
                                          <p:attrName>style.visibility</p:attrName>
                                        </p:attrNameLst>
                                      </p:cBhvr>
                                      <p:to>
                                        <p:strVal val="visible"/>
                                      </p:to>
                                    </p:set>
                                    <p:animEffect transition="in" filter="randombar(horizontal)">
                                      <p:cBhvr>
                                        <p:cTn id="39" dur="500"/>
                                        <p:tgtEl>
                                          <p:spTgt spid="59"/>
                                        </p:tgtEl>
                                      </p:cBhvr>
                                    </p:animEffect>
                                  </p:childTnLst>
                                </p:cTn>
                              </p:par>
                              <p:par>
                                <p:cTn id="40" presetID="14" presetClass="entr" presetSubtype="10" fill="hold" nodeType="withEffect">
                                  <p:stCondLst>
                                    <p:cond delay="0"/>
                                  </p:stCondLst>
                                  <p:childTnLst>
                                    <p:set>
                                      <p:cBhvr>
                                        <p:cTn id="41" dur="1" fill="hold">
                                          <p:stCondLst>
                                            <p:cond delay="0"/>
                                          </p:stCondLst>
                                        </p:cTn>
                                        <p:tgtEl>
                                          <p:spTgt spid="65"/>
                                        </p:tgtEl>
                                        <p:attrNameLst>
                                          <p:attrName>style.visibility</p:attrName>
                                        </p:attrNameLst>
                                      </p:cBhvr>
                                      <p:to>
                                        <p:strVal val="visible"/>
                                      </p:to>
                                    </p:set>
                                    <p:animEffect transition="in" filter="randombar(horizontal)">
                                      <p:cBhvr>
                                        <p:cTn id="42" dur="500"/>
                                        <p:tgtEl>
                                          <p:spTgt spid="65"/>
                                        </p:tgtEl>
                                      </p:cBhvr>
                                    </p:animEffect>
                                  </p:childTnLst>
                                </p:cTn>
                              </p:par>
                              <p:par>
                                <p:cTn id="43" presetID="14" presetClass="entr" presetSubtype="10" fill="hold" nodeType="withEffect">
                                  <p:stCondLst>
                                    <p:cond delay="0"/>
                                  </p:stCondLst>
                                  <p:childTnLst>
                                    <p:set>
                                      <p:cBhvr>
                                        <p:cTn id="44" dur="1" fill="hold">
                                          <p:stCondLst>
                                            <p:cond delay="0"/>
                                          </p:stCondLst>
                                        </p:cTn>
                                        <p:tgtEl>
                                          <p:spTgt spid="69"/>
                                        </p:tgtEl>
                                        <p:attrNameLst>
                                          <p:attrName>style.visibility</p:attrName>
                                        </p:attrNameLst>
                                      </p:cBhvr>
                                      <p:to>
                                        <p:strVal val="visible"/>
                                      </p:to>
                                    </p:set>
                                    <p:animEffect transition="in" filter="randombar(horizontal)">
                                      <p:cBhvr>
                                        <p:cTn id="45"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8" grpId="0" animBg="1"/>
      <p:bldP spid="5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3"/>
          <p:cNvSpPr>
            <a:spLocks noChangeArrowheads="1"/>
          </p:cNvSpPr>
          <p:nvPr/>
        </p:nvSpPr>
        <p:spPr bwMode="auto">
          <a:xfrm>
            <a:off x="668867" y="313151"/>
            <a:ext cx="233910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buFont typeface="Arial" panose="020B0604020202020204" pitchFamily="34" charset="0"/>
              <a:buNone/>
            </a:pPr>
            <a:r>
              <a:rPr lang="zh-CN" altLang="en-US" sz="2400" dirty="0">
                <a:latin typeface="Impact" panose="020B0806030902050204" pitchFamily="34" charset="0"/>
                <a:sym typeface="Impact" panose="020B0806030902050204" pitchFamily="34" charset="0"/>
              </a:rPr>
              <a:t>请在此添加标题</a:t>
            </a:r>
          </a:p>
        </p:txBody>
      </p:sp>
      <p:grpSp>
        <p:nvGrpSpPr>
          <p:cNvPr id="5" name="Group 3"/>
          <p:cNvGrpSpPr/>
          <p:nvPr/>
        </p:nvGrpSpPr>
        <p:grpSpPr>
          <a:xfrm>
            <a:off x="1753307" y="1167342"/>
            <a:ext cx="5896790" cy="5453454"/>
            <a:chOff x="1736156" y="1354317"/>
            <a:chExt cx="5777595" cy="4932203"/>
          </a:xfrm>
          <a:solidFill>
            <a:srgbClr val="C00000"/>
          </a:solidFill>
        </p:grpSpPr>
        <p:sp>
          <p:nvSpPr>
            <p:cNvPr id="6" name="Line 3"/>
            <p:cNvSpPr>
              <a:spLocks noChangeShapeType="1"/>
            </p:cNvSpPr>
            <p:nvPr/>
          </p:nvSpPr>
          <p:spPr bwMode="auto">
            <a:xfrm>
              <a:off x="4561533" y="5532596"/>
              <a:ext cx="115411" cy="182860"/>
            </a:xfrm>
            <a:prstGeom prst="line">
              <a:avLst/>
            </a:prstGeom>
            <a:grpFill/>
            <a:ln w="12700">
              <a:solidFill>
                <a:sysClr val="window" lastClr="FFFFFF"/>
              </a:solidFill>
              <a:round/>
              <a:headEnd/>
              <a:tailEnd/>
            </a:ln>
            <a:effectLst/>
          </p:spPr>
          <p:txBody>
            <a:bodyPr wrap="none" anchor="ctr"/>
            <a:lstStyle/>
            <a:p>
              <a:pPr marL="0" marR="0" lvl="0" indent="0" algn="ctr" defTabSz="457200" eaLnBrk="0" fontAlgn="auto" latinLnBrk="0" hangingPunct="0">
                <a:lnSpc>
                  <a:spcPct val="100000"/>
                </a:lnSpc>
                <a:spcBef>
                  <a:spcPct val="50000"/>
                </a:spcBef>
                <a:spcAft>
                  <a:spcPts val="0"/>
                </a:spcAft>
                <a:buClrTx/>
                <a:buSzTx/>
                <a:buFontTx/>
                <a:buNone/>
                <a:tabLst/>
                <a:defRPr/>
              </a:pPr>
              <a:endParaRPr kumimoji="0" lang="nl-NL" sz="1200" b="0" i="0" u="none" strike="noStrike" kern="0" cap="none" spc="0" normalizeH="0" baseline="0" noProof="0">
                <a:ln>
                  <a:noFill/>
                </a:ln>
                <a:effectLst/>
                <a:uLnTx/>
                <a:uFillTx/>
              </a:endParaRPr>
            </a:p>
          </p:txBody>
        </p:sp>
        <p:sp>
          <p:nvSpPr>
            <p:cNvPr id="7" name="Freeform 8"/>
            <p:cNvSpPr>
              <a:spLocks/>
            </p:cNvSpPr>
            <p:nvPr/>
          </p:nvSpPr>
          <p:spPr bwMode="auto">
            <a:xfrm>
              <a:off x="4060916" y="1410748"/>
              <a:ext cx="2582526" cy="2360695"/>
            </a:xfrm>
            <a:custGeom>
              <a:avLst/>
              <a:gdLst/>
              <a:ahLst/>
              <a:cxnLst>
                <a:cxn ang="0">
                  <a:pos x="131" y="1244"/>
                </a:cxn>
                <a:cxn ang="0">
                  <a:pos x="482" y="1293"/>
                </a:cxn>
                <a:cxn ang="0">
                  <a:pos x="692" y="1331"/>
                </a:cxn>
                <a:cxn ang="0">
                  <a:pos x="1131" y="1203"/>
                </a:cxn>
                <a:cxn ang="0">
                  <a:pos x="1275" y="1067"/>
                </a:cxn>
                <a:cxn ang="0">
                  <a:pos x="1280" y="927"/>
                </a:cxn>
                <a:cxn ang="0">
                  <a:pos x="1506" y="859"/>
                </a:cxn>
                <a:cxn ang="0">
                  <a:pos x="1636" y="770"/>
                </a:cxn>
                <a:cxn ang="0">
                  <a:pos x="1888" y="699"/>
                </a:cxn>
                <a:cxn ang="0">
                  <a:pos x="1793" y="574"/>
                </a:cxn>
                <a:cxn ang="0">
                  <a:pos x="1697" y="607"/>
                </a:cxn>
                <a:cxn ang="0">
                  <a:pos x="1561" y="630"/>
                </a:cxn>
                <a:cxn ang="0">
                  <a:pos x="1557" y="413"/>
                </a:cxn>
                <a:cxn ang="0">
                  <a:pos x="1773" y="343"/>
                </a:cxn>
                <a:cxn ang="0">
                  <a:pos x="1793" y="185"/>
                </a:cxn>
                <a:cxn ang="0">
                  <a:pos x="1804" y="92"/>
                </a:cxn>
                <a:cxn ang="0">
                  <a:pos x="1872" y="0"/>
                </a:cxn>
                <a:cxn ang="0">
                  <a:pos x="1872" y="92"/>
                </a:cxn>
                <a:cxn ang="0">
                  <a:pos x="1948" y="66"/>
                </a:cxn>
                <a:cxn ang="0">
                  <a:pos x="1996" y="161"/>
                </a:cxn>
                <a:cxn ang="0">
                  <a:pos x="2140" y="175"/>
                </a:cxn>
                <a:cxn ang="0">
                  <a:pos x="2219" y="145"/>
                </a:cxn>
                <a:cxn ang="0">
                  <a:pos x="2263" y="244"/>
                </a:cxn>
                <a:cxn ang="0">
                  <a:pos x="2231" y="379"/>
                </a:cxn>
                <a:cxn ang="0">
                  <a:pos x="2223" y="485"/>
                </a:cxn>
                <a:cxn ang="0">
                  <a:pos x="2099" y="571"/>
                </a:cxn>
                <a:cxn ang="0">
                  <a:pos x="2223" y="590"/>
                </a:cxn>
                <a:cxn ang="0">
                  <a:pos x="2191" y="636"/>
                </a:cxn>
                <a:cxn ang="0">
                  <a:pos x="2103" y="735"/>
                </a:cxn>
                <a:cxn ang="0">
                  <a:pos x="2127" y="811"/>
                </a:cxn>
                <a:cxn ang="0">
                  <a:pos x="2219" y="853"/>
                </a:cxn>
                <a:cxn ang="0">
                  <a:pos x="2319" y="976"/>
                </a:cxn>
                <a:cxn ang="0">
                  <a:pos x="1996" y="1125"/>
                </a:cxn>
                <a:cxn ang="0">
                  <a:pos x="1967" y="1207"/>
                </a:cxn>
                <a:cxn ang="0">
                  <a:pos x="1861" y="1216"/>
                </a:cxn>
                <a:cxn ang="0">
                  <a:pos x="1793" y="1120"/>
                </a:cxn>
                <a:cxn ang="0">
                  <a:pos x="1740" y="1209"/>
                </a:cxn>
                <a:cxn ang="0">
                  <a:pos x="1593" y="1241"/>
                </a:cxn>
                <a:cxn ang="0">
                  <a:pos x="1489" y="1286"/>
                </a:cxn>
                <a:cxn ang="0">
                  <a:pos x="1362" y="1392"/>
                </a:cxn>
                <a:cxn ang="0">
                  <a:pos x="1183" y="1508"/>
                </a:cxn>
                <a:cxn ang="0">
                  <a:pos x="1103" y="1581"/>
                </a:cxn>
                <a:cxn ang="0">
                  <a:pos x="880" y="1648"/>
                </a:cxn>
                <a:cxn ang="0">
                  <a:pos x="876" y="1521"/>
                </a:cxn>
                <a:cxn ang="0">
                  <a:pos x="796" y="1623"/>
                </a:cxn>
                <a:cxn ang="0">
                  <a:pos x="654" y="1741"/>
                </a:cxn>
                <a:cxn ang="0">
                  <a:pos x="583" y="1661"/>
                </a:cxn>
                <a:cxn ang="0">
                  <a:pos x="644" y="1587"/>
                </a:cxn>
                <a:cxn ang="0">
                  <a:pos x="410" y="1610"/>
                </a:cxn>
                <a:cxn ang="0">
                  <a:pos x="234" y="1491"/>
                </a:cxn>
                <a:cxn ang="0">
                  <a:pos x="272" y="1433"/>
                </a:cxn>
                <a:cxn ang="0">
                  <a:pos x="72" y="1461"/>
                </a:cxn>
                <a:cxn ang="0">
                  <a:pos x="0" y="1224"/>
                </a:cxn>
              </a:cxnLst>
              <a:rect l="0" t="0" r="r" b="b"/>
              <a:pathLst>
                <a:path w="2320" h="1742">
                  <a:moveTo>
                    <a:pt x="0" y="1224"/>
                  </a:moveTo>
                  <a:lnTo>
                    <a:pt x="131" y="1244"/>
                  </a:lnTo>
                  <a:lnTo>
                    <a:pt x="387" y="1238"/>
                  </a:lnTo>
                  <a:lnTo>
                    <a:pt x="482" y="1293"/>
                  </a:lnTo>
                  <a:lnTo>
                    <a:pt x="632" y="1300"/>
                  </a:lnTo>
                  <a:lnTo>
                    <a:pt x="692" y="1331"/>
                  </a:lnTo>
                  <a:lnTo>
                    <a:pt x="753" y="1270"/>
                  </a:lnTo>
                  <a:lnTo>
                    <a:pt x="1131" y="1203"/>
                  </a:lnTo>
                  <a:lnTo>
                    <a:pt x="1192" y="1125"/>
                  </a:lnTo>
                  <a:lnTo>
                    <a:pt x="1275" y="1067"/>
                  </a:lnTo>
                  <a:lnTo>
                    <a:pt x="1234" y="988"/>
                  </a:lnTo>
                  <a:lnTo>
                    <a:pt x="1280" y="927"/>
                  </a:lnTo>
                  <a:lnTo>
                    <a:pt x="1444" y="945"/>
                  </a:lnTo>
                  <a:lnTo>
                    <a:pt x="1506" y="859"/>
                  </a:lnTo>
                  <a:lnTo>
                    <a:pt x="1617" y="823"/>
                  </a:lnTo>
                  <a:lnTo>
                    <a:pt x="1636" y="770"/>
                  </a:lnTo>
                  <a:lnTo>
                    <a:pt x="1728" y="729"/>
                  </a:lnTo>
                  <a:lnTo>
                    <a:pt x="1888" y="699"/>
                  </a:lnTo>
                  <a:lnTo>
                    <a:pt x="1900" y="657"/>
                  </a:lnTo>
                  <a:lnTo>
                    <a:pt x="1793" y="574"/>
                  </a:lnTo>
                  <a:lnTo>
                    <a:pt x="1689" y="581"/>
                  </a:lnTo>
                  <a:lnTo>
                    <a:pt x="1697" y="607"/>
                  </a:lnTo>
                  <a:lnTo>
                    <a:pt x="1614" y="607"/>
                  </a:lnTo>
                  <a:lnTo>
                    <a:pt x="1561" y="630"/>
                  </a:lnTo>
                  <a:lnTo>
                    <a:pt x="1521" y="567"/>
                  </a:lnTo>
                  <a:lnTo>
                    <a:pt x="1557" y="413"/>
                  </a:lnTo>
                  <a:lnTo>
                    <a:pt x="1668" y="413"/>
                  </a:lnTo>
                  <a:lnTo>
                    <a:pt x="1773" y="343"/>
                  </a:lnTo>
                  <a:lnTo>
                    <a:pt x="1769" y="280"/>
                  </a:lnTo>
                  <a:lnTo>
                    <a:pt x="1793" y="185"/>
                  </a:lnTo>
                  <a:lnTo>
                    <a:pt x="1836" y="138"/>
                  </a:lnTo>
                  <a:lnTo>
                    <a:pt x="1804" y="92"/>
                  </a:lnTo>
                  <a:lnTo>
                    <a:pt x="1800" y="19"/>
                  </a:lnTo>
                  <a:lnTo>
                    <a:pt x="1872" y="0"/>
                  </a:lnTo>
                  <a:lnTo>
                    <a:pt x="1895" y="39"/>
                  </a:lnTo>
                  <a:lnTo>
                    <a:pt x="1872" y="92"/>
                  </a:lnTo>
                  <a:lnTo>
                    <a:pt x="1920" y="99"/>
                  </a:lnTo>
                  <a:lnTo>
                    <a:pt x="1948" y="66"/>
                  </a:lnTo>
                  <a:lnTo>
                    <a:pt x="1976" y="76"/>
                  </a:lnTo>
                  <a:lnTo>
                    <a:pt x="1996" y="161"/>
                  </a:lnTo>
                  <a:lnTo>
                    <a:pt x="2039" y="171"/>
                  </a:lnTo>
                  <a:lnTo>
                    <a:pt x="2140" y="175"/>
                  </a:lnTo>
                  <a:lnTo>
                    <a:pt x="2171" y="122"/>
                  </a:lnTo>
                  <a:lnTo>
                    <a:pt x="2219" y="145"/>
                  </a:lnTo>
                  <a:lnTo>
                    <a:pt x="2307" y="161"/>
                  </a:lnTo>
                  <a:lnTo>
                    <a:pt x="2263" y="244"/>
                  </a:lnTo>
                  <a:lnTo>
                    <a:pt x="2258" y="366"/>
                  </a:lnTo>
                  <a:lnTo>
                    <a:pt x="2231" y="379"/>
                  </a:lnTo>
                  <a:lnTo>
                    <a:pt x="2238" y="465"/>
                  </a:lnTo>
                  <a:lnTo>
                    <a:pt x="2223" y="485"/>
                  </a:lnTo>
                  <a:lnTo>
                    <a:pt x="2168" y="455"/>
                  </a:lnTo>
                  <a:lnTo>
                    <a:pt x="2099" y="571"/>
                  </a:lnTo>
                  <a:lnTo>
                    <a:pt x="2159" y="600"/>
                  </a:lnTo>
                  <a:lnTo>
                    <a:pt x="2223" y="590"/>
                  </a:lnTo>
                  <a:lnTo>
                    <a:pt x="2231" y="623"/>
                  </a:lnTo>
                  <a:lnTo>
                    <a:pt x="2191" y="636"/>
                  </a:lnTo>
                  <a:lnTo>
                    <a:pt x="2159" y="742"/>
                  </a:lnTo>
                  <a:lnTo>
                    <a:pt x="2103" y="735"/>
                  </a:lnTo>
                  <a:lnTo>
                    <a:pt x="2083" y="748"/>
                  </a:lnTo>
                  <a:lnTo>
                    <a:pt x="2127" y="811"/>
                  </a:lnTo>
                  <a:lnTo>
                    <a:pt x="2179" y="888"/>
                  </a:lnTo>
                  <a:lnTo>
                    <a:pt x="2219" y="853"/>
                  </a:lnTo>
                  <a:lnTo>
                    <a:pt x="2307" y="902"/>
                  </a:lnTo>
                  <a:lnTo>
                    <a:pt x="2319" y="976"/>
                  </a:lnTo>
                  <a:lnTo>
                    <a:pt x="2043" y="1145"/>
                  </a:lnTo>
                  <a:lnTo>
                    <a:pt x="1996" y="1125"/>
                  </a:lnTo>
                  <a:lnTo>
                    <a:pt x="1948" y="1125"/>
                  </a:lnTo>
                  <a:lnTo>
                    <a:pt x="1967" y="1207"/>
                  </a:lnTo>
                  <a:lnTo>
                    <a:pt x="1943" y="1237"/>
                  </a:lnTo>
                  <a:lnTo>
                    <a:pt x="1861" y="1216"/>
                  </a:lnTo>
                  <a:lnTo>
                    <a:pt x="1864" y="1145"/>
                  </a:lnTo>
                  <a:lnTo>
                    <a:pt x="1793" y="1120"/>
                  </a:lnTo>
                  <a:lnTo>
                    <a:pt x="1737" y="1151"/>
                  </a:lnTo>
                  <a:lnTo>
                    <a:pt x="1740" y="1209"/>
                  </a:lnTo>
                  <a:lnTo>
                    <a:pt x="1657" y="1207"/>
                  </a:lnTo>
                  <a:lnTo>
                    <a:pt x="1593" y="1241"/>
                  </a:lnTo>
                  <a:lnTo>
                    <a:pt x="1533" y="1213"/>
                  </a:lnTo>
                  <a:lnTo>
                    <a:pt x="1489" y="1286"/>
                  </a:lnTo>
                  <a:lnTo>
                    <a:pt x="1513" y="1359"/>
                  </a:lnTo>
                  <a:lnTo>
                    <a:pt x="1362" y="1392"/>
                  </a:lnTo>
                  <a:lnTo>
                    <a:pt x="1258" y="1514"/>
                  </a:lnTo>
                  <a:lnTo>
                    <a:pt x="1183" y="1508"/>
                  </a:lnTo>
                  <a:lnTo>
                    <a:pt x="1139" y="1571"/>
                  </a:lnTo>
                  <a:lnTo>
                    <a:pt x="1103" y="1581"/>
                  </a:lnTo>
                  <a:lnTo>
                    <a:pt x="1015" y="1690"/>
                  </a:lnTo>
                  <a:lnTo>
                    <a:pt x="880" y="1648"/>
                  </a:lnTo>
                  <a:lnTo>
                    <a:pt x="886" y="1592"/>
                  </a:lnTo>
                  <a:lnTo>
                    <a:pt x="876" y="1521"/>
                  </a:lnTo>
                  <a:lnTo>
                    <a:pt x="808" y="1544"/>
                  </a:lnTo>
                  <a:lnTo>
                    <a:pt x="796" y="1623"/>
                  </a:lnTo>
                  <a:lnTo>
                    <a:pt x="720" y="1736"/>
                  </a:lnTo>
                  <a:lnTo>
                    <a:pt x="654" y="1741"/>
                  </a:lnTo>
                  <a:lnTo>
                    <a:pt x="590" y="1729"/>
                  </a:lnTo>
                  <a:lnTo>
                    <a:pt x="583" y="1661"/>
                  </a:lnTo>
                  <a:lnTo>
                    <a:pt x="627" y="1639"/>
                  </a:lnTo>
                  <a:lnTo>
                    <a:pt x="644" y="1587"/>
                  </a:lnTo>
                  <a:lnTo>
                    <a:pt x="572" y="1553"/>
                  </a:lnTo>
                  <a:lnTo>
                    <a:pt x="410" y="1610"/>
                  </a:lnTo>
                  <a:lnTo>
                    <a:pt x="317" y="1554"/>
                  </a:lnTo>
                  <a:lnTo>
                    <a:pt x="234" y="1491"/>
                  </a:lnTo>
                  <a:lnTo>
                    <a:pt x="284" y="1470"/>
                  </a:lnTo>
                  <a:lnTo>
                    <a:pt x="272" y="1433"/>
                  </a:lnTo>
                  <a:lnTo>
                    <a:pt x="134" y="1418"/>
                  </a:lnTo>
                  <a:lnTo>
                    <a:pt x="72" y="1461"/>
                  </a:lnTo>
                  <a:lnTo>
                    <a:pt x="11" y="1359"/>
                  </a:lnTo>
                  <a:lnTo>
                    <a:pt x="0" y="1224"/>
                  </a:lnTo>
                </a:path>
              </a:pathLst>
            </a:custGeom>
            <a:grpFill/>
            <a:ln w="9525" cap="rnd" cmpd="sng">
              <a:solidFill>
                <a:sysClr val="window" lastClr="FFFFFF"/>
              </a:solidFill>
              <a:prstDash val="solid"/>
              <a:round/>
              <a:headEnd type="none" w="med" len="med"/>
              <a:tailEnd type="none" w="med" len="med"/>
            </a:ln>
            <a:effectLst/>
          </p:spPr>
          <p:txBody>
            <a:bodyPr/>
            <a:lstStyle/>
            <a:p>
              <a:pPr marL="0" marR="0" lvl="0" indent="0" algn="ctr" defTabSz="457200" eaLnBrk="0" fontAlgn="auto" latinLnBrk="0" hangingPunct="0">
                <a:lnSpc>
                  <a:spcPct val="100000"/>
                </a:lnSpc>
                <a:spcBef>
                  <a:spcPct val="50000"/>
                </a:spcBef>
                <a:spcAft>
                  <a:spcPts val="0"/>
                </a:spcAft>
                <a:buClrTx/>
                <a:buSzTx/>
                <a:buFontTx/>
                <a:buNone/>
                <a:tabLst/>
                <a:defRPr/>
              </a:pPr>
              <a:endParaRPr kumimoji="0" lang="nl-NL" sz="1200" b="0" i="0" u="none" strike="noStrike" kern="0" cap="none" spc="0" normalizeH="0" baseline="0" noProof="0">
                <a:ln>
                  <a:noFill/>
                </a:ln>
                <a:effectLst/>
                <a:uLnTx/>
                <a:uFillTx/>
              </a:endParaRPr>
            </a:p>
          </p:txBody>
        </p:sp>
        <p:sp>
          <p:nvSpPr>
            <p:cNvPr id="8" name="Freeform 9"/>
            <p:cNvSpPr>
              <a:spLocks/>
            </p:cNvSpPr>
            <p:nvPr/>
          </p:nvSpPr>
          <p:spPr bwMode="auto">
            <a:xfrm>
              <a:off x="6137803" y="1354317"/>
              <a:ext cx="1375948" cy="1167607"/>
            </a:xfrm>
            <a:custGeom>
              <a:avLst/>
              <a:gdLst/>
              <a:ahLst/>
              <a:cxnLst>
                <a:cxn ang="0">
                  <a:pos x="0" y="49"/>
                </a:cxn>
                <a:cxn ang="0">
                  <a:pos x="146" y="0"/>
                </a:cxn>
                <a:cxn ang="0">
                  <a:pos x="358" y="16"/>
                </a:cxn>
                <a:cxn ang="0">
                  <a:pos x="426" y="168"/>
                </a:cxn>
                <a:cxn ang="0">
                  <a:pos x="513" y="225"/>
                </a:cxn>
                <a:cxn ang="0">
                  <a:pos x="597" y="303"/>
                </a:cxn>
                <a:cxn ang="0">
                  <a:pos x="748" y="303"/>
                </a:cxn>
                <a:cxn ang="0">
                  <a:pos x="817" y="327"/>
                </a:cxn>
                <a:cxn ang="0">
                  <a:pos x="868" y="370"/>
                </a:cxn>
                <a:cxn ang="0">
                  <a:pos x="919" y="449"/>
                </a:cxn>
                <a:cxn ang="0">
                  <a:pos x="1019" y="418"/>
                </a:cxn>
                <a:cxn ang="0">
                  <a:pos x="1056" y="350"/>
                </a:cxn>
                <a:cxn ang="0">
                  <a:pos x="1190" y="297"/>
                </a:cxn>
                <a:cxn ang="0">
                  <a:pos x="1234" y="376"/>
                </a:cxn>
                <a:cxn ang="0">
                  <a:pos x="1214" y="462"/>
                </a:cxn>
                <a:cxn ang="0">
                  <a:pos x="1195" y="521"/>
                </a:cxn>
                <a:cxn ang="0">
                  <a:pos x="1202" y="653"/>
                </a:cxn>
                <a:cxn ang="0">
                  <a:pos x="1103" y="653"/>
                </a:cxn>
                <a:cxn ang="0">
                  <a:pos x="1023" y="716"/>
                </a:cxn>
                <a:cxn ang="0">
                  <a:pos x="1095" y="861"/>
                </a:cxn>
                <a:cxn ang="0">
                  <a:pos x="968" y="818"/>
                </a:cxn>
                <a:cxn ang="0">
                  <a:pos x="912" y="857"/>
                </a:cxn>
                <a:cxn ang="0">
                  <a:pos x="834" y="805"/>
                </a:cxn>
                <a:cxn ang="0">
                  <a:pos x="768" y="803"/>
                </a:cxn>
                <a:cxn ang="0">
                  <a:pos x="773" y="845"/>
                </a:cxn>
                <a:cxn ang="0">
                  <a:pos x="669" y="771"/>
                </a:cxn>
                <a:cxn ang="0">
                  <a:pos x="604" y="781"/>
                </a:cxn>
                <a:cxn ang="0">
                  <a:pos x="539" y="765"/>
                </a:cxn>
                <a:cxn ang="0">
                  <a:pos x="481" y="784"/>
                </a:cxn>
                <a:cxn ang="0">
                  <a:pos x="308" y="746"/>
                </a:cxn>
                <a:cxn ang="0">
                  <a:pos x="326" y="680"/>
                </a:cxn>
                <a:cxn ang="0">
                  <a:pos x="361" y="669"/>
                </a:cxn>
                <a:cxn ang="0">
                  <a:pos x="349" y="635"/>
                </a:cxn>
                <a:cxn ang="0">
                  <a:pos x="299" y="657"/>
                </a:cxn>
                <a:cxn ang="0">
                  <a:pos x="227" y="612"/>
                </a:cxn>
                <a:cxn ang="0">
                  <a:pos x="301" y="494"/>
                </a:cxn>
                <a:cxn ang="0">
                  <a:pos x="360" y="517"/>
                </a:cxn>
                <a:cxn ang="0">
                  <a:pos x="361" y="424"/>
                </a:cxn>
                <a:cxn ang="0">
                  <a:pos x="392" y="401"/>
                </a:cxn>
                <a:cxn ang="0">
                  <a:pos x="389" y="292"/>
                </a:cxn>
                <a:cxn ang="0">
                  <a:pos x="437" y="211"/>
                </a:cxn>
                <a:cxn ang="0">
                  <a:pos x="358" y="203"/>
                </a:cxn>
                <a:cxn ang="0">
                  <a:pos x="316" y="175"/>
                </a:cxn>
                <a:cxn ang="0">
                  <a:pos x="275" y="225"/>
                </a:cxn>
                <a:cxn ang="0">
                  <a:pos x="190" y="221"/>
                </a:cxn>
                <a:cxn ang="0">
                  <a:pos x="134" y="208"/>
                </a:cxn>
                <a:cxn ang="0">
                  <a:pos x="115" y="122"/>
                </a:cxn>
                <a:cxn ang="0">
                  <a:pos x="79" y="115"/>
                </a:cxn>
                <a:cxn ang="0">
                  <a:pos x="65" y="152"/>
                </a:cxn>
                <a:cxn ang="0">
                  <a:pos x="2" y="138"/>
                </a:cxn>
                <a:cxn ang="0">
                  <a:pos x="34" y="82"/>
                </a:cxn>
                <a:cxn ang="0">
                  <a:pos x="0" y="49"/>
                </a:cxn>
              </a:cxnLst>
              <a:rect l="0" t="0" r="r" b="b"/>
              <a:pathLst>
                <a:path w="1235" h="862">
                  <a:moveTo>
                    <a:pt x="0" y="49"/>
                  </a:moveTo>
                  <a:lnTo>
                    <a:pt x="146" y="0"/>
                  </a:lnTo>
                  <a:lnTo>
                    <a:pt x="358" y="16"/>
                  </a:lnTo>
                  <a:lnTo>
                    <a:pt x="426" y="168"/>
                  </a:lnTo>
                  <a:lnTo>
                    <a:pt x="513" y="225"/>
                  </a:lnTo>
                  <a:lnTo>
                    <a:pt x="597" y="303"/>
                  </a:lnTo>
                  <a:lnTo>
                    <a:pt x="748" y="303"/>
                  </a:lnTo>
                  <a:lnTo>
                    <a:pt x="817" y="327"/>
                  </a:lnTo>
                  <a:lnTo>
                    <a:pt x="868" y="370"/>
                  </a:lnTo>
                  <a:lnTo>
                    <a:pt x="919" y="449"/>
                  </a:lnTo>
                  <a:lnTo>
                    <a:pt x="1019" y="418"/>
                  </a:lnTo>
                  <a:lnTo>
                    <a:pt x="1056" y="350"/>
                  </a:lnTo>
                  <a:lnTo>
                    <a:pt x="1190" y="297"/>
                  </a:lnTo>
                  <a:lnTo>
                    <a:pt x="1234" y="376"/>
                  </a:lnTo>
                  <a:lnTo>
                    <a:pt x="1214" y="462"/>
                  </a:lnTo>
                  <a:lnTo>
                    <a:pt x="1195" y="521"/>
                  </a:lnTo>
                  <a:lnTo>
                    <a:pt x="1202" y="653"/>
                  </a:lnTo>
                  <a:lnTo>
                    <a:pt x="1103" y="653"/>
                  </a:lnTo>
                  <a:lnTo>
                    <a:pt x="1023" y="716"/>
                  </a:lnTo>
                  <a:lnTo>
                    <a:pt x="1095" y="861"/>
                  </a:lnTo>
                  <a:lnTo>
                    <a:pt x="968" y="818"/>
                  </a:lnTo>
                  <a:lnTo>
                    <a:pt x="912" y="857"/>
                  </a:lnTo>
                  <a:lnTo>
                    <a:pt x="834" y="805"/>
                  </a:lnTo>
                  <a:lnTo>
                    <a:pt x="768" y="803"/>
                  </a:lnTo>
                  <a:lnTo>
                    <a:pt x="773" y="845"/>
                  </a:lnTo>
                  <a:lnTo>
                    <a:pt x="669" y="771"/>
                  </a:lnTo>
                  <a:lnTo>
                    <a:pt x="604" y="781"/>
                  </a:lnTo>
                  <a:lnTo>
                    <a:pt x="539" y="765"/>
                  </a:lnTo>
                  <a:lnTo>
                    <a:pt x="481" y="784"/>
                  </a:lnTo>
                  <a:lnTo>
                    <a:pt x="308" y="746"/>
                  </a:lnTo>
                  <a:lnTo>
                    <a:pt x="326" y="680"/>
                  </a:lnTo>
                  <a:lnTo>
                    <a:pt x="361" y="669"/>
                  </a:lnTo>
                  <a:lnTo>
                    <a:pt x="349" y="635"/>
                  </a:lnTo>
                  <a:lnTo>
                    <a:pt x="299" y="657"/>
                  </a:lnTo>
                  <a:lnTo>
                    <a:pt x="227" y="612"/>
                  </a:lnTo>
                  <a:lnTo>
                    <a:pt x="301" y="494"/>
                  </a:lnTo>
                  <a:lnTo>
                    <a:pt x="360" y="517"/>
                  </a:lnTo>
                  <a:lnTo>
                    <a:pt x="361" y="424"/>
                  </a:lnTo>
                  <a:lnTo>
                    <a:pt x="392" y="401"/>
                  </a:lnTo>
                  <a:lnTo>
                    <a:pt x="389" y="292"/>
                  </a:lnTo>
                  <a:lnTo>
                    <a:pt x="437" y="211"/>
                  </a:lnTo>
                  <a:lnTo>
                    <a:pt x="358" y="203"/>
                  </a:lnTo>
                  <a:lnTo>
                    <a:pt x="316" y="175"/>
                  </a:lnTo>
                  <a:lnTo>
                    <a:pt x="275" y="225"/>
                  </a:lnTo>
                  <a:lnTo>
                    <a:pt x="190" y="221"/>
                  </a:lnTo>
                  <a:lnTo>
                    <a:pt x="134" y="208"/>
                  </a:lnTo>
                  <a:lnTo>
                    <a:pt x="115" y="122"/>
                  </a:lnTo>
                  <a:lnTo>
                    <a:pt x="79" y="115"/>
                  </a:lnTo>
                  <a:lnTo>
                    <a:pt x="65" y="152"/>
                  </a:lnTo>
                  <a:lnTo>
                    <a:pt x="2" y="138"/>
                  </a:lnTo>
                  <a:lnTo>
                    <a:pt x="34" y="82"/>
                  </a:lnTo>
                  <a:lnTo>
                    <a:pt x="0" y="49"/>
                  </a:lnTo>
                </a:path>
              </a:pathLst>
            </a:custGeom>
            <a:grpFill/>
            <a:ln w="9525" cap="rnd" cmpd="sng">
              <a:solidFill>
                <a:sysClr val="window" lastClr="FFFFFF"/>
              </a:solidFill>
              <a:prstDash val="solid"/>
              <a:round/>
              <a:headEnd type="none" w="med" len="med"/>
              <a:tailEnd type="none" w="med" len="med"/>
            </a:ln>
            <a:effectLst/>
          </p:spPr>
          <p:txBody>
            <a:bodyPr/>
            <a:lstStyle/>
            <a:p>
              <a:pPr marL="0" marR="0" lvl="0" indent="0" algn="ctr" defTabSz="457200" eaLnBrk="0" fontAlgn="auto" latinLnBrk="0" hangingPunct="0">
                <a:lnSpc>
                  <a:spcPct val="100000"/>
                </a:lnSpc>
                <a:spcBef>
                  <a:spcPct val="50000"/>
                </a:spcBef>
                <a:spcAft>
                  <a:spcPts val="0"/>
                </a:spcAft>
                <a:buClrTx/>
                <a:buSzTx/>
                <a:buFontTx/>
                <a:buNone/>
                <a:tabLst/>
                <a:defRPr/>
              </a:pPr>
              <a:endParaRPr kumimoji="0" lang="nl-NL" sz="1200" b="0" i="0" u="none" strike="noStrike" kern="0" cap="none" spc="0" normalizeH="0" baseline="0" noProof="0">
                <a:ln>
                  <a:noFill/>
                </a:ln>
                <a:effectLst/>
                <a:uLnTx/>
                <a:uFillTx/>
              </a:endParaRPr>
            </a:p>
          </p:txBody>
        </p:sp>
        <p:sp>
          <p:nvSpPr>
            <p:cNvPr id="9" name="Freeform 10"/>
            <p:cNvSpPr>
              <a:spLocks/>
            </p:cNvSpPr>
            <p:nvPr/>
          </p:nvSpPr>
          <p:spPr bwMode="auto">
            <a:xfrm>
              <a:off x="1736156" y="2204325"/>
              <a:ext cx="2324724" cy="1831599"/>
            </a:xfrm>
            <a:custGeom>
              <a:avLst/>
              <a:gdLst>
                <a:gd name="connsiteX0" fmla="*/ 2088 w 2088"/>
                <a:gd name="connsiteY0" fmla="*/ 696 h 1352"/>
                <a:gd name="connsiteX1" fmla="*/ 2062 w 2088"/>
                <a:gd name="connsiteY1" fmla="*/ 621 h 1352"/>
                <a:gd name="connsiteX2" fmla="*/ 2032 w 2088"/>
                <a:gd name="connsiteY2" fmla="*/ 547 h 1352"/>
                <a:gd name="connsiteX3" fmla="*/ 1876 w 2088"/>
                <a:gd name="connsiteY3" fmla="*/ 478 h 1352"/>
                <a:gd name="connsiteX4" fmla="*/ 1769 w 2088"/>
                <a:gd name="connsiteY4" fmla="*/ 478 h 1352"/>
                <a:gd name="connsiteX5" fmla="*/ 1640 w 2088"/>
                <a:gd name="connsiteY5" fmla="*/ 437 h 1352"/>
                <a:gd name="connsiteX6" fmla="*/ 1685 w 2088"/>
                <a:gd name="connsiteY6" fmla="*/ 297 h 1352"/>
                <a:gd name="connsiteX7" fmla="*/ 1583 w 2088"/>
                <a:gd name="connsiteY7" fmla="*/ 154 h 1352"/>
                <a:gd name="connsiteX8" fmla="*/ 1513 w 2088"/>
                <a:gd name="connsiteY8" fmla="*/ 150 h 1352"/>
                <a:gd name="connsiteX9" fmla="*/ 1441 w 2088"/>
                <a:gd name="connsiteY9" fmla="*/ 66 h 1352"/>
                <a:gd name="connsiteX10" fmla="*/ 1433 w 2088"/>
                <a:gd name="connsiteY10" fmla="*/ 7 h 1352"/>
                <a:gd name="connsiteX11" fmla="*/ 1362 w 2088"/>
                <a:gd name="connsiteY11" fmla="*/ 0 h 1352"/>
                <a:gd name="connsiteX12" fmla="*/ 1335 w 2088"/>
                <a:gd name="connsiteY12" fmla="*/ 70 h 1352"/>
                <a:gd name="connsiteX13" fmla="*/ 1241 w 2088"/>
                <a:gd name="connsiteY13" fmla="*/ 88 h 1352"/>
                <a:gd name="connsiteX14" fmla="*/ 1246 w 2088"/>
                <a:gd name="connsiteY14" fmla="*/ 183 h 1352"/>
                <a:gd name="connsiteX15" fmla="*/ 1172 w 2088"/>
                <a:gd name="connsiteY15" fmla="*/ 227 h 1352"/>
                <a:gd name="connsiteX16" fmla="*/ 1117 w 2088"/>
                <a:gd name="connsiteY16" fmla="*/ 183 h 1352"/>
                <a:gd name="connsiteX17" fmla="*/ 1015 w 2088"/>
                <a:gd name="connsiteY17" fmla="*/ 169 h 1352"/>
                <a:gd name="connsiteX18" fmla="*/ 926 w 2088"/>
                <a:gd name="connsiteY18" fmla="*/ 316 h 1352"/>
                <a:gd name="connsiteX19" fmla="*/ 926 w 2088"/>
                <a:gd name="connsiteY19" fmla="*/ 353 h 1352"/>
                <a:gd name="connsiteX20" fmla="*/ 896 w 2088"/>
                <a:gd name="connsiteY20" fmla="*/ 363 h 1352"/>
                <a:gd name="connsiteX21" fmla="*/ 842 w 2088"/>
                <a:gd name="connsiteY21" fmla="*/ 331 h 1352"/>
                <a:gd name="connsiteX22" fmla="*/ 736 w 2088"/>
                <a:gd name="connsiteY22" fmla="*/ 327 h 1352"/>
                <a:gd name="connsiteX23" fmla="*/ 692 w 2088"/>
                <a:gd name="connsiteY23" fmla="*/ 363 h 1352"/>
                <a:gd name="connsiteX24" fmla="*/ 732 w 2088"/>
                <a:gd name="connsiteY24" fmla="*/ 386 h 1352"/>
                <a:gd name="connsiteX25" fmla="*/ 749 w 2088"/>
                <a:gd name="connsiteY25" fmla="*/ 539 h 1352"/>
                <a:gd name="connsiteX26" fmla="*/ 665 w 2088"/>
                <a:gd name="connsiteY26" fmla="*/ 581 h 1352"/>
                <a:gd name="connsiteX27" fmla="*/ 657 w 2088"/>
                <a:gd name="connsiteY27" fmla="*/ 643 h 1352"/>
                <a:gd name="connsiteX28" fmla="*/ 532 w 2088"/>
                <a:gd name="connsiteY28" fmla="*/ 668 h 1352"/>
                <a:gd name="connsiteX29" fmla="*/ 448 w 2088"/>
                <a:gd name="connsiteY29" fmla="*/ 702 h 1352"/>
                <a:gd name="connsiteX30" fmla="*/ 328 w 2088"/>
                <a:gd name="connsiteY30" fmla="*/ 695 h 1352"/>
                <a:gd name="connsiteX31" fmla="*/ 283 w 2088"/>
                <a:gd name="connsiteY31" fmla="*/ 745 h 1352"/>
                <a:gd name="connsiteX32" fmla="*/ 231 w 2088"/>
                <a:gd name="connsiteY32" fmla="*/ 735 h 1352"/>
                <a:gd name="connsiteX33" fmla="*/ 182 w 2088"/>
                <a:gd name="connsiteY33" fmla="*/ 705 h 1352"/>
                <a:gd name="connsiteX34" fmla="*/ 88 w 2088"/>
                <a:gd name="connsiteY34" fmla="*/ 735 h 1352"/>
                <a:gd name="connsiteX35" fmla="*/ 0 w 2088"/>
                <a:gd name="connsiteY35" fmla="*/ 793 h 1352"/>
                <a:gd name="connsiteX36" fmla="*/ 9 w 2088"/>
                <a:gd name="connsiteY36" fmla="*/ 892 h 1352"/>
                <a:gd name="connsiteX37" fmla="*/ 66 w 2088"/>
                <a:gd name="connsiteY37" fmla="*/ 903 h 1352"/>
                <a:gd name="connsiteX38" fmla="*/ 79 w 2088"/>
                <a:gd name="connsiteY38" fmla="*/ 1021 h 1352"/>
                <a:gd name="connsiteX39" fmla="*/ 27 w 2088"/>
                <a:gd name="connsiteY39" fmla="*/ 1021 h 1352"/>
                <a:gd name="connsiteX40" fmla="*/ 27 w 2088"/>
                <a:gd name="connsiteY40" fmla="*/ 1055 h 1352"/>
                <a:gd name="connsiteX41" fmla="*/ 124 w 2088"/>
                <a:gd name="connsiteY41" fmla="*/ 1106 h 1352"/>
                <a:gd name="connsiteX42" fmla="*/ 115 w 2088"/>
                <a:gd name="connsiteY42" fmla="*/ 1176 h 1352"/>
                <a:gd name="connsiteX43" fmla="*/ 277 w 2088"/>
                <a:gd name="connsiteY43" fmla="*/ 1248 h 1352"/>
                <a:gd name="connsiteX44" fmla="*/ 281 w 2088"/>
                <a:gd name="connsiteY44" fmla="*/ 1253 h 1352"/>
                <a:gd name="connsiteX45" fmla="*/ 286 w 2088"/>
                <a:gd name="connsiteY45" fmla="*/ 1320 h 1352"/>
                <a:gd name="connsiteX46" fmla="*/ 411 w 2088"/>
                <a:gd name="connsiteY46" fmla="*/ 1325 h 1352"/>
                <a:gd name="connsiteX47" fmla="*/ 510 w 2088"/>
                <a:gd name="connsiteY47" fmla="*/ 1269 h 1352"/>
                <a:gd name="connsiteX48" fmla="*/ 669 w 2088"/>
                <a:gd name="connsiteY48" fmla="*/ 1301 h 1352"/>
                <a:gd name="connsiteX49" fmla="*/ 746 w 2088"/>
                <a:gd name="connsiteY49" fmla="*/ 1277 h 1352"/>
                <a:gd name="connsiteX50" fmla="*/ 876 w 2088"/>
                <a:gd name="connsiteY50" fmla="*/ 1352 h 1352"/>
                <a:gd name="connsiteX51" fmla="*/ 973 w 2088"/>
                <a:gd name="connsiteY51" fmla="*/ 1303 h 1352"/>
                <a:gd name="connsiteX52" fmla="*/ 1265 w 2088"/>
                <a:gd name="connsiteY52" fmla="*/ 1253 h 1352"/>
                <a:gd name="connsiteX53" fmla="*/ 1383 w 2088"/>
                <a:gd name="connsiteY53" fmla="*/ 1274 h 1352"/>
                <a:gd name="connsiteX54" fmla="*/ 1519 w 2088"/>
                <a:gd name="connsiteY54" fmla="*/ 1277 h 1352"/>
                <a:gd name="connsiteX55" fmla="*/ 1541 w 2088"/>
                <a:gd name="connsiteY55" fmla="*/ 1266 h 1352"/>
                <a:gd name="connsiteX56" fmla="*/ 1564 w 2088"/>
                <a:gd name="connsiteY56" fmla="*/ 1210 h 1352"/>
                <a:gd name="connsiteX57" fmla="*/ 1501 w 2088"/>
                <a:gd name="connsiteY57" fmla="*/ 1159 h 1352"/>
                <a:gd name="connsiteX58" fmla="*/ 1516 w 2088"/>
                <a:gd name="connsiteY58" fmla="*/ 1082 h 1352"/>
                <a:gd name="connsiteX59" fmla="*/ 1821 w 2088"/>
                <a:gd name="connsiteY59" fmla="*/ 1012 h 1352"/>
                <a:gd name="connsiteX60" fmla="*/ 1813 w 2088"/>
                <a:gd name="connsiteY60" fmla="*/ 891 h 1352"/>
                <a:gd name="connsiteX61" fmla="*/ 1899 w 2088"/>
                <a:gd name="connsiteY61" fmla="*/ 863 h 1352"/>
                <a:gd name="connsiteX62" fmla="*/ 1942 w 2088"/>
                <a:gd name="connsiteY62" fmla="*/ 795 h 1352"/>
                <a:gd name="connsiteX63" fmla="*/ 2051 w 2088"/>
                <a:gd name="connsiteY63" fmla="*/ 760 h 1352"/>
                <a:gd name="connsiteX64" fmla="*/ 2088 w 2088"/>
                <a:gd name="connsiteY64" fmla="*/ 696 h 1352"/>
                <a:gd name="connsiteX0" fmla="*/ 2088 w 2088"/>
                <a:gd name="connsiteY0" fmla="*/ 696 h 1352"/>
                <a:gd name="connsiteX1" fmla="*/ 2062 w 2088"/>
                <a:gd name="connsiteY1" fmla="*/ 621 h 1352"/>
                <a:gd name="connsiteX2" fmla="*/ 2032 w 2088"/>
                <a:gd name="connsiteY2" fmla="*/ 547 h 1352"/>
                <a:gd name="connsiteX3" fmla="*/ 1876 w 2088"/>
                <a:gd name="connsiteY3" fmla="*/ 478 h 1352"/>
                <a:gd name="connsiteX4" fmla="*/ 1769 w 2088"/>
                <a:gd name="connsiteY4" fmla="*/ 478 h 1352"/>
                <a:gd name="connsiteX5" fmla="*/ 1640 w 2088"/>
                <a:gd name="connsiteY5" fmla="*/ 437 h 1352"/>
                <a:gd name="connsiteX6" fmla="*/ 1685 w 2088"/>
                <a:gd name="connsiteY6" fmla="*/ 297 h 1352"/>
                <a:gd name="connsiteX7" fmla="*/ 1583 w 2088"/>
                <a:gd name="connsiteY7" fmla="*/ 154 h 1352"/>
                <a:gd name="connsiteX8" fmla="*/ 1513 w 2088"/>
                <a:gd name="connsiteY8" fmla="*/ 150 h 1352"/>
                <a:gd name="connsiteX9" fmla="*/ 1441 w 2088"/>
                <a:gd name="connsiteY9" fmla="*/ 66 h 1352"/>
                <a:gd name="connsiteX10" fmla="*/ 1433 w 2088"/>
                <a:gd name="connsiteY10" fmla="*/ 7 h 1352"/>
                <a:gd name="connsiteX11" fmla="*/ 1362 w 2088"/>
                <a:gd name="connsiteY11" fmla="*/ 0 h 1352"/>
                <a:gd name="connsiteX12" fmla="*/ 1335 w 2088"/>
                <a:gd name="connsiteY12" fmla="*/ 70 h 1352"/>
                <a:gd name="connsiteX13" fmla="*/ 1241 w 2088"/>
                <a:gd name="connsiteY13" fmla="*/ 88 h 1352"/>
                <a:gd name="connsiteX14" fmla="*/ 1246 w 2088"/>
                <a:gd name="connsiteY14" fmla="*/ 183 h 1352"/>
                <a:gd name="connsiteX15" fmla="*/ 1172 w 2088"/>
                <a:gd name="connsiteY15" fmla="*/ 227 h 1352"/>
                <a:gd name="connsiteX16" fmla="*/ 1117 w 2088"/>
                <a:gd name="connsiteY16" fmla="*/ 183 h 1352"/>
                <a:gd name="connsiteX17" fmla="*/ 1015 w 2088"/>
                <a:gd name="connsiteY17" fmla="*/ 169 h 1352"/>
                <a:gd name="connsiteX18" fmla="*/ 926 w 2088"/>
                <a:gd name="connsiteY18" fmla="*/ 316 h 1352"/>
                <a:gd name="connsiteX19" fmla="*/ 926 w 2088"/>
                <a:gd name="connsiteY19" fmla="*/ 353 h 1352"/>
                <a:gd name="connsiteX20" fmla="*/ 896 w 2088"/>
                <a:gd name="connsiteY20" fmla="*/ 363 h 1352"/>
                <a:gd name="connsiteX21" fmla="*/ 842 w 2088"/>
                <a:gd name="connsiteY21" fmla="*/ 331 h 1352"/>
                <a:gd name="connsiteX22" fmla="*/ 736 w 2088"/>
                <a:gd name="connsiteY22" fmla="*/ 327 h 1352"/>
                <a:gd name="connsiteX23" fmla="*/ 692 w 2088"/>
                <a:gd name="connsiteY23" fmla="*/ 363 h 1352"/>
                <a:gd name="connsiteX24" fmla="*/ 732 w 2088"/>
                <a:gd name="connsiteY24" fmla="*/ 386 h 1352"/>
                <a:gd name="connsiteX25" fmla="*/ 749 w 2088"/>
                <a:gd name="connsiteY25" fmla="*/ 539 h 1352"/>
                <a:gd name="connsiteX26" fmla="*/ 665 w 2088"/>
                <a:gd name="connsiteY26" fmla="*/ 581 h 1352"/>
                <a:gd name="connsiteX27" fmla="*/ 657 w 2088"/>
                <a:gd name="connsiteY27" fmla="*/ 643 h 1352"/>
                <a:gd name="connsiteX28" fmla="*/ 532 w 2088"/>
                <a:gd name="connsiteY28" fmla="*/ 668 h 1352"/>
                <a:gd name="connsiteX29" fmla="*/ 448 w 2088"/>
                <a:gd name="connsiteY29" fmla="*/ 702 h 1352"/>
                <a:gd name="connsiteX30" fmla="*/ 328 w 2088"/>
                <a:gd name="connsiteY30" fmla="*/ 695 h 1352"/>
                <a:gd name="connsiteX31" fmla="*/ 283 w 2088"/>
                <a:gd name="connsiteY31" fmla="*/ 745 h 1352"/>
                <a:gd name="connsiteX32" fmla="*/ 231 w 2088"/>
                <a:gd name="connsiteY32" fmla="*/ 735 h 1352"/>
                <a:gd name="connsiteX33" fmla="*/ 182 w 2088"/>
                <a:gd name="connsiteY33" fmla="*/ 705 h 1352"/>
                <a:gd name="connsiteX34" fmla="*/ 88 w 2088"/>
                <a:gd name="connsiteY34" fmla="*/ 735 h 1352"/>
                <a:gd name="connsiteX35" fmla="*/ 0 w 2088"/>
                <a:gd name="connsiteY35" fmla="*/ 793 h 1352"/>
                <a:gd name="connsiteX36" fmla="*/ 9 w 2088"/>
                <a:gd name="connsiteY36" fmla="*/ 892 h 1352"/>
                <a:gd name="connsiteX37" fmla="*/ 66 w 2088"/>
                <a:gd name="connsiteY37" fmla="*/ 903 h 1352"/>
                <a:gd name="connsiteX38" fmla="*/ 79 w 2088"/>
                <a:gd name="connsiteY38" fmla="*/ 1021 h 1352"/>
                <a:gd name="connsiteX39" fmla="*/ 27 w 2088"/>
                <a:gd name="connsiteY39" fmla="*/ 1021 h 1352"/>
                <a:gd name="connsiteX40" fmla="*/ 27 w 2088"/>
                <a:gd name="connsiteY40" fmla="*/ 1055 h 1352"/>
                <a:gd name="connsiteX41" fmla="*/ 124 w 2088"/>
                <a:gd name="connsiteY41" fmla="*/ 1106 h 1352"/>
                <a:gd name="connsiteX42" fmla="*/ 115 w 2088"/>
                <a:gd name="connsiteY42" fmla="*/ 1176 h 1352"/>
                <a:gd name="connsiteX43" fmla="*/ 277 w 2088"/>
                <a:gd name="connsiteY43" fmla="*/ 1248 h 1352"/>
                <a:gd name="connsiteX44" fmla="*/ 281 w 2088"/>
                <a:gd name="connsiteY44" fmla="*/ 1253 h 1352"/>
                <a:gd name="connsiteX45" fmla="*/ 286 w 2088"/>
                <a:gd name="connsiteY45" fmla="*/ 1320 h 1352"/>
                <a:gd name="connsiteX46" fmla="*/ 411 w 2088"/>
                <a:gd name="connsiteY46" fmla="*/ 1325 h 1352"/>
                <a:gd name="connsiteX47" fmla="*/ 510 w 2088"/>
                <a:gd name="connsiteY47" fmla="*/ 1269 h 1352"/>
                <a:gd name="connsiteX48" fmla="*/ 669 w 2088"/>
                <a:gd name="connsiteY48" fmla="*/ 1301 h 1352"/>
                <a:gd name="connsiteX49" fmla="*/ 746 w 2088"/>
                <a:gd name="connsiteY49" fmla="*/ 1277 h 1352"/>
                <a:gd name="connsiteX50" fmla="*/ 876 w 2088"/>
                <a:gd name="connsiteY50" fmla="*/ 1352 h 1352"/>
                <a:gd name="connsiteX51" fmla="*/ 973 w 2088"/>
                <a:gd name="connsiteY51" fmla="*/ 1303 h 1352"/>
                <a:gd name="connsiteX52" fmla="*/ 1265 w 2088"/>
                <a:gd name="connsiteY52" fmla="*/ 1253 h 1352"/>
                <a:gd name="connsiteX53" fmla="*/ 1383 w 2088"/>
                <a:gd name="connsiteY53" fmla="*/ 1274 h 1352"/>
                <a:gd name="connsiteX54" fmla="*/ 1519 w 2088"/>
                <a:gd name="connsiteY54" fmla="*/ 1277 h 1352"/>
                <a:gd name="connsiteX55" fmla="*/ 1541 w 2088"/>
                <a:gd name="connsiteY55" fmla="*/ 1266 h 1352"/>
                <a:gd name="connsiteX56" fmla="*/ 1564 w 2088"/>
                <a:gd name="connsiteY56" fmla="*/ 1210 h 1352"/>
                <a:gd name="connsiteX57" fmla="*/ 1501 w 2088"/>
                <a:gd name="connsiteY57" fmla="*/ 1159 h 1352"/>
                <a:gd name="connsiteX58" fmla="*/ 1516 w 2088"/>
                <a:gd name="connsiteY58" fmla="*/ 1082 h 1352"/>
                <a:gd name="connsiteX59" fmla="*/ 1821 w 2088"/>
                <a:gd name="connsiteY59" fmla="*/ 1012 h 1352"/>
                <a:gd name="connsiteX60" fmla="*/ 1813 w 2088"/>
                <a:gd name="connsiteY60" fmla="*/ 891 h 1352"/>
                <a:gd name="connsiteX61" fmla="*/ 1899 w 2088"/>
                <a:gd name="connsiteY61" fmla="*/ 863 h 1352"/>
                <a:gd name="connsiteX62" fmla="*/ 1942 w 2088"/>
                <a:gd name="connsiteY62" fmla="*/ 795 h 1352"/>
                <a:gd name="connsiteX63" fmla="*/ 2051 w 2088"/>
                <a:gd name="connsiteY63" fmla="*/ 760 h 1352"/>
                <a:gd name="connsiteX64" fmla="*/ 2088 w 2088"/>
                <a:gd name="connsiteY64" fmla="*/ 696 h 1352"/>
                <a:gd name="connsiteX0" fmla="*/ 2088 w 2088"/>
                <a:gd name="connsiteY0" fmla="*/ 696 h 1352"/>
                <a:gd name="connsiteX1" fmla="*/ 2062 w 2088"/>
                <a:gd name="connsiteY1" fmla="*/ 621 h 1352"/>
                <a:gd name="connsiteX2" fmla="*/ 2032 w 2088"/>
                <a:gd name="connsiteY2" fmla="*/ 547 h 1352"/>
                <a:gd name="connsiteX3" fmla="*/ 1876 w 2088"/>
                <a:gd name="connsiteY3" fmla="*/ 478 h 1352"/>
                <a:gd name="connsiteX4" fmla="*/ 1769 w 2088"/>
                <a:gd name="connsiteY4" fmla="*/ 478 h 1352"/>
                <a:gd name="connsiteX5" fmla="*/ 1640 w 2088"/>
                <a:gd name="connsiteY5" fmla="*/ 437 h 1352"/>
                <a:gd name="connsiteX6" fmla="*/ 1685 w 2088"/>
                <a:gd name="connsiteY6" fmla="*/ 297 h 1352"/>
                <a:gd name="connsiteX7" fmla="*/ 1583 w 2088"/>
                <a:gd name="connsiteY7" fmla="*/ 154 h 1352"/>
                <a:gd name="connsiteX8" fmla="*/ 1513 w 2088"/>
                <a:gd name="connsiteY8" fmla="*/ 150 h 1352"/>
                <a:gd name="connsiteX9" fmla="*/ 1441 w 2088"/>
                <a:gd name="connsiteY9" fmla="*/ 66 h 1352"/>
                <a:gd name="connsiteX10" fmla="*/ 1433 w 2088"/>
                <a:gd name="connsiteY10" fmla="*/ 7 h 1352"/>
                <a:gd name="connsiteX11" fmla="*/ 1362 w 2088"/>
                <a:gd name="connsiteY11" fmla="*/ 0 h 1352"/>
                <a:gd name="connsiteX12" fmla="*/ 1335 w 2088"/>
                <a:gd name="connsiteY12" fmla="*/ 70 h 1352"/>
                <a:gd name="connsiteX13" fmla="*/ 1241 w 2088"/>
                <a:gd name="connsiteY13" fmla="*/ 88 h 1352"/>
                <a:gd name="connsiteX14" fmla="*/ 1246 w 2088"/>
                <a:gd name="connsiteY14" fmla="*/ 183 h 1352"/>
                <a:gd name="connsiteX15" fmla="*/ 1172 w 2088"/>
                <a:gd name="connsiteY15" fmla="*/ 227 h 1352"/>
                <a:gd name="connsiteX16" fmla="*/ 1117 w 2088"/>
                <a:gd name="connsiteY16" fmla="*/ 183 h 1352"/>
                <a:gd name="connsiteX17" fmla="*/ 1015 w 2088"/>
                <a:gd name="connsiteY17" fmla="*/ 169 h 1352"/>
                <a:gd name="connsiteX18" fmla="*/ 926 w 2088"/>
                <a:gd name="connsiteY18" fmla="*/ 316 h 1352"/>
                <a:gd name="connsiteX19" fmla="*/ 926 w 2088"/>
                <a:gd name="connsiteY19" fmla="*/ 353 h 1352"/>
                <a:gd name="connsiteX20" fmla="*/ 896 w 2088"/>
                <a:gd name="connsiteY20" fmla="*/ 363 h 1352"/>
                <a:gd name="connsiteX21" fmla="*/ 842 w 2088"/>
                <a:gd name="connsiteY21" fmla="*/ 331 h 1352"/>
                <a:gd name="connsiteX22" fmla="*/ 736 w 2088"/>
                <a:gd name="connsiteY22" fmla="*/ 327 h 1352"/>
                <a:gd name="connsiteX23" fmla="*/ 692 w 2088"/>
                <a:gd name="connsiteY23" fmla="*/ 363 h 1352"/>
                <a:gd name="connsiteX24" fmla="*/ 732 w 2088"/>
                <a:gd name="connsiteY24" fmla="*/ 386 h 1352"/>
                <a:gd name="connsiteX25" fmla="*/ 749 w 2088"/>
                <a:gd name="connsiteY25" fmla="*/ 539 h 1352"/>
                <a:gd name="connsiteX26" fmla="*/ 665 w 2088"/>
                <a:gd name="connsiteY26" fmla="*/ 581 h 1352"/>
                <a:gd name="connsiteX27" fmla="*/ 657 w 2088"/>
                <a:gd name="connsiteY27" fmla="*/ 643 h 1352"/>
                <a:gd name="connsiteX28" fmla="*/ 532 w 2088"/>
                <a:gd name="connsiteY28" fmla="*/ 668 h 1352"/>
                <a:gd name="connsiteX29" fmla="*/ 448 w 2088"/>
                <a:gd name="connsiteY29" fmla="*/ 702 h 1352"/>
                <a:gd name="connsiteX30" fmla="*/ 328 w 2088"/>
                <a:gd name="connsiteY30" fmla="*/ 695 h 1352"/>
                <a:gd name="connsiteX31" fmla="*/ 283 w 2088"/>
                <a:gd name="connsiteY31" fmla="*/ 745 h 1352"/>
                <a:gd name="connsiteX32" fmla="*/ 231 w 2088"/>
                <a:gd name="connsiteY32" fmla="*/ 735 h 1352"/>
                <a:gd name="connsiteX33" fmla="*/ 182 w 2088"/>
                <a:gd name="connsiteY33" fmla="*/ 705 h 1352"/>
                <a:gd name="connsiteX34" fmla="*/ 88 w 2088"/>
                <a:gd name="connsiteY34" fmla="*/ 735 h 1352"/>
                <a:gd name="connsiteX35" fmla="*/ 0 w 2088"/>
                <a:gd name="connsiteY35" fmla="*/ 793 h 1352"/>
                <a:gd name="connsiteX36" fmla="*/ 9 w 2088"/>
                <a:gd name="connsiteY36" fmla="*/ 892 h 1352"/>
                <a:gd name="connsiteX37" fmla="*/ 66 w 2088"/>
                <a:gd name="connsiteY37" fmla="*/ 903 h 1352"/>
                <a:gd name="connsiteX38" fmla="*/ 79 w 2088"/>
                <a:gd name="connsiteY38" fmla="*/ 1021 h 1352"/>
                <a:gd name="connsiteX39" fmla="*/ 27 w 2088"/>
                <a:gd name="connsiteY39" fmla="*/ 1021 h 1352"/>
                <a:gd name="connsiteX40" fmla="*/ 27 w 2088"/>
                <a:gd name="connsiteY40" fmla="*/ 1055 h 1352"/>
                <a:gd name="connsiteX41" fmla="*/ 124 w 2088"/>
                <a:gd name="connsiteY41" fmla="*/ 1106 h 1352"/>
                <a:gd name="connsiteX42" fmla="*/ 115 w 2088"/>
                <a:gd name="connsiteY42" fmla="*/ 1176 h 1352"/>
                <a:gd name="connsiteX43" fmla="*/ 277 w 2088"/>
                <a:gd name="connsiteY43" fmla="*/ 1248 h 1352"/>
                <a:gd name="connsiteX44" fmla="*/ 281 w 2088"/>
                <a:gd name="connsiteY44" fmla="*/ 1253 h 1352"/>
                <a:gd name="connsiteX45" fmla="*/ 286 w 2088"/>
                <a:gd name="connsiteY45" fmla="*/ 1320 h 1352"/>
                <a:gd name="connsiteX46" fmla="*/ 411 w 2088"/>
                <a:gd name="connsiteY46" fmla="*/ 1325 h 1352"/>
                <a:gd name="connsiteX47" fmla="*/ 510 w 2088"/>
                <a:gd name="connsiteY47" fmla="*/ 1269 h 1352"/>
                <a:gd name="connsiteX48" fmla="*/ 669 w 2088"/>
                <a:gd name="connsiteY48" fmla="*/ 1301 h 1352"/>
                <a:gd name="connsiteX49" fmla="*/ 746 w 2088"/>
                <a:gd name="connsiteY49" fmla="*/ 1277 h 1352"/>
                <a:gd name="connsiteX50" fmla="*/ 876 w 2088"/>
                <a:gd name="connsiteY50" fmla="*/ 1352 h 1352"/>
                <a:gd name="connsiteX51" fmla="*/ 973 w 2088"/>
                <a:gd name="connsiteY51" fmla="*/ 1303 h 1352"/>
                <a:gd name="connsiteX52" fmla="*/ 1265 w 2088"/>
                <a:gd name="connsiteY52" fmla="*/ 1253 h 1352"/>
                <a:gd name="connsiteX53" fmla="*/ 1383 w 2088"/>
                <a:gd name="connsiteY53" fmla="*/ 1274 h 1352"/>
                <a:gd name="connsiteX54" fmla="*/ 1519 w 2088"/>
                <a:gd name="connsiteY54" fmla="*/ 1277 h 1352"/>
                <a:gd name="connsiteX55" fmla="*/ 1541 w 2088"/>
                <a:gd name="connsiteY55" fmla="*/ 1266 h 1352"/>
                <a:gd name="connsiteX56" fmla="*/ 1524 w 2088"/>
                <a:gd name="connsiteY56" fmla="*/ 1210 h 1352"/>
                <a:gd name="connsiteX57" fmla="*/ 1501 w 2088"/>
                <a:gd name="connsiteY57" fmla="*/ 1159 h 1352"/>
                <a:gd name="connsiteX58" fmla="*/ 1516 w 2088"/>
                <a:gd name="connsiteY58" fmla="*/ 1082 h 1352"/>
                <a:gd name="connsiteX59" fmla="*/ 1821 w 2088"/>
                <a:gd name="connsiteY59" fmla="*/ 1012 h 1352"/>
                <a:gd name="connsiteX60" fmla="*/ 1813 w 2088"/>
                <a:gd name="connsiteY60" fmla="*/ 891 h 1352"/>
                <a:gd name="connsiteX61" fmla="*/ 1899 w 2088"/>
                <a:gd name="connsiteY61" fmla="*/ 863 h 1352"/>
                <a:gd name="connsiteX62" fmla="*/ 1942 w 2088"/>
                <a:gd name="connsiteY62" fmla="*/ 795 h 1352"/>
                <a:gd name="connsiteX63" fmla="*/ 2051 w 2088"/>
                <a:gd name="connsiteY63" fmla="*/ 760 h 1352"/>
                <a:gd name="connsiteX64" fmla="*/ 2088 w 2088"/>
                <a:gd name="connsiteY64" fmla="*/ 696 h 1352"/>
                <a:gd name="connsiteX0" fmla="*/ 2088 w 2088"/>
                <a:gd name="connsiteY0" fmla="*/ 696 h 1352"/>
                <a:gd name="connsiteX1" fmla="*/ 2062 w 2088"/>
                <a:gd name="connsiteY1" fmla="*/ 621 h 1352"/>
                <a:gd name="connsiteX2" fmla="*/ 2032 w 2088"/>
                <a:gd name="connsiteY2" fmla="*/ 547 h 1352"/>
                <a:gd name="connsiteX3" fmla="*/ 1876 w 2088"/>
                <a:gd name="connsiteY3" fmla="*/ 478 h 1352"/>
                <a:gd name="connsiteX4" fmla="*/ 1769 w 2088"/>
                <a:gd name="connsiteY4" fmla="*/ 478 h 1352"/>
                <a:gd name="connsiteX5" fmla="*/ 1640 w 2088"/>
                <a:gd name="connsiteY5" fmla="*/ 437 h 1352"/>
                <a:gd name="connsiteX6" fmla="*/ 1685 w 2088"/>
                <a:gd name="connsiteY6" fmla="*/ 297 h 1352"/>
                <a:gd name="connsiteX7" fmla="*/ 1583 w 2088"/>
                <a:gd name="connsiteY7" fmla="*/ 154 h 1352"/>
                <a:gd name="connsiteX8" fmla="*/ 1513 w 2088"/>
                <a:gd name="connsiteY8" fmla="*/ 150 h 1352"/>
                <a:gd name="connsiteX9" fmla="*/ 1441 w 2088"/>
                <a:gd name="connsiteY9" fmla="*/ 66 h 1352"/>
                <a:gd name="connsiteX10" fmla="*/ 1433 w 2088"/>
                <a:gd name="connsiteY10" fmla="*/ 7 h 1352"/>
                <a:gd name="connsiteX11" fmla="*/ 1362 w 2088"/>
                <a:gd name="connsiteY11" fmla="*/ 0 h 1352"/>
                <a:gd name="connsiteX12" fmla="*/ 1335 w 2088"/>
                <a:gd name="connsiteY12" fmla="*/ 70 h 1352"/>
                <a:gd name="connsiteX13" fmla="*/ 1241 w 2088"/>
                <a:gd name="connsiteY13" fmla="*/ 88 h 1352"/>
                <a:gd name="connsiteX14" fmla="*/ 1246 w 2088"/>
                <a:gd name="connsiteY14" fmla="*/ 183 h 1352"/>
                <a:gd name="connsiteX15" fmla="*/ 1172 w 2088"/>
                <a:gd name="connsiteY15" fmla="*/ 227 h 1352"/>
                <a:gd name="connsiteX16" fmla="*/ 1117 w 2088"/>
                <a:gd name="connsiteY16" fmla="*/ 183 h 1352"/>
                <a:gd name="connsiteX17" fmla="*/ 1015 w 2088"/>
                <a:gd name="connsiteY17" fmla="*/ 169 h 1352"/>
                <a:gd name="connsiteX18" fmla="*/ 926 w 2088"/>
                <a:gd name="connsiteY18" fmla="*/ 316 h 1352"/>
                <a:gd name="connsiteX19" fmla="*/ 926 w 2088"/>
                <a:gd name="connsiteY19" fmla="*/ 353 h 1352"/>
                <a:gd name="connsiteX20" fmla="*/ 896 w 2088"/>
                <a:gd name="connsiteY20" fmla="*/ 363 h 1352"/>
                <a:gd name="connsiteX21" fmla="*/ 842 w 2088"/>
                <a:gd name="connsiteY21" fmla="*/ 331 h 1352"/>
                <a:gd name="connsiteX22" fmla="*/ 736 w 2088"/>
                <a:gd name="connsiteY22" fmla="*/ 327 h 1352"/>
                <a:gd name="connsiteX23" fmla="*/ 692 w 2088"/>
                <a:gd name="connsiteY23" fmla="*/ 363 h 1352"/>
                <a:gd name="connsiteX24" fmla="*/ 732 w 2088"/>
                <a:gd name="connsiteY24" fmla="*/ 386 h 1352"/>
                <a:gd name="connsiteX25" fmla="*/ 749 w 2088"/>
                <a:gd name="connsiteY25" fmla="*/ 539 h 1352"/>
                <a:gd name="connsiteX26" fmla="*/ 665 w 2088"/>
                <a:gd name="connsiteY26" fmla="*/ 581 h 1352"/>
                <a:gd name="connsiteX27" fmla="*/ 657 w 2088"/>
                <a:gd name="connsiteY27" fmla="*/ 643 h 1352"/>
                <a:gd name="connsiteX28" fmla="*/ 532 w 2088"/>
                <a:gd name="connsiteY28" fmla="*/ 668 h 1352"/>
                <a:gd name="connsiteX29" fmla="*/ 448 w 2088"/>
                <a:gd name="connsiteY29" fmla="*/ 702 h 1352"/>
                <a:gd name="connsiteX30" fmla="*/ 328 w 2088"/>
                <a:gd name="connsiteY30" fmla="*/ 695 h 1352"/>
                <a:gd name="connsiteX31" fmla="*/ 283 w 2088"/>
                <a:gd name="connsiteY31" fmla="*/ 745 h 1352"/>
                <a:gd name="connsiteX32" fmla="*/ 231 w 2088"/>
                <a:gd name="connsiteY32" fmla="*/ 735 h 1352"/>
                <a:gd name="connsiteX33" fmla="*/ 182 w 2088"/>
                <a:gd name="connsiteY33" fmla="*/ 705 h 1352"/>
                <a:gd name="connsiteX34" fmla="*/ 88 w 2088"/>
                <a:gd name="connsiteY34" fmla="*/ 735 h 1352"/>
                <a:gd name="connsiteX35" fmla="*/ 0 w 2088"/>
                <a:gd name="connsiteY35" fmla="*/ 793 h 1352"/>
                <a:gd name="connsiteX36" fmla="*/ 9 w 2088"/>
                <a:gd name="connsiteY36" fmla="*/ 892 h 1352"/>
                <a:gd name="connsiteX37" fmla="*/ 66 w 2088"/>
                <a:gd name="connsiteY37" fmla="*/ 903 h 1352"/>
                <a:gd name="connsiteX38" fmla="*/ 79 w 2088"/>
                <a:gd name="connsiteY38" fmla="*/ 1021 h 1352"/>
                <a:gd name="connsiteX39" fmla="*/ 27 w 2088"/>
                <a:gd name="connsiteY39" fmla="*/ 1021 h 1352"/>
                <a:gd name="connsiteX40" fmla="*/ 27 w 2088"/>
                <a:gd name="connsiteY40" fmla="*/ 1055 h 1352"/>
                <a:gd name="connsiteX41" fmla="*/ 124 w 2088"/>
                <a:gd name="connsiteY41" fmla="*/ 1106 h 1352"/>
                <a:gd name="connsiteX42" fmla="*/ 115 w 2088"/>
                <a:gd name="connsiteY42" fmla="*/ 1176 h 1352"/>
                <a:gd name="connsiteX43" fmla="*/ 277 w 2088"/>
                <a:gd name="connsiteY43" fmla="*/ 1248 h 1352"/>
                <a:gd name="connsiteX44" fmla="*/ 281 w 2088"/>
                <a:gd name="connsiteY44" fmla="*/ 1253 h 1352"/>
                <a:gd name="connsiteX45" fmla="*/ 286 w 2088"/>
                <a:gd name="connsiteY45" fmla="*/ 1320 h 1352"/>
                <a:gd name="connsiteX46" fmla="*/ 411 w 2088"/>
                <a:gd name="connsiteY46" fmla="*/ 1325 h 1352"/>
                <a:gd name="connsiteX47" fmla="*/ 510 w 2088"/>
                <a:gd name="connsiteY47" fmla="*/ 1269 h 1352"/>
                <a:gd name="connsiteX48" fmla="*/ 669 w 2088"/>
                <a:gd name="connsiteY48" fmla="*/ 1301 h 1352"/>
                <a:gd name="connsiteX49" fmla="*/ 746 w 2088"/>
                <a:gd name="connsiteY49" fmla="*/ 1277 h 1352"/>
                <a:gd name="connsiteX50" fmla="*/ 876 w 2088"/>
                <a:gd name="connsiteY50" fmla="*/ 1352 h 1352"/>
                <a:gd name="connsiteX51" fmla="*/ 973 w 2088"/>
                <a:gd name="connsiteY51" fmla="*/ 1303 h 1352"/>
                <a:gd name="connsiteX52" fmla="*/ 1265 w 2088"/>
                <a:gd name="connsiteY52" fmla="*/ 1253 h 1352"/>
                <a:gd name="connsiteX53" fmla="*/ 1383 w 2088"/>
                <a:gd name="connsiteY53" fmla="*/ 1274 h 1352"/>
                <a:gd name="connsiteX54" fmla="*/ 1519 w 2088"/>
                <a:gd name="connsiteY54" fmla="*/ 1277 h 1352"/>
                <a:gd name="connsiteX55" fmla="*/ 1501 w 2088"/>
                <a:gd name="connsiteY55" fmla="*/ 1266 h 1352"/>
                <a:gd name="connsiteX56" fmla="*/ 1524 w 2088"/>
                <a:gd name="connsiteY56" fmla="*/ 1210 h 1352"/>
                <a:gd name="connsiteX57" fmla="*/ 1501 w 2088"/>
                <a:gd name="connsiteY57" fmla="*/ 1159 h 1352"/>
                <a:gd name="connsiteX58" fmla="*/ 1516 w 2088"/>
                <a:gd name="connsiteY58" fmla="*/ 1082 h 1352"/>
                <a:gd name="connsiteX59" fmla="*/ 1821 w 2088"/>
                <a:gd name="connsiteY59" fmla="*/ 1012 h 1352"/>
                <a:gd name="connsiteX60" fmla="*/ 1813 w 2088"/>
                <a:gd name="connsiteY60" fmla="*/ 891 h 1352"/>
                <a:gd name="connsiteX61" fmla="*/ 1899 w 2088"/>
                <a:gd name="connsiteY61" fmla="*/ 863 h 1352"/>
                <a:gd name="connsiteX62" fmla="*/ 1942 w 2088"/>
                <a:gd name="connsiteY62" fmla="*/ 795 h 1352"/>
                <a:gd name="connsiteX63" fmla="*/ 2051 w 2088"/>
                <a:gd name="connsiteY63" fmla="*/ 760 h 1352"/>
                <a:gd name="connsiteX64" fmla="*/ 2088 w 2088"/>
                <a:gd name="connsiteY64" fmla="*/ 696 h 1352"/>
                <a:gd name="connsiteX0" fmla="*/ 2088 w 2088"/>
                <a:gd name="connsiteY0" fmla="*/ 696 h 1352"/>
                <a:gd name="connsiteX1" fmla="*/ 2062 w 2088"/>
                <a:gd name="connsiteY1" fmla="*/ 621 h 1352"/>
                <a:gd name="connsiteX2" fmla="*/ 2032 w 2088"/>
                <a:gd name="connsiteY2" fmla="*/ 547 h 1352"/>
                <a:gd name="connsiteX3" fmla="*/ 1876 w 2088"/>
                <a:gd name="connsiteY3" fmla="*/ 478 h 1352"/>
                <a:gd name="connsiteX4" fmla="*/ 1769 w 2088"/>
                <a:gd name="connsiteY4" fmla="*/ 478 h 1352"/>
                <a:gd name="connsiteX5" fmla="*/ 1640 w 2088"/>
                <a:gd name="connsiteY5" fmla="*/ 437 h 1352"/>
                <a:gd name="connsiteX6" fmla="*/ 1685 w 2088"/>
                <a:gd name="connsiteY6" fmla="*/ 297 h 1352"/>
                <a:gd name="connsiteX7" fmla="*/ 1583 w 2088"/>
                <a:gd name="connsiteY7" fmla="*/ 154 h 1352"/>
                <a:gd name="connsiteX8" fmla="*/ 1513 w 2088"/>
                <a:gd name="connsiteY8" fmla="*/ 150 h 1352"/>
                <a:gd name="connsiteX9" fmla="*/ 1441 w 2088"/>
                <a:gd name="connsiteY9" fmla="*/ 66 h 1352"/>
                <a:gd name="connsiteX10" fmla="*/ 1433 w 2088"/>
                <a:gd name="connsiteY10" fmla="*/ 7 h 1352"/>
                <a:gd name="connsiteX11" fmla="*/ 1362 w 2088"/>
                <a:gd name="connsiteY11" fmla="*/ 0 h 1352"/>
                <a:gd name="connsiteX12" fmla="*/ 1335 w 2088"/>
                <a:gd name="connsiteY12" fmla="*/ 70 h 1352"/>
                <a:gd name="connsiteX13" fmla="*/ 1241 w 2088"/>
                <a:gd name="connsiteY13" fmla="*/ 88 h 1352"/>
                <a:gd name="connsiteX14" fmla="*/ 1246 w 2088"/>
                <a:gd name="connsiteY14" fmla="*/ 183 h 1352"/>
                <a:gd name="connsiteX15" fmla="*/ 1172 w 2088"/>
                <a:gd name="connsiteY15" fmla="*/ 227 h 1352"/>
                <a:gd name="connsiteX16" fmla="*/ 1117 w 2088"/>
                <a:gd name="connsiteY16" fmla="*/ 183 h 1352"/>
                <a:gd name="connsiteX17" fmla="*/ 1015 w 2088"/>
                <a:gd name="connsiteY17" fmla="*/ 169 h 1352"/>
                <a:gd name="connsiteX18" fmla="*/ 926 w 2088"/>
                <a:gd name="connsiteY18" fmla="*/ 316 h 1352"/>
                <a:gd name="connsiteX19" fmla="*/ 926 w 2088"/>
                <a:gd name="connsiteY19" fmla="*/ 353 h 1352"/>
                <a:gd name="connsiteX20" fmla="*/ 896 w 2088"/>
                <a:gd name="connsiteY20" fmla="*/ 363 h 1352"/>
                <a:gd name="connsiteX21" fmla="*/ 842 w 2088"/>
                <a:gd name="connsiteY21" fmla="*/ 331 h 1352"/>
                <a:gd name="connsiteX22" fmla="*/ 736 w 2088"/>
                <a:gd name="connsiteY22" fmla="*/ 327 h 1352"/>
                <a:gd name="connsiteX23" fmla="*/ 692 w 2088"/>
                <a:gd name="connsiteY23" fmla="*/ 363 h 1352"/>
                <a:gd name="connsiteX24" fmla="*/ 732 w 2088"/>
                <a:gd name="connsiteY24" fmla="*/ 386 h 1352"/>
                <a:gd name="connsiteX25" fmla="*/ 749 w 2088"/>
                <a:gd name="connsiteY25" fmla="*/ 539 h 1352"/>
                <a:gd name="connsiteX26" fmla="*/ 665 w 2088"/>
                <a:gd name="connsiteY26" fmla="*/ 581 h 1352"/>
                <a:gd name="connsiteX27" fmla="*/ 657 w 2088"/>
                <a:gd name="connsiteY27" fmla="*/ 643 h 1352"/>
                <a:gd name="connsiteX28" fmla="*/ 532 w 2088"/>
                <a:gd name="connsiteY28" fmla="*/ 668 h 1352"/>
                <a:gd name="connsiteX29" fmla="*/ 448 w 2088"/>
                <a:gd name="connsiteY29" fmla="*/ 702 h 1352"/>
                <a:gd name="connsiteX30" fmla="*/ 328 w 2088"/>
                <a:gd name="connsiteY30" fmla="*/ 695 h 1352"/>
                <a:gd name="connsiteX31" fmla="*/ 283 w 2088"/>
                <a:gd name="connsiteY31" fmla="*/ 745 h 1352"/>
                <a:gd name="connsiteX32" fmla="*/ 231 w 2088"/>
                <a:gd name="connsiteY32" fmla="*/ 735 h 1352"/>
                <a:gd name="connsiteX33" fmla="*/ 182 w 2088"/>
                <a:gd name="connsiteY33" fmla="*/ 705 h 1352"/>
                <a:gd name="connsiteX34" fmla="*/ 88 w 2088"/>
                <a:gd name="connsiteY34" fmla="*/ 735 h 1352"/>
                <a:gd name="connsiteX35" fmla="*/ 0 w 2088"/>
                <a:gd name="connsiteY35" fmla="*/ 793 h 1352"/>
                <a:gd name="connsiteX36" fmla="*/ 9 w 2088"/>
                <a:gd name="connsiteY36" fmla="*/ 892 h 1352"/>
                <a:gd name="connsiteX37" fmla="*/ 66 w 2088"/>
                <a:gd name="connsiteY37" fmla="*/ 903 h 1352"/>
                <a:gd name="connsiteX38" fmla="*/ 79 w 2088"/>
                <a:gd name="connsiteY38" fmla="*/ 1021 h 1352"/>
                <a:gd name="connsiteX39" fmla="*/ 27 w 2088"/>
                <a:gd name="connsiteY39" fmla="*/ 1021 h 1352"/>
                <a:gd name="connsiteX40" fmla="*/ 27 w 2088"/>
                <a:gd name="connsiteY40" fmla="*/ 1055 h 1352"/>
                <a:gd name="connsiteX41" fmla="*/ 124 w 2088"/>
                <a:gd name="connsiteY41" fmla="*/ 1106 h 1352"/>
                <a:gd name="connsiteX42" fmla="*/ 115 w 2088"/>
                <a:gd name="connsiteY42" fmla="*/ 1176 h 1352"/>
                <a:gd name="connsiteX43" fmla="*/ 277 w 2088"/>
                <a:gd name="connsiteY43" fmla="*/ 1248 h 1352"/>
                <a:gd name="connsiteX44" fmla="*/ 281 w 2088"/>
                <a:gd name="connsiteY44" fmla="*/ 1253 h 1352"/>
                <a:gd name="connsiteX45" fmla="*/ 286 w 2088"/>
                <a:gd name="connsiteY45" fmla="*/ 1320 h 1352"/>
                <a:gd name="connsiteX46" fmla="*/ 411 w 2088"/>
                <a:gd name="connsiteY46" fmla="*/ 1325 h 1352"/>
                <a:gd name="connsiteX47" fmla="*/ 510 w 2088"/>
                <a:gd name="connsiteY47" fmla="*/ 1269 h 1352"/>
                <a:gd name="connsiteX48" fmla="*/ 669 w 2088"/>
                <a:gd name="connsiteY48" fmla="*/ 1301 h 1352"/>
                <a:gd name="connsiteX49" fmla="*/ 746 w 2088"/>
                <a:gd name="connsiteY49" fmla="*/ 1277 h 1352"/>
                <a:gd name="connsiteX50" fmla="*/ 876 w 2088"/>
                <a:gd name="connsiteY50" fmla="*/ 1352 h 1352"/>
                <a:gd name="connsiteX51" fmla="*/ 973 w 2088"/>
                <a:gd name="connsiteY51" fmla="*/ 1303 h 1352"/>
                <a:gd name="connsiteX52" fmla="*/ 1265 w 2088"/>
                <a:gd name="connsiteY52" fmla="*/ 1253 h 1352"/>
                <a:gd name="connsiteX53" fmla="*/ 1383 w 2088"/>
                <a:gd name="connsiteY53" fmla="*/ 1274 h 1352"/>
                <a:gd name="connsiteX54" fmla="*/ 1519 w 2088"/>
                <a:gd name="connsiteY54" fmla="*/ 1277 h 1352"/>
                <a:gd name="connsiteX55" fmla="*/ 1501 w 2088"/>
                <a:gd name="connsiteY55" fmla="*/ 1266 h 1352"/>
                <a:gd name="connsiteX56" fmla="*/ 1524 w 2088"/>
                <a:gd name="connsiteY56" fmla="*/ 1210 h 1352"/>
                <a:gd name="connsiteX57" fmla="*/ 1501 w 2088"/>
                <a:gd name="connsiteY57" fmla="*/ 1159 h 1352"/>
                <a:gd name="connsiteX58" fmla="*/ 1516 w 2088"/>
                <a:gd name="connsiteY58" fmla="*/ 1082 h 1352"/>
                <a:gd name="connsiteX59" fmla="*/ 1821 w 2088"/>
                <a:gd name="connsiteY59" fmla="*/ 1012 h 1352"/>
                <a:gd name="connsiteX60" fmla="*/ 1813 w 2088"/>
                <a:gd name="connsiteY60" fmla="*/ 891 h 1352"/>
                <a:gd name="connsiteX61" fmla="*/ 1899 w 2088"/>
                <a:gd name="connsiteY61" fmla="*/ 863 h 1352"/>
                <a:gd name="connsiteX62" fmla="*/ 1942 w 2088"/>
                <a:gd name="connsiteY62" fmla="*/ 795 h 1352"/>
                <a:gd name="connsiteX63" fmla="*/ 2051 w 2088"/>
                <a:gd name="connsiteY63" fmla="*/ 760 h 1352"/>
                <a:gd name="connsiteX64" fmla="*/ 2088 w 2088"/>
                <a:gd name="connsiteY64" fmla="*/ 696 h 1352"/>
                <a:gd name="connsiteX0" fmla="*/ 2088 w 2088"/>
                <a:gd name="connsiteY0" fmla="*/ 696 h 1352"/>
                <a:gd name="connsiteX1" fmla="*/ 2062 w 2088"/>
                <a:gd name="connsiteY1" fmla="*/ 621 h 1352"/>
                <a:gd name="connsiteX2" fmla="*/ 2032 w 2088"/>
                <a:gd name="connsiteY2" fmla="*/ 547 h 1352"/>
                <a:gd name="connsiteX3" fmla="*/ 1876 w 2088"/>
                <a:gd name="connsiteY3" fmla="*/ 478 h 1352"/>
                <a:gd name="connsiteX4" fmla="*/ 1769 w 2088"/>
                <a:gd name="connsiteY4" fmla="*/ 478 h 1352"/>
                <a:gd name="connsiteX5" fmla="*/ 1640 w 2088"/>
                <a:gd name="connsiteY5" fmla="*/ 437 h 1352"/>
                <a:gd name="connsiteX6" fmla="*/ 1685 w 2088"/>
                <a:gd name="connsiteY6" fmla="*/ 297 h 1352"/>
                <a:gd name="connsiteX7" fmla="*/ 1583 w 2088"/>
                <a:gd name="connsiteY7" fmla="*/ 154 h 1352"/>
                <a:gd name="connsiteX8" fmla="*/ 1513 w 2088"/>
                <a:gd name="connsiteY8" fmla="*/ 150 h 1352"/>
                <a:gd name="connsiteX9" fmla="*/ 1441 w 2088"/>
                <a:gd name="connsiteY9" fmla="*/ 66 h 1352"/>
                <a:gd name="connsiteX10" fmla="*/ 1433 w 2088"/>
                <a:gd name="connsiteY10" fmla="*/ 7 h 1352"/>
                <a:gd name="connsiteX11" fmla="*/ 1362 w 2088"/>
                <a:gd name="connsiteY11" fmla="*/ 0 h 1352"/>
                <a:gd name="connsiteX12" fmla="*/ 1335 w 2088"/>
                <a:gd name="connsiteY12" fmla="*/ 70 h 1352"/>
                <a:gd name="connsiteX13" fmla="*/ 1241 w 2088"/>
                <a:gd name="connsiteY13" fmla="*/ 88 h 1352"/>
                <a:gd name="connsiteX14" fmla="*/ 1246 w 2088"/>
                <a:gd name="connsiteY14" fmla="*/ 183 h 1352"/>
                <a:gd name="connsiteX15" fmla="*/ 1172 w 2088"/>
                <a:gd name="connsiteY15" fmla="*/ 227 h 1352"/>
                <a:gd name="connsiteX16" fmla="*/ 1117 w 2088"/>
                <a:gd name="connsiteY16" fmla="*/ 183 h 1352"/>
                <a:gd name="connsiteX17" fmla="*/ 1015 w 2088"/>
                <a:gd name="connsiteY17" fmla="*/ 169 h 1352"/>
                <a:gd name="connsiteX18" fmla="*/ 926 w 2088"/>
                <a:gd name="connsiteY18" fmla="*/ 316 h 1352"/>
                <a:gd name="connsiteX19" fmla="*/ 926 w 2088"/>
                <a:gd name="connsiteY19" fmla="*/ 353 h 1352"/>
                <a:gd name="connsiteX20" fmla="*/ 896 w 2088"/>
                <a:gd name="connsiteY20" fmla="*/ 363 h 1352"/>
                <a:gd name="connsiteX21" fmla="*/ 842 w 2088"/>
                <a:gd name="connsiteY21" fmla="*/ 331 h 1352"/>
                <a:gd name="connsiteX22" fmla="*/ 736 w 2088"/>
                <a:gd name="connsiteY22" fmla="*/ 327 h 1352"/>
                <a:gd name="connsiteX23" fmla="*/ 692 w 2088"/>
                <a:gd name="connsiteY23" fmla="*/ 363 h 1352"/>
                <a:gd name="connsiteX24" fmla="*/ 732 w 2088"/>
                <a:gd name="connsiteY24" fmla="*/ 386 h 1352"/>
                <a:gd name="connsiteX25" fmla="*/ 749 w 2088"/>
                <a:gd name="connsiteY25" fmla="*/ 539 h 1352"/>
                <a:gd name="connsiteX26" fmla="*/ 665 w 2088"/>
                <a:gd name="connsiteY26" fmla="*/ 581 h 1352"/>
                <a:gd name="connsiteX27" fmla="*/ 657 w 2088"/>
                <a:gd name="connsiteY27" fmla="*/ 643 h 1352"/>
                <a:gd name="connsiteX28" fmla="*/ 532 w 2088"/>
                <a:gd name="connsiteY28" fmla="*/ 668 h 1352"/>
                <a:gd name="connsiteX29" fmla="*/ 448 w 2088"/>
                <a:gd name="connsiteY29" fmla="*/ 702 h 1352"/>
                <a:gd name="connsiteX30" fmla="*/ 328 w 2088"/>
                <a:gd name="connsiteY30" fmla="*/ 695 h 1352"/>
                <a:gd name="connsiteX31" fmla="*/ 283 w 2088"/>
                <a:gd name="connsiteY31" fmla="*/ 745 h 1352"/>
                <a:gd name="connsiteX32" fmla="*/ 231 w 2088"/>
                <a:gd name="connsiteY32" fmla="*/ 735 h 1352"/>
                <a:gd name="connsiteX33" fmla="*/ 182 w 2088"/>
                <a:gd name="connsiteY33" fmla="*/ 705 h 1352"/>
                <a:gd name="connsiteX34" fmla="*/ 88 w 2088"/>
                <a:gd name="connsiteY34" fmla="*/ 735 h 1352"/>
                <a:gd name="connsiteX35" fmla="*/ 0 w 2088"/>
                <a:gd name="connsiteY35" fmla="*/ 793 h 1352"/>
                <a:gd name="connsiteX36" fmla="*/ 9 w 2088"/>
                <a:gd name="connsiteY36" fmla="*/ 892 h 1352"/>
                <a:gd name="connsiteX37" fmla="*/ 66 w 2088"/>
                <a:gd name="connsiteY37" fmla="*/ 903 h 1352"/>
                <a:gd name="connsiteX38" fmla="*/ 79 w 2088"/>
                <a:gd name="connsiteY38" fmla="*/ 1021 h 1352"/>
                <a:gd name="connsiteX39" fmla="*/ 27 w 2088"/>
                <a:gd name="connsiteY39" fmla="*/ 1021 h 1352"/>
                <a:gd name="connsiteX40" fmla="*/ 27 w 2088"/>
                <a:gd name="connsiteY40" fmla="*/ 1055 h 1352"/>
                <a:gd name="connsiteX41" fmla="*/ 124 w 2088"/>
                <a:gd name="connsiteY41" fmla="*/ 1106 h 1352"/>
                <a:gd name="connsiteX42" fmla="*/ 115 w 2088"/>
                <a:gd name="connsiteY42" fmla="*/ 1176 h 1352"/>
                <a:gd name="connsiteX43" fmla="*/ 277 w 2088"/>
                <a:gd name="connsiteY43" fmla="*/ 1248 h 1352"/>
                <a:gd name="connsiteX44" fmla="*/ 281 w 2088"/>
                <a:gd name="connsiteY44" fmla="*/ 1253 h 1352"/>
                <a:gd name="connsiteX45" fmla="*/ 286 w 2088"/>
                <a:gd name="connsiteY45" fmla="*/ 1320 h 1352"/>
                <a:gd name="connsiteX46" fmla="*/ 411 w 2088"/>
                <a:gd name="connsiteY46" fmla="*/ 1325 h 1352"/>
                <a:gd name="connsiteX47" fmla="*/ 510 w 2088"/>
                <a:gd name="connsiteY47" fmla="*/ 1269 h 1352"/>
                <a:gd name="connsiteX48" fmla="*/ 669 w 2088"/>
                <a:gd name="connsiteY48" fmla="*/ 1301 h 1352"/>
                <a:gd name="connsiteX49" fmla="*/ 746 w 2088"/>
                <a:gd name="connsiteY49" fmla="*/ 1277 h 1352"/>
                <a:gd name="connsiteX50" fmla="*/ 876 w 2088"/>
                <a:gd name="connsiteY50" fmla="*/ 1352 h 1352"/>
                <a:gd name="connsiteX51" fmla="*/ 973 w 2088"/>
                <a:gd name="connsiteY51" fmla="*/ 1303 h 1352"/>
                <a:gd name="connsiteX52" fmla="*/ 1265 w 2088"/>
                <a:gd name="connsiteY52" fmla="*/ 1253 h 1352"/>
                <a:gd name="connsiteX53" fmla="*/ 1383 w 2088"/>
                <a:gd name="connsiteY53" fmla="*/ 1274 h 1352"/>
                <a:gd name="connsiteX54" fmla="*/ 1519 w 2088"/>
                <a:gd name="connsiteY54" fmla="*/ 1277 h 1352"/>
                <a:gd name="connsiteX55" fmla="*/ 1501 w 2088"/>
                <a:gd name="connsiteY55" fmla="*/ 1266 h 1352"/>
                <a:gd name="connsiteX56" fmla="*/ 1524 w 2088"/>
                <a:gd name="connsiteY56" fmla="*/ 1210 h 1352"/>
                <a:gd name="connsiteX57" fmla="*/ 1501 w 2088"/>
                <a:gd name="connsiteY57" fmla="*/ 1159 h 1352"/>
                <a:gd name="connsiteX58" fmla="*/ 1516 w 2088"/>
                <a:gd name="connsiteY58" fmla="*/ 1082 h 1352"/>
                <a:gd name="connsiteX59" fmla="*/ 1821 w 2088"/>
                <a:gd name="connsiteY59" fmla="*/ 1012 h 1352"/>
                <a:gd name="connsiteX60" fmla="*/ 1813 w 2088"/>
                <a:gd name="connsiteY60" fmla="*/ 891 h 1352"/>
                <a:gd name="connsiteX61" fmla="*/ 1899 w 2088"/>
                <a:gd name="connsiteY61" fmla="*/ 863 h 1352"/>
                <a:gd name="connsiteX62" fmla="*/ 1942 w 2088"/>
                <a:gd name="connsiteY62" fmla="*/ 795 h 1352"/>
                <a:gd name="connsiteX63" fmla="*/ 2051 w 2088"/>
                <a:gd name="connsiteY63" fmla="*/ 760 h 1352"/>
                <a:gd name="connsiteX64" fmla="*/ 2088 w 2088"/>
                <a:gd name="connsiteY64" fmla="*/ 696 h 1352"/>
                <a:gd name="connsiteX0" fmla="*/ 2088 w 2088"/>
                <a:gd name="connsiteY0" fmla="*/ 696 h 1352"/>
                <a:gd name="connsiteX1" fmla="*/ 2062 w 2088"/>
                <a:gd name="connsiteY1" fmla="*/ 621 h 1352"/>
                <a:gd name="connsiteX2" fmla="*/ 2032 w 2088"/>
                <a:gd name="connsiteY2" fmla="*/ 547 h 1352"/>
                <a:gd name="connsiteX3" fmla="*/ 1876 w 2088"/>
                <a:gd name="connsiteY3" fmla="*/ 478 h 1352"/>
                <a:gd name="connsiteX4" fmla="*/ 1769 w 2088"/>
                <a:gd name="connsiteY4" fmla="*/ 478 h 1352"/>
                <a:gd name="connsiteX5" fmla="*/ 1640 w 2088"/>
                <a:gd name="connsiteY5" fmla="*/ 437 h 1352"/>
                <a:gd name="connsiteX6" fmla="*/ 1685 w 2088"/>
                <a:gd name="connsiteY6" fmla="*/ 297 h 1352"/>
                <a:gd name="connsiteX7" fmla="*/ 1583 w 2088"/>
                <a:gd name="connsiteY7" fmla="*/ 154 h 1352"/>
                <a:gd name="connsiteX8" fmla="*/ 1513 w 2088"/>
                <a:gd name="connsiteY8" fmla="*/ 150 h 1352"/>
                <a:gd name="connsiteX9" fmla="*/ 1441 w 2088"/>
                <a:gd name="connsiteY9" fmla="*/ 66 h 1352"/>
                <a:gd name="connsiteX10" fmla="*/ 1433 w 2088"/>
                <a:gd name="connsiteY10" fmla="*/ 7 h 1352"/>
                <a:gd name="connsiteX11" fmla="*/ 1362 w 2088"/>
                <a:gd name="connsiteY11" fmla="*/ 0 h 1352"/>
                <a:gd name="connsiteX12" fmla="*/ 1335 w 2088"/>
                <a:gd name="connsiteY12" fmla="*/ 70 h 1352"/>
                <a:gd name="connsiteX13" fmla="*/ 1241 w 2088"/>
                <a:gd name="connsiteY13" fmla="*/ 88 h 1352"/>
                <a:gd name="connsiteX14" fmla="*/ 1246 w 2088"/>
                <a:gd name="connsiteY14" fmla="*/ 183 h 1352"/>
                <a:gd name="connsiteX15" fmla="*/ 1172 w 2088"/>
                <a:gd name="connsiteY15" fmla="*/ 227 h 1352"/>
                <a:gd name="connsiteX16" fmla="*/ 1117 w 2088"/>
                <a:gd name="connsiteY16" fmla="*/ 183 h 1352"/>
                <a:gd name="connsiteX17" fmla="*/ 1015 w 2088"/>
                <a:gd name="connsiteY17" fmla="*/ 169 h 1352"/>
                <a:gd name="connsiteX18" fmla="*/ 926 w 2088"/>
                <a:gd name="connsiteY18" fmla="*/ 316 h 1352"/>
                <a:gd name="connsiteX19" fmla="*/ 926 w 2088"/>
                <a:gd name="connsiteY19" fmla="*/ 353 h 1352"/>
                <a:gd name="connsiteX20" fmla="*/ 896 w 2088"/>
                <a:gd name="connsiteY20" fmla="*/ 363 h 1352"/>
                <a:gd name="connsiteX21" fmla="*/ 842 w 2088"/>
                <a:gd name="connsiteY21" fmla="*/ 331 h 1352"/>
                <a:gd name="connsiteX22" fmla="*/ 736 w 2088"/>
                <a:gd name="connsiteY22" fmla="*/ 327 h 1352"/>
                <a:gd name="connsiteX23" fmla="*/ 692 w 2088"/>
                <a:gd name="connsiteY23" fmla="*/ 363 h 1352"/>
                <a:gd name="connsiteX24" fmla="*/ 732 w 2088"/>
                <a:gd name="connsiteY24" fmla="*/ 386 h 1352"/>
                <a:gd name="connsiteX25" fmla="*/ 749 w 2088"/>
                <a:gd name="connsiteY25" fmla="*/ 539 h 1352"/>
                <a:gd name="connsiteX26" fmla="*/ 665 w 2088"/>
                <a:gd name="connsiteY26" fmla="*/ 581 h 1352"/>
                <a:gd name="connsiteX27" fmla="*/ 657 w 2088"/>
                <a:gd name="connsiteY27" fmla="*/ 643 h 1352"/>
                <a:gd name="connsiteX28" fmla="*/ 532 w 2088"/>
                <a:gd name="connsiteY28" fmla="*/ 668 h 1352"/>
                <a:gd name="connsiteX29" fmla="*/ 448 w 2088"/>
                <a:gd name="connsiteY29" fmla="*/ 702 h 1352"/>
                <a:gd name="connsiteX30" fmla="*/ 328 w 2088"/>
                <a:gd name="connsiteY30" fmla="*/ 695 h 1352"/>
                <a:gd name="connsiteX31" fmla="*/ 283 w 2088"/>
                <a:gd name="connsiteY31" fmla="*/ 745 h 1352"/>
                <a:gd name="connsiteX32" fmla="*/ 231 w 2088"/>
                <a:gd name="connsiteY32" fmla="*/ 735 h 1352"/>
                <a:gd name="connsiteX33" fmla="*/ 182 w 2088"/>
                <a:gd name="connsiteY33" fmla="*/ 705 h 1352"/>
                <a:gd name="connsiteX34" fmla="*/ 88 w 2088"/>
                <a:gd name="connsiteY34" fmla="*/ 735 h 1352"/>
                <a:gd name="connsiteX35" fmla="*/ 0 w 2088"/>
                <a:gd name="connsiteY35" fmla="*/ 793 h 1352"/>
                <a:gd name="connsiteX36" fmla="*/ 9 w 2088"/>
                <a:gd name="connsiteY36" fmla="*/ 892 h 1352"/>
                <a:gd name="connsiteX37" fmla="*/ 66 w 2088"/>
                <a:gd name="connsiteY37" fmla="*/ 903 h 1352"/>
                <a:gd name="connsiteX38" fmla="*/ 79 w 2088"/>
                <a:gd name="connsiteY38" fmla="*/ 1021 h 1352"/>
                <a:gd name="connsiteX39" fmla="*/ 27 w 2088"/>
                <a:gd name="connsiteY39" fmla="*/ 1021 h 1352"/>
                <a:gd name="connsiteX40" fmla="*/ 27 w 2088"/>
                <a:gd name="connsiteY40" fmla="*/ 1055 h 1352"/>
                <a:gd name="connsiteX41" fmla="*/ 124 w 2088"/>
                <a:gd name="connsiteY41" fmla="*/ 1106 h 1352"/>
                <a:gd name="connsiteX42" fmla="*/ 115 w 2088"/>
                <a:gd name="connsiteY42" fmla="*/ 1176 h 1352"/>
                <a:gd name="connsiteX43" fmla="*/ 277 w 2088"/>
                <a:gd name="connsiteY43" fmla="*/ 1248 h 1352"/>
                <a:gd name="connsiteX44" fmla="*/ 281 w 2088"/>
                <a:gd name="connsiteY44" fmla="*/ 1253 h 1352"/>
                <a:gd name="connsiteX45" fmla="*/ 286 w 2088"/>
                <a:gd name="connsiteY45" fmla="*/ 1320 h 1352"/>
                <a:gd name="connsiteX46" fmla="*/ 411 w 2088"/>
                <a:gd name="connsiteY46" fmla="*/ 1325 h 1352"/>
                <a:gd name="connsiteX47" fmla="*/ 510 w 2088"/>
                <a:gd name="connsiteY47" fmla="*/ 1269 h 1352"/>
                <a:gd name="connsiteX48" fmla="*/ 669 w 2088"/>
                <a:gd name="connsiteY48" fmla="*/ 1301 h 1352"/>
                <a:gd name="connsiteX49" fmla="*/ 746 w 2088"/>
                <a:gd name="connsiteY49" fmla="*/ 1277 h 1352"/>
                <a:gd name="connsiteX50" fmla="*/ 876 w 2088"/>
                <a:gd name="connsiteY50" fmla="*/ 1352 h 1352"/>
                <a:gd name="connsiteX51" fmla="*/ 973 w 2088"/>
                <a:gd name="connsiteY51" fmla="*/ 1303 h 1352"/>
                <a:gd name="connsiteX52" fmla="*/ 1265 w 2088"/>
                <a:gd name="connsiteY52" fmla="*/ 1253 h 1352"/>
                <a:gd name="connsiteX53" fmla="*/ 1383 w 2088"/>
                <a:gd name="connsiteY53" fmla="*/ 1274 h 1352"/>
                <a:gd name="connsiteX54" fmla="*/ 1519 w 2088"/>
                <a:gd name="connsiteY54" fmla="*/ 1277 h 1352"/>
                <a:gd name="connsiteX55" fmla="*/ 1501 w 2088"/>
                <a:gd name="connsiteY55" fmla="*/ 1266 h 1352"/>
                <a:gd name="connsiteX56" fmla="*/ 1524 w 2088"/>
                <a:gd name="connsiteY56" fmla="*/ 1210 h 1352"/>
                <a:gd name="connsiteX57" fmla="*/ 1501 w 2088"/>
                <a:gd name="connsiteY57" fmla="*/ 1159 h 1352"/>
                <a:gd name="connsiteX58" fmla="*/ 1516 w 2088"/>
                <a:gd name="connsiteY58" fmla="*/ 1082 h 1352"/>
                <a:gd name="connsiteX59" fmla="*/ 1821 w 2088"/>
                <a:gd name="connsiteY59" fmla="*/ 1012 h 1352"/>
                <a:gd name="connsiteX60" fmla="*/ 1813 w 2088"/>
                <a:gd name="connsiteY60" fmla="*/ 891 h 1352"/>
                <a:gd name="connsiteX61" fmla="*/ 1899 w 2088"/>
                <a:gd name="connsiteY61" fmla="*/ 863 h 1352"/>
                <a:gd name="connsiteX62" fmla="*/ 1942 w 2088"/>
                <a:gd name="connsiteY62" fmla="*/ 795 h 1352"/>
                <a:gd name="connsiteX63" fmla="*/ 2051 w 2088"/>
                <a:gd name="connsiteY63" fmla="*/ 760 h 1352"/>
                <a:gd name="connsiteX64" fmla="*/ 2088 w 2088"/>
                <a:gd name="connsiteY64" fmla="*/ 696 h 1352"/>
                <a:gd name="connsiteX0" fmla="*/ 2088 w 2088"/>
                <a:gd name="connsiteY0" fmla="*/ 696 h 1352"/>
                <a:gd name="connsiteX1" fmla="*/ 2062 w 2088"/>
                <a:gd name="connsiteY1" fmla="*/ 621 h 1352"/>
                <a:gd name="connsiteX2" fmla="*/ 2032 w 2088"/>
                <a:gd name="connsiteY2" fmla="*/ 547 h 1352"/>
                <a:gd name="connsiteX3" fmla="*/ 1876 w 2088"/>
                <a:gd name="connsiteY3" fmla="*/ 478 h 1352"/>
                <a:gd name="connsiteX4" fmla="*/ 1769 w 2088"/>
                <a:gd name="connsiteY4" fmla="*/ 478 h 1352"/>
                <a:gd name="connsiteX5" fmla="*/ 1640 w 2088"/>
                <a:gd name="connsiteY5" fmla="*/ 437 h 1352"/>
                <a:gd name="connsiteX6" fmla="*/ 1685 w 2088"/>
                <a:gd name="connsiteY6" fmla="*/ 297 h 1352"/>
                <a:gd name="connsiteX7" fmla="*/ 1583 w 2088"/>
                <a:gd name="connsiteY7" fmla="*/ 154 h 1352"/>
                <a:gd name="connsiteX8" fmla="*/ 1513 w 2088"/>
                <a:gd name="connsiteY8" fmla="*/ 150 h 1352"/>
                <a:gd name="connsiteX9" fmla="*/ 1441 w 2088"/>
                <a:gd name="connsiteY9" fmla="*/ 66 h 1352"/>
                <a:gd name="connsiteX10" fmla="*/ 1433 w 2088"/>
                <a:gd name="connsiteY10" fmla="*/ 7 h 1352"/>
                <a:gd name="connsiteX11" fmla="*/ 1362 w 2088"/>
                <a:gd name="connsiteY11" fmla="*/ 0 h 1352"/>
                <a:gd name="connsiteX12" fmla="*/ 1335 w 2088"/>
                <a:gd name="connsiteY12" fmla="*/ 70 h 1352"/>
                <a:gd name="connsiteX13" fmla="*/ 1241 w 2088"/>
                <a:gd name="connsiteY13" fmla="*/ 88 h 1352"/>
                <a:gd name="connsiteX14" fmla="*/ 1246 w 2088"/>
                <a:gd name="connsiteY14" fmla="*/ 183 h 1352"/>
                <a:gd name="connsiteX15" fmla="*/ 1172 w 2088"/>
                <a:gd name="connsiteY15" fmla="*/ 227 h 1352"/>
                <a:gd name="connsiteX16" fmla="*/ 1117 w 2088"/>
                <a:gd name="connsiteY16" fmla="*/ 183 h 1352"/>
                <a:gd name="connsiteX17" fmla="*/ 1015 w 2088"/>
                <a:gd name="connsiteY17" fmla="*/ 169 h 1352"/>
                <a:gd name="connsiteX18" fmla="*/ 926 w 2088"/>
                <a:gd name="connsiteY18" fmla="*/ 316 h 1352"/>
                <a:gd name="connsiteX19" fmla="*/ 926 w 2088"/>
                <a:gd name="connsiteY19" fmla="*/ 353 h 1352"/>
                <a:gd name="connsiteX20" fmla="*/ 896 w 2088"/>
                <a:gd name="connsiteY20" fmla="*/ 363 h 1352"/>
                <a:gd name="connsiteX21" fmla="*/ 842 w 2088"/>
                <a:gd name="connsiteY21" fmla="*/ 331 h 1352"/>
                <a:gd name="connsiteX22" fmla="*/ 736 w 2088"/>
                <a:gd name="connsiteY22" fmla="*/ 327 h 1352"/>
                <a:gd name="connsiteX23" fmla="*/ 692 w 2088"/>
                <a:gd name="connsiteY23" fmla="*/ 363 h 1352"/>
                <a:gd name="connsiteX24" fmla="*/ 732 w 2088"/>
                <a:gd name="connsiteY24" fmla="*/ 386 h 1352"/>
                <a:gd name="connsiteX25" fmla="*/ 749 w 2088"/>
                <a:gd name="connsiteY25" fmla="*/ 539 h 1352"/>
                <a:gd name="connsiteX26" fmla="*/ 665 w 2088"/>
                <a:gd name="connsiteY26" fmla="*/ 581 h 1352"/>
                <a:gd name="connsiteX27" fmla="*/ 657 w 2088"/>
                <a:gd name="connsiteY27" fmla="*/ 643 h 1352"/>
                <a:gd name="connsiteX28" fmla="*/ 532 w 2088"/>
                <a:gd name="connsiteY28" fmla="*/ 668 h 1352"/>
                <a:gd name="connsiteX29" fmla="*/ 448 w 2088"/>
                <a:gd name="connsiteY29" fmla="*/ 702 h 1352"/>
                <a:gd name="connsiteX30" fmla="*/ 328 w 2088"/>
                <a:gd name="connsiteY30" fmla="*/ 695 h 1352"/>
                <a:gd name="connsiteX31" fmla="*/ 283 w 2088"/>
                <a:gd name="connsiteY31" fmla="*/ 745 h 1352"/>
                <a:gd name="connsiteX32" fmla="*/ 231 w 2088"/>
                <a:gd name="connsiteY32" fmla="*/ 735 h 1352"/>
                <a:gd name="connsiteX33" fmla="*/ 182 w 2088"/>
                <a:gd name="connsiteY33" fmla="*/ 705 h 1352"/>
                <a:gd name="connsiteX34" fmla="*/ 88 w 2088"/>
                <a:gd name="connsiteY34" fmla="*/ 735 h 1352"/>
                <a:gd name="connsiteX35" fmla="*/ 0 w 2088"/>
                <a:gd name="connsiteY35" fmla="*/ 793 h 1352"/>
                <a:gd name="connsiteX36" fmla="*/ 9 w 2088"/>
                <a:gd name="connsiteY36" fmla="*/ 892 h 1352"/>
                <a:gd name="connsiteX37" fmla="*/ 66 w 2088"/>
                <a:gd name="connsiteY37" fmla="*/ 903 h 1352"/>
                <a:gd name="connsiteX38" fmla="*/ 79 w 2088"/>
                <a:gd name="connsiteY38" fmla="*/ 1021 h 1352"/>
                <a:gd name="connsiteX39" fmla="*/ 27 w 2088"/>
                <a:gd name="connsiteY39" fmla="*/ 1021 h 1352"/>
                <a:gd name="connsiteX40" fmla="*/ 27 w 2088"/>
                <a:gd name="connsiteY40" fmla="*/ 1055 h 1352"/>
                <a:gd name="connsiteX41" fmla="*/ 124 w 2088"/>
                <a:gd name="connsiteY41" fmla="*/ 1106 h 1352"/>
                <a:gd name="connsiteX42" fmla="*/ 115 w 2088"/>
                <a:gd name="connsiteY42" fmla="*/ 1176 h 1352"/>
                <a:gd name="connsiteX43" fmla="*/ 277 w 2088"/>
                <a:gd name="connsiteY43" fmla="*/ 1248 h 1352"/>
                <a:gd name="connsiteX44" fmla="*/ 281 w 2088"/>
                <a:gd name="connsiteY44" fmla="*/ 1253 h 1352"/>
                <a:gd name="connsiteX45" fmla="*/ 286 w 2088"/>
                <a:gd name="connsiteY45" fmla="*/ 1320 h 1352"/>
                <a:gd name="connsiteX46" fmla="*/ 371 w 2088"/>
                <a:gd name="connsiteY46" fmla="*/ 1325 h 1352"/>
                <a:gd name="connsiteX47" fmla="*/ 510 w 2088"/>
                <a:gd name="connsiteY47" fmla="*/ 1269 h 1352"/>
                <a:gd name="connsiteX48" fmla="*/ 669 w 2088"/>
                <a:gd name="connsiteY48" fmla="*/ 1301 h 1352"/>
                <a:gd name="connsiteX49" fmla="*/ 746 w 2088"/>
                <a:gd name="connsiteY49" fmla="*/ 1277 h 1352"/>
                <a:gd name="connsiteX50" fmla="*/ 876 w 2088"/>
                <a:gd name="connsiteY50" fmla="*/ 1352 h 1352"/>
                <a:gd name="connsiteX51" fmla="*/ 973 w 2088"/>
                <a:gd name="connsiteY51" fmla="*/ 1303 h 1352"/>
                <a:gd name="connsiteX52" fmla="*/ 1265 w 2088"/>
                <a:gd name="connsiteY52" fmla="*/ 1253 h 1352"/>
                <a:gd name="connsiteX53" fmla="*/ 1383 w 2088"/>
                <a:gd name="connsiteY53" fmla="*/ 1274 h 1352"/>
                <a:gd name="connsiteX54" fmla="*/ 1519 w 2088"/>
                <a:gd name="connsiteY54" fmla="*/ 1277 h 1352"/>
                <a:gd name="connsiteX55" fmla="*/ 1501 w 2088"/>
                <a:gd name="connsiteY55" fmla="*/ 1266 h 1352"/>
                <a:gd name="connsiteX56" fmla="*/ 1524 w 2088"/>
                <a:gd name="connsiteY56" fmla="*/ 1210 h 1352"/>
                <a:gd name="connsiteX57" fmla="*/ 1501 w 2088"/>
                <a:gd name="connsiteY57" fmla="*/ 1159 h 1352"/>
                <a:gd name="connsiteX58" fmla="*/ 1516 w 2088"/>
                <a:gd name="connsiteY58" fmla="*/ 1082 h 1352"/>
                <a:gd name="connsiteX59" fmla="*/ 1821 w 2088"/>
                <a:gd name="connsiteY59" fmla="*/ 1012 h 1352"/>
                <a:gd name="connsiteX60" fmla="*/ 1813 w 2088"/>
                <a:gd name="connsiteY60" fmla="*/ 891 h 1352"/>
                <a:gd name="connsiteX61" fmla="*/ 1899 w 2088"/>
                <a:gd name="connsiteY61" fmla="*/ 863 h 1352"/>
                <a:gd name="connsiteX62" fmla="*/ 1942 w 2088"/>
                <a:gd name="connsiteY62" fmla="*/ 795 h 1352"/>
                <a:gd name="connsiteX63" fmla="*/ 2051 w 2088"/>
                <a:gd name="connsiteY63" fmla="*/ 760 h 1352"/>
                <a:gd name="connsiteX64" fmla="*/ 2088 w 2088"/>
                <a:gd name="connsiteY64" fmla="*/ 696 h 1352"/>
                <a:gd name="connsiteX0" fmla="*/ 2088 w 2088"/>
                <a:gd name="connsiteY0" fmla="*/ 696 h 1352"/>
                <a:gd name="connsiteX1" fmla="*/ 2062 w 2088"/>
                <a:gd name="connsiteY1" fmla="*/ 621 h 1352"/>
                <a:gd name="connsiteX2" fmla="*/ 2032 w 2088"/>
                <a:gd name="connsiteY2" fmla="*/ 547 h 1352"/>
                <a:gd name="connsiteX3" fmla="*/ 1876 w 2088"/>
                <a:gd name="connsiteY3" fmla="*/ 478 h 1352"/>
                <a:gd name="connsiteX4" fmla="*/ 1769 w 2088"/>
                <a:gd name="connsiteY4" fmla="*/ 478 h 1352"/>
                <a:gd name="connsiteX5" fmla="*/ 1640 w 2088"/>
                <a:gd name="connsiteY5" fmla="*/ 437 h 1352"/>
                <a:gd name="connsiteX6" fmla="*/ 1685 w 2088"/>
                <a:gd name="connsiteY6" fmla="*/ 297 h 1352"/>
                <a:gd name="connsiteX7" fmla="*/ 1583 w 2088"/>
                <a:gd name="connsiteY7" fmla="*/ 154 h 1352"/>
                <a:gd name="connsiteX8" fmla="*/ 1513 w 2088"/>
                <a:gd name="connsiteY8" fmla="*/ 150 h 1352"/>
                <a:gd name="connsiteX9" fmla="*/ 1441 w 2088"/>
                <a:gd name="connsiteY9" fmla="*/ 66 h 1352"/>
                <a:gd name="connsiteX10" fmla="*/ 1433 w 2088"/>
                <a:gd name="connsiteY10" fmla="*/ 7 h 1352"/>
                <a:gd name="connsiteX11" fmla="*/ 1362 w 2088"/>
                <a:gd name="connsiteY11" fmla="*/ 0 h 1352"/>
                <a:gd name="connsiteX12" fmla="*/ 1335 w 2088"/>
                <a:gd name="connsiteY12" fmla="*/ 70 h 1352"/>
                <a:gd name="connsiteX13" fmla="*/ 1241 w 2088"/>
                <a:gd name="connsiteY13" fmla="*/ 88 h 1352"/>
                <a:gd name="connsiteX14" fmla="*/ 1246 w 2088"/>
                <a:gd name="connsiteY14" fmla="*/ 183 h 1352"/>
                <a:gd name="connsiteX15" fmla="*/ 1172 w 2088"/>
                <a:gd name="connsiteY15" fmla="*/ 227 h 1352"/>
                <a:gd name="connsiteX16" fmla="*/ 1117 w 2088"/>
                <a:gd name="connsiteY16" fmla="*/ 183 h 1352"/>
                <a:gd name="connsiteX17" fmla="*/ 1015 w 2088"/>
                <a:gd name="connsiteY17" fmla="*/ 169 h 1352"/>
                <a:gd name="connsiteX18" fmla="*/ 926 w 2088"/>
                <a:gd name="connsiteY18" fmla="*/ 316 h 1352"/>
                <a:gd name="connsiteX19" fmla="*/ 926 w 2088"/>
                <a:gd name="connsiteY19" fmla="*/ 353 h 1352"/>
                <a:gd name="connsiteX20" fmla="*/ 896 w 2088"/>
                <a:gd name="connsiteY20" fmla="*/ 363 h 1352"/>
                <a:gd name="connsiteX21" fmla="*/ 842 w 2088"/>
                <a:gd name="connsiteY21" fmla="*/ 331 h 1352"/>
                <a:gd name="connsiteX22" fmla="*/ 736 w 2088"/>
                <a:gd name="connsiteY22" fmla="*/ 327 h 1352"/>
                <a:gd name="connsiteX23" fmla="*/ 692 w 2088"/>
                <a:gd name="connsiteY23" fmla="*/ 363 h 1352"/>
                <a:gd name="connsiteX24" fmla="*/ 732 w 2088"/>
                <a:gd name="connsiteY24" fmla="*/ 386 h 1352"/>
                <a:gd name="connsiteX25" fmla="*/ 749 w 2088"/>
                <a:gd name="connsiteY25" fmla="*/ 539 h 1352"/>
                <a:gd name="connsiteX26" fmla="*/ 665 w 2088"/>
                <a:gd name="connsiteY26" fmla="*/ 581 h 1352"/>
                <a:gd name="connsiteX27" fmla="*/ 657 w 2088"/>
                <a:gd name="connsiteY27" fmla="*/ 643 h 1352"/>
                <a:gd name="connsiteX28" fmla="*/ 532 w 2088"/>
                <a:gd name="connsiteY28" fmla="*/ 668 h 1352"/>
                <a:gd name="connsiteX29" fmla="*/ 448 w 2088"/>
                <a:gd name="connsiteY29" fmla="*/ 702 h 1352"/>
                <a:gd name="connsiteX30" fmla="*/ 328 w 2088"/>
                <a:gd name="connsiteY30" fmla="*/ 695 h 1352"/>
                <a:gd name="connsiteX31" fmla="*/ 283 w 2088"/>
                <a:gd name="connsiteY31" fmla="*/ 745 h 1352"/>
                <a:gd name="connsiteX32" fmla="*/ 231 w 2088"/>
                <a:gd name="connsiteY32" fmla="*/ 735 h 1352"/>
                <a:gd name="connsiteX33" fmla="*/ 182 w 2088"/>
                <a:gd name="connsiteY33" fmla="*/ 705 h 1352"/>
                <a:gd name="connsiteX34" fmla="*/ 88 w 2088"/>
                <a:gd name="connsiteY34" fmla="*/ 735 h 1352"/>
                <a:gd name="connsiteX35" fmla="*/ 0 w 2088"/>
                <a:gd name="connsiteY35" fmla="*/ 793 h 1352"/>
                <a:gd name="connsiteX36" fmla="*/ 9 w 2088"/>
                <a:gd name="connsiteY36" fmla="*/ 892 h 1352"/>
                <a:gd name="connsiteX37" fmla="*/ 66 w 2088"/>
                <a:gd name="connsiteY37" fmla="*/ 903 h 1352"/>
                <a:gd name="connsiteX38" fmla="*/ 79 w 2088"/>
                <a:gd name="connsiteY38" fmla="*/ 1021 h 1352"/>
                <a:gd name="connsiteX39" fmla="*/ 27 w 2088"/>
                <a:gd name="connsiteY39" fmla="*/ 1021 h 1352"/>
                <a:gd name="connsiteX40" fmla="*/ 27 w 2088"/>
                <a:gd name="connsiteY40" fmla="*/ 1055 h 1352"/>
                <a:gd name="connsiteX41" fmla="*/ 124 w 2088"/>
                <a:gd name="connsiteY41" fmla="*/ 1106 h 1352"/>
                <a:gd name="connsiteX42" fmla="*/ 115 w 2088"/>
                <a:gd name="connsiteY42" fmla="*/ 1176 h 1352"/>
                <a:gd name="connsiteX43" fmla="*/ 277 w 2088"/>
                <a:gd name="connsiteY43" fmla="*/ 1248 h 1352"/>
                <a:gd name="connsiteX44" fmla="*/ 281 w 2088"/>
                <a:gd name="connsiteY44" fmla="*/ 1253 h 1352"/>
                <a:gd name="connsiteX45" fmla="*/ 286 w 2088"/>
                <a:gd name="connsiteY45" fmla="*/ 1320 h 1352"/>
                <a:gd name="connsiteX46" fmla="*/ 371 w 2088"/>
                <a:gd name="connsiteY46" fmla="*/ 1325 h 1352"/>
                <a:gd name="connsiteX47" fmla="*/ 510 w 2088"/>
                <a:gd name="connsiteY47" fmla="*/ 1269 h 1352"/>
                <a:gd name="connsiteX48" fmla="*/ 669 w 2088"/>
                <a:gd name="connsiteY48" fmla="*/ 1301 h 1352"/>
                <a:gd name="connsiteX49" fmla="*/ 746 w 2088"/>
                <a:gd name="connsiteY49" fmla="*/ 1277 h 1352"/>
                <a:gd name="connsiteX50" fmla="*/ 876 w 2088"/>
                <a:gd name="connsiteY50" fmla="*/ 1352 h 1352"/>
                <a:gd name="connsiteX51" fmla="*/ 973 w 2088"/>
                <a:gd name="connsiteY51" fmla="*/ 1303 h 1352"/>
                <a:gd name="connsiteX52" fmla="*/ 1265 w 2088"/>
                <a:gd name="connsiteY52" fmla="*/ 1253 h 1352"/>
                <a:gd name="connsiteX53" fmla="*/ 1383 w 2088"/>
                <a:gd name="connsiteY53" fmla="*/ 1274 h 1352"/>
                <a:gd name="connsiteX54" fmla="*/ 1519 w 2088"/>
                <a:gd name="connsiteY54" fmla="*/ 1277 h 1352"/>
                <a:gd name="connsiteX55" fmla="*/ 1501 w 2088"/>
                <a:gd name="connsiteY55" fmla="*/ 1266 h 1352"/>
                <a:gd name="connsiteX56" fmla="*/ 1524 w 2088"/>
                <a:gd name="connsiteY56" fmla="*/ 1210 h 1352"/>
                <a:gd name="connsiteX57" fmla="*/ 1501 w 2088"/>
                <a:gd name="connsiteY57" fmla="*/ 1159 h 1352"/>
                <a:gd name="connsiteX58" fmla="*/ 1516 w 2088"/>
                <a:gd name="connsiteY58" fmla="*/ 1082 h 1352"/>
                <a:gd name="connsiteX59" fmla="*/ 1821 w 2088"/>
                <a:gd name="connsiteY59" fmla="*/ 1012 h 1352"/>
                <a:gd name="connsiteX60" fmla="*/ 1813 w 2088"/>
                <a:gd name="connsiteY60" fmla="*/ 891 h 1352"/>
                <a:gd name="connsiteX61" fmla="*/ 1899 w 2088"/>
                <a:gd name="connsiteY61" fmla="*/ 863 h 1352"/>
                <a:gd name="connsiteX62" fmla="*/ 1942 w 2088"/>
                <a:gd name="connsiteY62" fmla="*/ 795 h 1352"/>
                <a:gd name="connsiteX63" fmla="*/ 2051 w 2088"/>
                <a:gd name="connsiteY63" fmla="*/ 760 h 1352"/>
                <a:gd name="connsiteX64" fmla="*/ 2088 w 2088"/>
                <a:gd name="connsiteY64" fmla="*/ 696 h 1352"/>
                <a:gd name="connsiteX0" fmla="*/ 2088 w 2088"/>
                <a:gd name="connsiteY0" fmla="*/ 696 h 1378"/>
                <a:gd name="connsiteX1" fmla="*/ 2062 w 2088"/>
                <a:gd name="connsiteY1" fmla="*/ 621 h 1378"/>
                <a:gd name="connsiteX2" fmla="*/ 2032 w 2088"/>
                <a:gd name="connsiteY2" fmla="*/ 547 h 1378"/>
                <a:gd name="connsiteX3" fmla="*/ 1876 w 2088"/>
                <a:gd name="connsiteY3" fmla="*/ 478 h 1378"/>
                <a:gd name="connsiteX4" fmla="*/ 1769 w 2088"/>
                <a:gd name="connsiteY4" fmla="*/ 478 h 1378"/>
                <a:gd name="connsiteX5" fmla="*/ 1640 w 2088"/>
                <a:gd name="connsiteY5" fmla="*/ 437 h 1378"/>
                <a:gd name="connsiteX6" fmla="*/ 1685 w 2088"/>
                <a:gd name="connsiteY6" fmla="*/ 297 h 1378"/>
                <a:gd name="connsiteX7" fmla="*/ 1583 w 2088"/>
                <a:gd name="connsiteY7" fmla="*/ 154 h 1378"/>
                <a:gd name="connsiteX8" fmla="*/ 1513 w 2088"/>
                <a:gd name="connsiteY8" fmla="*/ 150 h 1378"/>
                <a:gd name="connsiteX9" fmla="*/ 1441 w 2088"/>
                <a:gd name="connsiteY9" fmla="*/ 66 h 1378"/>
                <a:gd name="connsiteX10" fmla="*/ 1433 w 2088"/>
                <a:gd name="connsiteY10" fmla="*/ 7 h 1378"/>
                <a:gd name="connsiteX11" fmla="*/ 1362 w 2088"/>
                <a:gd name="connsiteY11" fmla="*/ 0 h 1378"/>
                <a:gd name="connsiteX12" fmla="*/ 1335 w 2088"/>
                <a:gd name="connsiteY12" fmla="*/ 70 h 1378"/>
                <a:gd name="connsiteX13" fmla="*/ 1241 w 2088"/>
                <a:gd name="connsiteY13" fmla="*/ 88 h 1378"/>
                <a:gd name="connsiteX14" fmla="*/ 1246 w 2088"/>
                <a:gd name="connsiteY14" fmla="*/ 183 h 1378"/>
                <a:gd name="connsiteX15" fmla="*/ 1172 w 2088"/>
                <a:gd name="connsiteY15" fmla="*/ 227 h 1378"/>
                <a:gd name="connsiteX16" fmla="*/ 1117 w 2088"/>
                <a:gd name="connsiteY16" fmla="*/ 183 h 1378"/>
                <a:gd name="connsiteX17" fmla="*/ 1015 w 2088"/>
                <a:gd name="connsiteY17" fmla="*/ 169 h 1378"/>
                <a:gd name="connsiteX18" fmla="*/ 926 w 2088"/>
                <a:gd name="connsiteY18" fmla="*/ 316 h 1378"/>
                <a:gd name="connsiteX19" fmla="*/ 926 w 2088"/>
                <a:gd name="connsiteY19" fmla="*/ 353 h 1378"/>
                <a:gd name="connsiteX20" fmla="*/ 896 w 2088"/>
                <a:gd name="connsiteY20" fmla="*/ 363 h 1378"/>
                <a:gd name="connsiteX21" fmla="*/ 842 w 2088"/>
                <a:gd name="connsiteY21" fmla="*/ 331 h 1378"/>
                <a:gd name="connsiteX22" fmla="*/ 736 w 2088"/>
                <a:gd name="connsiteY22" fmla="*/ 327 h 1378"/>
                <a:gd name="connsiteX23" fmla="*/ 692 w 2088"/>
                <a:gd name="connsiteY23" fmla="*/ 363 h 1378"/>
                <a:gd name="connsiteX24" fmla="*/ 732 w 2088"/>
                <a:gd name="connsiteY24" fmla="*/ 386 h 1378"/>
                <a:gd name="connsiteX25" fmla="*/ 749 w 2088"/>
                <a:gd name="connsiteY25" fmla="*/ 539 h 1378"/>
                <a:gd name="connsiteX26" fmla="*/ 665 w 2088"/>
                <a:gd name="connsiteY26" fmla="*/ 581 h 1378"/>
                <a:gd name="connsiteX27" fmla="*/ 657 w 2088"/>
                <a:gd name="connsiteY27" fmla="*/ 643 h 1378"/>
                <a:gd name="connsiteX28" fmla="*/ 532 w 2088"/>
                <a:gd name="connsiteY28" fmla="*/ 668 h 1378"/>
                <a:gd name="connsiteX29" fmla="*/ 448 w 2088"/>
                <a:gd name="connsiteY29" fmla="*/ 702 h 1378"/>
                <a:gd name="connsiteX30" fmla="*/ 328 w 2088"/>
                <a:gd name="connsiteY30" fmla="*/ 695 h 1378"/>
                <a:gd name="connsiteX31" fmla="*/ 283 w 2088"/>
                <a:gd name="connsiteY31" fmla="*/ 745 h 1378"/>
                <a:gd name="connsiteX32" fmla="*/ 231 w 2088"/>
                <a:gd name="connsiteY32" fmla="*/ 735 h 1378"/>
                <a:gd name="connsiteX33" fmla="*/ 182 w 2088"/>
                <a:gd name="connsiteY33" fmla="*/ 705 h 1378"/>
                <a:gd name="connsiteX34" fmla="*/ 88 w 2088"/>
                <a:gd name="connsiteY34" fmla="*/ 735 h 1378"/>
                <a:gd name="connsiteX35" fmla="*/ 0 w 2088"/>
                <a:gd name="connsiteY35" fmla="*/ 793 h 1378"/>
                <a:gd name="connsiteX36" fmla="*/ 9 w 2088"/>
                <a:gd name="connsiteY36" fmla="*/ 892 h 1378"/>
                <a:gd name="connsiteX37" fmla="*/ 66 w 2088"/>
                <a:gd name="connsiteY37" fmla="*/ 903 h 1378"/>
                <a:gd name="connsiteX38" fmla="*/ 79 w 2088"/>
                <a:gd name="connsiteY38" fmla="*/ 1021 h 1378"/>
                <a:gd name="connsiteX39" fmla="*/ 27 w 2088"/>
                <a:gd name="connsiteY39" fmla="*/ 1021 h 1378"/>
                <a:gd name="connsiteX40" fmla="*/ 27 w 2088"/>
                <a:gd name="connsiteY40" fmla="*/ 1055 h 1378"/>
                <a:gd name="connsiteX41" fmla="*/ 124 w 2088"/>
                <a:gd name="connsiteY41" fmla="*/ 1106 h 1378"/>
                <a:gd name="connsiteX42" fmla="*/ 115 w 2088"/>
                <a:gd name="connsiteY42" fmla="*/ 1176 h 1378"/>
                <a:gd name="connsiteX43" fmla="*/ 277 w 2088"/>
                <a:gd name="connsiteY43" fmla="*/ 1248 h 1378"/>
                <a:gd name="connsiteX44" fmla="*/ 281 w 2088"/>
                <a:gd name="connsiteY44" fmla="*/ 1253 h 1378"/>
                <a:gd name="connsiteX45" fmla="*/ 286 w 2088"/>
                <a:gd name="connsiteY45" fmla="*/ 1320 h 1378"/>
                <a:gd name="connsiteX46" fmla="*/ 295 w 2088"/>
                <a:gd name="connsiteY46" fmla="*/ 1377 h 1378"/>
                <a:gd name="connsiteX47" fmla="*/ 371 w 2088"/>
                <a:gd name="connsiteY47" fmla="*/ 1325 h 1378"/>
                <a:gd name="connsiteX48" fmla="*/ 510 w 2088"/>
                <a:gd name="connsiteY48" fmla="*/ 1269 h 1378"/>
                <a:gd name="connsiteX49" fmla="*/ 669 w 2088"/>
                <a:gd name="connsiteY49" fmla="*/ 1301 h 1378"/>
                <a:gd name="connsiteX50" fmla="*/ 746 w 2088"/>
                <a:gd name="connsiteY50" fmla="*/ 1277 h 1378"/>
                <a:gd name="connsiteX51" fmla="*/ 876 w 2088"/>
                <a:gd name="connsiteY51" fmla="*/ 1352 h 1378"/>
                <a:gd name="connsiteX52" fmla="*/ 973 w 2088"/>
                <a:gd name="connsiteY52" fmla="*/ 1303 h 1378"/>
                <a:gd name="connsiteX53" fmla="*/ 1265 w 2088"/>
                <a:gd name="connsiteY53" fmla="*/ 1253 h 1378"/>
                <a:gd name="connsiteX54" fmla="*/ 1383 w 2088"/>
                <a:gd name="connsiteY54" fmla="*/ 1274 h 1378"/>
                <a:gd name="connsiteX55" fmla="*/ 1519 w 2088"/>
                <a:gd name="connsiteY55" fmla="*/ 1277 h 1378"/>
                <a:gd name="connsiteX56" fmla="*/ 1501 w 2088"/>
                <a:gd name="connsiteY56" fmla="*/ 1266 h 1378"/>
                <a:gd name="connsiteX57" fmla="*/ 1524 w 2088"/>
                <a:gd name="connsiteY57" fmla="*/ 1210 h 1378"/>
                <a:gd name="connsiteX58" fmla="*/ 1501 w 2088"/>
                <a:gd name="connsiteY58" fmla="*/ 1159 h 1378"/>
                <a:gd name="connsiteX59" fmla="*/ 1516 w 2088"/>
                <a:gd name="connsiteY59" fmla="*/ 1082 h 1378"/>
                <a:gd name="connsiteX60" fmla="*/ 1821 w 2088"/>
                <a:gd name="connsiteY60" fmla="*/ 1012 h 1378"/>
                <a:gd name="connsiteX61" fmla="*/ 1813 w 2088"/>
                <a:gd name="connsiteY61" fmla="*/ 891 h 1378"/>
                <a:gd name="connsiteX62" fmla="*/ 1899 w 2088"/>
                <a:gd name="connsiteY62" fmla="*/ 863 h 1378"/>
                <a:gd name="connsiteX63" fmla="*/ 1942 w 2088"/>
                <a:gd name="connsiteY63" fmla="*/ 795 h 1378"/>
                <a:gd name="connsiteX64" fmla="*/ 2051 w 2088"/>
                <a:gd name="connsiteY64" fmla="*/ 760 h 1378"/>
                <a:gd name="connsiteX65" fmla="*/ 2088 w 2088"/>
                <a:gd name="connsiteY65" fmla="*/ 696 h 1378"/>
                <a:gd name="connsiteX0" fmla="*/ 2088 w 2088"/>
                <a:gd name="connsiteY0" fmla="*/ 696 h 1378"/>
                <a:gd name="connsiteX1" fmla="*/ 2062 w 2088"/>
                <a:gd name="connsiteY1" fmla="*/ 621 h 1378"/>
                <a:gd name="connsiteX2" fmla="*/ 2032 w 2088"/>
                <a:gd name="connsiteY2" fmla="*/ 547 h 1378"/>
                <a:gd name="connsiteX3" fmla="*/ 1876 w 2088"/>
                <a:gd name="connsiteY3" fmla="*/ 478 h 1378"/>
                <a:gd name="connsiteX4" fmla="*/ 1769 w 2088"/>
                <a:gd name="connsiteY4" fmla="*/ 478 h 1378"/>
                <a:gd name="connsiteX5" fmla="*/ 1640 w 2088"/>
                <a:gd name="connsiteY5" fmla="*/ 437 h 1378"/>
                <a:gd name="connsiteX6" fmla="*/ 1685 w 2088"/>
                <a:gd name="connsiteY6" fmla="*/ 297 h 1378"/>
                <a:gd name="connsiteX7" fmla="*/ 1583 w 2088"/>
                <a:gd name="connsiteY7" fmla="*/ 154 h 1378"/>
                <a:gd name="connsiteX8" fmla="*/ 1513 w 2088"/>
                <a:gd name="connsiteY8" fmla="*/ 150 h 1378"/>
                <a:gd name="connsiteX9" fmla="*/ 1441 w 2088"/>
                <a:gd name="connsiteY9" fmla="*/ 66 h 1378"/>
                <a:gd name="connsiteX10" fmla="*/ 1433 w 2088"/>
                <a:gd name="connsiteY10" fmla="*/ 7 h 1378"/>
                <a:gd name="connsiteX11" fmla="*/ 1362 w 2088"/>
                <a:gd name="connsiteY11" fmla="*/ 0 h 1378"/>
                <a:gd name="connsiteX12" fmla="*/ 1335 w 2088"/>
                <a:gd name="connsiteY12" fmla="*/ 70 h 1378"/>
                <a:gd name="connsiteX13" fmla="*/ 1241 w 2088"/>
                <a:gd name="connsiteY13" fmla="*/ 88 h 1378"/>
                <a:gd name="connsiteX14" fmla="*/ 1246 w 2088"/>
                <a:gd name="connsiteY14" fmla="*/ 183 h 1378"/>
                <a:gd name="connsiteX15" fmla="*/ 1172 w 2088"/>
                <a:gd name="connsiteY15" fmla="*/ 227 h 1378"/>
                <a:gd name="connsiteX16" fmla="*/ 1117 w 2088"/>
                <a:gd name="connsiteY16" fmla="*/ 183 h 1378"/>
                <a:gd name="connsiteX17" fmla="*/ 1015 w 2088"/>
                <a:gd name="connsiteY17" fmla="*/ 169 h 1378"/>
                <a:gd name="connsiteX18" fmla="*/ 926 w 2088"/>
                <a:gd name="connsiteY18" fmla="*/ 316 h 1378"/>
                <a:gd name="connsiteX19" fmla="*/ 926 w 2088"/>
                <a:gd name="connsiteY19" fmla="*/ 353 h 1378"/>
                <a:gd name="connsiteX20" fmla="*/ 896 w 2088"/>
                <a:gd name="connsiteY20" fmla="*/ 363 h 1378"/>
                <a:gd name="connsiteX21" fmla="*/ 842 w 2088"/>
                <a:gd name="connsiteY21" fmla="*/ 331 h 1378"/>
                <a:gd name="connsiteX22" fmla="*/ 736 w 2088"/>
                <a:gd name="connsiteY22" fmla="*/ 327 h 1378"/>
                <a:gd name="connsiteX23" fmla="*/ 692 w 2088"/>
                <a:gd name="connsiteY23" fmla="*/ 363 h 1378"/>
                <a:gd name="connsiteX24" fmla="*/ 732 w 2088"/>
                <a:gd name="connsiteY24" fmla="*/ 386 h 1378"/>
                <a:gd name="connsiteX25" fmla="*/ 749 w 2088"/>
                <a:gd name="connsiteY25" fmla="*/ 539 h 1378"/>
                <a:gd name="connsiteX26" fmla="*/ 665 w 2088"/>
                <a:gd name="connsiteY26" fmla="*/ 581 h 1378"/>
                <a:gd name="connsiteX27" fmla="*/ 657 w 2088"/>
                <a:gd name="connsiteY27" fmla="*/ 643 h 1378"/>
                <a:gd name="connsiteX28" fmla="*/ 532 w 2088"/>
                <a:gd name="connsiteY28" fmla="*/ 668 h 1378"/>
                <a:gd name="connsiteX29" fmla="*/ 448 w 2088"/>
                <a:gd name="connsiteY29" fmla="*/ 702 h 1378"/>
                <a:gd name="connsiteX30" fmla="*/ 328 w 2088"/>
                <a:gd name="connsiteY30" fmla="*/ 695 h 1378"/>
                <a:gd name="connsiteX31" fmla="*/ 283 w 2088"/>
                <a:gd name="connsiteY31" fmla="*/ 745 h 1378"/>
                <a:gd name="connsiteX32" fmla="*/ 231 w 2088"/>
                <a:gd name="connsiteY32" fmla="*/ 735 h 1378"/>
                <a:gd name="connsiteX33" fmla="*/ 182 w 2088"/>
                <a:gd name="connsiteY33" fmla="*/ 705 h 1378"/>
                <a:gd name="connsiteX34" fmla="*/ 88 w 2088"/>
                <a:gd name="connsiteY34" fmla="*/ 735 h 1378"/>
                <a:gd name="connsiteX35" fmla="*/ 0 w 2088"/>
                <a:gd name="connsiteY35" fmla="*/ 793 h 1378"/>
                <a:gd name="connsiteX36" fmla="*/ 9 w 2088"/>
                <a:gd name="connsiteY36" fmla="*/ 892 h 1378"/>
                <a:gd name="connsiteX37" fmla="*/ 66 w 2088"/>
                <a:gd name="connsiteY37" fmla="*/ 903 h 1378"/>
                <a:gd name="connsiteX38" fmla="*/ 79 w 2088"/>
                <a:gd name="connsiteY38" fmla="*/ 1021 h 1378"/>
                <a:gd name="connsiteX39" fmla="*/ 27 w 2088"/>
                <a:gd name="connsiteY39" fmla="*/ 1021 h 1378"/>
                <a:gd name="connsiteX40" fmla="*/ 27 w 2088"/>
                <a:gd name="connsiteY40" fmla="*/ 1055 h 1378"/>
                <a:gd name="connsiteX41" fmla="*/ 124 w 2088"/>
                <a:gd name="connsiteY41" fmla="*/ 1106 h 1378"/>
                <a:gd name="connsiteX42" fmla="*/ 115 w 2088"/>
                <a:gd name="connsiteY42" fmla="*/ 1176 h 1378"/>
                <a:gd name="connsiteX43" fmla="*/ 277 w 2088"/>
                <a:gd name="connsiteY43" fmla="*/ 1248 h 1378"/>
                <a:gd name="connsiteX44" fmla="*/ 281 w 2088"/>
                <a:gd name="connsiteY44" fmla="*/ 1253 h 1378"/>
                <a:gd name="connsiteX45" fmla="*/ 286 w 2088"/>
                <a:gd name="connsiteY45" fmla="*/ 1320 h 1378"/>
                <a:gd name="connsiteX46" fmla="*/ 295 w 2088"/>
                <a:gd name="connsiteY46" fmla="*/ 1377 h 1378"/>
                <a:gd name="connsiteX47" fmla="*/ 371 w 2088"/>
                <a:gd name="connsiteY47" fmla="*/ 1325 h 1378"/>
                <a:gd name="connsiteX48" fmla="*/ 510 w 2088"/>
                <a:gd name="connsiteY48" fmla="*/ 1269 h 1378"/>
                <a:gd name="connsiteX49" fmla="*/ 669 w 2088"/>
                <a:gd name="connsiteY49" fmla="*/ 1301 h 1378"/>
                <a:gd name="connsiteX50" fmla="*/ 746 w 2088"/>
                <a:gd name="connsiteY50" fmla="*/ 1277 h 1378"/>
                <a:gd name="connsiteX51" fmla="*/ 876 w 2088"/>
                <a:gd name="connsiteY51" fmla="*/ 1352 h 1378"/>
                <a:gd name="connsiteX52" fmla="*/ 973 w 2088"/>
                <a:gd name="connsiteY52" fmla="*/ 1303 h 1378"/>
                <a:gd name="connsiteX53" fmla="*/ 1265 w 2088"/>
                <a:gd name="connsiteY53" fmla="*/ 1253 h 1378"/>
                <a:gd name="connsiteX54" fmla="*/ 1383 w 2088"/>
                <a:gd name="connsiteY54" fmla="*/ 1274 h 1378"/>
                <a:gd name="connsiteX55" fmla="*/ 1519 w 2088"/>
                <a:gd name="connsiteY55" fmla="*/ 1277 h 1378"/>
                <a:gd name="connsiteX56" fmla="*/ 1501 w 2088"/>
                <a:gd name="connsiteY56" fmla="*/ 1266 h 1378"/>
                <a:gd name="connsiteX57" fmla="*/ 1524 w 2088"/>
                <a:gd name="connsiteY57" fmla="*/ 1210 h 1378"/>
                <a:gd name="connsiteX58" fmla="*/ 1501 w 2088"/>
                <a:gd name="connsiteY58" fmla="*/ 1159 h 1378"/>
                <a:gd name="connsiteX59" fmla="*/ 1516 w 2088"/>
                <a:gd name="connsiteY59" fmla="*/ 1082 h 1378"/>
                <a:gd name="connsiteX60" fmla="*/ 1821 w 2088"/>
                <a:gd name="connsiteY60" fmla="*/ 1012 h 1378"/>
                <a:gd name="connsiteX61" fmla="*/ 1813 w 2088"/>
                <a:gd name="connsiteY61" fmla="*/ 891 h 1378"/>
                <a:gd name="connsiteX62" fmla="*/ 1899 w 2088"/>
                <a:gd name="connsiteY62" fmla="*/ 863 h 1378"/>
                <a:gd name="connsiteX63" fmla="*/ 1942 w 2088"/>
                <a:gd name="connsiteY63" fmla="*/ 795 h 1378"/>
                <a:gd name="connsiteX64" fmla="*/ 2051 w 2088"/>
                <a:gd name="connsiteY64" fmla="*/ 760 h 1378"/>
                <a:gd name="connsiteX65" fmla="*/ 2088 w 2088"/>
                <a:gd name="connsiteY65" fmla="*/ 696 h 1378"/>
                <a:gd name="connsiteX0" fmla="*/ 2088 w 2088"/>
                <a:gd name="connsiteY0" fmla="*/ 696 h 1377"/>
                <a:gd name="connsiteX1" fmla="*/ 2062 w 2088"/>
                <a:gd name="connsiteY1" fmla="*/ 621 h 1377"/>
                <a:gd name="connsiteX2" fmla="*/ 2032 w 2088"/>
                <a:gd name="connsiteY2" fmla="*/ 547 h 1377"/>
                <a:gd name="connsiteX3" fmla="*/ 1876 w 2088"/>
                <a:gd name="connsiteY3" fmla="*/ 478 h 1377"/>
                <a:gd name="connsiteX4" fmla="*/ 1769 w 2088"/>
                <a:gd name="connsiteY4" fmla="*/ 478 h 1377"/>
                <a:gd name="connsiteX5" fmla="*/ 1640 w 2088"/>
                <a:gd name="connsiteY5" fmla="*/ 437 h 1377"/>
                <a:gd name="connsiteX6" fmla="*/ 1685 w 2088"/>
                <a:gd name="connsiteY6" fmla="*/ 297 h 1377"/>
                <a:gd name="connsiteX7" fmla="*/ 1583 w 2088"/>
                <a:gd name="connsiteY7" fmla="*/ 154 h 1377"/>
                <a:gd name="connsiteX8" fmla="*/ 1513 w 2088"/>
                <a:gd name="connsiteY8" fmla="*/ 150 h 1377"/>
                <a:gd name="connsiteX9" fmla="*/ 1441 w 2088"/>
                <a:gd name="connsiteY9" fmla="*/ 66 h 1377"/>
                <a:gd name="connsiteX10" fmla="*/ 1433 w 2088"/>
                <a:gd name="connsiteY10" fmla="*/ 7 h 1377"/>
                <a:gd name="connsiteX11" fmla="*/ 1362 w 2088"/>
                <a:gd name="connsiteY11" fmla="*/ 0 h 1377"/>
                <a:gd name="connsiteX12" fmla="*/ 1335 w 2088"/>
                <a:gd name="connsiteY12" fmla="*/ 70 h 1377"/>
                <a:gd name="connsiteX13" fmla="*/ 1241 w 2088"/>
                <a:gd name="connsiteY13" fmla="*/ 88 h 1377"/>
                <a:gd name="connsiteX14" fmla="*/ 1246 w 2088"/>
                <a:gd name="connsiteY14" fmla="*/ 183 h 1377"/>
                <a:gd name="connsiteX15" fmla="*/ 1172 w 2088"/>
                <a:gd name="connsiteY15" fmla="*/ 227 h 1377"/>
                <a:gd name="connsiteX16" fmla="*/ 1117 w 2088"/>
                <a:gd name="connsiteY16" fmla="*/ 183 h 1377"/>
                <a:gd name="connsiteX17" fmla="*/ 1015 w 2088"/>
                <a:gd name="connsiteY17" fmla="*/ 169 h 1377"/>
                <a:gd name="connsiteX18" fmla="*/ 926 w 2088"/>
                <a:gd name="connsiteY18" fmla="*/ 316 h 1377"/>
                <a:gd name="connsiteX19" fmla="*/ 926 w 2088"/>
                <a:gd name="connsiteY19" fmla="*/ 353 h 1377"/>
                <a:gd name="connsiteX20" fmla="*/ 896 w 2088"/>
                <a:gd name="connsiteY20" fmla="*/ 363 h 1377"/>
                <a:gd name="connsiteX21" fmla="*/ 842 w 2088"/>
                <a:gd name="connsiteY21" fmla="*/ 331 h 1377"/>
                <a:gd name="connsiteX22" fmla="*/ 736 w 2088"/>
                <a:gd name="connsiteY22" fmla="*/ 327 h 1377"/>
                <a:gd name="connsiteX23" fmla="*/ 692 w 2088"/>
                <a:gd name="connsiteY23" fmla="*/ 363 h 1377"/>
                <a:gd name="connsiteX24" fmla="*/ 732 w 2088"/>
                <a:gd name="connsiteY24" fmla="*/ 386 h 1377"/>
                <a:gd name="connsiteX25" fmla="*/ 749 w 2088"/>
                <a:gd name="connsiteY25" fmla="*/ 539 h 1377"/>
                <a:gd name="connsiteX26" fmla="*/ 665 w 2088"/>
                <a:gd name="connsiteY26" fmla="*/ 581 h 1377"/>
                <a:gd name="connsiteX27" fmla="*/ 657 w 2088"/>
                <a:gd name="connsiteY27" fmla="*/ 643 h 1377"/>
                <a:gd name="connsiteX28" fmla="*/ 532 w 2088"/>
                <a:gd name="connsiteY28" fmla="*/ 668 h 1377"/>
                <a:gd name="connsiteX29" fmla="*/ 448 w 2088"/>
                <a:gd name="connsiteY29" fmla="*/ 702 h 1377"/>
                <a:gd name="connsiteX30" fmla="*/ 328 w 2088"/>
                <a:gd name="connsiteY30" fmla="*/ 695 h 1377"/>
                <a:gd name="connsiteX31" fmla="*/ 283 w 2088"/>
                <a:gd name="connsiteY31" fmla="*/ 745 h 1377"/>
                <a:gd name="connsiteX32" fmla="*/ 231 w 2088"/>
                <a:gd name="connsiteY32" fmla="*/ 735 h 1377"/>
                <a:gd name="connsiteX33" fmla="*/ 182 w 2088"/>
                <a:gd name="connsiteY33" fmla="*/ 705 h 1377"/>
                <a:gd name="connsiteX34" fmla="*/ 88 w 2088"/>
                <a:gd name="connsiteY34" fmla="*/ 735 h 1377"/>
                <a:gd name="connsiteX35" fmla="*/ 0 w 2088"/>
                <a:gd name="connsiteY35" fmla="*/ 793 h 1377"/>
                <a:gd name="connsiteX36" fmla="*/ 9 w 2088"/>
                <a:gd name="connsiteY36" fmla="*/ 892 h 1377"/>
                <a:gd name="connsiteX37" fmla="*/ 66 w 2088"/>
                <a:gd name="connsiteY37" fmla="*/ 903 h 1377"/>
                <a:gd name="connsiteX38" fmla="*/ 79 w 2088"/>
                <a:gd name="connsiteY38" fmla="*/ 1021 h 1377"/>
                <a:gd name="connsiteX39" fmla="*/ 27 w 2088"/>
                <a:gd name="connsiteY39" fmla="*/ 1021 h 1377"/>
                <a:gd name="connsiteX40" fmla="*/ 27 w 2088"/>
                <a:gd name="connsiteY40" fmla="*/ 1055 h 1377"/>
                <a:gd name="connsiteX41" fmla="*/ 124 w 2088"/>
                <a:gd name="connsiteY41" fmla="*/ 1106 h 1377"/>
                <a:gd name="connsiteX42" fmla="*/ 115 w 2088"/>
                <a:gd name="connsiteY42" fmla="*/ 1176 h 1377"/>
                <a:gd name="connsiteX43" fmla="*/ 277 w 2088"/>
                <a:gd name="connsiteY43" fmla="*/ 1248 h 1377"/>
                <a:gd name="connsiteX44" fmla="*/ 281 w 2088"/>
                <a:gd name="connsiteY44" fmla="*/ 1253 h 1377"/>
                <a:gd name="connsiteX45" fmla="*/ 286 w 2088"/>
                <a:gd name="connsiteY45" fmla="*/ 1320 h 1377"/>
                <a:gd name="connsiteX46" fmla="*/ 295 w 2088"/>
                <a:gd name="connsiteY46" fmla="*/ 1377 h 1377"/>
                <a:gd name="connsiteX47" fmla="*/ 371 w 2088"/>
                <a:gd name="connsiteY47" fmla="*/ 1325 h 1377"/>
                <a:gd name="connsiteX48" fmla="*/ 510 w 2088"/>
                <a:gd name="connsiteY48" fmla="*/ 1269 h 1377"/>
                <a:gd name="connsiteX49" fmla="*/ 669 w 2088"/>
                <a:gd name="connsiteY49" fmla="*/ 1301 h 1377"/>
                <a:gd name="connsiteX50" fmla="*/ 746 w 2088"/>
                <a:gd name="connsiteY50" fmla="*/ 1277 h 1377"/>
                <a:gd name="connsiteX51" fmla="*/ 876 w 2088"/>
                <a:gd name="connsiteY51" fmla="*/ 1352 h 1377"/>
                <a:gd name="connsiteX52" fmla="*/ 973 w 2088"/>
                <a:gd name="connsiteY52" fmla="*/ 1303 h 1377"/>
                <a:gd name="connsiteX53" fmla="*/ 1265 w 2088"/>
                <a:gd name="connsiteY53" fmla="*/ 1253 h 1377"/>
                <a:gd name="connsiteX54" fmla="*/ 1383 w 2088"/>
                <a:gd name="connsiteY54" fmla="*/ 1274 h 1377"/>
                <a:gd name="connsiteX55" fmla="*/ 1519 w 2088"/>
                <a:gd name="connsiteY55" fmla="*/ 1277 h 1377"/>
                <a:gd name="connsiteX56" fmla="*/ 1501 w 2088"/>
                <a:gd name="connsiteY56" fmla="*/ 1266 h 1377"/>
                <a:gd name="connsiteX57" fmla="*/ 1524 w 2088"/>
                <a:gd name="connsiteY57" fmla="*/ 1210 h 1377"/>
                <a:gd name="connsiteX58" fmla="*/ 1501 w 2088"/>
                <a:gd name="connsiteY58" fmla="*/ 1159 h 1377"/>
                <a:gd name="connsiteX59" fmla="*/ 1516 w 2088"/>
                <a:gd name="connsiteY59" fmla="*/ 1082 h 1377"/>
                <a:gd name="connsiteX60" fmla="*/ 1821 w 2088"/>
                <a:gd name="connsiteY60" fmla="*/ 1012 h 1377"/>
                <a:gd name="connsiteX61" fmla="*/ 1813 w 2088"/>
                <a:gd name="connsiteY61" fmla="*/ 891 h 1377"/>
                <a:gd name="connsiteX62" fmla="*/ 1899 w 2088"/>
                <a:gd name="connsiteY62" fmla="*/ 863 h 1377"/>
                <a:gd name="connsiteX63" fmla="*/ 1942 w 2088"/>
                <a:gd name="connsiteY63" fmla="*/ 795 h 1377"/>
                <a:gd name="connsiteX64" fmla="*/ 2051 w 2088"/>
                <a:gd name="connsiteY64" fmla="*/ 760 h 1377"/>
                <a:gd name="connsiteX65" fmla="*/ 2088 w 2088"/>
                <a:gd name="connsiteY65" fmla="*/ 696 h 1377"/>
                <a:gd name="connsiteX0" fmla="*/ 2088 w 2088"/>
                <a:gd name="connsiteY0" fmla="*/ 696 h 1352"/>
                <a:gd name="connsiteX1" fmla="*/ 2062 w 2088"/>
                <a:gd name="connsiteY1" fmla="*/ 621 h 1352"/>
                <a:gd name="connsiteX2" fmla="*/ 2032 w 2088"/>
                <a:gd name="connsiteY2" fmla="*/ 547 h 1352"/>
                <a:gd name="connsiteX3" fmla="*/ 1876 w 2088"/>
                <a:gd name="connsiteY3" fmla="*/ 478 h 1352"/>
                <a:gd name="connsiteX4" fmla="*/ 1769 w 2088"/>
                <a:gd name="connsiteY4" fmla="*/ 478 h 1352"/>
                <a:gd name="connsiteX5" fmla="*/ 1640 w 2088"/>
                <a:gd name="connsiteY5" fmla="*/ 437 h 1352"/>
                <a:gd name="connsiteX6" fmla="*/ 1685 w 2088"/>
                <a:gd name="connsiteY6" fmla="*/ 297 h 1352"/>
                <a:gd name="connsiteX7" fmla="*/ 1583 w 2088"/>
                <a:gd name="connsiteY7" fmla="*/ 154 h 1352"/>
                <a:gd name="connsiteX8" fmla="*/ 1513 w 2088"/>
                <a:gd name="connsiteY8" fmla="*/ 150 h 1352"/>
                <a:gd name="connsiteX9" fmla="*/ 1441 w 2088"/>
                <a:gd name="connsiteY9" fmla="*/ 66 h 1352"/>
                <a:gd name="connsiteX10" fmla="*/ 1433 w 2088"/>
                <a:gd name="connsiteY10" fmla="*/ 7 h 1352"/>
                <a:gd name="connsiteX11" fmla="*/ 1362 w 2088"/>
                <a:gd name="connsiteY11" fmla="*/ 0 h 1352"/>
                <a:gd name="connsiteX12" fmla="*/ 1335 w 2088"/>
                <a:gd name="connsiteY12" fmla="*/ 70 h 1352"/>
                <a:gd name="connsiteX13" fmla="*/ 1241 w 2088"/>
                <a:gd name="connsiteY13" fmla="*/ 88 h 1352"/>
                <a:gd name="connsiteX14" fmla="*/ 1246 w 2088"/>
                <a:gd name="connsiteY14" fmla="*/ 183 h 1352"/>
                <a:gd name="connsiteX15" fmla="*/ 1172 w 2088"/>
                <a:gd name="connsiteY15" fmla="*/ 227 h 1352"/>
                <a:gd name="connsiteX16" fmla="*/ 1117 w 2088"/>
                <a:gd name="connsiteY16" fmla="*/ 183 h 1352"/>
                <a:gd name="connsiteX17" fmla="*/ 1015 w 2088"/>
                <a:gd name="connsiteY17" fmla="*/ 169 h 1352"/>
                <a:gd name="connsiteX18" fmla="*/ 926 w 2088"/>
                <a:gd name="connsiteY18" fmla="*/ 316 h 1352"/>
                <a:gd name="connsiteX19" fmla="*/ 926 w 2088"/>
                <a:gd name="connsiteY19" fmla="*/ 353 h 1352"/>
                <a:gd name="connsiteX20" fmla="*/ 896 w 2088"/>
                <a:gd name="connsiteY20" fmla="*/ 363 h 1352"/>
                <a:gd name="connsiteX21" fmla="*/ 842 w 2088"/>
                <a:gd name="connsiteY21" fmla="*/ 331 h 1352"/>
                <a:gd name="connsiteX22" fmla="*/ 736 w 2088"/>
                <a:gd name="connsiteY22" fmla="*/ 327 h 1352"/>
                <a:gd name="connsiteX23" fmla="*/ 692 w 2088"/>
                <a:gd name="connsiteY23" fmla="*/ 363 h 1352"/>
                <a:gd name="connsiteX24" fmla="*/ 732 w 2088"/>
                <a:gd name="connsiteY24" fmla="*/ 386 h 1352"/>
                <a:gd name="connsiteX25" fmla="*/ 749 w 2088"/>
                <a:gd name="connsiteY25" fmla="*/ 539 h 1352"/>
                <a:gd name="connsiteX26" fmla="*/ 665 w 2088"/>
                <a:gd name="connsiteY26" fmla="*/ 581 h 1352"/>
                <a:gd name="connsiteX27" fmla="*/ 657 w 2088"/>
                <a:gd name="connsiteY27" fmla="*/ 643 h 1352"/>
                <a:gd name="connsiteX28" fmla="*/ 532 w 2088"/>
                <a:gd name="connsiteY28" fmla="*/ 668 h 1352"/>
                <a:gd name="connsiteX29" fmla="*/ 448 w 2088"/>
                <a:gd name="connsiteY29" fmla="*/ 702 h 1352"/>
                <a:gd name="connsiteX30" fmla="*/ 328 w 2088"/>
                <a:gd name="connsiteY30" fmla="*/ 695 h 1352"/>
                <a:gd name="connsiteX31" fmla="*/ 283 w 2088"/>
                <a:gd name="connsiteY31" fmla="*/ 745 h 1352"/>
                <a:gd name="connsiteX32" fmla="*/ 231 w 2088"/>
                <a:gd name="connsiteY32" fmla="*/ 735 h 1352"/>
                <a:gd name="connsiteX33" fmla="*/ 182 w 2088"/>
                <a:gd name="connsiteY33" fmla="*/ 705 h 1352"/>
                <a:gd name="connsiteX34" fmla="*/ 88 w 2088"/>
                <a:gd name="connsiteY34" fmla="*/ 735 h 1352"/>
                <a:gd name="connsiteX35" fmla="*/ 0 w 2088"/>
                <a:gd name="connsiteY35" fmla="*/ 793 h 1352"/>
                <a:gd name="connsiteX36" fmla="*/ 9 w 2088"/>
                <a:gd name="connsiteY36" fmla="*/ 892 h 1352"/>
                <a:gd name="connsiteX37" fmla="*/ 66 w 2088"/>
                <a:gd name="connsiteY37" fmla="*/ 903 h 1352"/>
                <a:gd name="connsiteX38" fmla="*/ 79 w 2088"/>
                <a:gd name="connsiteY38" fmla="*/ 1021 h 1352"/>
                <a:gd name="connsiteX39" fmla="*/ 27 w 2088"/>
                <a:gd name="connsiteY39" fmla="*/ 1021 h 1352"/>
                <a:gd name="connsiteX40" fmla="*/ 27 w 2088"/>
                <a:gd name="connsiteY40" fmla="*/ 1055 h 1352"/>
                <a:gd name="connsiteX41" fmla="*/ 124 w 2088"/>
                <a:gd name="connsiteY41" fmla="*/ 1106 h 1352"/>
                <a:gd name="connsiteX42" fmla="*/ 115 w 2088"/>
                <a:gd name="connsiteY42" fmla="*/ 1176 h 1352"/>
                <a:gd name="connsiteX43" fmla="*/ 277 w 2088"/>
                <a:gd name="connsiteY43" fmla="*/ 1248 h 1352"/>
                <a:gd name="connsiteX44" fmla="*/ 281 w 2088"/>
                <a:gd name="connsiteY44" fmla="*/ 1253 h 1352"/>
                <a:gd name="connsiteX45" fmla="*/ 286 w 2088"/>
                <a:gd name="connsiteY45" fmla="*/ 1320 h 1352"/>
                <a:gd name="connsiteX46" fmla="*/ 295 w 2088"/>
                <a:gd name="connsiteY46" fmla="*/ 1327 h 1352"/>
                <a:gd name="connsiteX47" fmla="*/ 371 w 2088"/>
                <a:gd name="connsiteY47" fmla="*/ 1325 h 1352"/>
                <a:gd name="connsiteX48" fmla="*/ 510 w 2088"/>
                <a:gd name="connsiteY48" fmla="*/ 1269 h 1352"/>
                <a:gd name="connsiteX49" fmla="*/ 669 w 2088"/>
                <a:gd name="connsiteY49" fmla="*/ 1301 h 1352"/>
                <a:gd name="connsiteX50" fmla="*/ 746 w 2088"/>
                <a:gd name="connsiteY50" fmla="*/ 1277 h 1352"/>
                <a:gd name="connsiteX51" fmla="*/ 876 w 2088"/>
                <a:gd name="connsiteY51" fmla="*/ 1352 h 1352"/>
                <a:gd name="connsiteX52" fmla="*/ 973 w 2088"/>
                <a:gd name="connsiteY52" fmla="*/ 1303 h 1352"/>
                <a:gd name="connsiteX53" fmla="*/ 1265 w 2088"/>
                <a:gd name="connsiteY53" fmla="*/ 1253 h 1352"/>
                <a:gd name="connsiteX54" fmla="*/ 1383 w 2088"/>
                <a:gd name="connsiteY54" fmla="*/ 1274 h 1352"/>
                <a:gd name="connsiteX55" fmla="*/ 1519 w 2088"/>
                <a:gd name="connsiteY55" fmla="*/ 1277 h 1352"/>
                <a:gd name="connsiteX56" fmla="*/ 1501 w 2088"/>
                <a:gd name="connsiteY56" fmla="*/ 1266 h 1352"/>
                <a:gd name="connsiteX57" fmla="*/ 1524 w 2088"/>
                <a:gd name="connsiteY57" fmla="*/ 1210 h 1352"/>
                <a:gd name="connsiteX58" fmla="*/ 1501 w 2088"/>
                <a:gd name="connsiteY58" fmla="*/ 1159 h 1352"/>
                <a:gd name="connsiteX59" fmla="*/ 1516 w 2088"/>
                <a:gd name="connsiteY59" fmla="*/ 1082 h 1352"/>
                <a:gd name="connsiteX60" fmla="*/ 1821 w 2088"/>
                <a:gd name="connsiteY60" fmla="*/ 1012 h 1352"/>
                <a:gd name="connsiteX61" fmla="*/ 1813 w 2088"/>
                <a:gd name="connsiteY61" fmla="*/ 891 h 1352"/>
                <a:gd name="connsiteX62" fmla="*/ 1899 w 2088"/>
                <a:gd name="connsiteY62" fmla="*/ 863 h 1352"/>
                <a:gd name="connsiteX63" fmla="*/ 1942 w 2088"/>
                <a:gd name="connsiteY63" fmla="*/ 795 h 1352"/>
                <a:gd name="connsiteX64" fmla="*/ 2051 w 2088"/>
                <a:gd name="connsiteY64" fmla="*/ 760 h 1352"/>
                <a:gd name="connsiteX65" fmla="*/ 2088 w 2088"/>
                <a:gd name="connsiteY65" fmla="*/ 696 h 1352"/>
                <a:gd name="connsiteX0" fmla="*/ 2088 w 2088"/>
                <a:gd name="connsiteY0" fmla="*/ 696 h 1352"/>
                <a:gd name="connsiteX1" fmla="*/ 2062 w 2088"/>
                <a:gd name="connsiteY1" fmla="*/ 621 h 1352"/>
                <a:gd name="connsiteX2" fmla="*/ 2032 w 2088"/>
                <a:gd name="connsiteY2" fmla="*/ 547 h 1352"/>
                <a:gd name="connsiteX3" fmla="*/ 1876 w 2088"/>
                <a:gd name="connsiteY3" fmla="*/ 478 h 1352"/>
                <a:gd name="connsiteX4" fmla="*/ 1769 w 2088"/>
                <a:gd name="connsiteY4" fmla="*/ 478 h 1352"/>
                <a:gd name="connsiteX5" fmla="*/ 1640 w 2088"/>
                <a:gd name="connsiteY5" fmla="*/ 437 h 1352"/>
                <a:gd name="connsiteX6" fmla="*/ 1685 w 2088"/>
                <a:gd name="connsiteY6" fmla="*/ 297 h 1352"/>
                <a:gd name="connsiteX7" fmla="*/ 1583 w 2088"/>
                <a:gd name="connsiteY7" fmla="*/ 154 h 1352"/>
                <a:gd name="connsiteX8" fmla="*/ 1513 w 2088"/>
                <a:gd name="connsiteY8" fmla="*/ 150 h 1352"/>
                <a:gd name="connsiteX9" fmla="*/ 1441 w 2088"/>
                <a:gd name="connsiteY9" fmla="*/ 66 h 1352"/>
                <a:gd name="connsiteX10" fmla="*/ 1433 w 2088"/>
                <a:gd name="connsiteY10" fmla="*/ 7 h 1352"/>
                <a:gd name="connsiteX11" fmla="*/ 1362 w 2088"/>
                <a:gd name="connsiteY11" fmla="*/ 0 h 1352"/>
                <a:gd name="connsiteX12" fmla="*/ 1335 w 2088"/>
                <a:gd name="connsiteY12" fmla="*/ 70 h 1352"/>
                <a:gd name="connsiteX13" fmla="*/ 1241 w 2088"/>
                <a:gd name="connsiteY13" fmla="*/ 88 h 1352"/>
                <a:gd name="connsiteX14" fmla="*/ 1246 w 2088"/>
                <a:gd name="connsiteY14" fmla="*/ 183 h 1352"/>
                <a:gd name="connsiteX15" fmla="*/ 1172 w 2088"/>
                <a:gd name="connsiteY15" fmla="*/ 227 h 1352"/>
                <a:gd name="connsiteX16" fmla="*/ 1117 w 2088"/>
                <a:gd name="connsiteY16" fmla="*/ 183 h 1352"/>
                <a:gd name="connsiteX17" fmla="*/ 1015 w 2088"/>
                <a:gd name="connsiteY17" fmla="*/ 169 h 1352"/>
                <a:gd name="connsiteX18" fmla="*/ 926 w 2088"/>
                <a:gd name="connsiteY18" fmla="*/ 316 h 1352"/>
                <a:gd name="connsiteX19" fmla="*/ 926 w 2088"/>
                <a:gd name="connsiteY19" fmla="*/ 353 h 1352"/>
                <a:gd name="connsiteX20" fmla="*/ 896 w 2088"/>
                <a:gd name="connsiteY20" fmla="*/ 363 h 1352"/>
                <a:gd name="connsiteX21" fmla="*/ 842 w 2088"/>
                <a:gd name="connsiteY21" fmla="*/ 331 h 1352"/>
                <a:gd name="connsiteX22" fmla="*/ 736 w 2088"/>
                <a:gd name="connsiteY22" fmla="*/ 327 h 1352"/>
                <a:gd name="connsiteX23" fmla="*/ 692 w 2088"/>
                <a:gd name="connsiteY23" fmla="*/ 363 h 1352"/>
                <a:gd name="connsiteX24" fmla="*/ 732 w 2088"/>
                <a:gd name="connsiteY24" fmla="*/ 386 h 1352"/>
                <a:gd name="connsiteX25" fmla="*/ 749 w 2088"/>
                <a:gd name="connsiteY25" fmla="*/ 539 h 1352"/>
                <a:gd name="connsiteX26" fmla="*/ 665 w 2088"/>
                <a:gd name="connsiteY26" fmla="*/ 581 h 1352"/>
                <a:gd name="connsiteX27" fmla="*/ 657 w 2088"/>
                <a:gd name="connsiteY27" fmla="*/ 643 h 1352"/>
                <a:gd name="connsiteX28" fmla="*/ 532 w 2088"/>
                <a:gd name="connsiteY28" fmla="*/ 668 h 1352"/>
                <a:gd name="connsiteX29" fmla="*/ 448 w 2088"/>
                <a:gd name="connsiteY29" fmla="*/ 702 h 1352"/>
                <a:gd name="connsiteX30" fmla="*/ 328 w 2088"/>
                <a:gd name="connsiteY30" fmla="*/ 695 h 1352"/>
                <a:gd name="connsiteX31" fmla="*/ 283 w 2088"/>
                <a:gd name="connsiteY31" fmla="*/ 745 h 1352"/>
                <a:gd name="connsiteX32" fmla="*/ 231 w 2088"/>
                <a:gd name="connsiteY32" fmla="*/ 735 h 1352"/>
                <a:gd name="connsiteX33" fmla="*/ 182 w 2088"/>
                <a:gd name="connsiteY33" fmla="*/ 705 h 1352"/>
                <a:gd name="connsiteX34" fmla="*/ 88 w 2088"/>
                <a:gd name="connsiteY34" fmla="*/ 735 h 1352"/>
                <a:gd name="connsiteX35" fmla="*/ 0 w 2088"/>
                <a:gd name="connsiteY35" fmla="*/ 793 h 1352"/>
                <a:gd name="connsiteX36" fmla="*/ 9 w 2088"/>
                <a:gd name="connsiteY36" fmla="*/ 892 h 1352"/>
                <a:gd name="connsiteX37" fmla="*/ 66 w 2088"/>
                <a:gd name="connsiteY37" fmla="*/ 903 h 1352"/>
                <a:gd name="connsiteX38" fmla="*/ 79 w 2088"/>
                <a:gd name="connsiteY38" fmla="*/ 1021 h 1352"/>
                <a:gd name="connsiteX39" fmla="*/ 27 w 2088"/>
                <a:gd name="connsiteY39" fmla="*/ 1021 h 1352"/>
                <a:gd name="connsiteX40" fmla="*/ 27 w 2088"/>
                <a:gd name="connsiteY40" fmla="*/ 1055 h 1352"/>
                <a:gd name="connsiteX41" fmla="*/ 124 w 2088"/>
                <a:gd name="connsiteY41" fmla="*/ 1106 h 1352"/>
                <a:gd name="connsiteX42" fmla="*/ 115 w 2088"/>
                <a:gd name="connsiteY42" fmla="*/ 1176 h 1352"/>
                <a:gd name="connsiteX43" fmla="*/ 277 w 2088"/>
                <a:gd name="connsiteY43" fmla="*/ 1248 h 1352"/>
                <a:gd name="connsiteX44" fmla="*/ 281 w 2088"/>
                <a:gd name="connsiteY44" fmla="*/ 1253 h 1352"/>
                <a:gd name="connsiteX45" fmla="*/ 286 w 2088"/>
                <a:gd name="connsiteY45" fmla="*/ 1320 h 1352"/>
                <a:gd name="connsiteX46" fmla="*/ 295 w 2088"/>
                <a:gd name="connsiteY46" fmla="*/ 1327 h 1352"/>
                <a:gd name="connsiteX47" fmla="*/ 371 w 2088"/>
                <a:gd name="connsiteY47" fmla="*/ 1325 h 1352"/>
                <a:gd name="connsiteX48" fmla="*/ 510 w 2088"/>
                <a:gd name="connsiteY48" fmla="*/ 1269 h 1352"/>
                <a:gd name="connsiteX49" fmla="*/ 669 w 2088"/>
                <a:gd name="connsiteY49" fmla="*/ 1301 h 1352"/>
                <a:gd name="connsiteX50" fmla="*/ 746 w 2088"/>
                <a:gd name="connsiteY50" fmla="*/ 1277 h 1352"/>
                <a:gd name="connsiteX51" fmla="*/ 876 w 2088"/>
                <a:gd name="connsiteY51" fmla="*/ 1352 h 1352"/>
                <a:gd name="connsiteX52" fmla="*/ 973 w 2088"/>
                <a:gd name="connsiteY52" fmla="*/ 1303 h 1352"/>
                <a:gd name="connsiteX53" fmla="*/ 1265 w 2088"/>
                <a:gd name="connsiteY53" fmla="*/ 1253 h 1352"/>
                <a:gd name="connsiteX54" fmla="*/ 1383 w 2088"/>
                <a:gd name="connsiteY54" fmla="*/ 1274 h 1352"/>
                <a:gd name="connsiteX55" fmla="*/ 1519 w 2088"/>
                <a:gd name="connsiteY55" fmla="*/ 1277 h 1352"/>
                <a:gd name="connsiteX56" fmla="*/ 1501 w 2088"/>
                <a:gd name="connsiteY56" fmla="*/ 1266 h 1352"/>
                <a:gd name="connsiteX57" fmla="*/ 1524 w 2088"/>
                <a:gd name="connsiteY57" fmla="*/ 1210 h 1352"/>
                <a:gd name="connsiteX58" fmla="*/ 1501 w 2088"/>
                <a:gd name="connsiteY58" fmla="*/ 1159 h 1352"/>
                <a:gd name="connsiteX59" fmla="*/ 1516 w 2088"/>
                <a:gd name="connsiteY59" fmla="*/ 1082 h 1352"/>
                <a:gd name="connsiteX60" fmla="*/ 1821 w 2088"/>
                <a:gd name="connsiteY60" fmla="*/ 1012 h 1352"/>
                <a:gd name="connsiteX61" fmla="*/ 1813 w 2088"/>
                <a:gd name="connsiteY61" fmla="*/ 891 h 1352"/>
                <a:gd name="connsiteX62" fmla="*/ 1899 w 2088"/>
                <a:gd name="connsiteY62" fmla="*/ 863 h 1352"/>
                <a:gd name="connsiteX63" fmla="*/ 1942 w 2088"/>
                <a:gd name="connsiteY63" fmla="*/ 795 h 1352"/>
                <a:gd name="connsiteX64" fmla="*/ 2051 w 2088"/>
                <a:gd name="connsiteY64" fmla="*/ 760 h 1352"/>
                <a:gd name="connsiteX65" fmla="*/ 2088 w 2088"/>
                <a:gd name="connsiteY65" fmla="*/ 696 h 1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2088" h="1352">
                  <a:moveTo>
                    <a:pt x="2088" y="696"/>
                  </a:moveTo>
                  <a:cubicBezTo>
                    <a:pt x="2079" y="671"/>
                    <a:pt x="2071" y="646"/>
                    <a:pt x="2062" y="621"/>
                  </a:cubicBezTo>
                  <a:cubicBezTo>
                    <a:pt x="2052" y="596"/>
                    <a:pt x="2042" y="572"/>
                    <a:pt x="2032" y="547"/>
                  </a:cubicBezTo>
                  <a:lnTo>
                    <a:pt x="1876" y="478"/>
                  </a:lnTo>
                  <a:lnTo>
                    <a:pt x="1769" y="478"/>
                  </a:lnTo>
                  <a:lnTo>
                    <a:pt x="1640" y="437"/>
                  </a:lnTo>
                  <a:cubicBezTo>
                    <a:pt x="1655" y="390"/>
                    <a:pt x="1670" y="344"/>
                    <a:pt x="1685" y="297"/>
                  </a:cubicBezTo>
                  <a:lnTo>
                    <a:pt x="1583" y="154"/>
                  </a:lnTo>
                  <a:cubicBezTo>
                    <a:pt x="1560" y="153"/>
                    <a:pt x="1536" y="151"/>
                    <a:pt x="1513" y="150"/>
                  </a:cubicBezTo>
                  <a:lnTo>
                    <a:pt x="1441" y="66"/>
                  </a:lnTo>
                  <a:cubicBezTo>
                    <a:pt x="1438" y="46"/>
                    <a:pt x="1436" y="27"/>
                    <a:pt x="1433" y="7"/>
                  </a:cubicBezTo>
                  <a:cubicBezTo>
                    <a:pt x="1409" y="5"/>
                    <a:pt x="1386" y="2"/>
                    <a:pt x="1362" y="0"/>
                  </a:cubicBezTo>
                  <a:cubicBezTo>
                    <a:pt x="1353" y="23"/>
                    <a:pt x="1344" y="47"/>
                    <a:pt x="1335" y="70"/>
                  </a:cubicBezTo>
                  <a:lnTo>
                    <a:pt x="1241" y="88"/>
                  </a:lnTo>
                  <a:cubicBezTo>
                    <a:pt x="1243" y="120"/>
                    <a:pt x="1244" y="151"/>
                    <a:pt x="1246" y="183"/>
                  </a:cubicBezTo>
                  <a:lnTo>
                    <a:pt x="1172" y="227"/>
                  </a:lnTo>
                  <a:cubicBezTo>
                    <a:pt x="1154" y="212"/>
                    <a:pt x="1135" y="198"/>
                    <a:pt x="1117" y="183"/>
                  </a:cubicBezTo>
                  <a:lnTo>
                    <a:pt x="1015" y="169"/>
                  </a:lnTo>
                  <a:cubicBezTo>
                    <a:pt x="985" y="218"/>
                    <a:pt x="956" y="267"/>
                    <a:pt x="926" y="316"/>
                  </a:cubicBezTo>
                  <a:lnTo>
                    <a:pt x="926" y="353"/>
                  </a:lnTo>
                  <a:cubicBezTo>
                    <a:pt x="916" y="356"/>
                    <a:pt x="906" y="360"/>
                    <a:pt x="896" y="363"/>
                  </a:cubicBezTo>
                  <a:cubicBezTo>
                    <a:pt x="878" y="352"/>
                    <a:pt x="860" y="342"/>
                    <a:pt x="842" y="331"/>
                  </a:cubicBezTo>
                  <a:lnTo>
                    <a:pt x="736" y="327"/>
                  </a:lnTo>
                  <a:cubicBezTo>
                    <a:pt x="721" y="339"/>
                    <a:pt x="707" y="351"/>
                    <a:pt x="692" y="363"/>
                  </a:cubicBezTo>
                  <a:cubicBezTo>
                    <a:pt x="705" y="371"/>
                    <a:pt x="719" y="378"/>
                    <a:pt x="732" y="386"/>
                  </a:cubicBezTo>
                  <a:cubicBezTo>
                    <a:pt x="738" y="437"/>
                    <a:pt x="743" y="488"/>
                    <a:pt x="749" y="539"/>
                  </a:cubicBezTo>
                  <a:lnTo>
                    <a:pt x="665" y="581"/>
                  </a:lnTo>
                  <a:cubicBezTo>
                    <a:pt x="662" y="602"/>
                    <a:pt x="660" y="622"/>
                    <a:pt x="657" y="643"/>
                  </a:cubicBezTo>
                  <a:lnTo>
                    <a:pt x="532" y="668"/>
                  </a:lnTo>
                  <a:cubicBezTo>
                    <a:pt x="504" y="679"/>
                    <a:pt x="476" y="691"/>
                    <a:pt x="448" y="702"/>
                  </a:cubicBezTo>
                  <a:lnTo>
                    <a:pt x="328" y="695"/>
                  </a:lnTo>
                  <a:cubicBezTo>
                    <a:pt x="313" y="712"/>
                    <a:pt x="298" y="728"/>
                    <a:pt x="283" y="745"/>
                  </a:cubicBezTo>
                  <a:cubicBezTo>
                    <a:pt x="266" y="742"/>
                    <a:pt x="248" y="738"/>
                    <a:pt x="231" y="735"/>
                  </a:cubicBezTo>
                  <a:cubicBezTo>
                    <a:pt x="215" y="725"/>
                    <a:pt x="198" y="715"/>
                    <a:pt x="182" y="705"/>
                  </a:cubicBezTo>
                  <a:lnTo>
                    <a:pt x="88" y="735"/>
                  </a:lnTo>
                  <a:lnTo>
                    <a:pt x="0" y="793"/>
                  </a:lnTo>
                  <a:lnTo>
                    <a:pt x="9" y="892"/>
                  </a:lnTo>
                  <a:cubicBezTo>
                    <a:pt x="28" y="896"/>
                    <a:pt x="47" y="899"/>
                    <a:pt x="66" y="903"/>
                  </a:cubicBezTo>
                  <a:cubicBezTo>
                    <a:pt x="70" y="942"/>
                    <a:pt x="75" y="982"/>
                    <a:pt x="79" y="1021"/>
                  </a:cubicBezTo>
                  <a:lnTo>
                    <a:pt x="27" y="1021"/>
                  </a:lnTo>
                  <a:lnTo>
                    <a:pt x="27" y="1055"/>
                  </a:lnTo>
                  <a:lnTo>
                    <a:pt x="124" y="1106"/>
                  </a:lnTo>
                  <a:cubicBezTo>
                    <a:pt x="121" y="1129"/>
                    <a:pt x="118" y="1153"/>
                    <a:pt x="115" y="1176"/>
                  </a:cubicBezTo>
                  <a:lnTo>
                    <a:pt x="277" y="1248"/>
                  </a:lnTo>
                  <a:cubicBezTo>
                    <a:pt x="278" y="1250"/>
                    <a:pt x="280" y="1251"/>
                    <a:pt x="281" y="1253"/>
                  </a:cubicBezTo>
                  <a:cubicBezTo>
                    <a:pt x="283" y="1275"/>
                    <a:pt x="284" y="1298"/>
                    <a:pt x="286" y="1320"/>
                  </a:cubicBezTo>
                  <a:cubicBezTo>
                    <a:pt x="288" y="1332"/>
                    <a:pt x="313" y="1276"/>
                    <a:pt x="295" y="1327"/>
                  </a:cubicBezTo>
                  <a:cubicBezTo>
                    <a:pt x="321" y="1316"/>
                    <a:pt x="335" y="1335"/>
                    <a:pt x="371" y="1325"/>
                  </a:cubicBezTo>
                  <a:cubicBezTo>
                    <a:pt x="404" y="1306"/>
                    <a:pt x="477" y="1288"/>
                    <a:pt x="510" y="1269"/>
                  </a:cubicBezTo>
                  <a:lnTo>
                    <a:pt x="669" y="1301"/>
                  </a:lnTo>
                  <a:lnTo>
                    <a:pt x="746" y="1277"/>
                  </a:lnTo>
                  <a:lnTo>
                    <a:pt x="876" y="1352"/>
                  </a:lnTo>
                  <a:lnTo>
                    <a:pt x="973" y="1303"/>
                  </a:lnTo>
                  <a:lnTo>
                    <a:pt x="1265" y="1253"/>
                  </a:lnTo>
                  <a:lnTo>
                    <a:pt x="1383" y="1274"/>
                  </a:lnTo>
                  <a:cubicBezTo>
                    <a:pt x="1428" y="1292"/>
                    <a:pt x="1474" y="1259"/>
                    <a:pt x="1519" y="1277"/>
                  </a:cubicBezTo>
                  <a:cubicBezTo>
                    <a:pt x="1469" y="1235"/>
                    <a:pt x="1494" y="1286"/>
                    <a:pt x="1501" y="1266"/>
                  </a:cubicBezTo>
                  <a:cubicBezTo>
                    <a:pt x="1509" y="1247"/>
                    <a:pt x="1516" y="1229"/>
                    <a:pt x="1524" y="1210"/>
                  </a:cubicBezTo>
                  <a:cubicBezTo>
                    <a:pt x="1516" y="1193"/>
                    <a:pt x="1509" y="1176"/>
                    <a:pt x="1501" y="1159"/>
                  </a:cubicBezTo>
                  <a:cubicBezTo>
                    <a:pt x="1506" y="1133"/>
                    <a:pt x="1511" y="1108"/>
                    <a:pt x="1516" y="1082"/>
                  </a:cubicBezTo>
                  <a:lnTo>
                    <a:pt x="1821" y="1012"/>
                  </a:lnTo>
                  <a:cubicBezTo>
                    <a:pt x="1818" y="972"/>
                    <a:pt x="1816" y="931"/>
                    <a:pt x="1813" y="891"/>
                  </a:cubicBezTo>
                  <a:cubicBezTo>
                    <a:pt x="1842" y="882"/>
                    <a:pt x="1870" y="872"/>
                    <a:pt x="1899" y="863"/>
                  </a:cubicBezTo>
                  <a:cubicBezTo>
                    <a:pt x="1913" y="840"/>
                    <a:pt x="1928" y="818"/>
                    <a:pt x="1942" y="795"/>
                  </a:cubicBezTo>
                  <a:cubicBezTo>
                    <a:pt x="1978" y="783"/>
                    <a:pt x="2015" y="772"/>
                    <a:pt x="2051" y="760"/>
                  </a:cubicBezTo>
                  <a:cubicBezTo>
                    <a:pt x="2063" y="739"/>
                    <a:pt x="2076" y="717"/>
                    <a:pt x="2088" y="696"/>
                  </a:cubicBezTo>
                </a:path>
              </a:pathLst>
            </a:custGeom>
            <a:grpFill/>
            <a:ln w="9525" cap="rnd" cmpd="sng">
              <a:solidFill>
                <a:sysClr val="window" lastClr="FFFFFF"/>
              </a:solidFill>
              <a:prstDash val="solid"/>
              <a:round/>
              <a:headEnd type="none" w="med" len="med"/>
              <a:tailEnd type="none" w="med" len="med"/>
            </a:ln>
            <a:effectLst/>
          </p:spPr>
          <p:txBody>
            <a:bodyPr/>
            <a:lstStyle/>
            <a:p>
              <a:pPr marL="0" marR="0" lvl="0" indent="0" algn="ctr" defTabSz="457200" eaLnBrk="0" fontAlgn="auto" latinLnBrk="0" hangingPunct="0">
                <a:lnSpc>
                  <a:spcPct val="100000"/>
                </a:lnSpc>
                <a:spcBef>
                  <a:spcPct val="50000"/>
                </a:spcBef>
                <a:spcAft>
                  <a:spcPts val="0"/>
                </a:spcAft>
                <a:buClrTx/>
                <a:buSzTx/>
                <a:buFontTx/>
                <a:buNone/>
                <a:tabLst/>
                <a:defRPr/>
              </a:pPr>
              <a:endParaRPr kumimoji="0" lang="nl-NL" sz="1200" b="0" i="0" u="none" strike="noStrike" kern="0" cap="none" spc="0" normalizeH="0" baseline="0" noProof="0">
                <a:ln>
                  <a:noFill/>
                </a:ln>
                <a:effectLst/>
                <a:uLnTx/>
                <a:uFillTx/>
              </a:endParaRPr>
            </a:p>
          </p:txBody>
        </p:sp>
        <p:sp>
          <p:nvSpPr>
            <p:cNvPr id="10" name="Freeform 11"/>
            <p:cNvSpPr>
              <a:spLocks/>
            </p:cNvSpPr>
            <p:nvPr/>
          </p:nvSpPr>
          <p:spPr bwMode="auto">
            <a:xfrm>
              <a:off x="1923550" y="3798423"/>
              <a:ext cx="2347206" cy="1224563"/>
            </a:xfrm>
            <a:custGeom>
              <a:avLst/>
              <a:gdLst/>
              <a:ahLst/>
              <a:cxnLst>
                <a:cxn ang="0">
                  <a:pos x="2111" y="812"/>
                </a:cxn>
                <a:cxn ang="0">
                  <a:pos x="2093" y="659"/>
                </a:cxn>
                <a:cxn ang="0">
                  <a:pos x="1983" y="441"/>
                </a:cxn>
                <a:cxn ang="0">
                  <a:pos x="1879" y="430"/>
                </a:cxn>
                <a:cxn ang="0">
                  <a:pos x="1849" y="500"/>
                </a:cxn>
                <a:cxn ang="0">
                  <a:pos x="1727" y="494"/>
                </a:cxn>
                <a:cxn ang="0">
                  <a:pos x="1662" y="414"/>
                </a:cxn>
                <a:cxn ang="0">
                  <a:pos x="1475" y="397"/>
                </a:cxn>
                <a:cxn ang="0">
                  <a:pos x="1235" y="327"/>
                </a:cxn>
                <a:cxn ang="0">
                  <a:pos x="1167" y="191"/>
                </a:cxn>
                <a:cxn ang="0">
                  <a:pos x="1203" y="170"/>
                </a:cxn>
                <a:cxn ang="0">
                  <a:pos x="1217" y="96"/>
                </a:cxn>
                <a:cxn ang="0">
                  <a:pos x="1185" y="24"/>
                </a:cxn>
                <a:cxn ang="0">
                  <a:pos x="1064" y="5"/>
                </a:cxn>
                <a:cxn ang="0">
                  <a:pos x="775" y="57"/>
                </a:cxn>
                <a:cxn ang="0">
                  <a:pos x="684" y="104"/>
                </a:cxn>
                <a:cxn ang="0">
                  <a:pos x="554" y="32"/>
                </a:cxn>
                <a:cxn ang="0">
                  <a:pos x="403" y="43"/>
                </a:cxn>
                <a:cxn ang="0">
                  <a:pos x="288" y="0"/>
                </a:cxn>
                <a:cxn ang="0">
                  <a:pos x="173" y="91"/>
                </a:cxn>
                <a:cxn ang="0">
                  <a:pos x="91" y="83"/>
                </a:cxn>
                <a:cxn ang="0">
                  <a:pos x="88" y="157"/>
                </a:cxn>
                <a:cxn ang="0">
                  <a:pos x="115" y="240"/>
                </a:cxn>
                <a:cxn ang="0">
                  <a:pos x="82" y="264"/>
                </a:cxn>
                <a:cxn ang="0">
                  <a:pos x="34" y="211"/>
                </a:cxn>
                <a:cxn ang="0">
                  <a:pos x="0" y="245"/>
                </a:cxn>
                <a:cxn ang="0">
                  <a:pos x="24" y="303"/>
                </a:cxn>
                <a:cxn ang="0">
                  <a:pos x="22" y="381"/>
                </a:cxn>
                <a:cxn ang="0">
                  <a:pos x="93" y="414"/>
                </a:cxn>
                <a:cxn ang="0">
                  <a:pos x="159" y="484"/>
                </a:cxn>
                <a:cxn ang="0">
                  <a:pos x="235" y="499"/>
                </a:cxn>
                <a:cxn ang="0">
                  <a:pos x="270" y="528"/>
                </a:cxn>
                <a:cxn ang="0">
                  <a:pos x="292" y="513"/>
                </a:cxn>
                <a:cxn ang="0">
                  <a:pos x="448" y="616"/>
                </a:cxn>
                <a:cxn ang="0">
                  <a:pos x="470" y="671"/>
                </a:cxn>
                <a:cxn ang="0">
                  <a:pos x="514" y="646"/>
                </a:cxn>
                <a:cxn ang="0">
                  <a:pos x="523" y="712"/>
                </a:cxn>
                <a:cxn ang="0">
                  <a:pos x="621" y="730"/>
                </a:cxn>
                <a:cxn ang="0">
                  <a:pos x="696" y="807"/>
                </a:cxn>
                <a:cxn ang="0">
                  <a:pos x="788" y="799"/>
                </a:cxn>
                <a:cxn ang="0">
                  <a:pos x="839" y="836"/>
                </a:cxn>
                <a:cxn ang="0">
                  <a:pos x="976" y="836"/>
                </a:cxn>
                <a:cxn ang="0">
                  <a:pos x="1011" y="881"/>
                </a:cxn>
                <a:cxn ang="0">
                  <a:pos x="1108" y="814"/>
                </a:cxn>
                <a:cxn ang="0">
                  <a:pos x="1207" y="814"/>
                </a:cxn>
                <a:cxn ang="0">
                  <a:pos x="1278" y="841"/>
                </a:cxn>
                <a:cxn ang="0">
                  <a:pos x="1308" y="873"/>
                </a:cxn>
                <a:cxn ang="0">
                  <a:pos x="1414" y="866"/>
                </a:cxn>
                <a:cxn ang="0">
                  <a:pos x="1455" y="807"/>
                </a:cxn>
                <a:cxn ang="0">
                  <a:pos x="1527" y="807"/>
                </a:cxn>
                <a:cxn ang="0">
                  <a:pos x="1645" y="749"/>
                </a:cxn>
                <a:cxn ang="0">
                  <a:pos x="1717" y="767"/>
                </a:cxn>
                <a:cxn ang="0">
                  <a:pos x="1769" y="742"/>
                </a:cxn>
                <a:cxn ang="0">
                  <a:pos x="1810" y="749"/>
                </a:cxn>
                <a:cxn ang="0">
                  <a:pos x="1810" y="836"/>
                </a:cxn>
                <a:cxn ang="0">
                  <a:pos x="1894" y="855"/>
                </a:cxn>
                <a:cxn ang="0">
                  <a:pos x="1911" y="825"/>
                </a:cxn>
                <a:cxn ang="0">
                  <a:pos x="1983" y="851"/>
                </a:cxn>
                <a:cxn ang="0">
                  <a:pos x="2033" y="903"/>
                </a:cxn>
                <a:cxn ang="0">
                  <a:pos x="2050" y="831"/>
                </a:cxn>
                <a:cxn ang="0">
                  <a:pos x="2111" y="812"/>
                </a:cxn>
              </a:cxnLst>
              <a:rect l="0" t="0" r="r" b="b"/>
              <a:pathLst>
                <a:path w="2111" h="903">
                  <a:moveTo>
                    <a:pt x="2111" y="812"/>
                  </a:moveTo>
                  <a:lnTo>
                    <a:pt x="2093" y="659"/>
                  </a:lnTo>
                  <a:lnTo>
                    <a:pt x="1983" y="441"/>
                  </a:lnTo>
                  <a:lnTo>
                    <a:pt x="1879" y="430"/>
                  </a:lnTo>
                  <a:lnTo>
                    <a:pt x="1849" y="500"/>
                  </a:lnTo>
                  <a:lnTo>
                    <a:pt x="1727" y="494"/>
                  </a:lnTo>
                  <a:lnTo>
                    <a:pt x="1662" y="414"/>
                  </a:lnTo>
                  <a:lnTo>
                    <a:pt x="1475" y="397"/>
                  </a:lnTo>
                  <a:lnTo>
                    <a:pt x="1235" y="327"/>
                  </a:lnTo>
                  <a:lnTo>
                    <a:pt x="1167" y="191"/>
                  </a:lnTo>
                  <a:lnTo>
                    <a:pt x="1203" y="170"/>
                  </a:lnTo>
                  <a:lnTo>
                    <a:pt x="1217" y="96"/>
                  </a:lnTo>
                  <a:lnTo>
                    <a:pt x="1185" y="24"/>
                  </a:lnTo>
                  <a:lnTo>
                    <a:pt x="1064" y="5"/>
                  </a:lnTo>
                  <a:lnTo>
                    <a:pt x="775" y="57"/>
                  </a:lnTo>
                  <a:lnTo>
                    <a:pt x="684" y="104"/>
                  </a:lnTo>
                  <a:lnTo>
                    <a:pt x="554" y="32"/>
                  </a:lnTo>
                  <a:lnTo>
                    <a:pt x="403" y="43"/>
                  </a:lnTo>
                  <a:lnTo>
                    <a:pt x="288" y="0"/>
                  </a:lnTo>
                  <a:lnTo>
                    <a:pt x="173" y="91"/>
                  </a:lnTo>
                  <a:lnTo>
                    <a:pt x="91" y="83"/>
                  </a:lnTo>
                  <a:lnTo>
                    <a:pt x="88" y="157"/>
                  </a:lnTo>
                  <a:lnTo>
                    <a:pt x="115" y="240"/>
                  </a:lnTo>
                  <a:lnTo>
                    <a:pt x="82" y="264"/>
                  </a:lnTo>
                  <a:lnTo>
                    <a:pt x="34" y="211"/>
                  </a:lnTo>
                  <a:lnTo>
                    <a:pt x="0" y="245"/>
                  </a:lnTo>
                  <a:lnTo>
                    <a:pt x="24" y="303"/>
                  </a:lnTo>
                  <a:lnTo>
                    <a:pt x="22" y="381"/>
                  </a:lnTo>
                  <a:lnTo>
                    <a:pt x="93" y="414"/>
                  </a:lnTo>
                  <a:lnTo>
                    <a:pt x="159" y="484"/>
                  </a:lnTo>
                  <a:lnTo>
                    <a:pt x="235" y="499"/>
                  </a:lnTo>
                  <a:lnTo>
                    <a:pt x="270" y="528"/>
                  </a:lnTo>
                  <a:lnTo>
                    <a:pt x="292" y="513"/>
                  </a:lnTo>
                  <a:lnTo>
                    <a:pt x="448" y="616"/>
                  </a:lnTo>
                  <a:lnTo>
                    <a:pt x="470" y="671"/>
                  </a:lnTo>
                  <a:lnTo>
                    <a:pt x="514" y="646"/>
                  </a:lnTo>
                  <a:lnTo>
                    <a:pt x="523" y="712"/>
                  </a:lnTo>
                  <a:lnTo>
                    <a:pt x="621" y="730"/>
                  </a:lnTo>
                  <a:lnTo>
                    <a:pt x="696" y="807"/>
                  </a:lnTo>
                  <a:lnTo>
                    <a:pt x="788" y="799"/>
                  </a:lnTo>
                  <a:lnTo>
                    <a:pt x="839" y="836"/>
                  </a:lnTo>
                  <a:lnTo>
                    <a:pt x="976" y="836"/>
                  </a:lnTo>
                  <a:lnTo>
                    <a:pt x="1011" y="881"/>
                  </a:lnTo>
                  <a:lnTo>
                    <a:pt x="1108" y="814"/>
                  </a:lnTo>
                  <a:lnTo>
                    <a:pt x="1207" y="814"/>
                  </a:lnTo>
                  <a:lnTo>
                    <a:pt x="1278" y="841"/>
                  </a:lnTo>
                  <a:lnTo>
                    <a:pt x="1308" y="873"/>
                  </a:lnTo>
                  <a:lnTo>
                    <a:pt x="1414" y="866"/>
                  </a:lnTo>
                  <a:lnTo>
                    <a:pt x="1455" y="807"/>
                  </a:lnTo>
                  <a:lnTo>
                    <a:pt x="1527" y="807"/>
                  </a:lnTo>
                  <a:lnTo>
                    <a:pt x="1645" y="749"/>
                  </a:lnTo>
                  <a:lnTo>
                    <a:pt x="1717" y="767"/>
                  </a:lnTo>
                  <a:lnTo>
                    <a:pt x="1769" y="742"/>
                  </a:lnTo>
                  <a:lnTo>
                    <a:pt x="1810" y="749"/>
                  </a:lnTo>
                  <a:lnTo>
                    <a:pt x="1810" y="836"/>
                  </a:lnTo>
                  <a:lnTo>
                    <a:pt x="1894" y="855"/>
                  </a:lnTo>
                  <a:lnTo>
                    <a:pt x="1911" y="825"/>
                  </a:lnTo>
                  <a:lnTo>
                    <a:pt x="1983" y="851"/>
                  </a:lnTo>
                  <a:lnTo>
                    <a:pt x="2033" y="903"/>
                  </a:lnTo>
                  <a:lnTo>
                    <a:pt x="2050" y="831"/>
                  </a:lnTo>
                  <a:lnTo>
                    <a:pt x="2111" y="812"/>
                  </a:lnTo>
                </a:path>
              </a:pathLst>
            </a:custGeom>
            <a:solidFill>
              <a:srgbClr val="FFC000"/>
            </a:solidFill>
            <a:ln w="9525" cap="rnd" cmpd="sng">
              <a:solidFill>
                <a:sysClr val="window" lastClr="FFFFFF"/>
              </a:solidFill>
              <a:prstDash val="solid"/>
              <a:round/>
              <a:headEnd type="none" w="med" len="med"/>
              <a:tailEnd type="none" w="med" len="med"/>
            </a:ln>
            <a:effectLst/>
          </p:spPr>
          <p:txBody>
            <a:bodyPr/>
            <a:lstStyle/>
            <a:p>
              <a:pPr marL="0" marR="0" lvl="0" indent="0" algn="ctr" defTabSz="457200" eaLnBrk="0" fontAlgn="auto" latinLnBrk="0" hangingPunct="0">
                <a:lnSpc>
                  <a:spcPct val="100000"/>
                </a:lnSpc>
                <a:spcBef>
                  <a:spcPct val="50000"/>
                </a:spcBef>
                <a:spcAft>
                  <a:spcPts val="0"/>
                </a:spcAft>
                <a:buClrTx/>
                <a:buSzTx/>
                <a:buFontTx/>
                <a:buNone/>
                <a:tabLst/>
                <a:defRPr/>
              </a:pPr>
              <a:endParaRPr kumimoji="0" lang="nl-NL" sz="1200" b="0" i="0" u="none" strike="noStrike" kern="0" cap="none" spc="0" normalizeH="0" baseline="0" noProof="0">
                <a:ln>
                  <a:noFill/>
                </a:ln>
                <a:effectLst/>
                <a:uLnTx/>
                <a:uFillTx/>
              </a:endParaRPr>
            </a:p>
          </p:txBody>
        </p:sp>
        <p:sp>
          <p:nvSpPr>
            <p:cNvPr id="11" name="Freeform 12"/>
            <p:cNvSpPr>
              <a:spLocks/>
            </p:cNvSpPr>
            <p:nvPr/>
          </p:nvSpPr>
          <p:spPr bwMode="auto">
            <a:xfrm>
              <a:off x="3680995" y="3063549"/>
              <a:ext cx="1620000" cy="1307001"/>
            </a:xfrm>
            <a:custGeom>
              <a:avLst/>
              <a:gdLst/>
              <a:ahLst/>
              <a:cxnLst>
                <a:cxn ang="0">
                  <a:pos x="76" y="356"/>
                </a:cxn>
                <a:cxn ang="0">
                  <a:pos x="296" y="370"/>
                </a:cxn>
                <a:cxn ang="0">
                  <a:pos x="493" y="401"/>
                </a:cxn>
                <a:cxn ang="0">
                  <a:pos x="584" y="445"/>
                </a:cxn>
                <a:cxn ang="0">
                  <a:pos x="756" y="478"/>
                </a:cxn>
                <a:cxn ang="0">
                  <a:pos x="829" y="615"/>
                </a:cxn>
                <a:cxn ang="0">
                  <a:pos x="761" y="796"/>
                </a:cxn>
                <a:cxn ang="0">
                  <a:pos x="672" y="822"/>
                </a:cxn>
                <a:cxn ang="0">
                  <a:pos x="818" y="840"/>
                </a:cxn>
                <a:cxn ang="0">
                  <a:pos x="965" y="910"/>
                </a:cxn>
                <a:cxn ang="0">
                  <a:pos x="1031" y="963"/>
                </a:cxn>
                <a:cxn ang="0">
                  <a:pos x="1142" y="937"/>
                </a:cxn>
                <a:cxn ang="0">
                  <a:pos x="1162" y="883"/>
                </a:cxn>
                <a:cxn ang="0">
                  <a:pos x="1235" y="798"/>
                </a:cxn>
                <a:cxn ang="0">
                  <a:pos x="1259" y="721"/>
                </a:cxn>
                <a:cxn ang="0">
                  <a:pos x="1359" y="704"/>
                </a:cxn>
                <a:cxn ang="0">
                  <a:pos x="1424" y="690"/>
                </a:cxn>
                <a:cxn ang="0">
                  <a:pos x="1434" y="619"/>
                </a:cxn>
                <a:cxn ang="0">
                  <a:pos x="1320" y="538"/>
                </a:cxn>
                <a:cxn ang="0">
                  <a:pos x="1203" y="553"/>
                </a:cxn>
                <a:cxn ang="0">
                  <a:pos x="1257" y="617"/>
                </a:cxn>
                <a:cxn ang="0">
                  <a:pos x="1215" y="659"/>
                </a:cxn>
                <a:cxn ang="0">
                  <a:pos x="1103" y="662"/>
                </a:cxn>
                <a:cxn ang="0">
                  <a:pos x="993" y="505"/>
                </a:cxn>
                <a:cxn ang="0">
                  <a:pos x="930" y="433"/>
                </a:cxn>
                <a:cxn ang="0">
                  <a:pos x="985" y="357"/>
                </a:cxn>
                <a:cxn ang="0">
                  <a:pos x="749" y="383"/>
                </a:cxn>
                <a:cxn ang="0">
                  <a:pos x="577" y="267"/>
                </a:cxn>
                <a:cxn ang="0">
                  <a:pos x="623" y="201"/>
                </a:cxn>
                <a:cxn ang="0">
                  <a:pos x="424" y="219"/>
                </a:cxn>
                <a:cxn ang="0">
                  <a:pos x="338" y="0"/>
                </a:cxn>
                <a:cxn ang="0">
                  <a:pos x="239" y="84"/>
                </a:cxn>
                <a:cxn ang="0">
                  <a:pos x="87" y="189"/>
                </a:cxn>
                <a:cxn ang="0">
                  <a:pos x="6" y="342"/>
                </a:cxn>
              </a:cxnLst>
              <a:rect l="0" t="0" r="r" b="b"/>
              <a:pathLst>
                <a:path w="1435" h="965">
                  <a:moveTo>
                    <a:pt x="6" y="342"/>
                  </a:moveTo>
                  <a:lnTo>
                    <a:pt x="76" y="356"/>
                  </a:lnTo>
                  <a:lnTo>
                    <a:pt x="203" y="395"/>
                  </a:lnTo>
                  <a:lnTo>
                    <a:pt x="296" y="370"/>
                  </a:lnTo>
                  <a:lnTo>
                    <a:pt x="429" y="365"/>
                  </a:lnTo>
                  <a:lnTo>
                    <a:pt x="493" y="401"/>
                  </a:lnTo>
                  <a:lnTo>
                    <a:pt x="595" y="392"/>
                  </a:lnTo>
                  <a:lnTo>
                    <a:pt x="584" y="445"/>
                  </a:lnTo>
                  <a:lnTo>
                    <a:pt x="710" y="517"/>
                  </a:lnTo>
                  <a:lnTo>
                    <a:pt x="756" y="478"/>
                  </a:lnTo>
                  <a:lnTo>
                    <a:pt x="812" y="553"/>
                  </a:lnTo>
                  <a:lnTo>
                    <a:pt x="829" y="615"/>
                  </a:lnTo>
                  <a:lnTo>
                    <a:pt x="867" y="653"/>
                  </a:lnTo>
                  <a:lnTo>
                    <a:pt x="761" y="796"/>
                  </a:lnTo>
                  <a:lnTo>
                    <a:pt x="706" y="796"/>
                  </a:lnTo>
                  <a:lnTo>
                    <a:pt x="672" y="822"/>
                  </a:lnTo>
                  <a:lnTo>
                    <a:pt x="809" y="897"/>
                  </a:lnTo>
                  <a:lnTo>
                    <a:pt x="818" y="840"/>
                  </a:lnTo>
                  <a:lnTo>
                    <a:pt x="887" y="832"/>
                  </a:lnTo>
                  <a:lnTo>
                    <a:pt x="965" y="910"/>
                  </a:lnTo>
                  <a:lnTo>
                    <a:pt x="1020" y="917"/>
                  </a:lnTo>
                  <a:lnTo>
                    <a:pt x="1031" y="963"/>
                  </a:lnTo>
                  <a:lnTo>
                    <a:pt x="1140" y="964"/>
                  </a:lnTo>
                  <a:lnTo>
                    <a:pt x="1142" y="937"/>
                  </a:lnTo>
                  <a:lnTo>
                    <a:pt x="1186" y="946"/>
                  </a:lnTo>
                  <a:lnTo>
                    <a:pt x="1162" y="883"/>
                  </a:lnTo>
                  <a:lnTo>
                    <a:pt x="1224" y="869"/>
                  </a:lnTo>
                  <a:lnTo>
                    <a:pt x="1235" y="798"/>
                  </a:lnTo>
                  <a:lnTo>
                    <a:pt x="1213" y="781"/>
                  </a:lnTo>
                  <a:lnTo>
                    <a:pt x="1259" y="721"/>
                  </a:lnTo>
                  <a:lnTo>
                    <a:pt x="1322" y="734"/>
                  </a:lnTo>
                  <a:lnTo>
                    <a:pt x="1359" y="704"/>
                  </a:lnTo>
                  <a:lnTo>
                    <a:pt x="1401" y="706"/>
                  </a:lnTo>
                  <a:lnTo>
                    <a:pt x="1424" y="690"/>
                  </a:lnTo>
                  <a:lnTo>
                    <a:pt x="1413" y="654"/>
                  </a:lnTo>
                  <a:lnTo>
                    <a:pt x="1434" y="619"/>
                  </a:lnTo>
                  <a:lnTo>
                    <a:pt x="1414" y="563"/>
                  </a:lnTo>
                  <a:lnTo>
                    <a:pt x="1320" y="538"/>
                  </a:lnTo>
                  <a:lnTo>
                    <a:pt x="1235" y="525"/>
                  </a:lnTo>
                  <a:lnTo>
                    <a:pt x="1203" y="553"/>
                  </a:lnTo>
                  <a:lnTo>
                    <a:pt x="1198" y="610"/>
                  </a:lnTo>
                  <a:lnTo>
                    <a:pt x="1257" y="617"/>
                  </a:lnTo>
                  <a:lnTo>
                    <a:pt x="1257" y="655"/>
                  </a:lnTo>
                  <a:lnTo>
                    <a:pt x="1215" y="659"/>
                  </a:lnTo>
                  <a:lnTo>
                    <a:pt x="1210" y="690"/>
                  </a:lnTo>
                  <a:lnTo>
                    <a:pt x="1103" y="662"/>
                  </a:lnTo>
                  <a:lnTo>
                    <a:pt x="1105" y="571"/>
                  </a:lnTo>
                  <a:lnTo>
                    <a:pt x="993" y="505"/>
                  </a:lnTo>
                  <a:lnTo>
                    <a:pt x="933" y="498"/>
                  </a:lnTo>
                  <a:lnTo>
                    <a:pt x="930" y="433"/>
                  </a:lnTo>
                  <a:lnTo>
                    <a:pt x="975" y="414"/>
                  </a:lnTo>
                  <a:lnTo>
                    <a:pt x="985" y="357"/>
                  </a:lnTo>
                  <a:lnTo>
                    <a:pt x="914" y="326"/>
                  </a:lnTo>
                  <a:lnTo>
                    <a:pt x="749" y="383"/>
                  </a:lnTo>
                  <a:lnTo>
                    <a:pt x="666" y="323"/>
                  </a:lnTo>
                  <a:lnTo>
                    <a:pt x="577" y="267"/>
                  </a:lnTo>
                  <a:lnTo>
                    <a:pt x="636" y="251"/>
                  </a:lnTo>
                  <a:lnTo>
                    <a:pt x="623" y="201"/>
                  </a:lnTo>
                  <a:lnTo>
                    <a:pt x="469" y="178"/>
                  </a:lnTo>
                  <a:lnTo>
                    <a:pt x="424" y="219"/>
                  </a:lnTo>
                  <a:lnTo>
                    <a:pt x="358" y="130"/>
                  </a:lnTo>
                  <a:lnTo>
                    <a:pt x="338" y="0"/>
                  </a:lnTo>
                  <a:lnTo>
                    <a:pt x="275" y="24"/>
                  </a:lnTo>
                  <a:lnTo>
                    <a:pt x="239" y="84"/>
                  </a:lnTo>
                  <a:lnTo>
                    <a:pt x="132" y="118"/>
                  </a:lnTo>
                  <a:lnTo>
                    <a:pt x="87" y="189"/>
                  </a:lnTo>
                  <a:lnTo>
                    <a:pt x="0" y="212"/>
                  </a:lnTo>
                  <a:lnTo>
                    <a:pt x="6" y="342"/>
                  </a:lnTo>
                </a:path>
              </a:pathLst>
            </a:custGeom>
            <a:grpFill/>
            <a:ln w="9525" cap="rnd" cmpd="sng">
              <a:solidFill>
                <a:sysClr val="window" lastClr="FFFFFF"/>
              </a:solidFill>
              <a:prstDash val="solid"/>
              <a:round/>
              <a:headEnd type="none" w="med" len="med"/>
              <a:tailEnd type="none" w="med" len="med"/>
            </a:ln>
            <a:effectLst/>
          </p:spPr>
          <p:txBody>
            <a:bodyPr/>
            <a:lstStyle/>
            <a:p>
              <a:pPr marL="0" marR="0" lvl="0" indent="0" algn="ctr" defTabSz="457200" eaLnBrk="0" fontAlgn="auto" latinLnBrk="0" hangingPunct="0">
                <a:lnSpc>
                  <a:spcPct val="100000"/>
                </a:lnSpc>
                <a:spcBef>
                  <a:spcPct val="50000"/>
                </a:spcBef>
                <a:spcAft>
                  <a:spcPts val="0"/>
                </a:spcAft>
                <a:buClrTx/>
                <a:buSzTx/>
                <a:buFontTx/>
                <a:buNone/>
                <a:tabLst/>
                <a:defRPr/>
              </a:pPr>
              <a:endParaRPr kumimoji="0" lang="nl-NL" sz="1200" b="0" i="0" u="none" strike="noStrike" kern="0" cap="none" spc="0" normalizeH="0" baseline="0" noProof="0">
                <a:ln>
                  <a:noFill/>
                </a:ln>
                <a:effectLst/>
                <a:uLnTx/>
                <a:uFillTx/>
              </a:endParaRPr>
            </a:p>
          </p:txBody>
        </p:sp>
        <p:sp>
          <p:nvSpPr>
            <p:cNvPr id="12" name="Freeform 13"/>
            <p:cNvSpPr>
              <a:spLocks/>
            </p:cNvSpPr>
            <p:nvPr/>
          </p:nvSpPr>
          <p:spPr bwMode="auto">
            <a:xfrm>
              <a:off x="3189929" y="3520213"/>
              <a:ext cx="1479370" cy="1011726"/>
            </a:xfrm>
            <a:custGeom>
              <a:avLst/>
              <a:gdLst/>
              <a:ahLst/>
              <a:cxnLst>
                <a:cxn ang="0">
                  <a:pos x="23" y="260"/>
                </a:cxn>
                <a:cxn ang="0">
                  <a:pos x="176" y="298"/>
                </a:cxn>
                <a:cxn ang="0">
                  <a:pos x="155" y="236"/>
                </a:cxn>
                <a:cxn ang="0">
                  <a:pos x="198" y="206"/>
                </a:cxn>
                <a:cxn ang="0">
                  <a:pos x="144" y="148"/>
                </a:cxn>
                <a:cxn ang="0">
                  <a:pos x="164" y="69"/>
                </a:cxn>
                <a:cxn ang="0">
                  <a:pos x="465" y="0"/>
                </a:cxn>
                <a:cxn ang="0">
                  <a:pos x="530" y="4"/>
                </a:cxn>
                <a:cxn ang="0">
                  <a:pos x="662" y="60"/>
                </a:cxn>
                <a:cxn ang="0">
                  <a:pos x="754" y="32"/>
                </a:cxn>
                <a:cxn ang="0">
                  <a:pos x="894" y="27"/>
                </a:cxn>
                <a:cxn ang="0">
                  <a:pos x="956" y="64"/>
                </a:cxn>
                <a:cxn ang="0">
                  <a:pos x="1054" y="57"/>
                </a:cxn>
                <a:cxn ang="0">
                  <a:pos x="1043" y="108"/>
                </a:cxn>
                <a:cxn ang="0">
                  <a:pos x="1175" y="177"/>
                </a:cxn>
                <a:cxn ang="0">
                  <a:pos x="1217" y="138"/>
                </a:cxn>
                <a:cxn ang="0">
                  <a:pos x="1272" y="211"/>
                </a:cxn>
                <a:cxn ang="0">
                  <a:pos x="1289" y="279"/>
                </a:cxn>
                <a:cxn ang="0">
                  <a:pos x="1329" y="317"/>
                </a:cxn>
                <a:cxn ang="0">
                  <a:pos x="1225" y="461"/>
                </a:cxn>
                <a:cxn ang="0">
                  <a:pos x="1168" y="459"/>
                </a:cxn>
                <a:cxn ang="0">
                  <a:pos x="1138" y="489"/>
                </a:cxn>
                <a:cxn ang="0">
                  <a:pos x="1273" y="559"/>
                </a:cxn>
                <a:cxn ang="0">
                  <a:pos x="1270" y="593"/>
                </a:cxn>
                <a:cxn ang="0">
                  <a:pos x="1174" y="597"/>
                </a:cxn>
                <a:cxn ang="0">
                  <a:pos x="1151" y="647"/>
                </a:cxn>
                <a:cxn ang="0">
                  <a:pos x="1098" y="648"/>
                </a:cxn>
                <a:cxn ang="0">
                  <a:pos x="1050" y="603"/>
                </a:cxn>
                <a:cxn ang="0">
                  <a:pos x="821" y="608"/>
                </a:cxn>
                <a:cxn ang="0">
                  <a:pos x="782" y="679"/>
                </a:cxn>
                <a:cxn ang="0">
                  <a:pos x="734" y="679"/>
                </a:cxn>
                <a:cxn ang="0">
                  <a:pos x="694" y="742"/>
                </a:cxn>
                <a:cxn ang="0">
                  <a:pos x="574" y="745"/>
                </a:cxn>
                <a:cxn ang="0">
                  <a:pos x="496" y="655"/>
                </a:cxn>
                <a:cxn ang="0">
                  <a:pos x="322" y="642"/>
                </a:cxn>
                <a:cxn ang="0">
                  <a:pos x="71" y="572"/>
                </a:cxn>
                <a:cxn ang="0">
                  <a:pos x="0" y="429"/>
                </a:cxn>
                <a:cxn ang="0">
                  <a:pos x="43" y="401"/>
                </a:cxn>
                <a:cxn ang="0">
                  <a:pos x="53" y="331"/>
                </a:cxn>
                <a:cxn ang="0">
                  <a:pos x="23" y="260"/>
                </a:cxn>
              </a:cxnLst>
              <a:rect l="0" t="0" r="r" b="b"/>
              <a:pathLst>
                <a:path w="1330" h="746">
                  <a:moveTo>
                    <a:pt x="23" y="260"/>
                  </a:moveTo>
                  <a:lnTo>
                    <a:pt x="176" y="298"/>
                  </a:lnTo>
                  <a:lnTo>
                    <a:pt x="155" y="236"/>
                  </a:lnTo>
                  <a:lnTo>
                    <a:pt x="198" y="206"/>
                  </a:lnTo>
                  <a:lnTo>
                    <a:pt x="144" y="148"/>
                  </a:lnTo>
                  <a:lnTo>
                    <a:pt x="164" y="69"/>
                  </a:lnTo>
                  <a:lnTo>
                    <a:pt x="465" y="0"/>
                  </a:lnTo>
                  <a:lnTo>
                    <a:pt x="530" y="4"/>
                  </a:lnTo>
                  <a:lnTo>
                    <a:pt x="662" y="60"/>
                  </a:lnTo>
                  <a:lnTo>
                    <a:pt x="754" y="32"/>
                  </a:lnTo>
                  <a:lnTo>
                    <a:pt x="894" y="27"/>
                  </a:lnTo>
                  <a:lnTo>
                    <a:pt x="956" y="64"/>
                  </a:lnTo>
                  <a:lnTo>
                    <a:pt x="1054" y="57"/>
                  </a:lnTo>
                  <a:lnTo>
                    <a:pt x="1043" y="108"/>
                  </a:lnTo>
                  <a:lnTo>
                    <a:pt x="1175" y="177"/>
                  </a:lnTo>
                  <a:lnTo>
                    <a:pt x="1217" y="138"/>
                  </a:lnTo>
                  <a:lnTo>
                    <a:pt x="1272" y="211"/>
                  </a:lnTo>
                  <a:lnTo>
                    <a:pt x="1289" y="279"/>
                  </a:lnTo>
                  <a:lnTo>
                    <a:pt x="1329" y="317"/>
                  </a:lnTo>
                  <a:lnTo>
                    <a:pt x="1225" y="461"/>
                  </a:lnTo>
                  <a:lnTo>
                    <a:pt x="1168" y="459"/>
                  </a:lnTo>
                  <a:lnTo>
                    <a:pt x="1138" y="489"/>
                  </a:lnTo>
                  <a:lnTo>
                    <a:pt x="1273" y="559"/>
                  </a:lnTo>
                  <a:lnTo>
                    <a:pt x="1270" y="593"/>
                  </a:lnTo>
                  <a:lnTo>
                    <a:pt x="1174" y="597"/>
                  </a:lnTo>
                  <a:lnTo>
                    <a:pt x="1151" y="647"/>
                  </a:lnTo>
                  <a:lnTo>
                    <a:pt x="1098" y="648"/>
                  </a:lnTo>
                  <a:lnTo>
                    <a:pt x="1050" y="603"/>
                  </a:lnTo>
                  <a:lnTo>
                    <a:pt x="821" y="608"/>
                  </a:lnTo>
                  <a:lnTo>
                    <a:pt x="782" y="679"/>
                  </a:lnTo>
                  <a:lnTo>
                    <a:pt x="734" y="679"/>
                  </a:lnTo>
                  <a:lnTo>
                    <a:pt x="694" y="742"/>
                  </a:lnTo>
                  <a:lnTo>
                    <a:pt x="574" y="745"/>
                  </a:lnTo>
                  <a:lnTo>
                    <a:pt x="496" y="655"/>
                  </a:lnTo>
                  <a:lnTo>
                    <a:pt x="322" y="642"/>
                  </a:lnTo>
                  <a:lnTo>
                    <a:pt x="71" y="572"/>
                  </a:lnTo>
                  <a:lnTo>
                    <a:pt x="0" y="429"/>
                  </a:lnTo>
                  <a:lnTo>
                    <a:pt x="43" y="401"/>
                  </a:lnTo>
                  <a:lnTo>
                    <a:pt x="53" y="331"/>
                  </a:lnTo>
                  <a:lnTo>
                    <a:pt x="23" y="260"/>
                  </a:lnTo>
                </a:path>
              </a:pathLst>
            </a:custGeom>
            <a:grpFill/>
            <a:ln w="9525" cap="rnd" cmpd="sng">
              <a:solidFill>
                <a:sysClr val="window" lastClr="FFFFFF"/>
              </a:solidFill>
              <a:prstDash val="solid"/>
              <a:round/>
              <a:headEnd type="none" w="med" len="med"/>
              <a:tailEnd type="none" w="med" len="med"/>
            </a:ln>
            <a:effectLst/>
          </p:spPr>
          <p:txBody>
            <a:bodyPr/>
            <a:lstStyle/>
            <a:p>
              <a:pPr marL="0" marR="0" lvl="0" indent="0" algn="ctr" defTabSz="457200" eaLnBrk="0" fontAlgn="auto" latinLnBrk="0" hangingPunct="0">
                <a:lnSpc>
                  <a:spcPct val="100000"/>
                </a:lnSpc>
                <a:spcBef>
                  <a:spcPct val="50000"/>
                </a:spcBef>
                <a:spcAft>
                  <a:spcPts val="0"/>
                </a:spcAft>
                <a:buClrTx/>
                <a:buSzTx/>
                <a:buFontTx/>
                <a:buNone/>
                <a:tabLst/>
                <a:defRPr/>
              </a:pPr>
              <a:endParaRPr kumimoji="0" lang="nl-NL" sz="1200" b="0" i="0" u="none" strike="noStrike" kern="0" cap="none" spc="0" normalizeH="0" baseline="0" noProof="0">
                <a:ln>
                  <a:noFill/>
                </a:ln>
                <a:effectLst/>
                <a:uLnTx/>
                <a:uFillTx/>
              </a:endParaRPr>
            </a:p>
          </p:txBody>
        </p:sp>
        <p:sp>
          <p:nvSpPr>
            <p:cNvPr id="13" name="Freeform 14"/>
            <p:cNvSpPr>
              <a:spLocks/>
            </p:cNvSpPr>
            <p:nvPr/>
          </p:nvSpPr>
          <p:spPr bwMode="auto">
            <a:xfrm>
              <a:off x="4037907" y="4171637"/>
              <a:ext cx="1476000" cy="1086670"/>
            </a:xfrm>
            <a:custGeom>
              <a:avLst/>
              <a:gdLst/>
              <a:ahLst/>
              <a:cxnLst>
                <a:cxn ang="0">
                  <a:pos x="0" y="180"/>
                </a:cxn>
                <a:cxn ang="0">
                  <a:pos x="27" y="103"/>
                </a:cxn>
                <a:cxn ang="0">
                  <a:pos x="267" y="105"/>
                </a:cxn>
                <a:cxn ang="0">
                  <a:pos x="310" y="148"/>
                </a:cxn>
                <a:cxn ang="0">
                  <a:pos x="366" y="151"/>
                </a:cxn>
                <a:cxn ang="0">
                  <a:pos x="391" y="99"/>
                </a:cxn>
                <a:cxn ang="0">
                  <a:pos x="483" y="96"/>
                </a:cxn>
                <a:cxn ang="0">
                  <a:pos x="491" y="7"/>
                </a:cxn>
                <a:cxn ang="0">
                  <a:pos x="570" y="0"/>
                </a:cxn>
                <a:cxn ang="0">
                  <a:pos x="642" y="79"/>
                </a:cxn>
                <a:cxn ang="0">
                  <a:pos x="702" y="86"/>
                </a:cxn>
                <a:cxn ang="0">
                  <a:pos x="710" y="131"/>
                </a:cxn>
                <a:cxn ang="0">
                  <a:pos x="815" y="133"/>
                </a:cxn>
                <a:cxn ang="0">
                  <a:pos x="822" y="107"/>
                </a:cxn>
                <a:cxn ang="0">
                  <a:pos x="857" y="115"/>
                </a:cxn>
                <a:cxn ang="0">
                  <a:pos x="974" y="131"/>
                </a:cxn>
                <a:cxn ang="0">
                  <a:pos x="1039" y="158"/>
                </a:cxn>
                <a:cxn ang="0">
                  <a:pos x="1112" y="148"/>
                </a:cxn>
                <a:cxn ang="0">
                  <a:pos x="1169" y="179"/>
                </a:cxn>
                <a:cxn ang="0">
                  <a:pos x="1239" y="187"/>
                </a:cxn>
                <a:cxn ang="0">
                  <a:pos x="1272" y="210"/>
                </a:cxn>
                <a:cxn ang="0">
                  <a:pos x="1265" y="279"/>
                </a:cxn>
                <a:cxn ang="0">
                  <a:pos x="1146" y="313"/>
                </a:cxn>
                <a:cxn ang="0">
                  <a:pos x="1154" y="396"/>
                </a:cxn>
                <a:cxn ang="0">
                  <a:pos x="1229" y="432"/>
                </a:cxn>
                <a:cxn ang="0">
                  <a:pos x="1224" y="538"/>
                </a:cxn>
                <a:cxn ang="0">
                  <a:pos x="1165" y="538"/>
                </a:cxn>
                <a:cxn ang="0">
                  <a:pos x="1121" y="474"/>
                </a:cxn>
                <a:cxn ang="0">
                  <a:pos x="1045" y="471"/>
                </a:cxn>
                <a:cxn ang="0">
                  <a:pos x="963" y="539"/>
                </a:cxn>
                <a:cxn ang="0">
                  <a:pos x="908" y="526"/>
                </a:cxn>
                <a:cxn ang="0">
                  <a:pos x="865" y="550"/>
                </a:cxn>
                <a:cxn ang="0">
                  <a:pos x="906" y="591"/>
                </a:cxn>
                <a:cxn ang="0">
                  <a:pos x="908" y="628"/>
                </a:cxn>
                <a:cxn ang="0">
                  <a:pos x="820" y="620"/>
                </a:cxn>
                <a:cxn ang="0">
                  <a:pos x="826" y="594"/>
                </a:cxn>
                <a:cxn ang="0">
                  <a:pos x="745" y="596"/>
                </a:cxn>
                <a:cxn ang="0">
                  <a:pos x="721" y="550"/>
                </a:cxn>
                <a:cxn ang="0">
                  <a:pos x="676" y="547"/>
                </a:cxn>
                <a:cxn ang="0">
                  <a:pos x="640" y="572"/>
                </a:cxn>
                <a:cxn ang="0">
                  <a:pos x="647" y="623"/>
                </a:cxn>
                <a:cxn ang="0">
                  <a:pos x="571" y="677"/>
                </a:cxn>
                <a:cxn ang="0">
                  <a:pos x="575" y="754"/>
                </a:cxn>
                <a:cxn ang="0">
                  <a:pos x="442" y="801"/>
                </a:cxn>
                <a:cxn ang="0">
                  <a:pos x="342" y="638"/>
                </a:cxn>
                <a:cxn ang="0">
                  <a:pos x="203" y="550"/>
                </a:cxn>
                <a:cxn ang="0">
                  <a:pos x="171" y="552"/>
                </a:cxn>
                <a:cxn ang="0">
                  <a:pos x="144" y="401"/>
                </a:cxn>
                <a:cxn ang="0">
                  <a:pos x="44" y="185"/>
                </a:cxn>
                <a:cxn ang="0">
                  <a:pos x="0" y="180"/>
                </a:cxn>
              </a:cxnLst>
              <a:rect l="0" t="0" r="r" b="b"/>
              <a:pathLst>
                <a:path w="1273" h="802">
                  <a:moveTo>
                    <a:pt x="0" y="180"/>
                  </a:moveTo>
                  <a:lnTo>
                    <a:pt x="27" y="103"/>
                  </a:lnTo>
                  <a:lnTo>
                    <a:pt x="267" y="105"/>
                  </a:lnTo>
                  <a:lnTo>
                    <a:pt x="310" y="148"/>
                  </a:lnTo>
                  <a:lnTo>
                    <a:pt x="366" y="151"/>
                  </a:lnTo>
                  <a:lnTo>
                    <a:pt x="391" y="99"/>
                  </a:lnTo>
                  <a:lnTo>
                    <a:pt x="483" y="96"/>
                  </a:lnTo>
                  <a:lnTo>
                    <a:pt x="491" y="7"/>
                  </a:lnTo>
                  <a:lnTo>
                    <a:pt x="570" y="0"/>
                  </a:lnTo>
                  <a:lnTo>
                    <a:pt x="642" y="79"/>
                  </a:lnTo>
                  <a:lnTo>
                    <a:pt x="702" y="86"/>
                  </a:lnTo>
                  <a:lnTo>
                    <a:pt x="710" y="131"/>
                  </a:lnTo>
                  <a:lnTo>
                    <a:pt x="815" y="133"/>
                  </a:lnTo>
                  <a:lnTo>
                    <a:pt x="822" y="107"/>
                  </a:lnTo>
                  <a:lnTo>
                    <a:pt x="857" y="115"/>
                  </a:lnTo>
                  <a:lnTo>
                    <a:pt x="974" y="131"/>
                  </a:lnTo>
                  <a:lnTo>
                    <a:pt x="1039" y="158"/>
                  </a:lnTo>
                  <a:lnTo>
                    <a:pt x="1112" y="148"/>
                  </a:lnTo>
                  <a:lnTo>
                    <a:pt x="1169" y="179"/>
                  </a:lnTo>
                  <a:lnTo>
                    <a:pt x="1239" y="187"/>
                  </a:lnTo>
                  <a:lnTo>
                    <a:pt x="1272" y="210"/>
                  </a:lnTo>
                  <a:lnTo>
                    <a:pt x="1265" y="279"/>
                  </a:lnTo>
                  <a:lnTo>
                    <a:pt x="1146" y="313"/>
                  </a:lnTo>
                  <a:lnTo>
                    <a:pt x="1154" y="396"/>
                  </a:lnTo>
                  <a:lnTo>
                    <a:pt x="1229" y="432"/>
                  </a:lnTo>
                  <a:lnTo>
                    <a:pt x="1224" y="538"/>
                  </a:lnTo>
                  <a:lnTo>
                    <a:pt x="1165" y="538"/>
                  </a:lnTo>
                  <a:lnTo>
                    <a:pt x="1121" y="474"/>
                  </a:lnTo>
                  <a:lnTo>
                    <a:pt x="1045" y="471"/>
                  </a:lnTo>
                  <a:lnTo>
                    <a:pt x="963" y="539"/>
                  </a:lnTo>
                  <a:lnTo>
                    <a:pt x="908" y="526"/>
                  </a:lnTo>
                  <a:lnTo>
                    <a:pt x="865" y="550"/>
                  </a:lnTo>
                  <a:lnTo>
                    <a:pt x="906" y="591"/>
                  </a:lnTo>
                  <a:lnTo>
                    <a:pt x="908" y="628"/>
                  </a:lnTo>
                  <a:lnTo>
                    <a:pt x="820" y="620"/>
                  </a:lnTo>
                  <a:lnTo>
                    <a:pt x="826" y="594"/>
                  </a:lnTo>
                  <a:lnTo>
                    <a:pt x="745" y="596"/>
                  </a:lnTo>
                  <a:lnTo>
                    <a:pt x="721" y="550"/>
                  </a:lnTo>
                  <a:lnTo>
                    <a:pt x="676" y="547"/>
                  </a:lnTo>
                  <a:lnTo>
                    <a:pt x="640" y="572"/>
                  </a:lnTo>
                  <a:lnTo>
                    <a:pt x="647" y="623"/>
                  </a:lnTo>
                  <a:lnTo>
                    <a:pt x="571" y="677"/>
                  </a:lnTo>
                  <a:lnTo>
                    <a:pt x="575" y="754"/>
                  </a:lnTo>
                  <a:lnTo>
                    <a:pt x="442" y="801"/>
                  </a:lnTo>
                  <a:lnTo>
                    <a:pt x="342" y="638"/>
                  </a:lnTo>
                  <a:lnTo>
                    <a:pt x="203" y="550"/>
                  </a:lnTo>
                  <a:lnTo>
                    <a:pt x="171" y="552"/>
                  </a:lnTo>
                  <a:lnTo>
                    <a:pt x="144" y="401"/>
                  </a:lnTo>
                  <a:lnTo>
                    <a:pt x="44" y="185"/>
                  </a:lnTo>
                  <a:lnTo>
                    <a:pt x="0" y="180"/>
                  </a:lnTo>
                </a:path>
              </a:pathLst>
            </a:custGeom>
            <a:grpFill/>
            <a:ln w="9525" cap="rnd" cmpd="sng">
              <a:solidFill>
                <a:sysClr val="window" lastClr="FFFFFF"/>
              </a:solidFill>
              <a:prstDash val="solid"/>
              <a:round/>
              <a:headEnd type="none" w="med" len="med"/>
              <a:tailEnd type="none" w="med" len="med"/>
            </a:ln>
            <a:effectLst/>
          </p:spPr>
          <p:txBody>
            <a:bodyPr/>
            <a:lstStyle/>
            <a:p>
              <a:pPr marL="0" marR="0" lvl="0" indent="0" algn="ctr" defTabSz="457200" eaLnBrk="0" fontAlgn="auto" latinLnBrk="0" hangingPunct="0">
                <a:lnSpc>
                  <a:spcPct val="100000"/>
                </a:lnSpc>
                <a:spcBef>
                  <a:spcPct val="50000"/>
                </a:spcBef>
                <a:spcAft>
                  <a:spcPts val="0"/>
                </a:spcAft>
                <a:buClrTx/>
                <a:buSzTx/>
                <a:buFontTx/>
                <a:buNone/>
                <a:tabLst/>
                <a:defRPr/>
              </a:pPr>
              <a:endParaRPr kumimoji="0" lang="nl-NL" sz="1200" b="0" i="0" u="none" strike="noStrike" kern="0" cap="none" spc="0" normalizeH="0" baseline="0" noProof="0">
                <a:ln>
                  <a:noFill/>
                </a:ln>
                <a:effectLst/>
                <a:uLnTx/>
                <a:uFillTx/>
              </a:endParaRPr>
            </a:p>
          </p:txBody>
        </p:sp>
        <p:sp>
          <p:nvSpPr>
            <p:cNvPr id="14" name="Freeform 15"/>
            <p:cNvSpPr>
              <a:spLocks/>
            </p:cNvSpPr>
            <p:nvPr/>
          </p:nvSpPr>
          <p:spPr bwMode="auto">
            <a:xfrm>
              <a:off x="4049975" y="4906075"/>
              <a:ext cx="1068683" cy="1041704"/>
            </a:xfrm>
            <a:custGeom>
              <a:avLst/>
              <a:gdLst/>
              <a:ahLst/>
              <a:cxnLst>
                <a:cxn ang="0">
                  <a:pos x="106" y="107"/>
                </a:cxn>
                <a:cxn ang="0">
                  <a:pos x="134" y="296"/>
                </a:cxn>
                <a:cxn ang="0">
                  <a:pos x="57" y="338"/>
                </a:cxn>
                <a:cxn ang="0">
                  <a:pos x="0" y="399"/>
                </a:cxn>
                <a:cxn ang="0">
                  <a:pos x="23" y="482"/>
                </a:cxn>
                <a:cxn ang="0">
                  <a:pos x="140" y="487"/>
                </a:cxn>
                <a:cxn ang="0">
                  <a:pos x="158" y="563"/>
                </a:cxn>
                <a:cxn ang="0">
                  <a:pos x="224" y="574"/>
                </a:cxn>
                <a:cxn ang="0">
                  <a:pos x="201" y="659"/>
                </a:cxn>
                <a:cxn ang="0">
                  <a:pos x="267" y="692"/>
                </a:cxn>
                <a:cxn ang="0">
                  <a:pos x="307" y="733"/>
                </a:cxn>
                <a:cxn ang="0">
                  <a:pos x="397" y="717"/>
                </a:cxn>
                <a:cxn ang="0">
                  <a:pos x="417" y="767"/>
                </a:cxn>
                <a:cxn ang="0">
                  <a:pos x="493" y="768"/>
                </a:cxn>
                <a:cxn ang="0">
                  <a:pos x="482" y="644"/>
                </a:cxn>
                <a:cxn ang="0">
                  <a:pos x="538" y="640"/>
                </a:cxn>
                <a:cxn ang="0">
                  <a:pos x="563" y="614"/>
                </a:cxn>
                <a:cxn ang="0">
                  <a:pos x="634" y="629"/>
                </a:cxn>
                <a:cxn ang="0">
                  <a:pos x="735" y="610"/>
                </a:cxn>
                <a:cxn ang="0">
                  <a:pos x="798" y="592"/>
                </a:cxn>
                <a:cxn ang="0">
                  <a:pos x="831" y="548"/>
                </a:cxn>
                <a:cxn ang="0">
                  <a:pos x="911" y="533"/>
                </a:cxn>
                <a:cxn ang="0">
                  <a:pos x="911" y="503"/>
                </a:cxn>
                <a:cxn ang="0">
                  <a:pos x="960" y="504"/>
                </a:cxn>
                <a:cxn ang="0">
                  <a:pos x="939" y="443"/>
                </a:cxn>
                <a:cxn ang="0">
                  <a:pos x="860" y="445"/>
                </a:cxn>
                <a:cxn ang="0">
                  <a:pos x="780" y="423"/>
                </a:cxn>
                <a:cxn ang="0">
                  <a:pos x="772" y="382"/>
                </a:cxn>
                <a:cxn ang="0">
                  <a:pos x="776" y="328"/>
                </a:cxn>
                <a:cxn ang="0">
                  <a:pos x="749" y="289"/>
                </a:cxn>
                <a:cxn ang="0">
                  <a:pos x="754" y="211"/>
                </a:cxn>
                <a:cxn ang="0">
                  <a:pos x="662" y="204"/>
                </a:cxn>
                <a:cxn ang="0">
                  <a:pos x="660" y="149"/>
                </a:cxn>
                <a:cxn ang="0">
                  <a:pos x="753" y="137"/>
                </a:cxn>
                <a:cxn ang="0">
                  <a:pos x="753" y="50"/>
                </a:cxn>
                <a:cxn ang="0">
                  <a:pos x="730" y="11"/>
                </a:cxn>
                <a:cxn ang="0">
                  <a:pos x="680" y="0"/>
                </a:cxn>
                <a:cxn ang="0">
                  <a:pos x="649" y="28"/>
                </a:cxn>
                <a:cxn ang="0">
                  <a:pos x="651" y="77"/>
                </a:cxn>
                <a:cxn ang="0">
                  <a:pos x="581" y="134"/>
                </a:cxn>
                <a:cxn ang="0">
                  <a:pos x="574" y="215"/>
                </a:cxn>
                <a:cxn ang="0">
                  <a:pos x="453" y="259"/>
                </a:cxn>
                <a:cxn ang="0">
                  <a:pos x="350" y="94"/>
                </a:cxn>
                <a:cxn ang="0">
                  <a:pos x="224" y="4"/>
                </a:cxn>
                <a:cxn ang="0">
                  <a:pos x="179" y="2"/>
                </a:cxn>
                <a:cxn ang="0">
                  <a:pos x="116" y="26"/>
                </a:cxn>
                <a:cxn ang="0">
                  <a:pos x="115" y="29"/>
                </a:cxn>
                <a:cxn ang="0">
                  <a:pos x="115" y="38"/>
                </a:cxn>
                <a:cxn ang="0">
                  <a:pos x="112" y="51"/>
                </a:cxn>
                <a:cxn ang="0">
                  <a:pos x="110" y="66"/>
                </a:cxn>
                <a:cxn ang="0">
                  <a:pos x="108" y="81"/>
                </a:cxn>
                <a:cxn ang="0">
                  <a:pos x="107" y="94"/>
                </a:cxn>
                <a:cxn ang="0">
                  <a:pos x="106" y="103"/>
                </a:cxn>
                <a:cxn ang="0">
                  <a:pos x="106" y="107"/>
                </a:cxn>
              </a:cxnLst>
              <a:rect l="0" t="0" r="r" b="b"/>
              <a:pathLst>
                <a:path w="961" h="769">
                  <a:moveTo>
                    <a:pt x="106" y="107"/>
                  </a:moveTo>
                  <a:lnTo>
                    <a:pt x="134" y="296"/>
                  </a:lnTo>
                  <a:lnTo>
                    <a:pt x="57" y="338"/>
                  </a:lnTo>
                  <a:lnTo>
                    <a:pt x="0" y="399"/>
                  </a:lnTo>
                  <a:lnTo>
                    <a:pt x="23" y="482"/>
                  </a:lnTo>
                  <a:lnTo>
                    <a:pt x="140" y="487"/>
                  </a:lnTo>
                  <a:lnTo>
                    <a:pt x="158" y="563"/>
                  </a:lnTo>
                  <a:lnTo>
                    <a:pt x="224" y="574"/>
                  </a:lnTo>
                  <a:lnTo>
                    <a:pt x="201" y="659"/>
                  </a:lnTo>
                  <a:lnTo>
                    <a:pt x="267" y="692"/>
                  </a:lnTo>
                  <a:lnTo>
                    <a:pt x="307" y="733"/>
                  </a:lnTo>
                  <a:lnTo>
                    <a:pt x="397" y="717"/>
                  </a:lnTo>
                  <a:lnTo>
                    <a:pt x="417" y="767"/>
                  </a:lnTo>
                  <a:lnTo>
                    <a:pt x="493" y="768"/>
                  </a:lnTo>
                  <a:lnTo>
                    <a:pt x="482" y="644"/>
                  </a:lnTo>
                  <a:lnTo>
                    <a:pt x="538" y="640"/>
                  </a:lnTo>
                  <a:lnTo>
                    <a:pt x="563" y="614"/>
                  </a:lnTo>
                  <a:lnTo>
                    <a:pt x="634" y="629"/>
                  </a:lnTo>
                  <a:lnTo>
                    <a:pt x="735" y="610"/>
                  </a:lnTo>
                  <a:lnTo>
                    <a:pt x="798" y="592"/>
                  </a:lnTo>
                  <a:lnTo>
                    <a:pt x="831" y="548"/>
                  </a:lnTo>
                  <a:lnTo>
                    <a:pt x="911" y="533"/>
                  </a:lnTo>
                  <a:lnTo>
                    <a:pt x="911" y="503"/>
                  </a:lnTo>
                  <a:lnTo>
                    <a:pt x="960" y="504"/>
                  </a:lnTo>
                  <a:lnTo>
                    <a:pt x="939" y="443"/>
                  </a:lnTo>
                  <a:lnTo>
                    <a:pt x="860" y="445"/>
                  </a:lnTo>
                  <a:lnTo>
                    <a:pt x="780" y="423"/>
                  </a:lnTo>
                  <a:lnTo>
                    <a:pt x="772" y="382"/>
                  </a:lnTo>
                  <a:lnTo>
                    <a:pt x="776" y="328"/>
                  </a:lnTo>
                  <a:lnTo>
                    <a:pt x="749" y="289"/>
                  </a:lnTo>
                  <a:lnTo>
                    <a:pt x="754" y="211"/>
                  </a:lnTo>
                  <a:lnTo>
                    <a:pt x="662" y="204"/>
                  </a:lnTo>
                  <a:lnTo>
                    <a:pt x="660" y="149"/>
                  </a:lnTo>
                  <a:lnTo>
                    <a:pt x="753" y="137"/>
                  </a:lnTo>
                  <a:lnTo>
                    <a:pt x="753" y="50"/>
                  </a:lnTo>
                  <a:lnTo>
                    <a:pt x="730" y="11"/>
                  </a:lnTo>
                  <a:lnTo>
                    <a:pt x="680" y="0"/>
                  </a:lnTo>
                  <a:lnTo>
                    <a:pt x="649" y="28"/>
                  </a:lnTo>
                  <a:lnTo>
                    <a:pt x="651" y="77"/>
                  </a:lnTo>
                  <a:lnTo>
                    <a:pt x="581" y="134"/>
                  </a:lnTo>
                  <a:lnTo>
                    <a:pt x="574" y="215"/>
                  </a:lnTo>
                  <a:lnTo>
                    <a:pt x="453" y="259"/>
                  </a:lnTo>
                  <a:lnTo>
                    <a:pt x="350" y="94"/>
                  </a:lnTo>
                  <a:lnTo>
                    <a:pt x="224" y="4"/>
                  </a:lnTo>
                  <a:lnTo>
                    <a:pt x="179" y="2"/>
                  </a:lnTo>
                  <a:lnTo>
                    <a:pt x="116" y="26"/>
                  </a:lnTo>
                  <a:lnTo>
                    <a:pt x="115" y="29"/>
                  </a:lnTo>
                  <a:lnTo>
                    <a:pt x="115" y="38"/>
                  </a:lnTo>
                  <a:lnTo>
                    <a:pt x="112" y="51"/>
                  </a:lnTo>
                  <a:lnTo>
                    <a:pt x="110" y="66"/>
                  </a:lnTo>
                  <a:lnTo>
                    <a:pt x="108" y="81"/>
                  </a:lnTo>
                  <a:lnTo>
                    <a:pt x="107" y="94"/>
                  </a:lnTo>
                  <a:lnTo>
                    <a:pt x="106" y="103"/>
                  </a:lnTo>
                  <a:lnTo>
                    <a:pt x="106" y="107"/>
                  </a:lnTo>
                </a:path>
              </a:pathLst>
            </a:custGeom>
            <a:grpFill/>
            <a:ln w="9525" cap="rnd" cmpd="sng">
              <a:solidFill>
                <a:sysClr val="window" lastClr="FFFFFF"/>
              </a:solidFill>
              <a:prstDash val="solid"/>
              <a:round/>
              <a:headEnd type="none" w="med" len="med"/>
              <a:tailEnd type="none" w="med" len="med"/>
            </a:ln>
            <a:effectLst/>
          </p:spPr>
          <p:txBody>
            <a:bodyPr/>
            <a:lstStyle/>
            <a:p>
              <a:pPr marL="0" marR="0" lvl="0" indent="0" algn="ctr" defTabSz="457200" eaLnBrk="0" fontAlgn="auto" latinLnBrk="0" hangingPunct="0">
                <a:lnSpc>
                  <a:spcPct val="100000"/>
                </a:lnSpc>
                <a:spcBef>
                  <a:spcPct val="50000"/>
                </a:spcBef>
                <a:spcAft>
                  <a:spcPts val="0"/>
                </a:spcAft>
                <a:buClrTx/>
                <a:buSzTx/>
                <a:buFontTx/>
                <a:buNone/>
                <a:tabLst/>
                <a:defRPr/>
              </a:pPr>
              <a:endParaRPr kumimoji="0" lang="nl-NL" sz="1200" b="0" i="0" u="none" strike="noStrike" kern="0" cap="none" spc="0" normalizeH="0" baseline="0" noProof="0">
                <a:ln>
                  <a:noFill/>
                </a:ln>
                <a:effectLst/>
                <a:uLnTx/>
                <a:uFillTx/>
              </a:endParaRPr>
            </a:p>
          </p:txBody>
        </p:sp>
        <p:sp>
          <p:nvSpPr>
            <p:cNvPr id="15" name="Freeform 16"/>
            <p:cNvSpPr>
              <a:spLocks noChangeAspect="1"/>
            </p:cNvSpPr>
            <p:nvPr/>
          </p:nvSpPr>
          <p:spPr bwMode="auto">
            <a:xfrm>
              <a:off x="4820332" y="3453102"/>
              <a:ext cx="360000" cy="560001"/>
            </a:xfrm>
            <a:custGeom>
              <a:avLst/>
              <a:gdLst/>
              <a:ahLst/>
              <a:cxnLst>
                <a:cxn ang="0">
                  <a:pos x="0" y="216"/>
                </a:cxn>
                <a:cxn ang="0">
                  <a:pos x="59" y="214"/>
                </a:cxn>
                <a:cxn ang="0">
                  <a:pos x="124" y="95"/>
                </a:cxn>
                <a:cxn ang="0">
                  <a:pos x="148" y="10"/>
                </a:cxn>
                <a:cxn ang="0">
                  <a:pos x="224" y="0"/>
                </a:cxn>
                <a:cxn ang="0">
                  <a:pos x="236" y="76"/>
                </a:cxn>
                <a:cxn ang="0">
                  <a:pos x="227" y="129"/>
                </a:cxn>
                <a:cxn ang="0">
                  <a:pos x="360" y="166"/>
                </a:cxn>
                <a:cxn ang="0">
                  <a:pos x="320" y="249"/>
                </a:cxn>
                <a:cxn ang="0">
                  <a:pos x="242" y="234"/>
                </a:cxn>
                <a:cxn ang="0">
                  <a:pos x="214" y="261"/>
                </a:cxn>
                <a:cxn ang="0">
                  <a:pos x="216" y="314"/>
                </a:cxn>
                <a:cxn ang="0">
                  <a:pos x="263" y="323"/>
                </a:cxn>
                <a:cxn ang="0">
                  <a:pos x="264" y="365"/>
                </a:cxn>
                <a:cxn ang="0">
                  <a:pos x="220" y="370"/>
                </a:cxn>
                <a:cxn ang="0">
                  <a:pos x="222" y="401"/>
                </a:cxn>
                <a:cxn ang="0">
                  <a:pos x="97" y="374"/>
                </a:cxn>
                <a:cxn ang="0">
                  <a:pos x="104" y="280"/>
                </a:cxn>
                <a:cxn ang="0">
                  <a:pos x="0" y="216"/>
                </a:cxn>
              </a:cxnLst>
              <a:rect l="0" t="0" r="r" b="b"/>
              <a:pathLst>
                <a:path w="361" h="402">
                  <a:moveTo>
                    <a:pt x="0" y="216"/>
                  </a:moveTo>
                  <a:lnTo>
                    <a:pt x="59" y="214"/>
                  </a:lnTo>
                  <a:lnTo>
                    <a:pt x="124" y="95"/>
                  </a:lnTo>
                  <a:lnTo>
                    <a:pt x="148" y="10"/>
                  </a:lnTo>
                  <a:lnTo>
                    <a:pt x="224" y="0"/>
                  </a:lnTo>
                  <a:lnTo>
                    <a:pt x="236" y="76"/>
                  </a:lnTo>
                  <a:lnTo>
                    <a:pt x="227" y="129"/>
                  </a:lnTo>
                  <a:lnTo>
                    <a:pt x="360" y="166"/>
                  </a:lnTo>
                  <a:lnTo>
                    <a:pt x="320" y="249"/>
                  </a:lnTo>
                  <a:lnTo>
                    <a:pt x="242" y="234"/>
                  </a:lnTo>
                  <a:lnTo>
                    <a:pt x="214" y="261"/>
                  </a:lnTo>
                  <a:lnTo>
                    <a:pt x="216" y="314"/>
                  </a:lnTo>
                  <a:lnTo>
                    <a:pt x="263" y="323"/>
                  </a:lnTo>
                  <a:lnTo>
                    <a:pt x="264" y="365"/>
                  </a:lnTo>
                  <a:lnTo>
                    <a:pt x="220" y="370"/>
                  </a:lnTo>
                  <a:lnTo>
                    <a:pt x="222" y="401"/>
                  </a:lnTo>
                  <a:lnTo>
                    <a:pt x="97" y="374"/>
                  </a:lnTo>
                  <a:lnTo>
                    <a:pt x="104" y="280"/>
                  </a:lnTo>
                  <a:lnTo>
                    <a:pt x="0" y="216"/>
                  </a:lnTo>
                </a:path>
              </a:pathLst>
            </a:custGeom>
            <a:grpFill/>
            <a:ln w="9525" cap="rnd" cmpd="sng">
              <a:solidFill>
                <a:sysClr val="window" lastClr="FFFFFF"/>
              </a:solidFill>
              <a:prstDash val="solid"/>
              <a:round/>
              <a:headEnd type="none" w="med" len="med"/>
              <a:tailEnd type="none" w="med" len="med"/>
            </a:ln>
            <a:effectLst/>
          </p:spPr>
          <p:txBody>
            <a:bodyPr/>
            <a:lstStyle/>
            <a:p>
              <a:pPr marL="0" marR="0" lvl="0" indent="0" algn="ctr" defTabSz="457200" eaLnBrk="0" fontAlgn="auto" latinLnBrk="0" hangingPunct="0">
                <a:lnSpc>
                  <a:spcPct val="100000"/>
                </a:lnSpc>
                <a:spcBef>
                  <a:spcPct val="50000"/>
                </a:spcBef>
                <a:spcAft>
                  <a:spcPts val="0"/>
                </a:spcAft>
                <a:buClrTx/>
                <a:buSzTx/>
                <a:buFontTx/>
                <a:buNone/>
                <a:tabLst/>
                <a:defRPr/>
              </a:pPr>
              <a:endParaRPr kumimoji="0" lang="nl-NL" sz="1200" b="0" i="0" u="none" strike="noStrike" kern="0" cap="none" spc="0" normalizeH="0" baseline="0" noProof="0">
                <a:ln>
                  <a:noFill/>
                </a:ln>
                <a:effectLst/>
                <a:uLnTx/>
                <a:uFillTx/>
              </a:endParaRPr>
            </a:p>
          </p:txBody>
        </p:sp>
        <p:sp>
          <p:nvSpPr>
            <p:cNvPr id="16" name="Freeform 17"/>
            <p:cNvSpPr>
              <a:spLocks/>
            </p:cNvSpPr>
            <p:nvPr/>
          </p:nvSpPr>
          <p:spPr bwMode="auto">
            <a:xfrm>
              <a:off x="5409885" y="3252840"/>
              <a:ext cx="419679" cy="819873"/>
            </a:xfrm>
            <a:custGeom>
              <a:avLst/>
              <a:gdLst/>
              <a:ahLst/>
              <a:cxnLst>
                <a:cxn ang="0">
                  <a:pos x="289" y="0"/>
                </a:cxn>
                <a:cxn ang="0">
                  <a:pos x="359" y="33"/>
                </a:cxn>
                <a:cxn ang="0">
                  <a:pos x="374" y="91"/>
                </a:cxn>
                <a:cxn ang="0">
                  <a:pos x="294" y="191"/>
                </a:cxn>
                <a:cxn ang="0">
                  <a:pos x="288" y="241"/>
                </a:cxn>
                <a:cxn ang="0">
                  <a:pos x="348" y="271"/>
                </a:cxn>
                <a:cxn ang="0">
                  <a:pos x="352" y="333"/>
                </a:cxn>
                <a:cxn ang="0">
                  <a:pos x="305" y="384"/>
                </a:cxn>
                <a:cxn ang="0">
                  <a:pos x="345" y="431"/>
                </a:cxn>
                <a:cxn ang="0">
                  <a:pos x="324" y="499"/>
                </a:cxn>
                <a:cxn ang="0">
                  <a:pos x="183" y="527"/>
                </a:cxn>
                <a:cxn ang="0">
                  <a:pos x="149" y="587"/>
                </a:cxn>
                <a:cxn ang="0">
                  <a:pos x="51" y="603"/>
                </a:cxn>
                <a:cxn ang="0">
                  <a:pos x="60" y="514"/>
                </a:cxn>
                <a:cxn ang="0">
                  <a:pos x="0" y="466"/>
                </a:cxn>
                <a:cxn ang="0">
                  <a:pos x="6" y="359"/>
                </a:cxn>
                <a:cxn ang="0">
                  <a:pos x="39" y="333"/>
                </a:cxn>
                <a:cxn ang="0">
                  <a:pos x="11" y="245"/>
                </a:cxn>
                <a:cxn ang="0">
                  <a:pos x="39" y="155"/>
                </a:cxn>
                <a:cxn ang="0">
                  <a:pos x="145" y="33"/>
                </a:cxn>
                <a:cxn ang="0">
                  <a:pos x="289" y="0"/>
                </a:cxn>
              </a:cxnLst>
              <a:rect l="0" t="0" r="r" b="b"/>
              <a:pathLst>
                <a:path w="375" h="604">
                  <a:moveTo>
                    <a:pt x="289" y="0"/>
                  </a:moveTo>
                  <a:lnTo>
                    <a:pt x="359" y="33"/>
                  </a:lnTo>
                  <a:lnTo>
                    <a:pt x="374" y="91"/>
                  </a:lnTo>
                  <a:lnTo>
                    <a:pt x="294" y="191"/>
                  </a:lnTo>
                  <a:lnTo>
                    <a:pt x="288" y="241"/>
                  </a:lnTo>
                  <a:lnTo>
                    <a:pt x="348" y="271"/>
                  </a:lnTo>
                  <a:lnTo>
                    <a:pt x="352" y="333"/>
                  </a:lnTo>
                  <a:lnTo>
                    <a:pt x="305" y="384"/>
                  </a:lnTo>
                  <a:lnTo>
                    <a:pt x="345" y="431"/>
                  </a:lnTo>
                  <a:lnTo>
                    <a:pt x="324" y="499"/>
                  </a:lnTo>
                  <a:lnTo>
                    <a:pt x="183" y="527"/>
                  </a:lnTo>
                  <a:lnTo>
                    <a:pt x="149" y="587"/>
                  </a:lnTo>
                  <a:lnTo>
                    <a:pt x="51" y="603"/>
                  </a:lnTo>
                  <a:lnTo>
                    <a:pt x="60" y="514"/>
                  </a:lnTo>
                  <a:lnTo>
                    <a:pt x="0" y="466"/>
                  </a:lnTo>
                  <a:lnTo>
                    <a:pt x="6" y="359"/>
                  </a:lnTo>
                  <a:lnTo>
                    <a:pt x="39" y="333"/>
                  </a:lnTo>
                  <a:lnTo>
                    <a:pt x="11" y="245"/>
                  </a:lnTo>
                  <a:lnTo>
                    <a:pt x="39" y="155"/>
                  </a:lnTo>
                  <a:lnTo>
                    <a:pt x="145" y="33"/>
                  </a:lnTo>
                  <a:lnTo>
                    <a:pt x="289" y="0"/>
                  </a:lnTo>
                </a:path>
              </a:pathLst>
            </a:custGeom>
            <a:grpFill/>
            <a:ln w="9525" cap="rnd" cmpd="sng">
              <a:solidFill>
                <a:sysClr val="window" lastClr="FFFFFF"/>
              </a:solidFill>
              <a:prstDash val="solid"/>
              <a:round/>
              <a:headEnd type="none" w="med" len="med"/>
              <a:tailEnd type="none" w="med" len="med"/>
            </a:ln>
            <a:effectLst/>
          </p:spPr>
          <p:txBody>
            <a:bodyPr/>
            <a:lstStyle/>
            <a:p>
              <a:pPr marL="0" marR="0" lvl="0" indent="0" algn="ctr" defTabSz="457200" eaLnBrk="0" fontAlgn="auto" latinLnBrk="0" hangingPunct="0">
                <a:lnSpc>
                  <a:spcPct val="100000"/>
                </a:lnSpc>
                <a:spcBef>
                  <a:spcPct val="50000"/>
                </a:spcBef>
                <a:spcAft>
                  <a:spcPts val="0"/>
                </a:spcAft>
                <a:buClrTx/>
                <a:buSzTx/>
                <a:buFontTx/>
                <a:buNone/>
                <a:tabLst/>
                <a:defRPr/>
              </a:pPr>
              <a:endParaRPr kumimoji="0" lang="nl-NL" sz="1200" b="0" i="0" u="none" strike="noStrike" kern="0" cap="none" spc="0" normalizeH="0" baseline="0" noProof="0">
                <a:ln>
                  <a:noFill/>
                </a:ln>
                <a:effectLst/>
                <a:uLnTx/>
                <a:uFillTx/>
              </a:endParaRPr>
            </a:p>
          </p:txBody>
        </p:sp>
        <p:sp>
          <p:nvSpPr>
            <p:cNvPr id="17" name="Freeform 18"/>
            <p:cNvSpPr>
              <a:spLocks/>
            </p:cNvSpPr>
            <p:nvPr/>
          </p:nvSpPr>
          <p:spPr bwMode="auto">
            <a:xfrm>
              <a:off x="6215101" y="2731466"/>
              <a:ext cx="713455" cy="641509"/>
            </a:xfrm>
            <a:custGeom>
              <a:avLst/>
              <a:gdLst/>
              <a:ahLst/>
              <a:cxnLst>
                <a:cxn ang="0">
                  <a:pos x="641" y="171"/>
                </a:cxn>
                <a:cxn ang="0">
                  <a:pos x="524" y="296"/>
                </a:cxn>
                <a:cxn ang="0">
                  <a:pos x="369" y="378"/>
                </a:cxn>
                <a:cxn ang="0">
                  <a:pos x="292" y="470"/>
                </a:cxn>
                <a:cxn ang="0">
                  <a:pos x="252" y="452"/>
                </a:cxn>
                <a:cxn ang="0">
                  <a:pos x="276" y="401"/>
                </a:cxn>
                <a:cxn ang="0">
                  <a:pos x="249" y="364"/>
                </a:cxn>
                <a:cxn ang="0">
                  <a:pos x="288" y="265"/>
                </a:cxn>
                <a:cxn ang="0">
                  <a:pos x="237" y="246"/>
                </a:cxn>
                <a:cxn ang="0">
                  <a:pos x="126" y="345"/>
                </a:cxn>
                <a:cxn ang="0">
                  <a:pos x="33" y="321"/>
                </a:cxn>
                <a:cxn ang="0">
                  <a:pos x="0" y="268"/>
                </a:cxn>
                <a:cxn ang="0">
                  <a:pos x="18" y="238"/>
                </a:cxn>
                <a:cxn ang="0">
                  <a:pos x="0" y="152"/>
                </a:cxn>
                <a:cxn ang="0">
                  <a:pos x="56" y="149"/>
                </a:cxn>
                <a:cxn ang="0">
                  <a:pos x="96" y="174"/>
                </a:cxn>
                <a:cxn ang="0">
                  <a:pos x="361" y="7"/>
                </a:cxn>
                <a:cxn ang="0">
                  <a:pos x="486" y="0"/>
                </a:cxn>
                <a:cxn ang="0">
                  <a:pos x="540" y="60"/>
                </a:cxn>
                <a:cxn ang="0">
                  <a:pos x="542" y="129"/>
                </a:cxn>
                <a:cxn ang="0">
                  <a:pos x="591" y="132"/>
                </a:cxn>
                <a:cxn ang="0">
                  <a:pos x="641" y="171"/>
                </a:cxn>
              </a:cxnLst>
              <a:rect l="0" t="0" r="r" b="b"/>
              <a:pathLst>
                <a:path w="642" h="471">
                  <a:moveTo>
                    <a:pt x="641" y="171"/>
                  </a:moveTo>
                  <a:lnTo>
                    <a:pt x="524" y="296"/>
                  </a:lnTo>
                  <a:lnTo>
                    <a:pt x="369" y="378"/>
                  </a:lnTo>
                  <a:lnTo>
                    <a:pt x="292" y="470"/>
                  </a:lnTo>
                  <a:lnTo>
                    <a:pt x="252" y="452"/>
                  </a:lnTo>
                  <a:lnTo>
                    <a:pt x="276" y="401"/>
                  </a:lnTo>
                  <a:lnTo>
                    <a:pt x="249" y="364"/>
                  </a:lnTo>
                  <a:lnTo>
                    <a:pt x="288" y="265"/>
                  </a:lnTo>
                  <a:lnTo>
                    <a:pt x="237" y="246"/>
                  </a:lnTo>
                  <a:lnTo>
                    <a:pt x="126" y="345"/>
                  </a:lnTo>
                  <a:lnTo>
                    <a:pt x="33" y="321"/>
                  </a:lnTo>
                  <a:lnTo>
                    <a:pt x="0" y="268"/>
                  </a:lnTo>
                  <a:lnTo>
                    <a:pt x="18" y="238"/>
                  </a:lnTo>
                  <a:lnTo>
                    <a:pt x="0" y="152"/>
                  </a:lnTo>
                  <a:lnTo>
                    <a:pt x="56" y="149"/>
                  </a:lnTo>
                  <a:lnTo>
                    <a:pt x="96" y="174"/>
                  </a:lnTo>
                  <a:lnTo>
                    <a:pt x="361" y="7"/>
                  </a:lnTo>
                  <a:lnTo>
                    <a:pt x="486" y="0"/>
                  </a:lnTo>
                  <a:lnTo>
                    <a:pt x="540" y="60"/>
                  </a:lnTo>
                  <a:lnTo>
                    <a:pt x="542" y="129"/>
                  </a:lnTo>
                  <a:lnTo>
                    <a:pt x="591" y="132"/>
                  </a:lnTo>
                  <a:lnTo>
                    <a:pt x="641" y="171"/>
                  </a:lnTo>
                </a:path>
              </a:pathLst>
            </a:custGeom>
            <a:grpFill/>
            <a:ln w="9525" cap="rnd" cmpd="sng">
              <a:solidFill>
                <a:sysClr val="window" lastClr="FFFFFF"/>
              </a:solidFill>
              <a:prstDash val="solid"/>
              <a:round/>
              <a:headEnd type="none" w="med" len="med"/>
              <a:tailEnd type="none" w="med" len="med"/>
            </a:ln>
            <a:effectLst/>
          </p:spPr>
          <p:txBody>
            <a:bodyPr/>
            <a:lstStyle/>
            <a:p>
              <a:pPr marL="0" marR="0" lvl="0" indent="0" algn="ctr" defTabSz="457200" eaLnBrk="0" fontAlgn="auto" latinLnBrk="0" hangingPunct="0">
                <a:lnSpc>
                  <a:spcPct val="100000"/>
                </a:lnSpc>
                <a:spcBef>
                  <a:spcPct val="50000"/>
                </a:spcBef>
                <a:spcAft>
                  <a:spcPts val="0"/>
                </a:spcAft>
                <a:buClrTx/>
                <a:buSzTx/>
                <a:buFontTx/>
                <a:buNone/>
                <a:tabLst/>
                <a:defRPr/>
              </a:pPr>
              <a:endParaRPr kumimoji="0" lang="nl-NL" sz="1200" b="0" i="0" u="none" strike="noStrike" kern="0" cap="none" spc="0" normalizeH="0" baseline="0" noProof="0">
                <a:ln>
                  <a:noFill/>
                </a:ln>
                <a:effectLst/>
                <a:uLnTx/>
                <a:uFillTx/>
              </a:endParaRPr>
            </a:p>
          </p:txBody>
        </p:sp>
        <p:sp>
          <p:nvSpPr>
            <p:cNvPr id="18" name="Freeform 19"/>
            <p:cNvSpPr>
              <a:spLocks/>
            </p:cNvSpPr>
            <p:nvPr/>
          </p:nvSpPr>
          <p:spPr bwMode="auto">
            <a:xfrm>
              <a:off x="5712577" y="2932085"/>
              <a:ext cx="650503" cy="918797"/>
            </a:xfrm>
            <a:custGeom>
              <a:avLst/>
              <a:gdLst/>
              <a:ahLst/>
              <a:cxnLst>
                <a:cxn ang="0">
                  <a:pos x="498" y="179"/>
                </a:cxn>
                <a:cxn ang="0">
                  <a:pos x="456" y="124"/>
                </a:cxn>
                <a:cxn ang="0">
                  <a:pos x="381" y="96"/>
                </a:cxn>
                <a:cxn ang="0">
                  <a:pos x="381" y="26"/>
                </a:cxn>
                <a:cxn ang="0">
                  <a:pos x="305" y="0"/>
                </a:cxn>
                <a:cxn ang="0">
                  <a:pos x="247" y="33"/>
                </a:cxn>
                <a:cxn ang="0">
                  <a:pos x="248" y="95"/>
                </a:cxn>
                <a:cxn ang="0">
                  <a:pos x="164" y="93"/>
                </a:cxn>
                <a:cxn ang="0">
                  <a:pos x="104" y="123"/>
                </a:cxn>
                <a:cxn ang="0">
                  <a:pos x="37" y="101"/>
                </a:cxn>
                <a:cxn ang="0">
                  <a:pos x="0" y="174"/>
                </a:cxn>
                <a:cxn ang="0">
                  <a:pos x="15" y="246"/>
                </a:cxn>
                <a:cxn ang="0">
                  <a:pos x="88" y="283"/>
                </a:cxn>
                <a:cxn ang="0">
                  <a:pos x="103" y="336"/>
                </a:cxn>
                <a:cxn ang="0">
                  <a:pos x="15" y="434"/>
                </a:cxn>
                <a:cxn ang="0">
                  <a:pos x="16" y="488"/>
                </a:cxn>
                <a:cxn ang="0">
                  <a:pos x="73" y="519"/>
                </a:cxn>
                <a:cxn ang="0">
                  <a:pos x="73" y="572"/>
                </a:cxn>
                <a:cxn ang="0">
                  <a:pos x="33" y="628"/>
                </a:cxn>
                <a:cxn ang="0">
                  <a:pos x="73" y="677"/>
                </a:cxn>
                <a:cxn ang="0">
                  <a:pos x="164" y="677"/>
                </a:cxn>
                <a:cxn ang="0">
                  <a:pos x="213" y="647"/>
                </a:cxn>
                <a:cxn ang="0">
                  <a:pos x="222" y="585"/>
                </a:cxn>
                <a:cxn ang="0">
                  <a:pos x="254" y="546"/>
                </a:cxn>
                <a:cxn ang="0">
                  <a:pos x="297" y="503"/>
                </a:cxn>
                <a:cxn ang="0">
                  <a:pos x="349" y="503"/>
                </a:cxn>
                <a:cxn ang="0">
                  <a:pos x="426" y="449"/>
                </a:cxn>
                <a:cxn ang="0">
                  <a:pos x="383" y="382"/>
                </a:cxn>
                <a:cxn ang="0">
                  <a:pos x="405" y="325"/>
                </a:cxn>
                <a:cxn ang="0">
                  <a:pos x="460" y="329"/>
                </a:cxn>
                <a:cxn ang="0">
                  <a:pos x="536" y="310"/>
                </a:cxn>
                <a:cxn ang="0">
                  <a:pos x="585" y="201"/>
                </a:cxn>
                <a:cxn ang="0">
                  <a:pos x="498" y="179"/>
                </a:cxn>
              </a:cxnLst>
              <a:rect l="0" t="0" r="r" b="b"/>
              <a:pathLst>
                <a:path w="586" h="678">
                  <a:moveTo>
                    <a:pt x="498" y="179"/>
                  </a:moveTo>
                  <a:lnTo>
                    <a:pt x="456" y="124"/>
                  </a:lnTo>
                  <a:lnTo>
                    <a:pt x="381" y="96"/>
                  </a:lnTo>
                  <a:lnTo>
                    <a:pt x="381" y="26"/>
                  </a:lnTo>
                  <a:lnTo>
                    <a:pt x="305" y="0"/>
                  </a:lnTo>
                  <a:lnTo>
                    <a:pt x="247" y="33"/>
                  </a:lnTo>
                  <a:lnTo>
                    <a:pt x="248" y="95"/>
                  </a:lnTo>
                  <a:lnTo>
                    <a:pt x="164" y="93"/>
                  </a:lnTo>
                  <a:lnTo>
                    <a:pt x="104" y="123"/>
                  </a:lnTo>
                  <a:lnTo>
                    <a:pt x="37" y="101"/>
                  </a:lnTo>
                  <a:lnTo>
                    <a:pt x="0" y="174"/>
                  </a:lnTo>
                  <a:lnTo>
                    <a:pt x="15" y="246"/>
                  </a:lnTo>
                  <a:lnTo>
                    <a:pt x="88" y="283"/>
                  </a:lnTo>
                  <a:lnTo>
                    <a:pt x="103" y="336"/>
                  </a:lnTo>
                  <a:lnTo>
                    <a:pt x="15" y="434"/>
                  </a:lnTo>
                  <a:lnTo>
                    <a:pt x="16" y="488"/>
                  </a:lnTo>
                  <a:lnTo>
                    <a:pt x="73" y="519"/>
                  </a:lnTo>
                  <a:lnTo>
                    <a:pt x="73" y="572"/>
                  </a:lnTo>
                  <a:lnTo>
                    <a:pt x="33" y="628"/>
                  </a:lnTo>
                  <a:lnTo>
                    <a:pt x="73" y="677"/>
                  </a:lnTo>
                  <a:lnTo>
                    <a:pt x="164" y="677"/>
                  </a:lnTo>
                  <a:lnTo>
                    <a:pt x="213" y="647"/>
                  </a:lnTo>
                  <a:lnTo>
                    <a:pt x="222" y="585"/>
                  </a:lnTo>
                  <a:lnTo>
                    <a:pt x="254" y="546"/>
                  </a:lnTo>
                  <a:lnTo>
                    <a:pt x="297" y="503"/>
                  </a:lnTo>
                  <a:lnTo>
                    <a:pt x="349" y="503"/>
                  </a:lnTo>
                  <a:lnTo>
                    <a:pt x="426" y="449"/>
                  </a:lnTo>
                  <a:lnTo>
                    <a:pt x="383" y="382"/>
                  </a:lnTo>
                  <a:lnTo>
                    <a:pt x="405" y="325"/>
                  </a:lnTo>
                  <a:lnTo>
                    <a:pt x="460" y="329"/>
                  </a:lnTo>
                  <a:lnTo>
                    <a:pt x="536" y="310"/>
                  </a:lnTo>
                  <a:lnTo>
                    <a:pt x="585" y="201"/>
                  </a:lnTo>
                  <a:lnTo>
                    <a:pt x="498" y="179"/>
                  </a:lnTo>
                </a:path>
              </a:pathLst>
            </a:custGeom>
            <a:solidFill>
              <a:srgbClr val="FFC000"/>
            </a:solidFill>
            <a:ln w="9525" cap="rnd" cmpd="sng">
              <a:solidFill>
                <a:sysClr val="window" lastClr="FFFFFF"/>
              </a:solidFill>
              <a:prstDash val="solid"/>
              <a:round/>
              <a:headEnd type="none" w="med" len="med"/>
              <a:tailEnd type="none" w="med" len="med"/>
            </a:ln>
            <a:effectLst/>
          </p:spPr>
          <p:txBody>
            <a:bodyPr/>
            <a:lstStyle/>
            <a:p>
              <a:pPr marL="0" marR="0" lvl="0" indent="0" algn="ctr" defTabSz="457200" eaLnBrk="0" fontAlgn="auto" latinLnBrk="0" hangingPunct="0">
                <a:lnSpc>
                  <a:spcPct val="100000"/>
                </a:lnSpc>
                <a:spcBef>
                  <a:spcPct val="50000"/>
                </a:spcBef>
                <a:spcAft>
                  <a:spcPts val="0"/>
                </a:spcAft>
                <a:buClrTx/>
                <a:buSzTx/>
                <a:buFontTx/>
                <a:buNone/>
                <a:tabLst/>
                <a:defRPr/>
              </a:pPr>
              <a:endParaRPr kumimoji="0" lang="nl-NL" sz="1200" b="0" i="0" u="none" strike="noStrike" kern="0" cap="none" spc="0" normalizeH="0" baseline="0" noProof="0">
                <a:ln>
                  <a:noFill/>
                </a:ln>
                <a:effectLst/>
                <a:uLnTx/>
                <a:uFillTx/>
              </a:endParaRPr>
            </a:p>
          </p:txBody>
        </p:sp>
        <p:sp>
          <p:nvSpPr>
            <p:cNvPr id="19" name="Freeform 20"/>
            <p:cNvSpPr>
              <a:spLocks/>
            </p:cNvSpPr>
            <p:nvPr/>
          </p:nvSpPr>
          <p:spPr bwMode="auto">
            <a:xfrm>
              <a:off x="6369814" y="2363401"/>
              <a:ext cx="977253" cy="602539"/>
            </a:xfrm>
            <a:custGeom>
              <a:avLst/>
              <a:gdLst/>
              <a:ahLst/>
              <a:cxnLst>
                <a:cxn ang="0">
                  <a:pos x="878" y="119"/>
                </a:cxn>
                <a:cxn ang="0">
                  <a:pos x="748" y="73"/>
                </a:cxn>
                <a:cxn ang="0">
                  <a:pos x="691" y="112"/>
                </a:cxn>
                <a:cxn ang="0">
                  <a:pos x="607" y="60"/>
                </a:cxn>
                <a:cxn ang="0">
                  <a:pos x="544" y="52"/>
                </a:cxn>
                <a:cxn ang="0">
                  <a:pos x="544" y="96"/>
                </a:cxn>
                <a:cxn ang="0">
                  <a:pos x="449" y="23"/>
                </a:cxn>
                <a:cxn ang="0">
                  <a:pos x="393" y="30"/>
                </a:cxn>
                <a:cxn ang="0">
                  <a:pos x="324" y="20"/>
                </a:cxn>
                <a:cxn ang="0">
                  <a:pos x="265" y="39"/>
                </a:cxn>
                <a:cxn ang="0">
                  <a:pos x="94" y="0"/>
                </a:cxn>
                <a:cxn ang="0">
                  <a:pos x="78" y="46"/>
                </a:cxn>
                <a:cxn ang="0">
                  <a:pos x="27" y="37"/>
                </a:cxn>
                <a:cxn ang="0">
                  <a:pos x="0" y="50"/>
                </a:cxn>
                <a:cxn ang="0">
                  <a:pos x="102" y="200"/>
                </a:cxn>
                <a:cxn ang="0">
                  <a:pos x="130" y="163"/>
                </a:cxn>
                <a:cxn ang="0">
                  <a:pos x="218" y="209"/>
                </a:cxn>
                <a:cxn ang="0">
                  <a:pos x="230" y="280"/>
                </a:cxn>
                <a:cxn ang="0">
                  <a:pos x="355" y="273"/>
                </a:cxn>
                <a:cxn ang="0">
                  <a:pos x="399" y="342"/>
                </a:cxn>
                <a:cxn ang="0">
                  <a:pos x="404" y="407"/>
                </a:cxn>
                <a:cxn ang="0">
                  <a:pos x="455" y="410"/>
                </a:cxn>
                <a:cxn ang="0">
                  <a:pos x="505" y="443"/>
                </a:cxn>
                <a:cxn ang="0">
                  <a:pos x="530" y="352"/>
                </a:cxn>
                <a:cxn ang="0">
                  <a:pos x="622" y="377"/>
                </a:cxn>
                <a:cxn ang="0">
                  <a:pos x="699" y="358"/>
                </a:cxn>
                <a:cxn ang="0">
                  <a:pos x="657" y="292"/>
                </a:cxn>
                <a:cxn ang="0">
                  <a:pos x="717" y="289"/>
                </a:cxn>
                <a:cxn ang="0">
                  <a:pos x="773" y="244"/>
                </a:cxn>
                <a:cxn ang="0">
                  <a:pos x="771" y="181"/>
                </a:cxn>
                <a:cxn ang="0">
                  <a:pos x="838" y="179"/>
                </a:cxn>
                <a:cxn ang="0">
                  <a:pos x="878" y="119"/>
                </a:cxn>
              </a:cxnLst>
              <a:rect l="0" t="0" r="r" b="b"/>
              <a:pathLst>
                <a:path w="879" h="444">
                  <a:moveTo>
                    <a:pt x="878" y="119"/>
                  </a:moveTo>
                  <a:lnTo>
                    <a:pt x="748" y="73"/>
                  </a:lnTo>
                  <a:lnTo>
                    <a:pt x="691" y="112"/>
                  </a:lnTo>
                  <a:lnTo>
                    <a:pt x="607" y="60"/>
                  </a:lnTo>
                  <a:lnTo>
                    <a:pt x="544" y="52"/>
                  </a:lnTo>
                  <a:lnTo>
                    <a:pt x="544" y="96"/>
                  </a:lnTo>
                  <a:lnTo>
                    <a:pt x="449" y="23"/>
                  </a:lnTo>
                  <a:lnTo>
                    <a:pt x="393" y="30"/>
                  </a:lnTo>
                  <a:lnTo>
                    <a:pt x="324" y="20"/>
                  </a:lnTo>
                  <a:lnTo>
                    <a:pt x="265" y="39"/>
                  </a:lnTo>
                  <a:lnTo>
                    <a:pt x="94" y="0"/>
                  </a:lnTo>
                  <a:lnTo>
                    <a:pt x="78" y="46"/>
                  </a:lnTo>
                  <a:lnTo>
                    <a:pt x="27" y="37"/>
                  </a:lnTo>
                  <a:lnTo>
                    <a:pt x="0" y="50"/>
                  </a:lnTo>
                  <a:lnTo>
                    <a:pt x="102" y="200"/>
                  </a:lnTo>
                  <a:lnTo>
                    <a:pt x="130" y="163"/>
                  </a:lnTo>
                  <a:lnTo>
                    <a:pt x="218" y="209"/>
                  </a:lnTo>
                  <a:lnTo>
                    <a:pt x="230" y="280"/>
                  </a:lnTo>
                  <a:lnTo>
                    <a:pt x="355" y="273"/>
                  </a:lnTo>
                  <a:lnTo>
                    <a:pt x="399" y="342"/>
                  </a:lnTo>
                  <a:lnTo>
                    <a:pt x="404" y="407"/>
                  </a:lnTo>
                  <a:lnTo>
                    <a:pt x="455" y="410"/>
                  </a:lnTo>
                  <a:lnTo>
                    <a:pt x="505" y="443"/>
                  </a:lnTo>
                  <a:lnTo>
                    <a:pt x="530" y="352"/>
                  </a:lnTo>
                  <a:lnTo>
                    <a:pt x="622" y="377"/>
                  </a:lnTo>
                  <a:lnTo>
                    <a:pt x="699" y="358"/>
                  </a:lnTo>
                  <a:lnTo>
                    <a:pt x="657" y="292"/>
                  </a:lnTo>
                  <a:lnTo>
                    <a:pt x="717" y="289"/>
                  </a:lnTo>
                  <a:lnTo>
                    <a:pt x="773" y="244"/>
                  </a:lnTo>
                  <a:lnTo>
                    <a:pt x="771" y="181"/>
                  </a:lnTo>
                  <a:lnTo>
                    <a:pt x="838" y="179"/>
                  </a:lnTo>
                  <a:lnTo>
                    <a:pt x="878" y="119"/>
                  </a:lnTo>
                </a:path>
              </a:pathLst>
            </a:custGeom>
            <a:solidFill>
              <a:srgbClr val="FFC000"/>
            </a:solidFill>
            <a:ln w="9525" cap="rnd" cmpd="sng">
              <a:solidFill>
                <a:sysClr val="window" lastClr="FFFFFF"/>
              </a:solidFill>
              <a:prstDash val="solid"/>
              <a:round/>
              <a:headEnd type="none" w="med" len="med"/>
              <a:tailEnd type="none" w="med" len="med"/>
            </a:ln>
            <a:effectLst/>
          </p:spPr>
          <p:txBody>
            <a:bodyPr/>
            <a:lstStyle/>
            <a:p>
              <a:pPr marL="0" marR="0" lvl="0" indent="0" algn="ctr" defTabSz="457200" eaLnBrk="0" fontAlgn="auto" latinLnBrk="0" hangingPunct="0">
                <a:lnSpc>
                  <a:spcPct val="100000"/>
                </a:lnSpc>
                <a:spcBef>
                  <a:spcPct val="50000"/>
                </a:spcBef>
                <a:spcAft>
                  <a:spcPts val="0"/>
                </a:spcAft>
                <a:buClrTx/>
                <a:buSzTx/>
                <a:buFontTx/>
                <a:buNone/>
                <a:tabLst/>
                <a:defRPr/>
              </a:pPr>
              <a:endParaRPr kumimoji="0" lang="nl-NL" sz="1200" b="0" i="0" u="none" strike="noStrike" kern="0" cap="none" spc="0" normalizeH="0" baseline="0" noProof="0">
                <a:ln>
                  <a:noFill/>
                </a:ln>
                <a:effectLst/>
                <a:uLnTx/>
                <a:uFillTx/>
              </a:endParaRPr>
            </a:p>
          </p:txBody>
        </p:sp>
        <p:sp>
          <p:nvSpPr>
            <p:cNvPr id="20" name="Freeform 21"/>
            <p:cNvSpPr>
              <a:spLocks/>
            </p:cNvSpPr>
            <p:nvPr/>
          </p:nvSpPr>
          <p:spPr bwMode="auto">
            <a:xfrm>
              <a:off x="4948147" y="3434465"/>
              <a:ext cx="648000" cy="1008729"/>
            </a:xfrm>
            <a:custGeom>
              <a:avLst/>
              <a:gdLst/>
              <a:ahLst/>
              <a:cxnLst>
                <a:cxn ang="0">
                  <a:pos x="24" y="669"/>
                </a:cxn>
                <a:cxn ang="0">
                  <a:pos x="144" y="688"/>
                </a:cxn>
                <a:cxn ang="0">
                  <a:pos x="209" y="712"/>
                </a:cxn>
                <a:cxn ang="0">
                  <a:pos x="284" y="705"/>
                </a:cxn>
                <a:cxn ang="0">
                  <a:pos x="337" y="736"/>
                </a:cxn>
                <a:cxn ang="0">
                  <a:pos x="404" y="742"/>
                </a:cxn>
                <a:cxn ang="0">
                  <a:pos x="422" y="639"/>
                </a:cxn>
                <a:cxn ang="0">
                  <a:pos x="371" y="582"/>
                </a:cxn>
                <a:cxn ang="0">
                  <a:pos x="526" y="600"/>
                </a:cxn>
                <a:cxn ang="0">
                  <a:pos x="520" y="551"/>
                </a:cxn>
                <a:cxn ang="0">
                  <a:pos x="461" y="455"/>
                </a:cxn>
                <a:cxn ang="0">
                  <a:pos x="464" y="370"/>
                </a:cxn>
                <a:cxn ang="0">
                  <a:pos x="411" y="313"/>
                </a:cxn>
                <a:cxn ang="0">
                  <a:pos x="410" y="215"/>
                </a:cxn>
                <a:cxn ang="0">
                  <a:pos x="454" y="190"/>
                </a:cxn>
                <a:cxn ang="0">
                  <a:pos x="415" y="103"/>
                </a:cxn>
                <a:cxn ang="0">
                  <a:pos x="449" y="11"/>
                </a:cxn>
                <a:cxn ang="0">
                  <a:pos x="366" y="0"/>
                </a:cxn>
                <a:cxn ang="0">
                  <a:pos x="321" y="67"/>
                </a:cxn>
                <a:cxn ang="0">
                  <a:pos x="283" y="72"/>
                </a:cxn>
                <a:cxn ang="0">
                  <a:pos x="194" y="186"/>
                </a:cxn>
                <a:cxn ang="0">
                  <a:pos x="157" y="262"/>
                </a:cxn>
                <a:cxn ang="0">
                  <a:pos x="253" y="288"/>
                </a:cxn>
                <a:cxn ang="0">
                  <a:pos x="275" y="342"/>
                </a:cxn>
                <a:cxn ang="0">
                  <a:pos x="251" y="380"/>
                </a:cxn>
                <a:cxn ang="0">
                  <a:pos x="264" y="411"/>
                </a:cxn>
                <a:cxn ang="0">
                  <a:pos x="237" y="423"/>
                </a:cxn>
                <a:cxn ang="0">
                  <a:pos x="201" y="423"/>
                </a:cxn>
                <a:cxn ang="0">
                  <a:pos x="166" y="455"/>
                </a:cxn>
                <a:cxn ang="0">
                  <a:pos x="101" y="441"/>
                </a:cxn>
                <a:cxn ang="0">
                  <a:pos x="54" y="507"/>
                </a:cxn>
                <a:cxn ang="0">
                  <a:pos x="76" y="520"/>
                </a:cxn>
                <a:cxn ang="0">
                  <a:pos x="63" y="591"/>
                </a:cxn>
                <a:cxn ang="0">
                  <a:pos x="0" y="606"/>
                </a:cxn>
                <a:cxn ang="0">
                  <a:pos x="24" y="669"/>
                </a:cxn>
              </a:cxnLst>
              <a:rect l="0" t="0" r="r" b="b"/>
              <a:pathLst>
                <a:path w="527" h="743">
                  <a:moveTo>
                    <a:pt x="24" y="669"/>
                  </a:moveTo>
                  <a:lnTo>
                    <a:pt x="144" y="688"/>
                  </a:lnTo>
                  <a:lnTo>
                    <a:pt x="209" y="712"/>
                  </a:lnTo>
                  <a:lnTo>
                    <a:pt x="284" y="705"/>
                  </a:lnTo>
                  <a:lnTo>
                    <a:pt x="337" y="736"/>
                  </a:lnTo>
                  <a:lnTo>
                    <a:pt x="404" y="742"/>
                  </a:lnTo>
                  <a:lnTo>
                    <a:pt x="422" y="639"/>
                  </a:lnTo>
                  <a:lnTo>
                    <a:pt x="371" y="582"/>
                  </a:lnTo>
                  <a:lnTo>
                    <a:pt x="526" y="600"/>
                  </a:lnTo>
                  <a:lnTo>
                    <a:pt x="520" y="551"/>
                  </a:lnTo>
                  <a:lnTo>
                    <a:pt x="461" y="455"/>
                  </a:lnTo>
                  <a:lnTo>
                    <a:pt x="464" y="370"/>
                  </a:lnTo>
                  <a:lnTo>
                    <a:pt x="411" y="313"/>
                  </a:lnTo>
                  <a:lnTo>
                    <a:pt x="410" y="215"/>
                  </a:lnTo>
                  <a:lnTo>
                    <a:pt x="454" y="190"/>
                  </a:lnTo>
                  <a:lnTo>
                    <a:pt x="415" y="103"/>
                  </a:lnTo>
                  <a:lnTo>
                    <a:pt x="449" y="11"/>
                  </a:lnTo>
                  <a:lnTo>
                    <a:pt x="366" y="0"/>
                  </a:lnTo>
                  <a:lnTo>
                    <a:pt x="321" y="67"/>
                  </a:lnTo>
                  <a:lnTo>
                    <a:pt x="283" y="72"/>
                  </a:lnTo>
                  <a:lnTo>
                    <a:pt x="194" y="186"/>
                  </a:lnTo>
                  <a:lnTo>
                    <a:pt x="157" y="262"/>
                  </a:lnTo>
                  <a:lnTo>
                    <a:pt x="253" y="288"/>
                  </a:lnTo>
                  <a:lnTo>
                    <a:pt x="275" y="342"/>
                  </a:lnTo>
                  <a:lnTo>
                    <a:pt x="251" y="380"/>
                  </a:lnTo>
                  <a:lnTo>
                    <a:pt x="264" y="411"/>
                  </a:lnTo>
                  <a:lnTo>
                    <a:pt x="237" y="423"/>
                  </a:lnTo>
                  <a:lnTo>
                    <a:pt x="201" y="423"/>
                  </a:lnTo>
                  <a:lnTo>
                    <a:pt x="166" y="455"/>
                  </a:lnTo>
                  <a:lnTo>
                    <a:pt x="101" y="441"/>
                  </a:lnTo>
                  <a:lnTo>
                    <a:pt x="54" y="507"/>
                  </a:lnTo>
                  <a:lnTo>
                    <a:pt x="76" y="520"/>
                  </a:lnTo>
                  <a:lnTo>
                    <a:pt x="63" y="591"/>
                  </a:lnTo>
                  <a:lnTo>
                    <a:pt x="0" y="606"/>
                  </a:lnTo>
                  <a:lnTo>
                    <a:pt x="24" y="669"/>
                  </a:lnTo>
                </a:path>
              </a:pathLst>
            </a:custGeom>
            <a:grpFill/>
            <a:ln w="9525" cap="rnd" cmpd="sng">
              <a:solidFill>
                <a:sysClr val="window" lastClr="FFFFFF"/>
              </a:solidFill>
              <a:prstDash val="solid"/>
              <a:round/>
              <a:headEnd type="none" w="med" len="med"/>
              <a:tailEnd type="none" w="med" len="med"/>
            </a:ln>
            <a:effectLst/>
          </p:spPr>
          <p:txBody>
            <a:bodyPr/>
            <a:lstStyle/>
            <a:p>
              <a:pPr marL="0" marR="0" lvl="0" indent="0" algn="ctr" defTabSz="457200" eaLnBrk="0" fontAlgn="auto" latinLnBrk="0" hangingPunct="0">
                <a:lnSpc>
                  <a:spcPct val="100000"/>
                </a:lnSpc>
                <a:spcBef>
                  <a:spcPct val="50000"/>
                </a:spcBef>
                <a:spcAft>
                  <a:spcPts val="0"/>
                </a:spcAft>
                <a:buClrTx/>
                <a:buSzTx/>
                <a:buFontTx/>
                <a:buNone/>
                <a:tabLst/>
                <a:defRPr/>
              </a:pPr>
              <a:endParaRPr kumimoji="0" lang="nl-NL" sz="1200" b="0" i="0" u="none" strike="noStrike" kern="0" cap="none" spc="0" normalizeH="0" baseline="0" noProof="0">
                <a:ln>
                  <a:noFill/>
                </a:ln>
                <a:effectLst/>
                <a:uLnTx/>
                <a:uFillTx/>
              </a:endParaRPr>
            </a:p>
          </p:txBody>
        </p:sp>
        <p:sp>
          <p:nvSpPr>
            <p:cNvPr id="21" name="Freeform 24"/>
            <p:cNvSpPr>
              <a:spLocks/>
            </p:cNvSpPr>
            <p:nvPr/>
          </p:nvSpPr>
          <p:spPr bwMode="auto">
            <a:xfrm>
              <a:off x="5968881" y="3500150"/>
              <a:ext cx="756922" cy="485629"/>
            </a:xfrm>
            <a:custGeom>
              <a:avLst/>
              <a:gdLst/>
              <a:ahLst/>
              <a:cxnLst>
                <a:cxn ang="0">
                  <a:pos x="215" y="20"/>
                </a:cxn>
                <a:cxn ang="0">
                  <a:pos x="291" y="14"/>
                </a:cxn>
                <a:cxn ang="0">
                  <a:pos x="316" y="69"/>
                </a:cxn>
                <a:cxn ang="0">
                  <a:pos x="400" y="93"/>
                </a:cxn>
                <a:cxn ang="0">
                  <a:pos x="471" y="0"/>
                </a:cxn>
                <a:cxn ang="0">
                  <a:pos x="552" y="20"/>
                </a:cxn>
                <a:cxn ang="0">
                  <a:pos x="665" y="11"/>
                </a:cxn>
                <a:cxn ang="0">
                  <a:pos x="680" y="63"/>
                </a:cxn>
                <a:cxn ang="0">
                  <a:pos x="558" y="154"/>
                </a:cxn>
                <a:cxn ang="0">
                  <a:pos x="501" y="154"/>
                </a:cxn>
                <a:cxn ang="0">
                  <a:pos x="486" y="224"/>
                </a:cxn>
                <a:cxn ang="0">
                  <a:pos x="424" y="287"/>
                </a:cxn>
                <a:cxn ang="0">
                  <a:pos x="375" y="330"/>
                </a:cxn>
                <a:cxn ang="0">
                  <a:pos x="289" y="329"/>
                </a:cxn>
                <a:cxn ang="0">
                  <a:pos x="243" y="352"/>
                </a:cxn>
                <a:cxn ang="0">
                  <a:pos x="203" y="334"/>
                </a:cxn>
                <a:cxn ang="0">
                  <a:pos x="130" y="344"/>
                </a:cxn>
                <a:cxn ang="0">
                  <a:pos x="66" y="359"/>
                </a:cxn>
                <a:cxn ang="0">
                  <a:pos x="11" y="322"/>
                </a:cxn>
                <a:cxn ang="0">
                  <a:pos x="60" y="257"/>
                </a:cxn>
                <a:cxn ang="0">
                  <a:pos x="0" y="217"/>
                </a:cxn>
                <a:cxn ang="0">
                  <a:pos x="10" y="152"/>
                </a:cxn>
                <a:cxn ang="0">
                  <a:pos x="42" y="119"/>
                </a:cxn>
                <a:cxn ang="0">
                  <a:pos x="88" y="73"/>
                </a:cxn>
                <a:cxn ang="0">
                  <a:pos x="141" y="67"/>
                </a:cxn>
                <a:cxn ang="0">
                  <a:pos x="215" y="20"/>
                </a:cxn>
              </a:cxnLst>
              <a:rect l="0" t="0" r="r" b="b"/>
              <a:pathLst>
                <a:path w="681" h="360">
                  <a:moveTo>
                    <a:pt x="215" y="20"/>
                  </a:moveTo>
                  <a:lnTo>
                    <a:pt x="291" y="14"/>
                  </a:lnTo>
                  <a:lnTo>
                    <a:pt x="316" y="69"/>
                  </a:lnTo>
                  <a:lnTo>
                    <a:pt x="400" y="93"/>
                  </a:lnTo>
                  <a:lnTo>
                    <a:pt x="471" y="0"/>
                  </a:lnTo>
                  <a:lnTo>
                    <a:pt x="552" y="20"/>
                  </a:lnTo>
                  <a:lnTo>
                    <a:pt x="665" y="11"/>
                  </a:lnTo>
                  <a:lnTo>
                    <a:pt x="680" y="63"/>
                  </a:lnTo>
                  <a:lnTo>
                    <a:pt x="558" y="154"/>
                  </a:lnTo>
                  <a:lnTo>
                    <a:pt x="501" y="154"/>
                  </a:lnTo>
                  <a:lnTo>
                    <a:pt x="486" y="224"/>
                  </a:lnTo>
                  <a:lnTo>
                    <a:pt x="424" y="287"/>
                  </a:lnTo>
                  <a:lnTo>
                    <a:pt x="375" y="330"/>
                  </a:lnTo>
                  <a:lnTo>
                    <a:pt x="289" y="329"/>
                  </a:lnTo>
                  <a:lnTo>
                    <a:pt x="243" y="352"/>
                  </a:lnTo>
                  <a:lnTo>
                    <a:pt x="203" y="334"/>
                  </a:lnTo>
                  <a:lnTo>
                    <a:pt x="130" y="344"/>
                  </a:lnTo>
                  <a:lnTo>
                    <a:pt x="66" y="359"/>
                  </a:lnTo>
                  <a:lnTo>
                    <a:pt x="11" y="322"/>
                  </a:lnTo>
                  <a:lnTo>
                    <a:pt x="60" y="257"/>
                  </a:lnTo>
                  <a:lnTo>
                    <a:pt x="0" y="217"/>
                  </a:lnTo>
                  <a:lnTo>
                    <a:pt x="10" y="152"/>
                  </a:lnTo>
                  <a:lnTo>
                    <a:pt x="42" y="119"/>
                  </a:lnTo>
                  <a:lnTo>
                    <a:pt x="88" y="73"/>
                  </a:lnTo>
                  <a:lnTo>
                    <a:pt x="141" y="67"/>
                  </a:lnTo>
                  <a:lnTo>
                    <a:pt x="215" y="20"/>
                  </a:lnTo>
                </a:path>
              </a:pathLst>
            </a:custGeom>
            <a:grpFill/>
            <a:ln w="9525" cap="rnd" cmpd="sng">
              <a:solidFill>
                <a:sysClr val="window" lastClr="FFFFFF"/>
              </a:solidFill>
              <a:prstDash val="solid"/>
              <a:round/>
              <a:headEnd type="none" w="med" len="med"/>
              <a:tailEnd type="none" w="med" len="med"/>
            </a:ln>
            <a:effectLst/>
          </p:spPr>
          <p:txBody>
            <a:bodyPr/>
            <a:lstStyle/>
            <a:p>
              <a:pPr marL="0" marR="0" lvl="0" indent="0" algn="ctr" defTabSz="457200" eaLnBrk="0" fontAlgn="auto" latinLnBrk="0" hangingPunct="0">
                <a:lnSpc>
                  <a:spcPct val="100000"/>
                </a:lnSpc>
                <a:spcBef>
                  <a:spcPct val="50000"/>
                </a:spcBef>
                <a:spcAft>
                  <a:spcPts val="0"/>
                </a:spcAft>
                <a:buClrTx/>
                <a:buSzTx/>
                <a:buFontTx/>
                <a:buNone/>
                <a:tabLst/>
                <a:defRPr/>
              </a:pPr>
              <a:endParaRPr kumimoji="0" lang="nl-NL" sz="1200" b="0" i="0" u="none" strike="noStrike" kern="0" cap="none" spc="0" normalizeH="0" baseline="0" noProof="0">
                <a:ln>
                  <a:noFill/>
                </a:ln>
                <a:effectLst/>
                <a:uLnTx/>
                <a:uFillTx/>
              </a:endParaRPr>
            </a:p>
          </p:txBody>
        </p:sp>
        <p:sp>
          <p:nvSpPr>
            <p:cNvPr id="22" name="Freeform 25"/>
            <p:cNvSpPr>
              <a:spLocks/>
            </p:cNvSpPr>
            <p:nvPr/>
          </p:nvSpPr>
          <p:spPr bwMode="auto">
            <a:xfrm>
              <a:off x="5481830" y="3786432"/>
              <a:ext cx="683478" cy="623523"/>
            </a:xfrm>
            <a:custGeom>
              <a:avLst/>
              <a:gdLst/>
              <a:ahLst/>
              <a:cxnLst>
                <a:cxn ang="0">
                  <a:pos x="287" y="29"/>
                </a:cxn>
                <a:cxn ang="0">
                  <a:pos x="379" y="27"/>
                </a:cxn>
                <a:cxn ang="0">
                  <a:pos x="430" y="0"/>
                </a:cxn>
                <a:cxn ang="0">
                  <a:pos x="489" y="33"/>
                </a:cxn>
                <a:cxn ang="0">
                  <a:pos x="441" y="101"/>
                </a:cxn>
                <a:cxn ang="0">
                  <a:pos x="486" y="134"/>
                </a:cxn>
                <a:cxn ang="0">
                  <a:pos x="562" y="122"/>
                </a:cxn>
                <a:cxn ang="0">
                  <a:pos x="616" y="185"/>
                </a:cxn>
                <a:cxn ang="0">
                  <a:pos x="585" y="239"/>
                </a:cxn>
                <a:cxn ang="0">
                  <a:pos x="511" y="218"/>
                </a:cxn>
                <a:cxn ang="0">
                  <a:pos x="510" y="272"/>
                </a:cxn>
                <a:cxn ang="0">
                  <a:pos x="491" y="303"/>
                </a:cxn>
                <a:cxn ang="0">
                  <a:pos x="527" y="363"/>
                </a:cxn>
                <a:cxn ang="0">
                  <a:pos x="574" y="341"/>
                </a:cxn>
                <a:cxn ang="0">
                  <a:pos x="612" y="409"/>
                </a:cxn>
                <a:cxn ang="0">
                  <a:pos x="544" y="458"/>
                </a:cxn>
                <a:cxn ang="0">
                  <a:pos x="394" y="442"/>
                </a:cxn>
                <a:cxn ang="0">
                  <a:pos x="341" y="400"/>
                </a:cxn>
                <a:cxn ang="0">
                  <a:pos x="185" y="396"/>
                </a:cxn>
                <a:cxn ang="0">
                  <a:pos x="68" y="336"/>
                </a:cxn>
                <a:cxn ang="0">
                  <a:pos x="60" y="291"/>
                </a:cxn>
                <a:cxn ang="0">
                  <a:pos x="0" y="195"/>
                </a:cxn>
                <a:cxn ang="0">
                  <a:pos x="89" y="185"/>
                </a:cxn>
                <a:cxn ang="0">
                  <a:pos x="133" y="122"/>
                </a:cxn>
                <a:cxn ang="0">
                  <a:pos x="270" y="96"/>
                </a:cxn>
                <a:cxn ang="0">
                  <a:pos x="287" y="29"/>
                </a:cxn>
              </a:cxnLst>
              <a:rect l="0" t="0" r="r" b="b"/>
              <a:pathLst>
                <a:path w="617" h="459">
                  <a:moveTo>
                    <a:pt x="287" y="29"/>
                  </a:moveTo>
                  <a:lnTo>
                    <a:pt x="379" y="27"/>
                  </a:lnTo>
                  <a:lnTo>
                    <a:pt x="430" y="0"/>
                  </a:lnTo>
                  <a:lnTo>
                    <a:pt x="489" y="33"/>
                  </a:lnTo>
                  <a:lnTo>
                    <a:pt x="441" y="101"/>
                  </a:lnTo>
                  <a:lnTo>
                    <a:pt x="486" y="134"/>
                  </a:lnTo>
                  <a:lnTo>
                    <a:pt x="562" y="122"/>
                  </a:lnTo>
                  <a:lnTo>
                    <a:pt x="616" y="185"/>
                  </a:lnTo>
                  <a:lnTo>
                    <a:pt x="585" y="239"/>
                  </a:lnTo>
                  <a:lnTo>
                    <a:pt x="511" y="218"/>
                  </a:lnTo>
                  <a:lnTo>
                    <a:pt x="510" y="272"/>
                  </a:lnTo>
                  <a:lnTo>
                    <a:pt x="491" y="303"/>
                  </a:lnTo>
                  <a:lnTo>
                    <a:pt x="527" y="363"/>
                  </a:lnTo>
                  <a:lnTo>
                    <a:pt x="574" y="341"/>
                  </a:lnTo>
                  <a:lnTo>
                    <a:pt x="612" y="409"/>
                  </a:lnTo>
                  <a:lnTo>
                    <a:pt x="544" y="458"/>
                  </a:lnTo>
                  <a:lnTo>
                    <a:pt x="394" y="442"/>
                  </a:lnTo>
                  <a:lnTo>
                    <a:pt x="341" y="400"/>
                  </a:lnTo>
                  <a:lnTo>
                    <a:pt x="185" y="396"/>
                  </a:lnTo>
                  <a:lnTo>
                    <a:pt x="68" y="336"/>
                  </a:lnTo>
                  <a:lnTo>
                    <a:pt x="60" y="291"/>
                  </a:lnTo>
                  <a:lnTo>
                    <a:pt x="0" y="195"/>
                  </a:lnTo>
                  <a:lnTo>
                    <a:pt x="89" y="185"/>
                  </a:lnTo>
                  <a:lnTo>
                    <a:pt x="133" y="122"/>
                  </a:lnTo>
                  <a:lnTo>
                    <a:pt x="270" y="96"/>
                  </a:lnTo>
                  <a:lnTo>
                    <a:pt x="287" y="29"/>
                  </a:lnTo>
                </a:path>
              </a:pathLst>
            </a:custGeom>
            <a:grpFill/>
            <a:ln w="9525" cap="rnd" cmpd="sng">
              <a:solidFill>
                <a:sysClr val="window" lastClr="FFFFFF"/>
              </a:solidFill>
              <a:prstDash val="solid"/>
              <a:round/>
              <a:headEnd type="none" w="med" len="med"/>
              <a:tailEnd type="none" w="med" len="med"/>
            </a:ln>
            <a:effectLst/>
          </p:spPr>
          <p:txBody>
            <a:bodyPr/>
            <a:lstStyle/>
            <a:p>
              <a:pPr marL="0" marR="0" lvl="0" indent="0" algn="ctr" defTabSz="457200" eaLnBrk="0" fontAlgn="auto" latinLnBrk="0" hangingPunct="0">
                <a:lnSpc>
                  <a:spcPct val="100000"/>
                </a:lnSpc>
                <a:spcBef>
                  <a:spcPct val="50000"/>
                </a:spcBef>
                <a:spcAft>
                  <a:spcPts val="0"/>
                </a:spcAft>
                <a:buClrTx/>
                <a:buSzTx/>
                <a:buFontTx/>
                <a:buNone/>
                <a:tabLst/>
                <a:defRPr/>
              </a:pPr>
              <a:endParaRPr kumimoji="0" lang="nl-NL" sz="1200" b="0" i="0" u="none" strike="noStrike" kern="0" cap="none" spc="0" normalizeH="0" baseline="0" noProof="0">
                <a:ln>
                  <a:noFill/>
                </a:ln>
                <a:effectLst/>
                <a:uLnTx/>
                <a:uFillTx/>
              </a:endParaRPr>
            </a:p>
          </p:txBody>
        </p:sp>
        <p:sp>
          <p:nvSpPr>
            <p:cNvPr id="23" name="Freeform 26"/>
            <p:cNvSpPr>
              <a:spLocks/>
            </p:cNvSpPr>
            <p:nvPr/>
          </p:nvSpPr>
          <p:spPr bwMode="auto">
            <a:xfrm>
              <a:off x="6108655" y="3872533"/>
              <a:ext cx="705960" cy="512607"/>
            </a:xfrm>
            <a:custGeom>
              <a:avLst/>
              <a:gdLst/>
              <a:ahLst/>
              <a:cxnLst>
                <a:cxn ang="0">
                  <a:pos x="0" y="57"/>
                </a:cxn>
                <a:cxn ang="0">
                  <a:pos x="71" y="49"/>
                </a:cxn>
                <a:cxn ang="0">
                  <a:pos x="115" y="68"/>
                </a:cxn>
                <a:cxn ang="0">
                  <a:pos x="153" y="43"/>
                </a:cxn>
                <a:cxn ang="0">
                  <a:pos x="243" y="44"/>
                </a:cxn>
                <a:cxn ang="0">
                  <a:pos x="293" y="0"/>
                </a:cxn>
                <a:cxn ang="0">
                  <a:pos x="396" y="44"/>
                </a:cxn>
                <a:cxn ang="0">
                  <a:pos x="446" y="80"/>
                </a:cxn>
                <a:cxn ang="0">
                  <a:pos x="529" y="215"/>
                </a:cxn>
                <a:cxn ang="0">
                  <a:pos x="624" y="247"/>
                </a:cxn>
                <a:cxn ang="0">
                  <a:pos x="568" y="277"/>
                </a:cxn>
                <a:cxn ang="0">
                  <a:pos x="634" y="298"/>
                </a:cxn>
                <a:cxn ang="0">
                  <a:pos x="567" y="331"/>
                </a:cxn>
                <a:cxn ang="0">
                  <a:pos x="508" y="379"/>
                </a:cxn>
                <a:cxn ang="0">
                  <a:pos x="429" y="365"/>
                </a:cxn>
                <a:cxn ang="0">
                  <a:pos x="337" y="376"/>
                </a:cxn>
                <a:cxn ang="0">
                  <a:pos x="327" y="322"/>
                </a:cxn>
                <a:cxn ang="0">
                  <a:pos x="293" y="269"/>
                </a:cxn>
                <a:cxn ang="0">
                  <a:pos x="286" y="231"/>
                </a:cxn>
                <a:cxn ang="0">
                  <a:pos x="220" y="203"/>
                </a:cxn>
                <a:cxn ang="0">
                  <a:pos x="236" y="165"/>
                </a:cxn>
                <a:cxn ang="0">
                  <a:pos x="210" y="131"/>
                </a:cxn>
                <a:cxn ang="0">
                  <a:pos x="117" y="145"/>
                </a:cxn>
                <a:cxn ang="0">
                  <a:pos x="55" y="126"/>
                </a:cxn>
                <a:cxn ang="0">
                  <a:pos x="0" y="57"/>
                </a:cxn>
              </a:cxnLst>
              <a:rect l="0" t="0" r="r" b="b"/>
              <a:pathLst>
                <a:path w="635" h="380">
                  <a:moveTo>
                    <a:pt x="0" y="57"/>
                  </a:moveTo>
                  <a:lnTo>
                    <a:pt x="71" y="49"/>
                  </a:lnTo>
                  <a:lnTo>
                    <a:pt x="115" y="68"/>
                  </a:lnTo>
                  <a:lnTo>
                    <a:pt x="153" y="43"/>
                  </a:lnTo>
                  <a:lnTo>
                    <a:pt x="243" y="44"/>
                  </a:lnTo>
                  <a:lnTo>
                    <a:pt x="293" y="0"/>
                  </a:lnTo>
                  <a:lnTo>
                    <a:pt x="396" y="44"/>
                  </a:lnTo>
                  <a:lnTo>
                    <a:pt x="446" y="80"/>
                  </a:lnTo>
                  <a:lnTo>
                    <a:pt x="529" y="215"/>
                  </a:lnTo>
                  <a:lnTo>
                    <a:pt x="624" y="247"/>
                  </a:lnTo>
                  <a:lnTo>
                    <a:pt x="568" y="277"/>
                  </a:lnTo>
                  <a:lnTo>
                    <a:pt x="634" y="298"/>
                  </a:lnTo>
                  <a:lnTo>
                    <a:pt x="567" y="331"/>
                  </a:lnTo>
                  <a:lnTo>
                    <a:pt x="508" y="379"/>
                  </a:lnTo>
                  <a:lnTo>
                    <a:pt x="429" y="365"/>
                  </a:lnTo>
                  <a:lnTo>
                    <a:pt x="337" y="376"/>
                  </a:lnTo>
                  <a:lnTo>
                    <a:pt x="327" y="322"/>
                  </a:lnTo>
                  <a:lnTo>
                    <a:pt x="293" y="269"/>
                  </a:lnTo>
                  <a:lnTo>
                    <a:pt x="286" y="231"/>
                  </a:lnTo>
                  <a:lnTo>
                    <a:pt x="220" y="203"/>
                  </a:lnTo>
                  <a:lnTo>
                    <a:pt x="236" y="165"/>
                  </a:lnTo>
                  <a:lnTo>
                    <a:pt x="210" y="131"/>
                  </a:lnTo>
                  <a:lnTo>
                    <a:pt x="117" y="145"/>
                  </a:lnTo>
                  <a:lnTo>
                    <a:pt x="55" y="126"/>
                  </a:lnTo>
                  <a:lnTo>
                    <a:pt x="0" y="57"/>
                  </a:lnTo>
                </a:path>
              </a:pathLst>
            </a:custGeom>
            <a:grpFill/>
            <a:ln w="9525" cap="rnd" cmpd="sng">
              <a:solidFill>
                <a:sysClr val="window" lastClr="FFFFFF"/>
              </a:solidFill>
              <a:prstDash val="solid"/>
              <a:round/>
              <a:headEnd type="none" w="med" len="med"/>
              <a:tailEnd type="none" w="med" len="med"/>
            </a:ln>
            <a:effectLst/>
          </p:spPr>
          <p:txBody>
            <a:bodyPr/>
            <a:lstStyle/>
            <a:p>
              <a:pPr marL="0" marR="0" lvl="0" indent="0" algn="ctr" defTabSz="457200" eaLnBrk="0" fontAlgn="auto" latinLnBrk="0" hangingPunct="0">
                <a:lnSpc>
                  <a:spcPct val="100000"/>
                </a:lnSpc>
                <a:spcBef>
                  <a:spcPct val="50000"/>
                </a:spcBef>
                <a:spcAft>
                  <a:spcPts val="0"/>
                </a:spcAft>
                <a:buClrTx/>
                <a:buSzTx/>
                <a:buFontTx/>
                <a:buNone/>
                <a:tabLst/>
                <a:defRPr/>
              </a:pPr>
              <a:endParaRPr kumimoji="0" lang="nl-NL" sz="1200" b="0" i="0" u="none" strike="noStrike" kern="0" cap="none" spc="0" normalizeH="0" baseline="0" noProof="0">
                <a:ln>
                  <a:noFill/>
                </a:ln>
                <a:effectLst/>
                <a:uLnTx/>
                <a:uFillTx/>
              </a:endParaRPr>
            </a:p>
          </p:txBody>
        </p:sp>
        <p:sp>
          <p:nvSpPr>
            <p:cNvPr id="24" name="Freeform 27"/>
            <p:cNvSpPr>
              <a:spLocks/>
            </p:cNvSpPr>
            <p:nvPr/>
          </p:nvSpPr>
          <p:spPr bwMode="auto">
            <a:xfrm>
              <a:off x="6428063" y="4263899"/>
              <a:ext cx="457151" cy="598041"/>
            </a:xfrm>
            <a:custGeom>
              <a:avLst/>
              <a:gdLst/>
              <a:ahLst/>
              <a:cxnLst>
                <a:cxn ang="0">
                  <a:pos x="328" y="0"/>
                </a:cxn>
                <a:cxn ang="0">
                  <a:pos x="259" y="33"/>
                </a:cxn>
                <a:cxn ang="0">
                  <a:pos x="200" y="81"/>
                </a:cxn>
                <a:cxn ang="0">
                  <a:pos x="118" y="70"/>
                </a:cxn>
                <a:cxn ang="0">
                  <a:pos x="98" y="143"/>
                </a:cxn>
                <a:cxn ang="0">
                  <a:pos x="44" y="157"/>
                </a:cxn>
                <a:cxn ang="0">
                  <a:pos x="0" y="256"/>
                </a:cxn>
                <a:cxn ang="0">
                  <a:pos x="32" y="373"/>
                </a:cxn>
                <a:cxn ang="0">
                  <a:pos x="88" y="382"/>
                </a:cxn>
                <a:cxn ang="0">
                  <a:pos x="133" y="440"/>
                </a:cxn>
                <a:cxn ang="0">
                  <a:pos x="179" y="437"/>
                </a:cxn>
                <a:cxn ang="0">
                  <a:pos x="210" y="416"/>
                </a:cxn>
                <a:cxn ang="0">
                  <a:pos x="293" y="422"/>
                </a:cxn>
                <a:cxn ang="0">
                  <a:pos x="335" y="332"/>
                </a:cxn>
                <a:cxn ang="0">
                  <a:pos x="391" y="315"/>
                </a:cxn>
                <a:cxn ang="0">
                  <a:pos x="366" y="231"/>
                </a:cxn>
                <a:cxn ang="0">
                  <a:pos x="409" y="203"/>
                </a:cxn>
                <a:cxn ang="0">
                  <a:pos x="396" y="156"/>
                </a:cxn>
                <a:cxn ang="0">
                  <a:pos x="252" y="121"/>
                </a:cxn>
                <a:cxn ang="0">
                  <a:pos x="360" y="63"/>
                </a:cxn>
                <a:cxn ang="0">
                  <a:pos x="328" y="0"/>
                </a:cxn>
              </a:cxnLst>
              <a:rect l="0" t="0" r="r" b="b"/>
              <a:pathLst>
                <a:path w="410" h="441">
                  <a:moveTo>
                    <a:pt x="328" y="0"/>
                  </a:moveTo>
                  <a:lnTo>
                    <a:pt x="259" y="33"/>
                  </a:lnTo>
                  <a:lnTo>
                    <a:pt x="200" y="81"/>
                  </a:lnTo>
                  <a:lnTo>
                    <a:pt x="118" y="70"/>
                  </a:lnTo>
                  <a:lnTo>
                    <a:pt x="98" y="143"/>
                  </a:lnTo>
                  <a:lnTo>
                    <a:pt x="44" y="157"/>
                  </a:lnTo>
                  <a:lnTo>
                    <a:pt x="0" y="256"/>
                  </a:lnTo>
                  <a:lnTo>
                    <a:pt x="32" y="373"/>
                  </a:lnTo>
                  <a:lnTo>
                    <a:pt x="88" y="382"/>
                  </a:lnTo>
                  <a:lnTo>
                    <a:pt x="133" y="440"/>
                  </a:lnTo>
                  <a:lnTo>
                    <a:pt x="179" y="437"/>
                  </a:lnTo>
                  <a:lnTo>
                    <a:pt x="210" y="416"/>
                  </a:lnTo>
                  <a:lnTo>
                    <a:pt x="293" y="422"/>
                  </a:lnTo>
                  <a:lnTo>
                    <a:pt x="335" y="332"/>
                  </a:lnTo>
                  <a:lnTo>
                    <a:pt x="391" y="315"/>
                  </a:lnTo>
                  <a:lnTo>
                    <a:pt x="366" y="231"/>
                  </a:lnTo>
                  <a:lnTo>
                    <a:pt x="409" y="203"/>
                  </a:lnTo>
                  <a:lnTo>
                    <a:pt x="396" y="156"/>
                  </a:lnTo>
                  <a:lnTo>
                    <a:pt x="252" y="121"/>
                  </a:lnTo>
                  <a:lnTo>
                    <a:pt x="360" y="63"/>
                  </a:lnTo>
                  <a:lnTo>
                    <a:pt x="328" y="0"/>
                  </a:lnTo>
                </a:path>
              </a:pathLst>
            </a:custGeom>
            <a:solidFill>
              <a:srgbClr val="FFC000"/>
            </a:solidFill>
            <a:ln w="9525" cap="rnd" cmpd="sng">
              <a:solidFill>
                <a:sysClr val="window" lastClr="FFFFFF"/>
              </a:solidFill>
              <a:prstDash val="solid"/>
              <a:round/>
              <a:headEnd type="none" w="med" len="med"/>
              <a:tailEnd type="none" w="med" len="med"/>
            </a:ln>
            <a:effectLst/>
          </p:spPr>
          <p:txBody>
            <a:bodyPr/>
            <a:lstStyle/>
            <a:p>
              <a:pPr marL="0" marR="0" lvl="0" indent="0" algn="ctr" defTabSz="457200" eaLnBrk="0" fontAlgn="auto" latinLnBrk="0" hangingPunct="0">
                <a:lnSpc>
                  <a:spcPct val="100000"/>
                </a:lnSpc>
                <a:spcBef>
                  <a:spcPct val="50000"/>
                </a:spcBef>
                <a:spcAft>
                  <a:spcPts val="0"/>
                </a:spcAft>
                <a:buClrTx/>
                <a:buSzTx/>
                <a:buFontTx/>
                <a:buNone/>
                <a:tabLst/>
                <a:defRPr/>
              </a:pPr>
              <a:endParaRPr kumimoji="0" lang="nl-NL" sz="1200" b="0" i="0" u="none" strike="noStrike" kern="0" cap="none" spc="0" normalizeH="0" baseline="0" noProof="0">
                <a:ln>
                  <a:noFill/>
                </a:ln>
                <a:effectLst/>
                <a:uLnTx/>
                <a:uFillTx/>
              </a:endParaRPr>
            </a:p>
          </p:txBody>
        </p:sp>
        <p:sp>
          <p:nvSpPr>
            <p:cNvPr id="25" name="Freeform 28"/>
            <p:cNvSpPr>
              <a:spLocks/>
            </p:cNvSpPr>
            <p:nvPr/>
          </p:nvSpPr>
          <p:spPr bwMode="auto">
            <a:xfrm>
              <a:off x="6024873" y="4027081"/>
              <a:ext cx="551578" cy="584553"/>
            </a:xfrm>
            <a:custGeom>
              <a:avLst/>
              <a:gdLst/>
              <a:ahLst/>
              <a:cxnLst>
                <a:cxn ang="0">
                  <a:pos x="119" y="2"/>
                </a:cxn>
                <a:cxn ang="0">
                  <a:pos x="181" y="17"/>
                </a:cxn>
                <a:cxn ang="0">
                  <a:pos x="285" y="0"/>
                </a:cxn>
                <a:cxn ang="0">
                  <a:pos x="303" y="40"/>
                </a:cxn>
                <a:cxn ang="0">
                  <a:pos x="289" y="80"/>
                </a:cxn>
                <a:cxn ang="0">
                  <a:pos x="353" y="104"/>
                </a:cxn>
                <a:cxn ang="0">
                  <a:pos x="358" y="144"/>
                </a:cxn>
                <a:cxn ang="0">
                  <a:pos x="395" y="201"/>
                </a:cxn>
                <a:cxn ang="0">
                  <a:pos x="407" y="246"/>
                </a:cxn>
                <a:cxn ang="0">
                  <a:pos x="492" y="241"/>
                </a:cxn>
                <a:cxn ang="0">
                  <a:pos x="469" y="316"/>
                </a:cxn>
                <a:cxn ang="0">
                  <a:pos x="410" y="330"/>
                </a:cxn>
                <a:cxn ang="0">
                  <a:pos x="373" y="430"/>
                </a:cxn>
                <a:cxn ang="0">
                  <a:pos x="318" y="430"/>
                </a:cxn>
                <a:cxn ang="0">
                  <a:pos x="286" y="403"/>
                </a:cxn>
                <a:cxn ang="0">
                  <a:pos x="234" y="425"/>
                </a:cxn>
                <a:cxn ang="0">
                  <a:pos x="192" y="395"/>
                </a:cxn>
                <a:cxn ang="0">
                  <a:pos x="158" y="405"/>
                </a:cxn>
                <a:cxn ang="0">
                  <a:pos x="111" y="350"/>
                </a:cxn>
                <a:cxn ang="0">
                  <a:pos x="113" y="296"/>
                </a:cxn>
                <a:cxn ang="0">
                  <a:pos x="51" y="271"/>
                </a:cxn>
                <a:cxn ang="0">
                  <a:pos x="112" y="222"/>
                </a:cxn>
                <a:cxn ang="0">
                  <a:pos x="79" y="159"/>
                </a:cxn>
                <a:cxn ang="0">
                  <a:pos x="37" y="175"/>
                </a:cxn>
                <a:cxn ang="0">
                  <a:pos x="0" y="116"/>
                </a:cxn>
                <a:cxn ang="0">
                  <a:pos x="12" y="88"/>
                </a:cxn>
                <a:cxn ang="0">
                  <a:pos x="19" y="29"/>
                </a:cxn>
                <a:cxn ang="0">
                  <a:pos x="91" y="49"/>
                </a:cxn>
                <a:cxn ang="0">
                  <a:pos x="119" y="2"/>
                </a:cxn>
              </a:cxnLst>
              <a:rect l="0" t="0" r="r" b="b"/>
              <a:pathLst>
                <a:path w="493" h="431">
                  <a:moveTo>
                    <a:pt x="119" y="2"/>
                  </a:moveTo>
                  <a:lnTo>
                    <a:pt x="181" y="17"/>
                  </a:lnTo>
                  <a:lnTo>
                    <a:pt x="285" y="0"/>
                  </a:lnTo>
                  <a:lnTo>
                    <a:pt x="303" y="40"/>
                  </a:lnTo>
                  <a:lnTo>
                    <a:pt x="289" y="80"/>
                  </a:lnTo>
                  <a:lnTo>
                    <a:pt x="353" y="104"/>
                  </a:lnTo>
                  <a:lnTo>
                    <a:pt x="358" y="144"/>
                  </a:lnTo>
                  <a:lnTo>
                    <a:pt x="395" y="201"/>
                  </a:lnTo>
                  <a:lnTo>
                    <a:pt x="407" y="246"/>
                  </a:lnTo>
                  <a:lnTo>
                    <a:pt x="492" y="241"/>
                  </a:lnTo>
                  <a:lnTo>
                    <a:pt x="469" y="316"/>
                  </a:lnTo>
                  <a:lnTo>
                    <a:pt x="410" y="330"/>
                  </a:lnTo>
                  <a:lnTo>
                    <a:pt x="373" y="430"/>
                  </a:lnTo>
                  <a:lnTo>
                    <a:pt x="318" y="430"/>
                  </a:lnTo>
                  <a:lnTo>
                    <a:pt x="286" y="403"/>
                  </a:lnTo>
                  <a:lnTo>
                    <a:pt x="234" y="425"/>
                  </a:lnTo>
                  <a:lnTo>
                    <a:pt x="192" y="395"/>
                  </a:lnTo>
                  <a:lnTo>
                    <a:pt x="158" y="405"/>
                  </a:lnTo>
                  <a:lnTo>
                    <a:pt x="111" y="350"/>
                  </a:lnTo>
                  <a:lnTo>
                    <a:pt x="113" y="296"/>
                  </a:lnTo>
                  <a:lnTo>
                    <a:pt x="51" y="271"/>
                  </a:lnTo>
                  <a:lnTo>
                    <a:pt x="112" y="222"/>
                  </a:lnTo>
                  <a:lnTo>
                    <a:pt x="79" y="159"/>
                  </a:lnTo>
                  <a:lnTo>
                    <a:pt x="37" y="175"/>
                  </a:lnTo>
                  <a:lnTo>
                    <a:pt x="0" y="116"/>
                  </a:lnTo>
                  <a:lnTo>
                    <a:pt x="12" y="88"/>
                  </a:lnTo>
                  <a:lnTo>
                    <a:pt x="19" y="29"/>
                  </a:lnTo>
                  <a:lnTo>
                    <a:pt x="91" y="49"/>
                  </a:lnTo>
                  <a:lnTo>
                    <a:pt x="119" y="2"/>
                  </a:lnTo>
                </a:path>
              </a:pathLst>
            </a:custGeom>
            <a:grpFill/>
            <a:ln w="9525" cap="rnd" cmpd="sng">
              <a:solidFill>
                <a:sysClr val="window" lastClr="FFFFFF"/>
              </a:solidFill>
              <a:prstDash val="solid"/>
              <a:round/>
              <a:headEnd type="none" w="med" len="med"/>
              <a:tailEnd type="none" w="med" len="med"/>
            </a:ln>
            <a:effectLst/>
          </p:spPr>
          <p:txBody>
            <a:bodyPr/>
            <a:lstStyle/>
            <a:p>
              <a:pPr marL="0" marR="0" lvl="0" indent="0" algn="ctr" defTabSz="457200" eaLnBrk="0" fontAlgn="auto" latinLnBrk="0" hangingPunct="0">
                <a:lnSpc>
                  <a:spcPct val="100000"/>
                </a:lnSpc>
                <a:spcBef>
                  <a:spcPct val="50000"/>
                </a:spcBef>
                <a:spcAft>
                  <a:spcPts val="0"/>
                </a:spcAft>
                <a:buClrTx/>
                <a:buSzTx/>
                <a:buFontTx/>
                <a:buNone/>
                <a:tabLst/>
                <a:defRPr/>
              </a:pPr>
              <a:endParaRPr kumimoji="0" lang="nl-NL" sz="1200" b="0" i="0" u="none" strike="noStrike" kern="0" cap="none" spc="0" normalizeH="0" baseline="0" noProof="0">
                <a:ln>
                  <a:noFill/>
                </a:ln>
                <a:effectLst/>
                <a:uLnTx/>
                <a:uFillTx/>
              </a:endParaRPr>
            </a:p>
          </p:txBody>
        </p:sp>
        <p:sp>
          <p:nvSpPr>
            <p:cNvPr id="26" name="Freeform 29"/>
            <p:cNvSpPr>
              <a:spLocks/>
            </p:cNvSpPr>
            <p:nvPr/>
          </p:nvSpPr>
          <p:spPr bwMode="auto">
            <a:xfrm>
              <a:off x="5344460" y="4234589"/>
              <a:ext cx="884324" cy="556075"/>
            </a:xfrm>
            <a:custGeom>
              <a:avLst/>
              <a:gdLst/>
              <a:ahLst/>
              <a:cxnLst>
                <a:cxn ang="0">
                  <a:pos x="56" y="0"/>
                </a:cxn>
                <a:cxn ang="0">
                  <a:pos x="213" y="12"/>
                </a:cxn>
                <a:cxn ang="0">
                  <a:pos x="331" y="73"/>
                </a:cxn>
                <a:cxn ang="0">
                  <a:pos x="481" y="76"/>
                </a:cxn>
                <a:cxn ang="0">
                  <a:pos x="541" y="118"/>
                </a:cxn>
                <a:cxn ang="0">
                  <a:pos x="687" y="133"/>
                </a:cxn>
                <a:cxn ang="0">
                  <a:pos x="750" y="159"/>
                </a:cxn>
                <a:cxn ang="0">
                  <a:pos x="746" y="211"/>
                </a:cxn>
                <a:cxn ang="0">
                  <a:pos x="794" y="265"/>
                </a:cxn>
                <a:cxn ang="0">
                  <a:pos x="700" y="296"/>
                </a:cxn>
                <a:cxn ang="0">
                  <a:pos x="592" y="366"/>
                </a:cxn>
                <a:cxn ang="0">
                  <a:pos x="525" y="314"/>
                </a:cxn>
                <a:cxn ang="0">
                  <a:pos x="474" y="350"/>
                </a:cxn>
                <a:cxn ang="0">
                  <a:pos x="441" y="335"/>
                </a:cxn>
                <a:cxn ang="0">
                  <a:pos x="398" y="351"/>
                </a:cxn>
                <a:cxn ang="0">
                  <a:pos x="359" y="326"/>
                </a:cxn>
                <a:cxn ang="0">
                  <a:pos x="238" y="323"/>
                </a:cxn>
                <a:cxn ang="0">
                  <a:pos x="198" y="385"/>
                </a:cxn>
                <a:cxn ang="0">
                  <a:pos x="147" y="363"/>
                </a:cxn>
                <a:cxn ang="0">
                  <a:pos x="87" y="407"/>
                </a:cxn>
                <a:cxn ang="0">
                  <a:pos x="10" y="367"/>
                </a:cxn>
                <a:cxn ang="0">
                  <a:pos x="0" y="285"/>
                </a:cxn>
                <a:cxn ang="0">
                  <a:pos x="117" y="249"/>
                </a:cxn>
                <a:cxn ang="0">
                  <a:pos x="128" y="188"/>
                </a:cxn>
                <a:cxn ang="0">
                  <a:pos x="86" y="156"/>
                </a:cxn>
                <a:cxn ang="0">
                  <a:pos x="111" y="59"/>
                </a:cxn>
                <a:cxn ang="0">
                  <a:pos x="56" y="0"/>
                </a:cxn>
              </a:cxnLst>
              <a:rect l="0" t="0" r="r" b="b"/>
              <a:pathLst>
                <a:path w="795" h="408">
                  <a:moveTo>
                    <a:pt x="56" y="0"/>
                  </a:moveTo>
                  <a:lnTo>
                    <a:pt x="213" y="12"/>
                  </a:lnTo>
                  <a:lnTo>
                    <a:pt x="331" y="73"/>
                  </a:lnTo>
                  <a:lnTo>
                    <a:pt x="481" y="76"/>
                  </a:lnTo>
                  <a:lnTo>
                    <a:pt x="541" y="118"/>
                  </a:lnTo>
                  <a:lnTo>
                    <a:pt x="687" y="133"/>
                  </a:lnTo>
                  <a:lnTo>
                    <a:pt x="750" y="159"/>
                  </a:lnTo>
                  <a:lnTo>
                    <a:pt x="746" y="211"/>
                  </a:lnTo>
                  <a:lnTo>
                    <a:pt x="794" y="265"/>
                  </a:lnTo>
                  <a:lnTo>
                    <a:pt x="700" y="296"/>
                  </a:lnTo>
                  <a:lnTo>
                    <a:pt x="592" y="366"/>
                  </a:lnTo>
                  <a:lnTo>
                    <a:pt x="525" y="314"/>
                  </a:lnTo>
                  <a:lnTo>
                    <a:pt x="474" y="350"/>
                  </a:lnTo>
                  <a:lnTo>
                    <a:pt x="441" y="335"/>
                  </a:lnTo>
                  <a:lnTo>
                    <a:pt x="398" y="351"/>
                  </a:lnTo>
                  <a:lnTo>
                    <a:pt x="359" y="326"/>
                  </a:lnTo>
                  <a:lnTo>
                    <a:pt x="238" y="323"/>
                  </a:lnTo>
                  <a:lnTo>
                    <a:pt x="198" y="385"/>
                  </a:lnTo>
                  <a:lnTo>
                    <a:pt x="147" y="363"/>
                  </a:lnTo>
                  <a:lnTo>
                    <a:pt x="87" y="407"/>
                  </a:lnTo>
                  <a:lnTo>
                    <a:pt x="10" y="367"/>
                  </a:lnTo>
                  <a:lnTo>
                    <a:pt x="0" y="285"/>
                  </a:lnTo>
                  <a:lnTo>
                    <a:pt x="117" y="249"/>
                  </a:lnTo>
                  <a:lnTo>
                    <a:pt x="128" y="188"/>
                  </a:lnTo>
                  <a:lnTo>
                    <a:pt x="86" y="156"/>
                  </a:lnTo>
                  <a:lnTo>
                    <a:pt x="111" y="59"/>
                  </a:lnTo>
                  <a:lnTo>
                    <a:pt x="56" y="0"/>
                  </a:lnTo>
                </a:path>
              </a:pathLst>
            </a:custGeom>
            <a:grpFill/>
            <a:ln w="9525" cap="rnd" cmpd="sng">
              <a:solidFill>
                <a:sysClr val="window" lastClr="FFFFFF"/>
              </a:solidFill>
              <a:prstDash val="solid"/>
              <a:round/>
              <a:headEnd type="none" w="med" len="med"/>
              <a:tailEnd type="none" w="med" len="med"/>
            </a:ln>
            <a:effectLst/>
          </p:spPr>
          <p:txBody>
            <a:bodyPr/>
            <a:lstStyle/>
            <a:p>
              <a:pPr marL="0" marR="0" lvl="0" indent="0" algn="ctr" defTabSz="457200" eaLnBrk="0" fontAlgn="auto" latinLnBrk="0" hangingPunct="0">
                <a:lnSpc>
                  <a:spcPct val="100000"/>
                </a:lnSpc>
                <a:spcBef>
                  <a:spcPct val="50000"/>
                </a:spcBef>
                <a:spcAft>
                  <a:spcPts val="0"/>
                </a:spcAft>
                <a:buClrTx/>
                <a:buSzTx/>
                <a:buFontTx/>
                <a:buNone/>
                <a:tabLst/>
                <a:defRPr/>
              </a:pPr>
              <a:endParaRPr kumimoji="0" lang="nl-NL" sz="1200" b="0" i="0" u="none" strike="noStrike" kern="0" cap="none" spc="0" normalizeH="0" baseline="0" noProof="0">
                <a:ln>
                  <a:noFill/>
                </a:ln>
                <a:effectLst/>
                <a:uLnTx/>
                <a:uFillTx/>
              </a:endParaRPr>
            </a:p>
          </p:txBody>
        </p:sp>
        <p:sp>
          <p:nvSpPr>
            <p:cNvPr id="27" name="Freeform 30"/>
            <p:cNvSpPr>
              <a:spLocks/>
            </p:cNvSpPr>
            <p:nvPr/>
          </p:nvSpPr>
          <p:spPr bwMode="auto">
            <a:xfrm>
              <a:off x="4808577" y="4811648"/>
              <a:ext cx="726944" cy="629519"/>
            </a:xfrm>
            <a:custGeom>
              <a:avLst/>
              <a:gdLst/>
              <a:ahLst/>
              <a:cxnLst>
                <a:cxn ang="0">
                  <a:pos x="93" y="129"/>
                </a:cxn>
                <a:cxn ang="0">
                  <a:pos x="88" y="208"/>
                </a:cxn>
                <a:cxn ang="0">
                  <a:pos x="0" y="216"/>
                </a:cxn>
                <a:cxn ang="0">
                  <a:pos x="0" y="285"/>
                </a:cxn>
                <a:cxn ang="0">
                  <a:pos x="84" y="292"/>
                </a:cxn>
                <a:cxn ang="0">
                  <a:pos x="73" y="358"/>
                </a:cxn>
                <a:cxn ang="0">
                  <a:pos x="111" y="404"/>
                </a:cxn>
                <a:cxn ang="0">
                  <a:pos x="101" y="464"/>
                </a:cxn>
                <a:cxn ang="0">
                  <a:pos x="189" y="428"/>
                </a:cxn>
                <a:cxn ang="0">
                  <a:pos x="281" y="452"/>
                </a:cxn>
                <a:cxn ang="0">
                  <a:pos x="281" y="418"/>
                </a:cxn>
                <a:cxn ang="0">
                  <a:pos x="381" y="366"/>
                </a:cxn>
                <a:cxn ang="0">
                  <a:pos x="469" y="392"/>
                </a:cxn>
                <a:cxn ang="0">
                  <a:pos x="506" y="364"/>
                </a:cxn>
                <a:cxn ang="0">
                  <a:pos x="568" y="360"/>
                </a:cxn>
                <a:cxn ang="0">
                  <a:pos x="602" y="317"/>
                </a:cxn>
                <a:cxn ang="0">
                  <a:pos x="653" y="302"/>
                </a:cxn>
                <a:cxn ang="0">
                  <a:pos x="625" y="246"/>
                </a:cxn>
                <a:cxn ang="0">
                  <a:pos x="635" y="194"/>
                </a:cxn>
                <a:cxn ang="0">
                  <a:pos x="560" y="199"/>
                </a:cxn>
                <a:cxn ang="0">
                  <a:pos x="602" y="156"/>
                </a:cxn>
                <a:cxn ang="0">
                  <a:pos x="565" y="65"/>
                </a:cxn>
                <a:cxn ang="0">
                  <a:pos x="519" y="69"/>
                </a:cxn>
                <a:cxn ang="0">
                  <a:pos x="476" y="2"/>
                </a:cxn>
                <a:cxn ang="0">
                  <a:pos x="386" y="0"/>
                </a:cxn>
                <a:cxn ang="0">
                  <a:pos x="309" y="71"/>
                </a:cxn>
                <a:cxn ang="0">
                  <a:pos x="252" y="53"/>
                </a:cxn>
                <a:cxn ang="0">
                  <a:pos x="203" y="84"/>
                </a:cxn>
                <a:cxn ang="0">
                  <a:pos x="258" y="126"/>
                </a:cxn>
                <a:cxn ang="0">
                  <a:pos x="250" y="158"/>
                </a:cxn>
                <a:cxn ang="0">
                  <a:pos x="174" y="151"/>
                </a:cxn>
                <a:cxn ang="0">
                  <a:pos x="173" y="124"/>
                </a:cxn>
                <a:cxn ang="0">
                  <a:pos x="169" y="124"/>
                </a:cxn>
                <a:cxn ang="0">
                  <a:pos x="161" y="124"/>
                </a:cxn>
                <a:cxn ang="0">
                  <a:pos x="149" y="125"/>
                </a:cxn>
                <a:cxn ang="0">
                  <a:pos x="134" y="125"/>
                </a:cxn>
                <a:cxn ang="0">
                  <a:pos x="119" y="126"/>
                </a:cxn>
                <a:cxn ang="0">
                  <a:pos x="107" y="127"/>
                </a:cxn>
                <a:cxn ang="0">
                  <a:pos x="97" y="128"/>
                </a:cxn>
                <a:cxn ang="0">
                  <a:pos x="93" y="129"/>
                </a:cxn>
              </a:cxnLst>
              <a:rect l="0" t="0" r="r" b="b"/>
              <a:pathLst>
                <a:path w="654" h="465">
                  <a:moveTo>
                    <a:pt x="93" y="129"/>
                  </a:moveTo>
                  <a:lnTo>
                    <a:pt x="88" y="208"/>
                  </a:lnTo>
                  <a:lnTo>
                    <a:pt x="0" y="216"/>
                  </a:lnTo>
                  <a:lnTo>
                    <a:pt x="0" y="285"/>
                  </a:lnTo>
                  <a:lnTo>
                    <a:pt x="84" y="292"/>
                  </a:lnTo>
                  <a:lnTo>
                    <a:pt x="73" y="358"/>
                  </a:lnTo>
                  <a:lnTo>
                    <a:pt x="111" y="404"/>
                  </a:lnTo>
                  <a:lnTo>
                    <a:pt x="101" y="464"/>
                  </a:lnTo>
                  <a:lnTo>
                    <a:pt x="189" y="428"/>
                  </a:lnTo>
                  <a:lnTo>
                    <a:pt x="281" y="452"/>
                  </a:lnTo>
                  <a:lnTo>
                    <a:pt x="281" y="418"/>
                  </a:lnTo>
                  <a:lnTo>
                    <a:pt x="381" y="366"/>
                  </a:lnTo>
                  <a:lnTo>
                    <a:pt x="469" y="392"/>
                  </a:lnTo>
                  <a:lnTo>
                    <a:pt x="506" y="364"/>
                  </a:lnTo>
                  <a:lnTo>
                    <a:pt x="568" y="360"/>
                  </a:lnTo>
                  <a:lnTo>
                    <a:pt x="602" y="317"/>
                  </a:lnTo>
                  <a:lnTo>
                    <a:pt x="653" y="302"/>
                  </a:lnTo>
                  <a:lnTo>
                    <a:pt x="625" y="246"/>
                  </a:lnTo>
                  <a:lnTo>
                    <a:pt x="635" y="194"/>
                  </a:lnTo>
                  <a:lnTo>
                    <a:pt x="560" y="199"/>
                  </a:lnTo>
                  <a:lnTo>
                    <a:pt x="602" y="156"/>
                  </a:lnTo>
                  <a:lnTo>
                    <a:pt x="565" y="65"/>
                  </a:lnTo>
                  <a:lnTo>
                    <a:pt x="519" y="69"/>
                  </a:lnTo>
                  <a:lnTo>
                    <a:pt x="476" y="2"/>
                  </a:lnTo>
                  <a:lnTo>
                    <a:pt x="386" y="0"/>
                  </a:lnTo>
                  <a:lnTo>
                    <a:pt x="309" y="71"/>
                  </a:lnTo>
                  <a:lnTo>
                    <a:pt x="252" y="53"/>
                  </a:lnTo>
                  <a:lnTo>
                    <a:pt x="203" y="84"/>
                  </a:lnTo>
                  <a:lnTo>
                    <a:pt x="258" y="126"/>
                  </a:lnTo>
                  <a:lnTo>
                    <a:pt x="250" y="158"/>
                  </a:lnTo>
                  <a:lnTo>
                    <a:pt x="174" y="151"/>
                  </a:lnTo>
                  <a:lnTo>
                    <a:pt x="173" y="124"/>
                  </a:lnTo>
                  <a:lnTo>
                    <a:pt x="169" y="124"/>
                  </a:lnTo>
                  <a:lnTo>
                    <a:pt x="161" y="124"/>
                  </a:lnTo>
                  <a:lnTo>
                    <a:pt x="149" y="125"/>
                  </a:lnTo>
                  <a:lnTo>
                    <a:pt x="134" y="125"/>
                  </a:lnTo>
                  <a:lnTo>
                    <a:pt x="119" y="126"/>
                  </a:lnTo>
                  <a:lnTo>
                    <a:pt x="107" y="127"/>
                  </a:lnTo>
                  <a:lnTo>
                    <a:pt x="97" y="128"/>
                  </a:lnTo>
                  <a:lnTo>
                    <a:pt x="93" y="129"/>
                  </a:lnTo>
                </a:path>
              </a:pathLst>
            </a:custGeom>
            <a:grpFill/>
            <a:ln w="9525" cap="rnd" cmpd="sng">
              <a:solidFill>
                <a:sysClr val="window" lastClr="FFFFFF"/>
              </a:solidFill>
              <a:prstDash val="solid"/>
              <a:round/>
              <a:headEnd type="none" w="med" len="med"/>
              <a:tailEnd type="none" w="med" len="med"/>
            </a:ln>
            <a:effectLst/>
          </p:spPr>
          <p:txBody>
            <a:bodyPr/>
            <a:lstStyle/>
            <a:p>
              <a:pPr marL="0" marR="0" lvl="0" indent="0" algn="ctr" defTabSz="457200" eaLnBrk="0" fontAlgn="auto" latinLnBrk="0" hangingPunct="0">
                <a:lnSpc>
                  <a:spcPct val="100000"/>
                </a:lnSpc>
                <a:spcBef>
                  <a:spcPct val="50000"/>
                </a:spcBef>
                <a:spcAft>
                  <a:spcPts val="0"/>
                </a:spcAft>
                <a:buClrTx/>
                <a:buSzTx/>
                <a:buFontTx/>
                <a:buNone/>
                <a:tabLst/>
                <a:defRPr/>
              </a:pPr>
              <a:endParaRPr kumimoji="0" lang="nl-NL" sz="1200" b="0" i="0" u="none" strike="noStrike" kern="0" cap="none" spc="0" normalizeH="0" baseline="0" noProof="0">
                <a:ln>
                  <a:noFill/>
                </a:ln>
                <a:effectLst/>
                <a:uLnTx/>
                <a:uFillTx/>
              </a:endParaRPr>
            </a:p>
          </p:txBody>
        </p:sp>
        <p:sp>
          <p:nvSpPr>
            <p:cNvPr id="28" name="Freeform 31"/>
            <p:cNvSpPr>
              <a:spLocks/>
            </p:cNvSpPr>
            <p:nvPr/>
          </p:nvSpPr>
          <p:spPr bwMode="auto">
            <a:xfrm>
              <a:off x="6757355" y="5195354"/>
              <a:ext cx="221830" cy="503615"/>
            </a:xfrm>
            <a:custGeom>
              <a:avLst/>
              <a:gdLst/>
              <a:ahLst/>
              <a:cxnLst>
                <a:cxn ang="0">
                  <a:pos x="143" y="0"/>
                </a:cxn>
                <a:cxn ang="0">
                  <a:pos x="69" y="23"/>
                </a:cxn>
                <a:cxn ang="0">
                  <a:pos x="10" y="132"/>
                </a:cxn>
                <a:cxn ang="0">
                  <a:pos x="12" y="177"/>
                </a:cxn>
                <a:cxn ang="0">
                  <a:pos x="35" y="175"/>
                </a:cxn>
                <a:cxn ang="0">
                  <a:pos x="39" y="213"/>
                </a:cxn>
                <a:cxn ang="0">
                  <a:pos x="0" y="219"/>
                </a:cxn>
                <a:cxn ang="0">
                  <a:pos x="16" y="271"/>
                </a:cxn>
                <a:cxn ang="0">
                  <a:pos x="41" y="277"/>
                </a:cxn>
                <a:cxn ang="0">
                  <a:pos x="85" y="371"/>
                </a:cxn>
                <a:cxn ang="0">
                  <a:pos x="111" y="371"/>
                </a:cxn>
                <a:cxn ang="0">
                  <a:pos x="131" y="322"/>
                </a:cxn>
                <a:cxn ang="0">
                  <a:pos x="123" y="268"/>
                </a:cxn>
                <a:cxn ang="0">
                  <a:pos x="149" y="262"/>
                </a:cxn>
                <a:cxn ang="0">
                  <a:pos x="143" y="232"/>
                </a:cxn>
                <a:cxn ang="0">
                  <a:pos x="166" y="211"/>
                </a:cxn>
                <a:cxn ang="0">
                  <a:pos x="159" y="89"/>
                </a:cxn>
                <a:cxn ang="0">
                  <a:pos x="189" y="78"/>
                </a:cxn>
                <a:cxn ang="0">
                  <a:pos x="198" y="40"/>
                </a:cxn>
                <a:cxn ang="0">
                  <a:pos x="143" y="0"/>
                </a:cxn>
              </a:cxnLst>
              <a:rect l="0" t="0" r="r" b="b"/>
              <a:pathLst>
                <a:path w="199" h="372">
                  <a:moveTo>
                    <a:pt x="143" y="0"/>
                  </a:moveTo>
                  <a:lnTo>
                    <a:pt x="69" y="23"/>
                  </a:lnTo>
                  <a:lnTo>
                    <a:pt x="10" y="132"/>
                  </a:lnTo>
                  <a:lnTo>
                    <a:pt x="12" y="177"/>
                  </a:lnTo>
                  <a:lnTo>
                    <a:pt x="35" y="175"/>
                  </a:lnTo>
                  <a:lnTo>
                    <a:pt x="39" y="213"/>
                  </a:lnTo>
                  <a:lnTo>
                    <a:pt x="0" y="219"/>
                  </a:lnTo>
                  <a:lnTo>
                    <a:pt x="16" y="271"/>
                  </a:lnTo>
                  <a:lnTo>
                    <a:pt x="41" y="277"/>
                  </a:lnTo>
                  <a:lnTo>
                    <a:pt x="85" y="371"/>
                  </a:lnTo>
                  <a:lnTo>
                    <a:pt x="111" y="371"/>
                  </a:lnTo>
                  <a:lnTo>
                    <a:pt x="131" y="322"/>
                  </a:lnTo>
                  <a:lnTo>
                    <a:pt x="123" y="268"/>
                  </a:lnTo>
                  <a:lnTo>
                    <a:pt x="149" y="262"/>
                  </a:lnTo>
                  <a:lnTo>
                    <a:pt x="143" y="232"/>
                  </a:lnTo>
                  <a:lnTo>
                    <a:pt x="166" y="211"/>
                  </a:lnTo>
                  <a:lnTo>
                    <a:pt x="159" y="89"/>
                  </a:lnTo>
                  <a:lnTo>
                    <a:pt x="189" y="78"/>
                  </a:lnTo>
                  <a:lnTo>
                    <a:pt x="198" y="40"/>
                  </a:lnTo>
                  <a:lnTo>
                    <a:pt x="143" y="0"/>
                  </a:lnTo>
                </a:path>
              </a:pathLst>
            </a:custGeom>
            <a:grpFill/>
            <a:ln w="9525" cap="rnd" cmpd="sng">
              <a:solidFill>
                <a:sysClr val="window" lastClr="FFFFFF"/>
              </a:solidFill>
              <a:prstDash val="solid"/>
              <a:round/>
              <a:headEnd type="none" w="med" len="med"/>
              <a:tailEnd type="none" w="med" len="med"/>
            </a:ln>
            <a:effectLst/>
          </p:spPr>
          <p:txBody>
            <a:bodyPr/>
            <a:lstStyle/>
            <a:p>
              <a:pPr marL="0" marR="0" lvl="0" indent="0" algn="ctr" defTabSz="457200" eaLnBrk="0" fontAlgn="auto" latinLnBrk="0" hangingPunct="0">
                <a:lnSpc>
                  <a:spcPct val="100000"/>
                </a:lnSpc>
                <a:spcBef>
                  <a:spcPct val="50000"/>
                </a:spcBef>
                <a:spcAft>
                  <a:spcPts val="0"/>
                </a:spcAft>
                <a:buClrTx/>
                <a:buSzTx/>
                <a:buFontTx/>
                <a:buNone/>
                <a:tabLst/>
                <a:defRPr/>
              </a:pPr>
              <a:endParaRPr kumimoji="0" lang="nl-NL" sz="1200" b="0" i="0" u="none" strike="noStrike" kern="0" cap="none" spc="0" normalizeH="0" baseline="0" noProof="0">
                <a:ln>
                  <a:noFill/>
                </a:ln>
                <a:effectLst/>
                <a:uLnTx/>
                <a:uFillTx/>
              </a:endParaRPr>
            </a:p>
          </p:txBody>
        </p:sp>
        <p:sp>
          <p:nvSpPr>
            <p:cNvPr id="29" name="Freeform 32"/>
            <p:cNvSpPr>
              <a:spLocks/>
            </p:cNvSpPr>
            <p:nvPr/>
          </p:nvSpPr>
          <p:spPr bwMode="auto">
            <a:xfrm>
              <a:off x="5400740" y="4652935"/>
              <a:ext cx="647505" cy="717950"/>
            </a:xfrm>
            <a:custGeom>
              <a:avLst/>
              <a:gdLst/>
              <a:ahLst/>
              <a:cxnLst>
                <a:cxn ang="0">
                  <a:pos x="11" y="191"/>
                </a:cxn>
                <a:cxn ang="0">
                  <a:pos x="23" y="92"/>
                </a:cxn>
                <a:cxn ang="0">
                  <a:pos x="81" y="51"/>
                </a:cxn>
                <a:cxn ang="0">
                  <a:pos x="137" y="69"/>
                </a:cxn>
                <a:cxn ang="0">
                  <a:pos x="173" y="3"/>
                </a:cxn>
                <a:cxn ang="0">
                  <a:pos x="300" y="9"/>
                </a:cxn>
                <a:cxn ang="0">
                  <a:pos x="331" y="36"/>
                </a:cxn>
                <a:cxn ang="0">
                  <a:pos x="377" y="11"/>
                </a:cxn>
                <a:cxn ang="0">
                  <a:pos x="406" y="38"/>
                </a:cxn>
                <a:cxn ang="0">
                  <a:pos x="465" y="0"/>
                </a:cxn>
                <a:cxn ang="0">
                  <a:pos x="528" y="51"/>
                </a:cxn>
                <a:cxn ang="0">
                  <a:pos x="510" y="120"/>
                </a:cxn>
                <a:cxn ang="0">
                  <a:pos x="551" y="172"/>
                </a:cxn>
                <a:cxn ang="0">
                  <a:pos x="510" y="214"/>
                </a:cxn>
                <a:cxn ang="0">
                  <a:pos x="541" y="309"/>
                </a:cxn>
                <a:cxn ang="0">
                  <a:pos x="580" y="324"/>
                </a:cxn>
                <a:cxn ang="0">
                  <a:pos x="582" y="446"/>
                </a:cxn>
                <a:cxn ang="0">
                  <a:pos x="464" y="441"/>
                </a:cxn>
                <a:cxn ang="0">
                  <a:pos x="458" y="482"/>
                </a:cxn>
                <a:cxn ang="0">
                  <a:pos x="388" y="487"/>
                </a:cxn>
                <a:cxn ang="0">
                  <a:pos x="377" y="529"/>
                </a:cxn>
                <a:cxn ang="0">
                  <a:pos x="246" y="506"/>
                </a:cxn>
                <a:cxn ang="0">
                  <a:pos x="298" y="431"/>
                </a:cxn>
                <a:cxn ang="0">
                  <a:pos x="243" y="386"/>
                </a:cxn>
                <a:cxn ang="0">
                  <a:pos x="178" y="412"/>
                </a:cxn>
                <a:cxn ang="0">
                  <a:pos x="145" y="392"/>
                </a:cxn>
                <a:cxn ang="0">
                  <a:pos x="90" y="424"/>
                </a:cxn>
                <a:cxn ang="0">
                  <a:pos x="67" y="378"/>
                </a:cxn>
                <a:cxn ang="0">
                  <a:pos x="76" y="325"/>
                </a:cxn>
                <a:cxn ang="0">
                  <a:pos x="0" y="328"/>
                </a:cxn>
                <a:cxn ang="0">
                  <a:pos x="48" y="287"/>
                </a:cxn>
                <a:cxn ang="0">
                  <a:pos x="11" y="191"/>
                </a:cxn>
              </a:cxnLst>
              <a:rect l="0" t="0" r="r" b="b"/>
              <a:pathLst>
                <a:path w="583" h="530">
                  <a:moveTo>
                    <a:pt x="11" y="191"/>
                  </a:moveTo>
                  <a:lnTo>
                    <a:pt x="23" y="92"/>
                  </a:lnTo>
                  <a:lnTo>
                    <a:pt x="81" y="51"/>
                  </a:lnTo>
                  <a:lnTo>
                    <a:pt x="137" y="69"/>
                  </a:lnTo>
                  <a:lnTo>
                    <a:pt x="173" y="3"/>
                  </a:lnTo>
                  <a:lnTo>
                    <a:pt x="300" y="9"/>
                  </a:lnTo>
                  <a:lnTo>
                    <a:pt x="331" y="36"/>
                  </a:lnTo>
                  <a:lnTo>
                    <a:pt x="377" y="11"/>
                  </a:lnTo>
                  <a:lnTo>
                    <a:pt x="406" y="38"/>
                  </a:lnTo>
                  <a:lnTo>
                    <a:pt x="465" y="0"/>
                  </a:lnTo>
                  <a:lnTo>
                    <a:pt x="528" y="51"/>
                  </a:lnTo>
                  <a:lnTo>
                    <a:pt x="510" y="120"/>
                  </a:lnTo>
                  <a:lnTo>
                    <a:pt x="551" y="172"/>
                  </a:lnTo>
                  <a:lnTo>
                    <a:pt x="510" y="214"/>
                  </a:lnTo>
                  <a:lnTo>
                    <a:pt x="541" y="309"/>
                  </a:lnTo>
                  <a:lnTo>
                    <a:pt x="580" y="324"/>
                  </a:lnTo>
                  <a:lnTo>
                    <a:pt x="582" y="446"/>
                  </a:lnTo>
                  <a:lnTo>
                    <a:pt x="464" y="441"/>
                  </a:lnTo>
                  <a:lnTo>
                    <a:pt x="458" y="482"/>
                  </a:lnTo>
                  <a:lnTo>
                    <a:pt x="388" y="487"/>
                  </a:lnTo>
                  <a:lnTo>
                    <a:pt x="377" y="529"/>
                  </a:lnTo>
                  <a:lnTo>
                    <a:pt x="246" y="506"/>
                  </a:lnTo>
                  <a:lnTo>
                    <a:pt x="298" y="431"/>
                  </a:lnTo>
                  <a:lnTo>
                    <a:pt x="243" y="386"/>
                  </a:lnTo>
                  <a:lnTo>
                    <a:pt x="178" y="412"/>
                  </a:lnTo>
                  <a:lnTo>
                    <a:pt x="145" y="392"/>
                  </a:lnTo>
                  <a:lnTo>
                    <a:pt x="90" y="424"/>
                  </a:lnTo>
                  <a:lnTo>
                    <a:pt x="67" y="378"/>
                  </a:lnTo>
                  <a:lnTo>
                    <a:pt x="76" y="325"/>
                  </a:lnTo>
                  <a:lnTo>
                    <a:pt x="0" y="328"/>
                  </a:lnTo>
                  <a:lnTo>
                    <a:pt x="48" y="287"/>
                  </a:lnTo>
                  <a:lnTo>
                    <a:pt x="11" y="191"/>
                  </a:lnTo>
                </a:path>
              </a:pathLst>
            </a:custGeom>
            <a:grpFill/>
            <a:ln w="9525" cap="rnd" cmpd="sng">
              <a:solidFill>
                <a:sysClr val="window" lastClr="FFFFFF"/>
              </a:solidFill>
              <a:prstDash val="solid"/>
              <a:round/>
              <a:headEnd type="none" w="med" len="med"/>
              <a:tailEnd type="none" w="med" len="med"/>
            </a:ln>
            <a:effectLst/>
          </p:spPr>
          <p:txBody>
            <a:bodyPr/>
            <a:lstStyle/>
            <a:p>
              <a:pPr marL="0" marR="0" lvl="0" indent="0" algn="ctr" defTabSz="457200" eaLnBrk="0" fontAlgn="auto" latinLnBrk="0" hangingPunct="0">
                <a:lnSpc>
                  <a:spcPct val="100000"/>
                </a:lnSpc>
                <a:spcBef>
                  <a:spcPct val="50000"/>
                </a:spcBef>
                <a:spcAft>
                  <a:spcPts val="0"/>
                </a:spcAft>
                <a:buClrTx/>
                <a:buSzTx/>
                <a:buFontTx/>
                <a:buNone/>
                <a:tabLst/>
                <a:defRPr/>
              </a:pPr>
              <a:endParaRPr kumimoji="0" lang="nl-NL" sz="1200" b="0" i="0" u="none" strike="noStrike" kern="0" cap="none" spc="0" normalizeH="0" baseline="0" noProof="0">
                <a:ln>
                  <a:noFill/>
                </a:ln>
                <a:effectLst/>
                <a:uLnTx/>
                <a:uFillTx/>
              </a:endParaRPr>
            </a:p>
          </p:txBody>
        </p:sp>
        <p:sp>
          <p:nvSpPr>
            <p:cNvPr id="30" name="Freeform 33"/>
            <p:cNvSpPr>
              <a:spLocks/>
            </p:cNvSpPr>
            <p:nvPr/>
          </p:nvSpPr>
          <p:spPr bwMode="auto">
            <a:xfrm>
              <a:off x="5946330" y="4569806"/>
              <a:ext cx="536590" cy="792893"/>
            </a:xfrm>
            <a:custGeom>
              <a:avLst/>
              <a:gdLst/>
              <a:ahLst/>
              <a:cxnLst>
                <a:cxn ang="0">
                  <a:pos x="17" y="105"/>
                </a:cxn>
                <a:cxn ang="0">
                  <a:pos x="1" y="170"/>
                </a:cxn>
                <a:cxn ang="0">
                  <a:pos x="40" y="229"/>
                </a:cxn>
                <a:cxn ang="0">
                  <a:pos x="0" y="269"/>
                </a:cxn>
                <a:cxn ang="0">
                  <a:pos x="28" y="364"/>
                </a:cxn>
                <a:cxn ang="0">
                  <a:pos x="66" y="383"/>
                </a:cxn>
                <a:cxn ang="0">
                  <a:pos x="72" y="496"/>
                </a:cxn>
                <a:cxn ang="0">
                  <a:pos x="163" y="496"/>
                </a:cxn>
                <a:cxn ang="0">
                  <a:pos x="123" y="566"/>
                </a:cxn>
                <a:cxn ang="0">
                  <a:pos x="288" y="549"/>
                </a:cxn>
                <a:cxn ang="0">
                  <a:pos x="298" y="433"/>
                </a:cxn>
                <a:cxn ang="0">
                  <a:pos x="334" y="368"/>
                </a:cxn>
                <a:cxn ang="0">
                  <a:pos x="320" y="309"/>
                </a:cxn>
                <a:cxn ang="0">
                  <a:pos x="379" y="280"/>
                </a:cxn>
                <a:cxn ang="0">
                  <a:pos x="381" y="195"/>
                </a:cxn>
                <a:cxn ang="0">
                  <a:pos x="441" y="189"/>
                </a:cxn>
                <a:cxn ang="0">
                  <a:pos x="484" y="155"/>
                </a:cxn>
                <a:cxn ang="0">
                  <a:pos x="442" y="33"/>
                </a:cxn>
                <a:cxn ang="0">
                  <a:pos x="387" y="36"/>
                </a:cxn>
                <a:cxn ang="0">
                  <a:pos x="353" y="5"/>
                </a:cxn>
                <a:cxn ang="0">
                  <a:pos x="302" y="32"/>
                </a:cxn>
                <a:cxn ang="0">
                  <a:pos x="264" y="0"/>
                </a:cxn>
                <a:cxn ang="0">
                  <a:pos x="224" y="8"/>
                </a:cxn>
                <a:cxn ang="0">
                  <a:pos x="142" y="30"/>
                </a:cxn>
                <a:cxn ang="0">
                  <a:pos x="141" y="30"/>
                </a:cxn>
                <a:cxn ang="0">
                  <a:pos x="136" y="32"/>
                </a:cxn>
                <a:cxn ang="0">
                  <a:pos x="130" y="36"/>
                </a:cxn>
                <a:cxn ang="0">
                  <a:pos x="122" y="41"/>
                </a:cxn>
                <a:cxn ang="0">
                  <a:pos x="112" y="46"/>
                </a:cxn>
                <a:cxn ang="0">
                  <a:pos x="101" y="53"/>
                </a:cxn>
                <a:cxn ang="0">
                  <a:pos x="90" y="59"/>
                </a:cxn>
                <a:cxn ang="0">
                  <a:pos x="78" y="66"/>
                </a:cxn>
                <a:cxn ang="0">
                  <a:pos x="66" y="74"/>
                </a:cxn>
                <a:cxn ang="0">
                  <a:pos x="55" y="80"/>
                </a:cxn>
                <a:cxn ang="0">
                  <a:pos x="44" y="86"/>
                </a:cxn>
                <a:cxn ang="0">
                  <a:pos x="35" y="92"/>
                </a:cxn>
                <a:cxn ang="0">
                  <a:pos x="28" y="97"/>
                </a:cxn>
                <a:cxn ang="0">
                  <a:pos x="21" y="101"/>
                </a:cxn>
                <a:cxn ang="0">
                  <a:pos x="18" y="104"/>
                </a:cxn>
                <a:cxn ang="0">
                  <a:pos x="17" y="105"/>
                </a:cxn>
              </a:cxnLst>
              <a:rect l="0" t="0" r="r" b="b"/>
              <a:pathLst>
                <a:path w="485" h="567">
                  <a:moveTo>
                    <a:pt x="17" y="105"/>
                  </a:moveTo>
                  <a:lnTo>
                    <a:pt x="1" y="170"/>
                  </a:lnTo>
                  <a:lnTo>
                    <a:pt x="40" y="229"/>
                  </a:lnTo>
                  <a:lnTo>
                    <a:pt x="0" y="269"/>
                  </a:lnTo>
                  <a:lnTo>
                    <a:pt x="28" y="364"/>
                  </a:lnTo>
                  <a:lnTo>
                    <a:pt x="66" y="383"/>
                  </a:lnTo>
                  <a:lnTo>
                    <a:pt x="72" y="496"/>
                  </a:lnTo>
                  <a:lnTo>
                    <a:pt x="163" y="496"/>
                  </a:lnTo>
                  <a:lnTo>
                    <a:pt x="123" y="566"/>
                  </a:lnTo>
                  <a:lnTo>
                    <a:pt x="288" y="549"/>
                  </a:lnTo>
                  <a:lnTo>
                    <a:pt x="298" y="433"/>
                  </a:lnTo>
                  <a:lnTo>
                    <a:pt x="334" y="368"/>
                  </a:lnTo>
                  <a:lnTo>
                    <a:pt x="320" y="309"/>
                  </a:lnTo>
                  <a:lnTo>
                    <a:pt x="379" y="280"/>
                  </a:lnTo>
                  <a:lnTo>
                    <a:pt x="381" y="195"/>
                  </a:lnTo>
                  <a:lnTo>
                    <a:pt x="441" y="189"/>
                  </a:lnTo>
                  <a:lnTo>
                    <a:pt x="484" y="155"/>
                  </a:lnTo>
                  <a:lnTo>
                    <a:pt x="442" y="33"/>
                  </a:lnTo>
                  <a:lnTo>
                    <a:pt x="387" y="36"/>
                  </a:lnTo>
                  <a:lnTo>
                    <a:pt x="353" y="5"/>
                  </a:lnTo>
                  <a:lnTo>
                    <a:pt x="302" y="32"/>
                  </a:lnTo>
                  <a:lnTo>
                    <a:pt x="264" y="0"/>
                  </a:lnTo>
                  <a:lnTo>
                    <a:pt x="224" y="8"/>
                  </a:lnTo>
                  <a:lnTo>
                    <a:pt x="142" y="30"/>
                  </a:lnTo>
                  <a:lnTo>
                    <a:pt x="141" y="30"/>
                  </a:lnTo>
                  <a:lnTo>
                    <a:pt x="136" y="32"/>
                  </a:lnTo>
                  <a:lnTo>
                    <a:pt x="130" y="36"/>
                  </a:lnTo>
                  <a:lnTo>
                    <a:pt x="122" y="41"/>
                  </a:lnTo>
                  <a:lnTo>
                    <a:pt x="112" y="46"/>
                  </a:lnTo>
                  <a:lnTo>
                    <a:pt x="101" y="53"/>
                  </a:lnTo>
                  <a:lnTo>
                    <a:pt x="90" y="59"/>
                  </a:lnTo>
                  <a:lnTo>
                    <a:pt x="78" y="66"/>
                  </a:lnTo>
                  <a:lnTo>
                    <a:pt x="66" y="74"/>
                  </a:lnTo>
                  <a:lnTo>
                    <a:pt x="55" y="80"/>
                  </a:lnTo>
                  <a:lnTo>
                    <a:pt x="44" y="86"/>
                  </a:lnTo>
                  <a:lnTo>
                    <a:pt x="35" y="92"/>
                  </a:lnTo>
                  <a:lnTo>
                    <a:pt x="28" y="97"/>
                  </a:lnTo>
                  <a:lnTo>
                    <a:pt x="21" y="101"/>
                  </a:lnTo>
                  <a:lnTo>
                    <a:pt x="18" y="104"/>
                  </a:lnTo>
                  <a:lnTo>
                    <a:pt x="17" y="105"/>
                  </a:lnTo>
                </a:path>
              </a:pathLst>
            </a:custGeom>
            <a:grpFill/>
            <a:ln w="9525" cap="rnd" cmpd="sng">
              <a:solidFill>
                <a:sysClr val="window" lastClr="FFFFFF"/>
              </a:solidFill>
              <a:prstDash val="solid"/>
              <a:round/>
              <a:headEnd type="none" w="med" len="med"/>
              <a:tailEnd type="none" w="med" len="med"/>
            </a:ln>
            <a:effectLst/>
          </p:spPr>
          <p:txBody>
            <a:bodyPr/>
            <a:lstStyle/>
            <a:p>
              <a:pPr marL="0" marR="0" lvl="0" indent="0" algn="ctr" defTabSz="457200" eaLnBrk="0" fontAlgn="auto" latinLnBrk="0" hangingPunct="0">
                <a:lnSpc>
                  <a:spcPct val="100000"/>
                </a:lnSpc>
                <a:spcBef>
                  <a:spcPct val="50000"/>
                </a:spcBef>
                <a:spcAft>
                  <a:spcPts val="0"/>
                </a:spcAft>
                <a:buClrTx/>
                <a:buSzTx/>
                <a:buFontTx/>
                <a:buNone/>
                <a:tabLst/>
                <a:defRPr/>
              </a:pPr>
              <a:endParaRPr kumimoji="0" lang="nl-NL" sz="1200" b="0" i="0" u="none" strike="noStrike" kern="0" cap="none" spc="0" normalizeH="0" baseline="0" noProof="0">
                <a:ln>
                  <a:noFill/>
                </a:ln>
                <a:effectLst/>
                <a:uLnTx/>
                <a:uFillTx/>
              </a:endParaRPr>
            </a:p>
          </p:txBody>
        </p:sp>
        <p:sp>
          <p:nvSpPr>
            <p:cNvPr id="31" name="Freeform 34"/>
            <p:cNvSpPr>
              <a:spLocks/>
            </p:cNvSpPr>
            <p:nvPr/>
          </p:nvSpPr>
          <p:spPr bwMode="auto">
            <a:xfrm>
              <a:off x="6261538" y="4763849"/>
              <a:ext cx="515606" cy="649004"/>
            </a:xfrm>
            <a:custGeom>
              <a:avLst/>
              <a:gdLst/>
              <a:ahLst/>
              <a:cxnLst>
                <a:cxn ang="0">
                  <a:pos x="463" y="46"/>
                </a:cxn>
                <a:cxn ang="0">
                  <a:pos x="432" y="123"/>
                </a:cxn>
                <a:cxn ang="0">
                  <a:pos x="354" y="111"/>
                </a:cxn>
                <a:cxn ang="0">
                  <a:pos x="393" y="164"/>
                </a:cxn>
                <a:cxn ang="0">
                  <a:pos x="393" y="256"/>
                </a:cxn>
                <a:cxn ang="0">
                  <a:pos x="363" y="287"/>
                </a:cxn>
                <a:cxn ang="0">
                  <a:pos x="319" y="352"/>
                </a:cxn>
                <a:cxn ang="0">
                  <a:pos x="225" y="359"/>
                </a:cxn>
                <a:cxn ang="0">
                  <a:pos x="266" y="405"/>
                </a:cxn>
                <a:cxn ang="0">
                  <a:pos x="160" y="477"/>
                </a:cxn>
                <a:cxn ang="0">
                  <a:pos x="95" y="378"/>
                </a:cxn>
                <a:cxn ang="0">
                  <a:pos x="6" y="365"/>
                </a:cxn>
                <a:cxn ang="0">
                  <a:pos x="0" y="281"/>
                </a:cxn>
                <a:cxn ang="0">
                  <a:pos x="55" y="222"/>
                </a:cxn>
                <a:cxn ang="0">
                  <a:pos x="17" y="163"/>
                </a:cxn>
                <a:cxn ang="0">
                  <a:pos x="94" y="131"/>
                </a:cxn>
                <a:cxn ang="0">
                  <a:pos x="94" y="46"/>
                </a:cxn>
                <a:cxn ang="0">
                  <a:pos x="164" y="42"/>
                </a:cxn>
                <a:cxn ang="0">
                  <a:pos x="194" y="0"/>
                </a:cxn>
                <a:cxn ang="0">
                  <a:pos x="249" y="13"/>
                </a:cxn>
                <a:cxn ang="0">
                  <a:pos x="291" y="69"/>
                </a:cxn>
                <a:cxn ang="0">
                  <a:pos x="336" y="72"/>
                </a:cxn>
                <a:cxn ang="0">
                  <a:pos x="358" y="51"/>
                </a:cxn>
                <a:cxn ang="0">
                  <a:pos x="463" y="46"/>
                </a:cxn>
              </a:cxnLst>
              <a:rect l="0" t="0" r="r" b="b"/>
              <a:pathLst>
                <a:path w="464" h="478">
                  <a:moveTo>
                    <a:pt x="463" y="46"/>
                  </a:moveTo>
                  <a:lnTo>
                    <a:pt x="432" y="123"/>
                  </a:lnTo>
                  <a:lnTo>
                    <a:pt x="354" y="111"/>
                  </a:lnTo>
                  <a:lnTo>
                    <a:pt x="393" y="164"/>
                  </a:lnTo>
                  <a:lnTo>
                    <a:pt x="393" y="256"/>
                  </a:lnTo>
                  <a:lnTo>
                    <a:pt x="363" y="287"/>
                  </a:lnTo>
                  <a:lnTo>
                    <a:pt x="319" y="352"/>
                  </a:lnTo>
                  <a:lnTo>
                    <a:pt x="225" y="359"/>
                  </a:lnTo>
                  <a:lnTo>
                    <a:pt x="266" y="405"/>
                  </a:lnTo>
                  <a:lnTo>
                    <a:pt x="160" y="477"/>
                  </a:lnTo>
                  <a:lnTo>
                    <a:pt x="95" y="378"/>
                  </a:lnTo>
                  <a:lnTo>
                    <a:pt x="6" y="365"/>
                  </a:lnTo>
                  <a:lnTo>
                    <a:pt x="0" y="281"/>
                  </a:lnTo>
                  <a:lnTo>
                    <a:pt x="55" y="222"/>
                  </a:lnTo>
                  <a:lnTo>
                    <a:pt x="17" y="163"/>
                  </a:lnTo>
                  <a:lnTo>
                    <a:pt x="94" y="131"/>
                  </a:lnTo>
                  <a:lnTo>
                    <a:pt x="94" y="46"/>
                  </a:lnTo>
                  <a:lnTo>
                    <a:pt x="164" y="42"/>
                  </a:lnTo>
                  <a:lnTo>
                    <a:pt x="194" y="0"/>
                  </a:lnTo>
                  <a:lnTo>
                    <a:pt x="249" y="13"/>
                  </a:lnTo>
                  <a:lnTo>
                    <a:pt x="291" y="69"/>
                  </a:lnTo>
                  <a:lnTo>
                    <a:pt x="336" y="72"/>
                  </a:lnTo>
                  <a:lnTo>
                    <a:pt x="358" y="51"/>
                  </a:lnTo>
                  <a:lnTo>
                    <a:pt x="463" y="46"/>
                  </a:lnTo>
                </a:path>
              </a:pathLst>
            </a:custGeom>
            <a:grpFill/>
            <a:ln w="9525" cap="rnd" cmpd="sng">
              <a:solidFill>
                <a:sysClr val="window" lastClr="FFFFFF"/>
              </a:solidFill>
              <a:prstDash val="solid"/>
              <a:round/>
              <a:headEnd type="none" w="med" len="med"/>
              <a:tailEnd type="none" w="med" len="med"/>
            </a:ln>
            <a:effectLst/>
          </p:spPr>
          <p:txBody>
            <a:bodyPr/>
            <a:lstStyle/>
            <a:p>
              <a:pPr marL="0" marR="0" lvl="0" indent="0" algn="ctr" defTabSz="457200" eaLnBrk="0" fontAlgn="auto" latinLnBrk="0" hangingPunct="0">
                <a:lnSpc>
                  <a:spcPct val="100000"/>
                </a:lnSpc>
                <a:spcBef>
                  <a:spcPct val="50000"/>
                </a:spcBef>
                <a:spcAft>
                  <a:spcPts val="0"/>
                </a:spcAft>
                <a:buClrTx/>
                <a:buSzTx/>
                <a:buFontTx/>
                <a:buNone/>
                <a:tabLst/>
                <a:defRPr/>
              </a:pPr>
              <a:endParaRPr kumimoji="0" lang="nl-NL" sz="1200" b="0" i="0" u="none" strike="noStrike" kern="0" cap="none" spc="0" normalizeH="0" baseline="0" noProof="0">
                <a:ln>
                  <a:noFill/>
                </a:ln>
                <a:effectLst/>
                <a:uLnTx/>
                <a:uFillTx/>
              </a:endParaRPr>
            </a:p>
          </p:txBody>
        </p:sp>
        <p:sp>
          <p:nvSpPr>
            <p:cNvPr id="32" name="Freeform 35"/>
            <p:cNvSpPr>
              <a:spLocks/>
            </p:cNvSpPr>
            <p:nvPr/>
          </p:nvSpPr>
          <p:spPr bwMode="auto">
            <a:xfrm>
              <a:off x="5580754" y="5210343"/>
              <a:ext cx="864838" cy="774907"/>
            </a:xfrm>
            <a:custGeom>
              <a:avLst/>
              <a:gdLst/>
              <a:ahLst/>
              <a:cxnLst>
                <a:cxn ang="0">
                  <a:pos x="778" y="135"/>
                </a:cxn>
                <a:cxn ang="0">
                  <a:pos x="721" y="33"/>
                </a:cxn>
                <a:cxn ang="0">
                  <a:pos x="626" y="26"/>
                </a:cxn>
                <a:cxn ang="0">
                  <a:pos x="615" y="60"/>
                </a:cxn>
                <a:cxn ang="0">
                  <a:pos x="468" y="79"/>
                </a:cxn>
                <a:cxn ang="0">
                  <a:pos x="507" y="4"/>
                </a:cxn>
                <a:cxn ang="0">
                  <a:pos x="411" y="8"/>
                </a:cxn>
                <a:cxn ang="0">
                  <a:pos x="296" y="0"/>
                </a:cxn>
                <a:cxn ang="0">
                  <a:pos x="287" y="47"/>
                </a:cxn>
                <a:cxn ang="0">
                  <a:pos x="212" y="58"/>
                </a:cxn>
                <a:cxn ang="0">
                  <a:pos x="183" y="85"/>
                </a:cxn>
                <a:cxn ang="0">
                  <a:pos x="215" y="150"/>
                </a:cxn>
                <a:cxn ang="0">
                  <a:pos x="146" y="217"/>
                </a:cxn>
                <a:cxn ang="0">
                  <a:pos x="145" y="294"/>
                </a:cxn>
                <a:cxn ang="0">
                  <a:pos x="70" y="343"/>
                </a:cxn>
                <a:cxn ang="0">
                  <a:pos x="70" y="385"/>
                </a:cxn>
                <a:cxn ang="0">
                  <a:pos x="0" y="454"/>
                </a:cxn>
                <a:cxn ang="0">
                  <a:pos x="10" y="511"/>
                </a:cxn>
                <a:cxn ang="0">
                  <a:pos x="30" y="559"/>
                </a:cxn>
                <a:cxn ang="0">
                  <a:pos x="80" y="570"/>
                </a:cxn>
                <a:cxn ang="0">
                  <a:pos x="104" y="536"/>
                </a:cxn>
                <a:cxn ang="0">
                  <a:pos x="90" y="469"/>
                </a:cxn>
                <a:cxn ang="0">
                  <a:pos x="229" y="396"/>
                </a:cxn>
                <a:cxn ang="0">
                  <a:pos x="312" y="388"/>
                </a:cxn>
                <a:cxn ang="0">
                  <a:pos x="400" y="341"/>
                </a:cxn>
                <a:cxn ang="0">
                  <a:pos x="382" y="276"/>
                </a:cxn>
                <a:cxn ang="0">
                  <a:pos x="451" y="253"/>
                </a:cxn>
                <a:cxn ang="0">
                  <a:pos x="485" y="326"/>
                </a:cxn>
                <a:cxn ang="0">
                  <a:pos x="579" y="324"/>
                </a:cxn>
                <a:cxn ang="0">
                  <a:pos x="529" y="276"/>
                </a:cxn>
                <a:cxn ang="0">
                  <a:pos x="721" y="212"/>
                </a:cxn>
                <a:cxn ang="0">
                  <a:pos x="778" y="135"/>
                </a:cxn>
              </a:cxnLst>
              <a:rect l="0" t="0" r="r" b="b"/>
              <a:pathLst>
                <a:path w="779" h="571">
                  <a:moveTo>
                    <a:pt x="778" y="135"/>
                  </a:moveTo>
                  <a:lnTo>
                    <a:pt x="721" y="33"/>
                  </a:lnTo>
                  <a:lnTo>
                    <a:pt x="626" y="26"/>
                  </a:lnTo>
                  <a:lnTo>
                    <a:pt x="615" y="60"/>
                  </a:lnTo>
                  <a:lnTo>
                    <a:pt x="468" y="79"/>
                  </a:lnTo>
                  <a:lnTo>
                    <a:pt x="507" y="4"/>
                  </a:lnTo>
                  <a:lnTo>
                    <a:pt x="411" y="8"/>
                  </a:lnTo>
                  <a:lnTo>
                    <a:pt x="296" y="0"/>
                  </a:lnTo>
                  <a:lnTo>
                    <a:pt x="287" y="47"/>
                  </a:lnTo>
                  <a:lnTo>
                    <a:pt x="212" y="58"/>
                  </a:lnTo>
                  <a:lnTo>
                    <a:pt x="183" y="85"/>
                  </a:lnTo>
                  <a:lnTo>
                    <a:pt x="215" y="150"/>
                  </a:lnTo>
                  <a:lnTo>
                    <a:pt x="146" y="217"/>
                  </a:lnTo>
                  <a:lnTo>
                    <a:pt x="145" y="294"/>
                  </a:lnTo>
                  <a:lnTo>
                    <a:pt x="70" y="343"/>
                  </a:lnTo>
                  <a:lnTo>
                    <a:pt x="70" y="385"/>
                  </a:lnTo>
                  <a:lnTo>
                    <a:pt x="0" y="454"/>
                  </a:lnTo>
                  <a:lnTo>
                    <a:pt x="10" y="511"/>
                  </a:lnTo>
                  <a:lnTo>
                    <a:pt x="30" y="559"/>
                  </a:lnTo>
                  <a:lnTo>
                    <a:pt x="80" y="570"/>
                  </a:lnTo>
                  <a:lnTo>
                    <a:pt x="104" y="536"/>
                  </a:lnTo>
                  <a:lnTo>
                    <a:pt x="90" y="469"/>
                  </a:lnTo>
                  <a:lnTo>
                    <a:pt x="229" y="396"/>
                  </a:lnTo>
                  <a:lnTo>
                    <a:pt x="312" y="388"/>
                  </a:lnTo>
                  <a:lnTo>
                    <a:pt x="400" y="341"/>
                  </a:lnTo>
                  <a:lnTo>
                    <a:pt x="382" y="276"/>
                  </a:lnTo>
                  <a:lnTo>
                    <a:pt x="451" y="253"/>
                  </a:lnTo>
                  <a:lnTo>
                    <a:pt x="485" y="326"/>
                  </a:lnTo>
                  <a:lnTo>
                    <a:pt x="579" y="324"/>
                  </a:lnTo>
                  <a:lnTo>
                    <a:pt x="529" y="276"/>
                  </a:lnTo>
                  <a:lnTo>
                    <a:pt x="721" y="212"/>
                  </a:lnTo>
                  <a:lnTo>
                    <a:pt x="778" y="135"/>
                  </a:lnTo>
                </a:path>
              </a:pathLst>
            </a:custGeom>
            <a:solidFill>
              <a:srgbClr val="FFC000"/>
            </a:solidFill>
            <a:ln w="9525" cap="rnd" cmpd="sng">
              <a:solidFill>
                <a:sysClr val="window" lastClr="FFFFFF"/>
              </a:solidFill>
              <a:prstDash val="solid"/>
              <a:round/>
              <a:headEnd type="none" w="med" len="med"/>
              <a:tailEnd type="none" w="med" len="med"/>
            </a:ln>
            <a:effectLst/>
          </p:spPr>
          <p:txBody>
            <a:bodyPr/>
            <a:lstStyle/>
            <a:p>
              <a:pPr marL="0" marR="0" lvl="0" indent="0" algn="ctr" defTabSz="457200" eaLnBrk="0" fontAlgn="auto" latinLnBrk="0" hangingPunct="0">
                <a:lnSpc>
                  <a:spcPct val="100000"/>
                </a:lnSpc>
                <a:spcBef>
                  <a:spcPct val="50000"/>
                </a:spcBef>
                <a:spcAft>
                  <a:spcPts val="0"/>
                </a:spcAft>
                <a:buClrTx/>
                <a:buSzTx/>
                <a:buFontTx/>
                <a:buNone/>
                <a:tabLst/>
                <a:defRPr/>
              </a:pPr>
              <a:endParaRPr kumimoji="0" lang="nl-NL" sz="1200" b="0" i="0" u="none" strike="noStrike" kern="0" cap="none" spc="0" normalizeH="0" baseline="0" noProof="0">
                <a:ln>
                  <a:noFill/>
                </a:ln>
                <a:effectLst/>
                <a:uLnTx/>
                <a:uFillTx/>
              </a:endParaRPr>
            </a:p>
          </p:txBody>
        </p:sp>
        <p:sp>
          <p:nvSpPr>
            <p:cNvPr id="33" name="Freeform 36"/>
            <p:cNvSpPr>
              <a:spLocks/>
            </p:cNvSpPr>
            <p:nvPr/>
          </p:nvSpPr>
          <p:spPr bwMode="auto">
            <a:xfrm>
              <a:off x="5459347" y="6003236"/>
              <a:ext cx="280286" cy="283284"/>
            </a:xfrm>
            <a:custGeom>
              <a:avLst/>
              <a:gdLst/>
              <a:ahLst/>
              <a:cxnLst>
                <a:cxn ang="0">
                  <a:pos x="177" y="19"/>
                </a:cxn>
                <a:cxn ang="0">
                  <a:pos x="209" y="0"/>
                </a:cxn>
                <a:cxn ang="0">
                  <a:pos x="245" y="12"/>
                </a:cxn>
                <a:cxn ang="0">
                  <a:pos x="252" y="65"/>
                </a:cxn>
                <a:cxn ang="0">
                  <a:pos x="219" y="93"/>
                </a:cxn>
                <a:cxn ang="0">
                  <a:pos x="210" y="125"/>
                </a:cxn>
                <a:cxn ang="0">
                  <a:pos x="210" y="149"/>
                </a:cxn>
                <a:cxn ang="0">
                  <a:pos x="159" y="181"/>
                </a:cxn>
                <a:cxn ang="0">
                  <a:pos x="138" y="209"/>
                </a:cxn>
                <a:cxn ang="0">
                  <a:pos x="47" y="189"/>
                </a:cxn>
                <a:cxn ang="0">
                  <a:pos x="10" y="151"/>
                </a:cxn>
                <a:cxn ang="0">
                  <a:pos x="0" y="80"/>
                </a:cxn>
                <a:cxn ang="0">
                  <a:pos x="44" y="60"/>
                </a:cxn>
                <a:cxn ang="0">
                  <a:pos x="73" y="32"/>
                </a:cxn>
                <a:cxn ang="0">
                  <a:pos x="177" y="19"/>
                </a:cxn>
              </a:cxnLst>
              <a:rect l="0" t="0" r="r" b="b"/>
              <a:pathLst>
                <a:path w="253" h="210">
                  <a:moveTo>
                    <a:pt x="177" y="19"/>
                  </a:moveTo>
                  <a:lnTo>
                    <a:pt x="209" y="0"/>
                  </a:lnTo>
                  <a:lnTo>
                    <a:pt x="245" y="12"/>
                  </a:lnTo>
                  <a:lnTo>
                    <a:pt x="252" y="65"/>
                  </a:lnTo>
                  <a:lnTo>
                    <a:pt x="219" y="93"/>
                  </a:lnTo>
                  <a:lnTo>
                    <a:pt x="210" y="125"/>
                  </a:lnTo>
                  <a:lnTo>
                    <a:pt x="210" y="149"/>
                  </a:lnTo>
                  <a:lnTo>
                    <a:pt x="159" y="181"/>
                  </a:lnTo>
                  <a:lnTo>
                    <a:pt x="138" y="209"/>
                  </a:lnTo>
                  <a:lnTo>
                    <a:pt x="47" y="189"/>
                  </a:lnTo>
                  <a:lnTo>
                    <a:pt x="10" y="151"/>
                  </a:lnTo>
                  <a:lnTo>
                    <a:pt x="0" y="80"/>
                  </a:lnTo>
                  <a:lnTo>
                    <a:pt x="44" y="60"/>
                  </a:lnTo>
                  <a:lnTo>
                    <a:pt x="73" y="32"/>
                  </a:lnTo>
                  <a:lnTo>
                    <a:pt x="177" y="19"/>
                  </a:lnTo>
                </a:path>
              </a:pathLst>
            </a:custGeom>
            <a:grpFill/>
            <a:ln w="9525" cap="rnd" cmpd="sng">
              <a:solidFill>
                <a:sysClr val="window" lastClr="FFFFFF"/>
              </a:solidFill>
              <a:prstDash val="solid"/>
              <a:round/>
              <a:headEnd type="none" w="med" len="med"/>
              <a:tailEnd type="none" w="med" len="med"/>
            </a:ln>
            <a:effectLst/>
          </p:spPr>
          <p:txBody>
            <a:bodyPr/>
            <a:lstStyle/>
            <a:p>
              <a:pPr marL="0" marR="0" lvl="0" indent="0" algn="ctr" defTabSz="457200" eaLnBrk="0" fontAlgn="auto" latinLnBrk="0" hangingPunct="0">
                <a:lnSpc>
                  <a:spcPct val="100000"/>
                </a:lnSpc>
                <a:spcBef>
                  <a:spcPct val="50000"/>
                </a:spcBef>
                <a:spcAft>
                  <a:spcPts val="0"/>
                </a:spcAft>
                <a:buClrTx/>
                <a:buSzTx/>
                <a:buFontTx/>
                <a:buNone/>
                <a:tabLst/>
                <a:defRPr/>
              </a:pPr>
              <a:endParaRPr kumimoji="0" lang="nl-NL" sz="1200" b="0" i="0" u="none" strike="noStrike" kern="0" cap="none" spc="0" normalizeH="0" baseline="0" noProof="0">
                <a:ln>
                  <a:noFill/>
                </a:ln>
                <a:effectLst/>
                <a:uLnTx/>
                <a:uFillTx/>
              </a:endParaRPr>
            </a:p>
          </p:txBody>
        </p:sp>
        <p:sp>
          <p:nvSpPr>
            <p:cNvPr id="34" name="Freeform 37"/>
            <p:cNvSpPr>
              <a:spLocks/>
            </p:cNvSpPr>
            <p:nvPr/>
          </p:nvSpPr>
          <p:spPr bwMode="auto">
            <a:xfrm>
              <a:off x="4916983" y="5149863"/>
              <a:ext cx="932287" cy="692470"/>
            </a:xfrm>
            <a:custGeom>
              <a:avLst/>
              <a:gdLst/>
              <a:ahLst/>
              <a:cxnLst>
                <a:cxn ang="0">
                  <a:pos x="0" y="206"/>
                </a:cxn>
                <a:cxn ang="0">
                  <a:pos x="67" y="172"/>
                </a:cxn>
                <a:cxn ang="0">
                  <a:pos x="170" y="200"/>
                </a:cxn>
                <a:cxn ang="0">
                  <a:pos x="169" y="163"/>
                </a:cxn>
                <a:cxn ang="0">
                  <a:pos x="266" y="112"/>
                </a:cxn>
                <a:cxn ang="0">
                  <a:pos x="357" y="135"/>
                </a:cxn>
                <a:cxn ang="0">
                  <a:pos x="396" y="106"/>
                </a:cxn>
                <a:cxn ang="0">
                  <a:pos x="450" y="106"/>
                </a:cxn>
                <a:cxn ang="0">
                  <a:pos x="484" y="63"/>
                </a:cxn>
                <a:cxn ang="0">
                  <a:pos x="525" y="47"/>
                </a:cxn>
                <a:cxn ang="0">
                  <a:pos x="584" y="8"/>
                </a:cxn>
                <a:cxn ang="0">
                  <a:pos x="624" y="30"/>
                </a:cxn>
                <a:cxn ang="0">
                  <a:pos x="690" y="0"/>
                </a:cxn>
                <a:cxn ang="0">
                  <a:pos x="740" y="49"/>
                </a:cxn>
                <a:cxn ang="0">
                  <a:pos x="696" y="125"/>
                </a:cxn>
                <a:cxn ang="0">
                  <a:pos x="815" y="146"/>
                </a:cxn>
                <a:cxn ang="0">
                  <a:pos x="838" y="202"/>
                </a:cxn>
                <a:cxn ang="0">
                  <a:pos x="770" y="267"/>
                </a:cxn>
                <a:cxn ang="0">
                  <a:pos x="760" y="352"/>
                </a:cxn>
                <a:cxn ang="0">
                  <a:pos x="678" y="395"/>
                </a:cxn>
                <a:cxn ang="0">
                  <a:pos x="696" y="440"/>
                </a:cxn>
                <a:cxn ang="0">
                  <a:pos x="606" y="510"/>
                </a:cxn>
                <a:cxn ang="0">
                  <a:pos x="537" y="508"/>
                </a:cxn>
                <a:cxn ang="0">
                  <a:pos x="465" y="468"/>
                </a:cxn>
                <a:cxn ang="0">
                  <a:pos x="384" y="508"/>
                </a:cxn>
                <a:cxn ang="0">
                  <a:pos x="272" y="472"/>
                </a:cxn>
                <a:cxn ang="0">
                  <a:pos x="259" y="382"/>
                </a:cxn>
                <a:cxn ang="0">
                  <a:pos x="178" y="376"/>
                </a:cxn>
                <a:cxn ang="0">
                  <a:pos x="137" y="354"/>
                </a:cxn>
                <a:cxn ang="0">
                  <a:pos x="132" y="322"/>
                </a:cxn>
                <a:cxn ang="0">
                  <a:pos x="184" y="322"/>
                </a:cxn>
                <a:cxn ang="0">
                  <a:pos x="166" y="269"/>
                </a:cxn>
                <a:cxn ang="0">
                  <a:pos x="86" y="269"/>
                </a:cxn>
                <a:cxn ang="0">
                  <a:pos x="0" y="247"/>
                </a:cxn>
                <a:cxn ang="0">
                  <a:pos x="0" y="206"/>
                </a:cxn>
              </a:cxnLst>
              <a:rect l="0" t="0" r="r" b="b"/>
              <a:pathLst>
                <a:path w="839" h="511">
                  <a:moveTo>
                    <a:pt x="0" y="206"/>
                  </a:moveTo>
                  <a:lnTo>
                    <a:pt x="67" y="172"/>
                  </a:lnTo>
                  <a:lnTo>
                    <a:pt x="170" y="200"/>
                  </a:lnTo>
                  <a:lnTo>
                    <a:pt x="169" y="163"/>
                  </a:lnTo>
                  <a:lnTo>
                    <a:pt x="266" y="112"/>
                  </a:lnTo>
                  <a:lnTo>
                    <a:pt x="357" y="135"/>
                  </a:lnTo>
                  <a:lnTo>
                    <a:pt x="396" y="106"/>
                  </a:lnTo>
                  <a:lnTo>
                    <a:pt x="450" y="106"/>
                  </a:lnTo>
                  <a:lnTo>
                    <a:pt x="484" y="63"/>
                  </a:lnTo>
                  <a:lnTo>
                    <a:pt x="525" y="47"/>
                  </a:lnTo>
                  <a:lnTo>
                    <a:pt x="584" y="8"/>
                  </a:lnTo>
                  <a:lnTo>
                    <a:pt x="624" y="30"/>
                  </a:lnTo>
                  <a:lnTo>
                    <a:pt x="690" y="0"/>
                  </a:lnTo>
                  <a:lnTo>
                    <a:pt x="740" y="49"/>
                  </a:lnTo>
                  <a:lnTo>
                    <a:pt x="696" y="125"/>
                  </a:lnTo>
                  <a:lnTo>
                    <a:pt x="815" y="146"/>
                  </a:lnTo>
                  <a:lnTo>
                    <a:pt x="838" y="202"/>
                  </a:lnTo>
                  <a:lnTo>
                    <a:pt x="770" y="267"/>
                  </a:lnTo>
                  <a:lnTo>
                    <a:pt x="760" y="352"/>
                  </a:lnTo>
                  <a:lnTo>
                    <a:pt x="678" y="395"/>
                  </a:lnTo>
                  <a:lnTo>
                    <a:pt x="696" y="440"/>
                  </a:lnTo>
                  <a:lnTo>
                    <a:pt x="606" y="510"/>
                  </a:lnTo>
                  <a:lnTo>
                    <a:pt x="537" y="508"/>
                  </a:lnTo>
                  <a:lnTo>
                    <a:pt x="465" y="468"/>
                  </a:lnTo>
                  <a:lnTo>
                    <a:pt x="384" y="508"/>
                  </a:lnTo>
                  <a:lnTo>
                    <a:pt x="272" y="472"/>
                  </a:lnTo>
                  <a:lnTo>
                    <a:pt x="259" y="382"/>
                  </a:lnTo>
                  <a:lnTo>
                    <a:pt x="178" y="376"/>
                  </a:lnTo>
                  <a:lnTo>
                    <a:pt x="137" y="354"/>
                  </a:lnTo>
                  <a:lnTo>
                    <a:pt x="132" y="322"/>
                  </a:lnTo>
                  <a:lnTo>
                    <a:pt x="184" y="322"/>
                  </a:lnTo>
                  <a:lnTo>
                    <a:pt x="166" y="269"/>
                  </a:lnTo>
                  <a:lnTo>
                    <a:pt x="86" y="269"/>
                  </a:lnTo>
                  <a:lnTo>
                    <a:pt x="0" y="247"/>
                  </a:lnTo>
                  <a:lnTo>
                    <a:pt x="0" y="206"/>
                  </a:lnTo>
                </a:path>
              </a:pathLst>
            </a:custGeom>
            <a:grpFill/>
            <a:ln w="9525" cap="rnd" cmpd="sng">
              <a:solidFill>
                <a:sysClr val="window" lastClr="FFFFFF"/>
              </a:solidFill>
              <a:prstDash val="solid"/>
              <a:round/>
              <a:headEnd type="none" w="med" len="med"/>
              <a:tailEnd type="none" w="med" len="med"/>
            </a:ln>
            <a:effectLst/>
          </p:spPr>
          <p:txBody>
            <a:bodyPr/>
            <a:lstStyle/>
            <a:p>
              <a:pPr marL="0" marR="0" lvl="0" indent="0" algn="ctr" defTabSz="457200" eaLnBrk="0" fontAlgn="auto" latinLnBrk="0" hangingPunct="0">
                <a:lnSpc>
                  <a:spcPct val="100000"/>
                </a:lnSpc>
                <a:spcBef>
                  <a:spcPct val="50000"/>
                </a:spcBef>
                <a:spcAft>
                  <a:spcPts val="0"/>
                </a:spcAft>
                <a:buClrTx/>
                <a:buSzTx/>
                <a:buFontTx/>
                <a:buNone/>
                <a:tabLst/>
                <a:defRPr/>
              </a:pPr>
              <a:endParaRPr kumimoji="0" lang="nl-NL" sz="1200" b="0" i="0" u="none" strike="noStrike" kern="0" cap="none" spc="0" normalizeH="0" baseline="0" noProof="0">
                <a:ln>
                  <a:noFill/>
                </a:ln>
                <a:effectLst/>
                <a:uLnTx/>
                <a:uFillTx/>
              </a:endParaRPr>
            </a:p>
          </p:txBody>
        </p:sp>
        <p:sp>
          <p:nvSpPr>
            <p:cNvPr id="35" name="Line 38"/>
            <p:cNvSpPr>
              <a:spLocks noChangeShapeType="1"/>
            </p:cNvSpPr>
            <p:nvPr/>
          </p:nvSpPr>
          <p:spPr bwMode="auto">
            <a:xfrm>
              <a:off x="5408386" y="3527130"/>
              <a:ext cx="1499" cy="2998"/>
            </a:xfrm>
            <a:prstGeom prst="line">
              <a:avLst/>
            </a:prstGeom>
            <a:grpFill/>
            <a:ln w="12700">
              <a:solidFill>
                <a:sysClr val="window" lastClr="FFFFFF"/>
              </a:solidFill>
              <a:round/>
              <a:headEnd/>
              <a:tailEnd/>
            </a:ln>
            <a:effectLst/>
          </p:spPr>
          <p:txBody>
            <a:bodyPr wrap="none" anchor="ctr"/>
            <a:lstStyle/>
            <a:p>
              <a:pPr marL="0" marR="0" lvl="0" indent="0" algn="ctr" defTabSz="457200" eaLnBrk="0" fontAlgn="auto" latinLnBrk="0" hangingPunct="0">
                <a:lnSpc>
                  <a:spcPct val="100000"/>
                </a:lnSpc>
                <a:spcBef>
                  <a:spcPct val="50000"/>
                </a:spcBef>
                <a:spcAft>
                  <a:spcPts val="0"/>
                </a:spcAft>
                <a:buClrTx/>
                <a:buSzTx/>
                <a:buFontTx/>
                <a:buNone/>
                <a:tabLst/>
                <a:defRPr/>
              </a:pPr>
              <a:endParaRPr kumimoji="0" lang="nl-NL" sz="1200" b="0" i="0" u="none" strike="noStrike" kern="0" cap="none" spc="0" normalizeH="0" baseline="0" noProof="0">
                <a:ln>
                  <a:noFill/>
                </a:ln>
                <a:effectLst/>
                <a:uLnTx/>
                <a:uFillTx/>
              </a:endParaRPr>
            </a:p>
          </p:txBody>
        </p:sp>
      </p:grpSp>
      <p:cxnSp>
        <p:nvCxnSpPr>
          <p:cNvPr id="36" name="肘形连接符 35"/>
          <p:cNvCxnSpPr/>
          <p:nvPr/>
        </p:nvCxnSpPr>
        <p:spPr>
          <a:xfrm flipV="1">
            <a:off x="7400780" y="1485320"/>
            <a:ext cx="1972734" cy="992124"/>
          </a:xfrm>
          <a:prstGeom prst="bentConnector3">
            <a:avLst/>
          </a:prstGeom>
          <a:ln>
            <a:solidFill>
              <a:srgbClr val="FFC000"/>
            </a:solidFill>
            <a:headEnd type="stealth" w="lg" len="med"/>
            <a:tailEnd type="stealth" w="lg" len="lg"/>
          </a:ln>
        </p:spPr>
        <p:style>
          <a:lnRef idx="1">
            <a:schemeClr val="accent1"/>
          </a:lnRef>
          <a:fillRef idx="0">
            <a:schemeClr val="accent1"/>
          </a:fillRef>
          <a:effectRef idx="0">
            <a:schemeClr val="accent1"/>
          </a:effectRef>
          <a:fontRef idx="minor">
            <a:schemeClr val="tx1"/>
          </a:fontRef>
        </p:style>
      </p:cxnSp>
      <p:sp>
        <p:nvSpPr>
          <p:cNvPr id="37" name="文本框 36"/>
          <p:cNvSpPr txBox="1"/>
          <p:nvPr/>
        </p:nvSpPr>
        <p:spPr>
          <a:xfrm>
            <a:off x="9374493" y="1298661"/>
            <a:ext cx="897811" cy="400110"/>
          </a:xfrm>
          <a:prstGeom prst="rect">
            <a:avLst/>
          </a:prstGeom>
          <a:noFill/>
        </p:spPr>
        <p:txBody>
          <a:bodyPr wrap="square" rtlCol="0">
            <a:spAutoFit/>
          </a:bodyPr>
          <a:lstStyle/>
          <a:p>
            <a:r>
              <a:rPr lang="zh-CN" altLang="en-US" sz="2000" b="1" dirty="0" smtClean="0">
                <a:latin typeface="方正兰亭黑_GBK" panose="02000000000000000000" pitchFamily="2" charset="-122"/>
                <a:ea typeface="方正兰亭黑_GBK" panose="02000000000000000000" pitchFamily="2" charset="-122"/>
              </a:rPr>
              <a:t>吉 林</a:t>
            </a:r>
            <a:endParaRPr lang="zh-CN" altLang="en-US" sz="2000" b="1" dirty="0">
              <a:latin typeface="方正兰亭黑_GBK" panose="02000000000000000000" pitchFamily="2" charset="-122"/>
              <a:ea typeface="方正兰亭黑_GBK" panose="02000000000000000000" pitchFamily="2" charset="-122"/>
            </a:endParaRPr>
          </a:p>
        </p:txBody>
      </p:sp>
      <p:cxnSp>
        <p:nvCxnSpPr>
          <p:cNvPr id="38" name="肘形连接符 37"/>
          <p:cNvCxnSpPr/>
          <p:nvPr/>
        </p:nvCxnSpPr>
        <p:spPr>
          <a:xfrm>
            <a:off x="6355933" y="3188607"/>
            <a:ext cx="3282178" cy="266098"/>
          </a:xfrm>
          <a:prstGeom prst="bentConnector3">
            <a:avLst/>
          </a:prstGeom>
          <a:ln>
            <a:solidFill>
              <a:srgbClr val="FFC000"/>
            </a:solidFill>
            <a:headEnd type="stealth" w="lg" len="med"/>
            <a:tailEnd type="stealth" w="lg" len="lg"/>
          </a:ln>
        </p:spPr>
        <p:style>
          <a:lnRef idx="1">
            <a:schemeClr val="accent1"/>
          </a:lnRef>
          <a:fillRef idx="0">
            <a:schemeClr val="accent1"/>
          </a:fillRef>
          <a:effectRef idx="0">
            <a:schemeClr val="accent1"/>
          </a:effectRef>
          <a:fontRef idx="minor">
            <a:schemeClr val="tx1"/>
          </a:fontRef>
        </p:style>
      </p:cxnSp>
      <p:cxnSp>
        <p:nvCxnSpPr>
          <p:cNvPr id="39" name="肘形连接符 38"/>
          <p:cNvCxnSpPr/>
          <p:nvPr/>
        </p:nvCxnSpPr>
        <p:spPr>
          <a:xfrm>
            <a:off x="7022317" y="4656896"/>
            <a:ext cx="2615794" cy="593209"/>
          </a:xfrm>
          <a:prstGeom prst="bentConnector3">
            <a:avLst/>
          </a:prstGeom>
          <a:ln>
            <a:solidFill>
              <a:srgbClr val="FFC000"/>
            </a:solidFill>
            <a:headEnd type="stealth" w="lg" len="med"/>
            <a:tailEnd type="stealth" w="lg" len="lg"/>
          </a:ln>
        </p:spPr>
        <p:style>
          <a:lnRef idx="1">
            <a:schemeClr val="accent1"/>
          </a:lnRef>
          <a:fillRef idx="0">
            <a:schemeClr val="accent1"/>
          </a:fillRef>
          <a:effectRef idx="0">
            <a:schemeClr val="accent1"/>
          </a:effectRef>
          <a:fontRef idx="minor">
            <a:schemeClr val="tx1"/>
          </a:fontRef>
        </p:style>
      </p:cxnSp>
      <p:sp>
        <p:nvSpPr>
          <p:cNvPr id="40" name="文本框 39"/>
          <p:cNvSpPr txBox="1"/>
          <p:nvPr/>
        </p:nvSpPr>
        <p:spPr>
          <a:xfrm>
            <a:off x="9615456" y="3244947"/>
            <a:ext cx="1069573" cy="400110"/>
          </a:xfrm>
          <a:prstGeom prst="rect">
            <a:avLst/>
          </a:prstGeom>
          <a:noFill/>
        </p:spPr>
        <p:txBody>
          <a:bodyPr wrap="square" rtlCol="0">
            <a:spAutoFit/>
          </a:bodyPr>
          <a:lstStyle/>
          <a:p>
            <a:r>
              <a:rPr lang="zh-CN" altLang="en-US" sz="2000" b="1" dirty="0" smtClean="0">
                <a:latin typeface="方正兰亭黑_GBK" panose="02000000000000000000" pitchFamily="2" charset="-122"/>
                <a:ea typeface="方正兰亭黑_GBK" panose="02000000000000000000" pitchFamily="2" charset="-122"/>
              </a:rPr>
              <a:t>京津冀</a:t>
            </a:r>
            <a:endParaRPr lang="zh-CN" altLang="en-US" sz="2000" b="1" dirty="0">
              <a:latin typeface="方正兰亭黑_GBK" panose="02000000000000000000" pitchFamily="2" charset="-122"/>
              <a:ea typeface="方正兰亭黑_GBK" panose="02000000000000000000" pitchFamily="2" charset="-122"/>
            </a:endParaRPr>
          </a:p>
        </p:txBody>
      </p:sp>
      <p:sp>
        <p:nvSpPr>
          <p:cNvPr id="41" name="文本框 40"/>
          <p:cNvSpPr txBox="1"/>
          <p:nvPr/>
        </p:nvSpPr>
        <p:spPr>
          <a:xfrm>
            <a:off x="9762838" y="5058893"/>
            <a:ext cx="897811" cy="400110"/>
          </a:xfrm>
          <a:prstGeom prst="rect">
            <a:avLst/>
          </a:prstGeom>
          <a:noFill/>
        </p:spPr>
        <p:txBody>
          <a:bodyPr wrap="square" rtlCol="0">
            <a:spAutoFit/>
          </a:bodyPr>
          <a:lstStyle/>
          <a:p>
            <a:r>
              <a:rPr lang="zh-CN" altLang="en-US" sz="2000" b="1" dirty="0" smtClean="0">
                <a:latin typeface="方正兰亭黑_GBK" panose="02000000000000000000" pitchFamily="2" charset="-122"/>
                <a:ea typeface="方正兰亭黑_GBK" panose="02000000000000000000" pitchFamily="2" charset="-122"/>
              </a:rPr>
              <a:t>浙 江</a:t>
            </a:r>
            <a:endParaRPr lang="zh-CN" altLang="en-US" sz="2000" b="1" dirty="0">
              <a:latin typeface="方正兰亭黑_GBK" panose="02000000000000000000" pitchFamily="2" charset="-122"/>
              <a:ea typeface="方正兰亭黑_GBK" panose="02000000000000000000" pitchFamily="2" charset="-122"/>
            </a:endParaRPr>
          </a:p>
        </p:txBody>
      </p:sp>
      <p:cxnSp>
        <p:nvCxnSpPr>
          <p:cNvPr id="42" name="肘形连接符 41"/>
          <p:cNvCxnSpPr/>
          <p:nvPr/>
        </p:nvCxnSpPr>
        <p:spPr>
          <a:xfrm rot="5400000">
            <a:off x="1522845" y="4935210"/>
            <a:ext cx="1407905" cy="946977"/>
          </a:xfrm>
          <a:prstGeom prst="bentConnector3">
            <a:avLst/>
          </a:prstGeom>
          <a:ln>
            <a:solidFill>
              <a:srgbClr val="FFC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3" name="文本框 42"/>
          <p:cNvSpPr txBox="1"/>
          <p:nvPr/>
        </p:nvSpPr>
        <p:spPr>
          <a:xfrm>
            <a:off x="1336648" y="6234082"/>
            <a:ext cx="897811" cy="400110"/>
          </a:xfrm>
          <a:prstGeom prst="rect">
            <a:avLst/>
          </a:prstGeom>
          <a:noFill/>
        </p:spPr>
        <p:txBody>
          <a:bodyPr wrap="square" rtlCol="0">
            <a:spAutoFit/>
          </a:bodyPr>
          <a:lstStyle/>
          <a:p>
            <a:r>
              <a:rPr lang="zh-CN" altLang="en-US" sz="2000" b="1" dirty="0" smtClean="0">
                <a:latin typeface="方正兰亭黑_GBK" panose="02000000000000000000" pitchFamily="2" charset="-122"/>
                <a:ea typeface="方正兰亭黑_GBK" panose="02000000000000000000" pitchFamily="2" charset="-122"/>
              </a:rPr>
              <a:t>西 藏</a:t>
            </a:r>
            <a:endParaRPr lang="zh-CN" altLang="en-US" sz="2000" b="1" dirty="0">
              <a:latin typeface="方正兰亭黑_GBK" panose="02000000000000000000" pitchFamily="2" charset="-122"/>
              <a:ea typeface="方正兰亭黑_GBK" panose="02000000000000000000" pitchFamily="2" charset="-122"/>
            </a:endParaRPr>
          </a:p>
        </p:txBody>
      </p:sp>
      <p:cxnSp>
        <p:nvCxnSpPr>
          <p:cNvPr id="44" name="肘形连接符 43"/>
          <p:cNvCxnSpPr/>
          <p:nvPr/>
        </p:nvCxnSpPr>
        <p:spPr>
          <a:xfrm rot="16200000" flipV="1">
            <a:off x="4308500" y="2304700"/>
            <a:ext cx="1668450" cy="960680"/>
          </a:xfrm>
          <a:prstGeom prst="bentConnector3">
            <a:avLst/>
          </a:prstGeom>
          <a:ln>
            <a:solidFill>
              <a:srgbClr val="FFC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5" name="文本框 44"/>
          <p:cNvSpPr txBox="1"/>
          <p:nvPr/>
        </p:nvSpPr>
        <p:spPr>
          <a:xfrm>
            <a:off x="4272415" y="1516828"/>
            <a:ext cx="897811" cy="400110"/>
          </a:xfrm>
          <a:prstGeom prst="rect">
            <a:avLst/>
          </a:prstGeom>
          <a:noFill/>
        </p:spPr>
        <p:txBody>
          <a:bodyPr wrap="square" rtlCol="0">
            <a:spAutoFit/>
          </a:bodyPr>
          <a:lstStyle/>
          <a:p>
            <a:r>
              <a:rPr lang="zh-CN" altLang="en-US" sz="2000" b="1" dirty="0" smtClean="0">
                <a:latin typeface="方正兰亭黑_GBK" panose="02000000000000000000" pitchFamily="2" charset="-122"/>
                <a:ea typeface="方正兰亭黑_GBK" panose="02000000000000000000" pitchFamily="2" charset="-122"/>
              </a:rPr>
              <a:t>陕 西</a:t>
            </a:r>
            <a:endParaRPr lang="zh-CN" altLang="en-US" sz="2000" b="1" dirty="0">
              <a:latin typeface="方正兰亭黑_GBK" panose="02000000000000000000" pitchFamily="2" charset="-122"/>
              <a:ea typeface="方正兰亭黑_GBK" panose="02000000000000000000" pitchFamily="2" charset="-122"/>
            </a:endParaRPr>
          </a:p>
        </p:txBody>
      </p:sp>
      <p:cxnSp>
        <p:nvCxnSpPr>
          <p:cNvPr id="46" name="肘形连接符 45"/>
          <p:cNvCxnSpPr/>
          <p:nvPr/>
        </p:nvCxnSpPr>
        <p:spPr>
          <a:xfrm>
            <a:off x="6138063" y="5803897"/>
            <a:ext cx="1865875" cy="328219"/>
          </a:xfrm>
          <a:prstGeom prst="bentConnector3">
            <a:avLst/>
          </a:prstGeom>
          <a:ln>
            <a:solidFill>
              <a:srgbClr val="FFC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7" name="文本框 46"/>
          <p:cNvSpPr txBox="1"/>
          <p:nvPr/>
        </p:nvSpPr>
        <p:spPr>
          <a:xfrm>
            <a:off x="8262216" y="5980902"/>
            <a:ext cx="897811" cy="400110"/>
          </a:xfrm>
          <a:prstGeom prst="rect">
            <a:avLst/>
          </a:prstGeom>
          <a:noFill/>
        </p:spPr>
        <p:txBody>
          <a:bodyPr wrap="square" rtlCol="0">
            <a:spAutoFit/>
          </a:bodyPr>
          <a:lstStyle/>
          <a:p>
            <a:r>
              <a:rPr lang="zh-CN" altLang="en-US" sz="2000" b="1" dirty="0" smtClean="0">
                <a:latin typeface="方正兰亭黑_GBK" panose="02000000000000000000" pitchFamily="2" charset="-122"/>
                <a:ea typeface="方正兰亭黑_GBK" panose="02000000000000000000" pitchFamily="2" charset="-122"/>
              </a:rPr>
              <a:t>广 东</a:t>
            </a:r>
            <a:endParaRPr lang="zh-CN" altLang="en-US" sz="2000" b="1" dirty="0">
              <a:latin typeface="方正兰亭黑_GBK" panose="02000000000000000000" pitchFamily="2" charset="-122"/>
              <a:ea typeface="方正兰亭黑_GBK" panose="02000000000000000000" pitchFamily="2" charset="-122"/>
            </a:endParaRPr>
          </a:p>
        </p:txBody>
      </p:sp>
    </p:spTree>
    <p:extLst>
      <p:ext uri="{BB962C8B-B14F-4D97-AF65-F5344CB8AC3E}">
        <p14:creationId xmlns:p14="http://schemas.microsoft.com/office/powerpoint/2010/main" val="1317715622"/>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wipe(down)">
                                      <p:cBhvr>
                                        <p:cTn id="15" dur="500"/>
                                        <p:tgtEl>
                                          <p:spTgt spid="36"/>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wipe(down)">
                                      <p:cBhvr>
                                        <p:cTn id="19" dur="500"/>
                                        <p:tgtEl>
                                          <p:spTgt spid="37"/>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wipe(down)">
                                      <p:cBhvr>
                                        <p:cTn id="23" dur="500"/>
                                        <p:tgtEl>
                                          <p:spTgt spid="38"/>
                                        </p:tgtEl>
                                      </p:cBhvr>
                                    </p:animEffect>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wipe(down)">
                                      <p:cBhvr>
                                        <p:cTn id="27" dur="500"/>
                                        <p:tgtEl>
                                          <p:spTgt spid="40"/>
                                        </p:tgtEl>
                                      </p:cBhvr>
                                    </p:animEffect>
                                  </p:childTnLst>
                                </p:cTn>
                              </p:par>
                            </p:childTnLst>
                          </p:cTn>
                        </p:par>
                        <p:par>
                          <p:cTn id="28" fill="hold">
                            <p:stCondLst>
                              <p:cond delay="3000"/>
                            </p:stCondLst>
                            <p:childTnLst>
                              <p:par>
                                <p:cTn id="29" presetID="22" presetClass="entr" presetSubtype="4" fill="hold" nodeType="after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wipe(down)">
                                      <p:cBhvr>
                                        <p:cTn id="31" dur="500"/>
                                        <p:tgtEl>
                                          <p:spTgt spid="39"/>
                                        </p:tgtEl>
                                      </p:cBhvr>
                                    </p:animEffect>
                                  </p:childTnLst>
                                </p:cTn>
                              </p:par>
                            </p:childTnLst>
                          </p:cTn>
                        </p:par>
                        <p:par>
                          <p:cTn id="32" fill="hold">
                            <p:stCondLst>
                              <p:cond delay="3500"/>
                            </p:stCondLst>
                            <p:childTnLst>
                              <p:par>
                                <p:cTn id="33" presetID="22" presetClass="entr" presetSubtype="4" fill="hold" grpId="0" nodeType="after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wipe(down)">
                                      <p:cBhvr>
                                        <p:cTn id="35" dur="500"/>
                                        <p:tgtEl>
                                          <p:spTgt spid="41"/>
                                        </p:tgtEl>
                                      </p:cBhvr>
                                    </p:animEffect>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46"/>
                                        </p:tgtEl>
                                        <p:attrNameLst>
                                          <p:attrName>style.visibility</p:attrName>
                                        </p:attrNameLst>
                                      </p:cBhvr>
                                      <p:to>
                                        <p:strVal val="visible"/>
                                      </p:to>
                                    </p:set>
                                    <p:animEffect transition="in" filter="wipe(down)">
                                      <p:cBhvr>
                                        <p:cTn id="39" dur="500"/>
                                        <p:tgtEl>
                                          <p:spTgt spid="46"/>
                                        </p:tgtEl>
                                      </p:cBhvr>
                                    </p:animEffect>
                                  </p:childTnLst>
                                </p:cTn>
                              </p:par>
                            </p:childTnLst>
                          </p:cTn>
                        </p:par>
                        <p:par>
                          <p:cTn id="40" fill="hold">
                            <p:stCondLst>
                              <p:cond delay="4500"/>
                            </p:stCondLst>
                            <p:childTnLst>
                              <p:par>
                                <p:cTn id="41" presetID="22" presetClass="entr" presetSubtype="4" fill="hold" grpId="0" nodeType="afterEffect">
                                  <p:stCondLst>
                                    <p:cond delay="0"/>
                                  </p:stCondLst>
                                  <p:childTnLst>
                                    <p:set>
                                      <p:cBhvr>
                                        <p:cTn id="42" dur="1" fill="hold">
                                          <p:stCondLst>
                                            <p:cond delay="0"/>
                                          </p:stCondLst>
                                        </p:cTn>
                                        <p:tgtEl>
                                          <p:spTgt spid="47"/>
                                        </p:tgtEl>
                                        <p:attrNameLst>
                                          <p:attrName>style.visibility</p:attrName>
                                        </p:attrNameLst>
                                      </p:cBhvr>
                                      <p:to>
                                        <p:strVal val="visible"/>
                                      </p:to>
                                    </p:set>
                                    <p:animEffect transition="in" filter="wipe(down)">
                                      <p:cBhvr>
                                        <p:cTn id="43" dur="500"/>
                                        <p:tgtEl>
                                          <p:spTgt spid="47"/>
                                        </p:tgtEl>
                                      </p:cBhvr>
                                    </p:animEffect>
                                  </p:childTnLst>
                                </p:cTn>
                              </p:par>
                            </p:childTnLst>
                          </p:cTn>
                        </p:par>
                        <p:par>
                          <p:cTn id="44" fill="hold">
                            <p:stCondLst>
                              <p:cond delay="5000"/>
                            </p:stCondLst>
                            <p:childTnLst>
                              <p:par>
                                <p:cTn id="45" presetID="22" presetClass="entr" presetSubtype="4" fill="hold" nodeType="afterEffect">
                                  <p:stCondLst>
                                    <p:cond delay="0"/>
                                  </p:stCondLst>
                                  <p:childTnLst>
                                    <p:set>
                                      <p:cBhvr>
                                        <p:cTn id="46" dur="1" fill="hold">
                                          <p:stCondLst>
                                            <p:cond delay="0"/>
                                          </p:stCondLst>
                                        </p:cTn>
                                        <p:tgtEl>
                                          <p:spTgt spid="42"/>
                                        </p:tgtEl>
                                        <p:attrNameLst>
                                          <p:attrName>style.visibility</p:attrName>
                                        </p:attrNameLst>
                                      </p:cBhvr>
                                      <p:to>
                                        <p:strVal val="visible"/>
                                      </p:to>
                                    </p:set>
                                    <p:animEffect transition="in" filter="wipe(down)">
                                      <p:cBhvr>
                                        <p:cTn id="47" dur="500"/>
                                        <p:tgtEl>
                                          <p:spTgt spid="42"/>
                                        </p:tgtEl>
                                      </p:cBhvr>
                                    </p:animEffect>
                                  </p:childTnLst>
                                </p:cTn>
                              </p:par>
                            </p:childTnLst>
                          </p:cTn>
                        </p:par>
                        <p:par>
                          <p:cTn id="48" fill="hold">
                            <p:stCondLst>
                              <p:cond delay="5500"/>
                            </p:stCondLst>
                            <p:childTnLst>
                              <p:par>
                                <p:cTn id="49" presetID="22" presetClass="entr" presetSubtype="4" fill="hold" grpId="0" nodeType="afterEffect">
                                  <p:stCondLst>
                                    <p:cond delay="0"/>
                                  </p:stCondLst>
                                  <p:childTnLst>
                                    <p:set>
                                      <p:cBhvr>
                                        <p:cTn id="50" dur="1" fill="hold">
                                          <p:stCondLst>
                                            <p:cond delay="0"/>
                                          </p:stCondLst>
                                        </p:cTn>
                                        <p:tgtEl>
                                          <p:spTgt spid="43"/>
                                        </p:tgtEl>
                                        <p:attrNameLst>
                                          <p:attrName>style.visibility</p:attrName>
                                        </p:attrNameLst>
                                      </p:cBhvr>
                                      <p:to>
                                        <p:strVal val="visible"/>
                                      </p:to>
                                    </p:set>
                                    <p:animEffect transition="in" filter="wipe(down)">
                                      <p:cBhvr>
                                        <p:cTn id="51" dur="500"/>
                                        <p:tgtEl>
                                          <p:spTgt spid="43"/>
                                        </p:tgtEl>
                                      </p:cBhvr>
                                    </p:animEffect>
                                  </p:childTnLst>
                                </p:cTn>
                              </p:par>
                            </p:childTnLst>
                          </p:cTn>
                        </p:par>
                        <p:par>
                          <p:cTn id="52" fill="hold">
                            <p:stCondLst>
                              <p:cond delay="6000"/>
                            </p:stCondLst>
                            <p:childTnLst>
                              <p:par>
                                <p:cTn id="53" presetID="22" presetClass="entr" presetSubtype="4" fill="hold" nodeType="afterEffect">
                                  <p:stCondLst>
                                    <p:cond delay="0"/>
                                  </p:stCondLst>
                                  <p:childTnLst>
                                    <p:set>
                                      <p:cBhvr>
                                        <p:cTn id="54" dur="1" fill="hold">
                                          <p:stCondLst>
                                            <p:cond delay="0"/>
                                          </p:stCondLst>
                                        </p:cTn>
                                        <p:tgtEl>
                                          <p:spTgt spid="44"/>
                                        </p:tgtEl>
                                        <p:attrNameLst>
                                          <p:attrName>style.visibility</p:attrName>
                                        </p:attrNameLst>
                                      </p:cBhvr>
                                      <p:to>
                                        <p:strVal val="visible"/>
                                      </p:to>
                                    </p:set>
                                    <p:animEffect transition="in" filter="wipe(down)">
                                      <p:cBhvr>
                                        <p:cTn id="55" dur="500"/>
                                        <p:tgtEl>
                                          <p:spTgt spid="44"/>
                                        </p:tgtEl>
                                      </p:cBhvr>
                                    </p:animEffect>
                                  </p:childTnLst>
                                </p:cTn>
                              </p:par>
                            </p:childTnLst>
                          </p:cTn>
                        </p:par>
                        <p:par>
                          <p:cTn id="56" fill="hold">
                            <p:stCondLst>
                              <p:cond delay="6500"/>
                            </p:stCondLst>
                            <p:childTnLst>
                              <p:par>
                                <p:cTn id="57" presetID="22" presetClass="entr" presetSubtype="4" fill="hold" grpId="0" nodeType="afterEffect">
                                  <p:stCondLst>
                                    <p:cond delay="0"/>
                                  </p:stCondLst>
                                  <p:childTnLst>
                                    <p:set>
                                      <p:cBhvr>
                                        <p:cTn id="58" dur="1" fill="hold">
                                          <p:stCondLst>
                                            <p:cond delay="0"/>
                                          </p:stCondLst>
                                        </p:cTn>
                                        <p:tgtEl>
                                          <p:spTgt spid="45"/>
                                        </p:tgtEl>
                                        <p:attrNameLst>
                                          <p:attrName>style.visibility</p:attrName>
                                        </p:attrNameLst>
                                      </p:cBhvr>
                                      <p:to>
                                        <p:strVal val="visible"/>
                                      </p:to>
                                    </p:set>
                                    <p:animEffect transition="in" filter="wipe(down)">
                                      <p:cBhvr>
                                        <p:cTn id="59"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40" grpId="0"/>
      <p:bldP spid="41" grpId="0"/>
      <p:bldP spid="43" grpId="0"/>
      <p:bldP spid="45" grpId="0"/>
      <p:bldP spid="4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3"/>
          <p:cNvSpPr>
            <a:spLocks noChangeArrowheads="1"/>
          </p:cNvSpPr>
          <p:nvPr/>
        </p:nvSpPr>
        <p:spPr bwMode="auto">
          <a:xfrm>
            <a:off x="668867" y="313151"/>
            <a:ext cx="233910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buFont typeface="Arial" panose="020B0604020202020204" pitchFamily="34" charset="0"/>
              <a:buNone/>
            </a:pPr>
            <a:r>
              <a:rPr lang="zh-CN" altLang="en-US" sz="2400" dirty="0">
                <a:latin typeface="Impact" panose="020B0806030902050204" pitchFamily="34" charset="0"/>
                <a:sym typeface="Impact" panose="020B0806030902050204" pitchFamily="34" charset="0"/>
              </a:rPr>
              <a:t>请在此添加标题</a:t>
            </a:r>
          </a:p>
        </p:txBody>
      </p:sp>
      <p:grpSp>
        <p:nvGrpSpPr>
          <p:cNvPr id="5" name="组合 4"/>
          <p:cNvGrpSpPr/>
          <p:nvPr/>
        </p:nvGrpSpPr>
        <p:grpSpPr>
          <a:xfrm>
            <a:off x="1189037" y="2078038"/>
            <a:ext cx="1685925" cy="1685925"/>
            <a:chOff x="1059916" y="2586038"/>
            <a:chExt cx="1685925" cy="1685925"/>
          </a:xfrm>
          <a:solidFill>
            <a:srgbClr val="C00000"/>
          </a:solidFill>
        </p:grpSpPr>
        <p:sp>
          <p:nvSpPr>
            <p:cNvPr id="6" name="椭圆 5"/>
            <p:cNvSpPr/>
            <p:nvPr/>
          </p:nvSpPr>
          <p:spPr>
            <a:xfrm>
              <a:off x="1059916" y="2586038"/>
              <a:ext cx="1685925" cy="1685925"/>
            </a:xfrm>
            <a:prstGeom prst="ellipse">
              <a:avLst/>
            </a:prstGeom>
            <a:solidFill>
              <a:srgbClr val="C00000"/>
            </a:solidFill>
            <a:ln>
              <a:no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饼形 6"/>
            <p:cNvSpPr/>
            <p:nvPr/>
          </p:nvSpPr>
          <p:spPr>
            <a:xfrm>
              <a:off x="1178933" y="2703909"/>
              <a:ext cx="1450182" cy="1450182"/>
            </a:xfrm>
            <a:prstGeom prst="pie">
              <a:avLst>
                <a:gd name="adj1" fmla="val 20028227"/>
                <a:gd name="adj2" fmla="val 16200000"/>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E2E2E"/>
                </a:solidFill>
              </a:endParaRPr>
            </a:p>
          </p:txBody>
        </p:sp>
      </p:grpSp>
      <p:grpSp>
        <p:nvGrpSpPr>
          <p:cNvPr id="8" name="组合 7"/>
          <p:cNvGrpSpPr/>
          <p:nvPr/>
        </p:nvGrpSpPr>
        <p:grpSpPr>
          <a:xfrm>
            <a:off x="3898370" y="2078038"/>
            <a:ext cx="1685925" cy="1685925"/>
            <a:chOff x="3483567" y="2586038"/>
            <a:chExt cx="1685925" cy="1685925"/>
          </a:xfrm>
          <a:solidFill>
            <a:srgbClr val="C00000"/>
          </a:solidFill>
        </p:grpSpPr>
        <p:sp>
          <p:nvSpPr>
            <p:cNvPr id="9" name="椭圆 8"/>
            <p:cNvSpPr/>
            <p:nvPr/>
          </p:nvSpPr>
          <p:spPr>
            <a:xfrm>
              <a:off x="3483567" y="2586038"/>
              <a:ext cx="1685925" cy="1685925"/>
            </a:xfrm>
            <a:prstGeom prst="ellipse">
              <a:avLst/>
            </a:prstGeom>
            <a:solidFill>
              <a:srgbClr val="C00000"/>
            </a:solidFill>
            <a:ln>
              <a:no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饼形 9"/>
            <p:cNvSpPr/>
            <p:nvPr/>
          </p:nvSpPr>
          <p:spPr>
            <a:xfrm>
              <a:off x="3602584" y="2703909"/>
              <a:ext cx="1450182" cy="1450182"/>
            </a:xfrm>
            <a:prstGeom prst="pie">
              <a:avLst>
                <a:gd name="adj1" fmla="val 2904593"/>
                <a:gd name="adj2" fmla="val 16200000"/>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E2E2E"/>
                </a:solidFill>
              </a:endParaRPr>
            </a:p>
          </p:txBody>
        </p:sp>
      </p:grpSp>
      <p:grpSp>
        <p:nvGrpSpPr>
          <p:cNvPr id="11" name="组合 10"/>
          <p:cNvGrpSpPr/>
          <p:nvPr/>
        </p:nvGrpSpPr>
        <p:grpSpPr>
          <a:xfrm>
            <a:off x="6607703" y="2078038"/>
            <a:ext cx="1685925" cy="1685925"/>
            <a:chOff x="5788201" y="2586038"/>
            <a:chExt cx="1685925" cy="1685925"/>
          </a:xfrm>
          <a:solidFill>
            <a:srgbClr val="C00000"/>
          </a:solidFill>
        </p:grpSpPr>
        <p:sp>
          <p:nvSpPr>
            <p:cNvPr id="12" name="椭圆 11"/>
            <p:cNvSpPr/>
            <p:nvPr/>
          </p:nvSpPr>
          <p:spPr>
            <a:xfrm>
              <a:off x="5788201" y="2586038"/>
              <a:ext cx="1685925" cy="1685925"/>
            </a:xfrm>
            <a:prstGeom prst="ellipse">
              <a:avLst/>
            </a:prstGeom>
            <a:solidFill>
              <a:srgbClr val="C00000"/>
            </a:solidFill>
            <a:ln>
              <a:no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饼形 12"/>
            <p:cNvSpPr/>
            <p:nvPr/>
          </p:nvSpPr>
          <p:spPr>
            <a:xfrm>
              <a:off x="5907218" y="2703909"/>
              <a:ext cx="1450182" cy="1450182"/>
            </a:xfrm>
            <a:prstGeom prst="pie">
              <a:avLst>
                <a:gd name="adj1" fmla="val 8317594"/>
                <a:gd name="adj2" fmla="val 16200000"/>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E2E2E"/>
                </a:solidFill>
              </a:endParaRPr>
            </a:p>
          </p:txBody>
        </p:sp>
      </p:grpSp>
      <p:grpSp>
        <p:nvGrpSpPr>
          <p:cNvPr id="14" name="组合 13"/>
          <p:cNvGrpSpPr/>
          <p:nvPr/>
        </p:nvGrpSpPr>
        <p:grpSpPr>
          <a:xfrm>
            <a:off x="9317037" y="2078038"/>
            <a:ext cx="1685925" cy="1685925"/>
            <a:chOff x="8092835" y="2586038"/>
            <a:chExt cx="1685925" cy="1685925"/>
          </a:xfrm>
          <a:solidFill>
            <a:srgbClr val="C00000"/>
          </a:solidFill>
        </p:grpSpPr>
        <p:sp>
          <p:nvSpPr>
            <p:cNvPr id="15" name="椭圆 14"/>
            <p:cNvSpPr/>
            <p:nvPr/>
          </p:nvSpPr>
          <p:spPr>
            <a:xfrm>
              <a:off x="8092835" y="2586038"/>
              <a:ext cx="1685925" cy="1685925"/>
            </a:xfrm>
            <a:prstGeom prst="ellipse">
              <a:avLst/>
            </a:prstGeom>
            <a:solidFill>
              <a:srgbClr val="C00000"/>
            </a:solidFill>
            <a:ln>
              <a:no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饼形 15"/>
            <p:cNvSpPr/>
            <p:nvPr/>
          </p:nvSpPr>
          <p:spPr>
            <a:xfrm>
              <a:off x="8211852" y="2703909"/>
              <a:ext cx="1450182" cy="1450182"/>
            </a:xfrm>
            <a:prstGeom prst="pie">
              <a:avLst>
                <a:gd name="adj1" fmla="val 11473035"/>
                <a:gd name="adj2" fmla="val 16200000"/>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E2E2E"/>
                </a:solidFill>
              </a:endParaRPr>
            </a:p>
          </p:txBody>
        </p:sp>
      </p:grpSp>
      <p:grpSp>
        <p:nvGrpSpPr>
          <p:cNvPr id="17" name="组合 16"/>
          <p:cNvGrpSpPr/>
          <p:nvPr/>
        </p:nvGrpSpPr>
        <p:grpSpPr>
          <a:xfrm>
            <a:off x="1112220" y="4243220"/>
            <a:ext cx="1839558" cy="1584630"/>
            <a:chOff x="1112220" y="4243220"/>
            <a:chExt cx="1839558" cy="1584630"/>
          </a:xfrm>
        </p:grpSpPr>
        <p:sp>
          <p:nvSpPr>
            <p:cNvPr id="18" name="文本框 17"/>
            <p:cNvSpPr txBox="1"/>
            <p:nvPr/>
          </p:nvSpPr>
          <p:spPr>
            <a:xfrm>
              <a:off x="1362585" y="4243220"/>
              <a:ext cx="1338828" cy="369332"/>
            </a:xfrm>
            <a:prstGeom prst="rect">
              <a:avLst/>
            </a:prstGeom>
            <a:noFill/>
          </p:spPr>
          <p:txBody>
            <a:bodyPr wrap="none" rtlCol="0">
              <a:spAutoFit/>
            </a:bodyPr>
            <a:lstStyle>
              <a:defPPr>
                <a:defRPr lang="zh-CN"/>
              </a:defPPr>
              <a:lvl1pPr>
                <a:defRPr sz="2800">
                  <a:latin typeface="方正正中黑简体" panose="02000000000000000000" pitchFamily="2" charset="-122"/>
                  <a:ea typeface="方正正中黑简体" panose="02000000000000000000" pitchFamily="2" charset="-122"/>
                </a:defRPr>
              </a:lvl1pPr>
            </a:lstStyle>
            <a:p>
              <a:r>
                <a:rPr lang="zh-CN" altLang="en-US" sz="1800" b="1" dirty="0">
                  <a:solidFill>
                    <a:srgbClr val="C00000"/>
                  </a:solidFill>
                  <a:latin typeface="微软雅黑"/>
                  <a:ea typeface="微软雅黑"/>
                </a:rPr>
                <a:t>请输入标题</a:t>
              </a:r>
            </a:p>
          </p:txBody>
        </p:sp>
        <p:sp>
          <p:nvSpPr>
            <p:cNvPr id="19" name="矩形 18"/>
            <p:cNvSpPr/>
            <p:nvPr/>
          </p:nvSpPr>
          <p:spPr>
            <a:xfrm>
              <a:off x="1112220" y="4873743"/>
              <a:ext cx="1839558" cy="954107"/>
            </a:xfrm>
            <a:prstGeom prst="rect">
              <a:avLst/>
            </a:prstGeom>
          </p:spPr>
          <p:txBody>
            <a:bodyPr wrap="square">
              <a:spAutoFit/>
            </a:bodyPr>
            <a:lstStyle/>
            <a:p>
              <a:r>
                <a:rPr lang="zh-CN" altLang="en-US" sz="1400" kern="100" dirty="0">
                  <a:solidFill>
                    <a:srgbClr val="2E2E2E"/>
                  </a:solidFill>
                  <a:latin typeface="微软雅黑"/>
                  <a:ea typeface="微软雅黑"/>
                  <a:cs typeface="Times New Roman" panose="02020603050405020304" pitchFamily="18" charset="0"/>
                </a:rPr>
                <a:t>请在此添加您想要的内容请在此添加您想要的内容请在此添加</a:t>
              </a:r>
              <a:endParaRPr lang="zh-CN" altLang="zh-CN" sz="1400" kern="100" dirty="0">
                <a:solidFill>
                  <a:srgbClr val="2E2E2E"/>
                </a:solidFill>
                <a:latin typeface="微软雅黑"/>
                <a:ea typeface="微软雅黑"/>
                <a:cs typeface="Times New Roman" panose="02020603050405020304" pitchFamily="18" charset="0"/>
              </a:endParaRPr>
            </a:p>
            <a:p>
              <a:endParaRPr lang="zh-CN" altLang="zh-CN" sz="1400" kern="100" dirty="0">
                <a:solidFill>
                  <a:srgbClr val="2E2E2E"/>
                </a:solidFill>
                <a:latin typeface="微软雅黑"/>
                <a:ea typeface="微软雅黑"/>
                <a:cs typeface="Times New Roman" panose="02020603050405020304" pitchFamily="18" charset="0"/>
              </a:endParaRPr>
            </a:p>
          </p:txBody>
        </p:sp>
      </p:grpSp>
      <p:grpSp>
        <p:nvGrpSpPr>
          <p:cNvPr id="20" name="组合 19"/>
          <p:cNvGrpSpPr/>
          <p:nvPr/>
        </p:nvGrpSpPr>
        <p:grpSpPr>
          <a:xfrm>
            <a:off x="3821553" y="4243220"/>
            <a:ext cx="1839558" cy="1584630"/>
            <a:chOff x="1112220" y="4243220"/>
            <a:chExt cx="1839558" cy="1584630"/>
          </a:xfrm>
        </p:grpSpPr>
        <p:sp>
          <p:nvSpPr>
            <p:cNvPr id="21" name="文本框 20"/>
            <p:cNvSpPr txBox="1"/>
            <p:nvPr/>
          </p:nvSpPr>
          <p:spPr>
            <a:xfrm>
              <a:off x="1362585" y="4243220"/>
              <a:ext cx="1338828" cy="369332"/>
            </a:xfrm>
            <a:prstGeom prst="rect">
              <a:avLst/>
            </a:prstGeom>
            <a:noFill/>
          </p:spPr>
          <p:txBody>
            <a:bodyPr wrap="none" rtlCol="0">
              <a:spAutoFit/>
            </a:bodyPr>
            <a:lstStyle>
              <a:defPPr>
                <a:defRPr lang="zh-CN"/>
              </a:defPPr>
              <a:lvl1pPr>
                <a:defRPr sz="2800">
                  <a:latin typeface="方正正中黑简体" panose="02000000000000000000" pitchFamily="2" charset="-122"/>
                  <a:ea typeface="方正正中黑简体" panose="02000000000000000000" pitchFamily="2" charset="-122"/>
                </a:defRPr>
              </a:lvl1pPr>
            </a:lstStyle>
            <a:p>
              <a:r>
                <a:rPr lang="zh-CN" altLang="en-US" sz="1800" b="1" dirty="0">
                  <a:solidFill>
                    <a:srgbClr val="C00000"/>
                  </a:solidFill>
                  <a:latin typeface="微软雅黑"/>
                  <a:ea typeface="微软雅黑"/>
                </a:rPr>
                <a:t>请输入标题</a:t>
              </a:r>
            </a:p>
          </p:txBody>
        </p:sp>
        <p:sp>
          <p:nvSpPr>
            <p:cNvPr id="22" name="矩形 21"/>
            <p:cNvSpPr/>
            <p:nvPr/>
          </p:nvSpPr>
          <p:spPr>
            <a:xfrm>
              <a:off x="1112220" y="4873743"/>
              <a:ext cx="1839558" cy="954107"/>
            </a:xfrm>
            <a:prstGeom prst="rect">
              <a:avLst/>
            </a:prstGeom>
          </p:spPr>
          <p:txBody>
            <a:bodyPr wrap="square">
              <a:spAutoFit/>
            </a:bodyPr>
            <a:lstStyle/>
            <a:p>
              <a:r>
                <a:rPr lang="zh-CN" altLang="en-US" sz="1400" kern="100" dirty="0">
                  <a:solidFill>
                    <a:srgbClr val="2E2E2E"/>
                  </a:solidFill>
                  <a:latin typeface="微软雅黑"/>
                  <a:cs typeface="Times New Roman" panose="02020603050405020304" pitchFamily="18" charset="0"/>
                </a:rPr>
                <a:t>请在此添加您想要的内容请在此添加您想要的内容请在此添加</a:t>
              </a:r>
              <a:endParaRPr lang="zh-CN" altLang="zh-CN" sz="1400" kern="100" dirty="0">
                <a:solidFill>
                  <a:srgbClr val="2E2E2E"/>
                </a:solidFill>
                <a:latin typeface="微软雅黑"/>
                <a:cs typeface="Times New Roman" panose="02020603050405020304" pitchFamily="18" charset="0"/>
              </a:endParaRPr>
            </a:p>
            <a:p>
              <a:endParaRPr lang="zh-CN" altLang="zh-CN" sz="1400" kern="100" dirty="0">
                <a:solidFill>
                  <a:srgbClr val="2E2E2E"/>
                </a:solidFill>
                <a:latin typeface="微软雅黑"/>
                <a:cs typeface="Times New Roman" panose="02020603050405020304" pitchFamily="18" charset="0"/>
              </a:endParaRPr>
            </a:p>
          </p:txBody>
        </p:sp>
      </p:grpSp>
      <p:grpSp>
        <p:nvGrpSpPr>
          <p:cNvPr id="23" name="组合 22"/>
          <p:cNvGrpSpPr/>
          <p:nvPr/>
        </p:nvGrpSpPr>
        <p:grpSpPr>
          <a:xfrm>
            <a:off x="6530886" y="4243220"/>
            <a:ext cx="1839558" cy="1584630"/>
            <a:chOff x="1112220" y="4243220"/>
            <a:chExt cx="1839558" cy="1584630"/>
          </a:xfrm>
        </p:grpSpPr>
        <p:sp>
          <p:nvSpPr>
            <p:cNvPr id="24" name="文本框 23"/>
            <p:cNvSpPr txBox="1"/>
            <p:nvPr/>
          </p:nvSpPr>
          <p:spPr>
            <a:xfrm>
              <a:off x="1362585" y="4243220"/>
              <a:ext cx="1338828" cy="369332"/>
            </a:xfrm>
            <a:prstGeom prst="rect">
              <a:avLst/>
            </a:prstGeom>
            <a:noFill/>
          </p:spPr>
          <p:txBody>
            <a:bodyPr wrap="none" rtlCol="0">
              <a:spAutoFit/>
            </a:bodyPr>
            <a:lstStyle>
              <a:defPPr>
                <a:defRPr lang="zh-CN"/>
              </a:defPPr>
              <a:lvl1pPr>
                <a:defRPr sz="2800">
                  <a:latin typeface="方正正中黑简体" panose="02000000000000000000" pitchFamily="2" charset="-122"/>
                  <a:ea typeface="方正正中黑简体" panose="02000000000000000000" pitchFamily="2" charset="-122"/>
                </a:defRPr>
              </a:lvl1pPr>
            </a:lstStyle>
            <a:p>
              <a:r>
                <a:rPr lang="zh-CN" altLang="en-US" sz="1800" b="1" dirty="0">
                  <a:solidFill>
                    <a:srgbClr val="C00000"/>
                  </a:solidFill>
                  <a:latin typeface="微软雅黑"/>
                  <a:ea typeface="微软雅黑"/>
                </a:rPr>
                <a:t>请输入标题</a:t>
              </a:r>
            </a:p>
          </p:txBody>
        </p:sp>
        <p:sp>
          <p:nvSpPr>
            <p:cNvPr id="25" name="矩形 24"/>
            <p:cNvSpPr/>
            <p:nvPr/>
          </p:nvSpPr>
          <p:spPr>
            <a:xfrm>
              <a:off x="1112220" y="4873743"/>
              <a:ext cx="1839558" cy="954107"/>
            </a:xfrm>
            <a:prstGeom prst="rect">
              <a:avLst/>
            </a:prstGeom>
          </p:spPr>
          <p:txBody>
            <a:bodyPr wrap="square">
              <a:spAutoFit/>
            </a:bodyPr>
            <a:lstStyle/>
            <a:p>
              <a:r>
                <a:rPr lang="zh-CN" altLang="en-US" sz="1400" kern="100" dirty="0">
                  <a:solidFill>
                    <a:srgbClr val="2E2E2E"/>
                  </a:solidFill>
                  <a:latin typeface="微软雅黑"/>
                  <a:ea typeface="微软雅黑"/>
                  <a:cs typeface="Times New Roman" panose="02020603050405020304" pitchFamily="18" charset="0"/>
                </a:rPr>
                <a:t>请在此添加您想要的内容请在此添加您想要的内容请在此添加</a:t>
              </a:r>
              <a:endParaRPr lang="zh-CN" altLang="zh-CN" sz="1400" kern="100" dirty="0">
                <a:solidFill>
                  <a:srgbClr val="2E2E2E"/>
                </a:solidFill>
                <a:latin typeface="微软雅黑"/>
                <a:ea typeface="微软雅黑"/>
                <a:cs typeface="Times New Roman" panose="02020603050405020304" pitchFamily="18" charset="0"/>
              </a:endParaRPr>
            </a:p>
            <a:p>
              <a:endParaRPr lang="zh-CN" altLang="zh-CN" sz="1400" kern="100" dirty="0">
                <a:solidFill>
                  <a:srgbClr val="2E2E2E"/>
                </a:solidFill>
                <a:latin typeface="微软雅黑"/>
                <a:ea typeface="微软雅黑"/>
                <a:cs typeface="Times New Roman" panose="02020603050405020304" pitchFamily="18" charset="0"/>
              </a:endParaRPr>
            </a:p>
          </p:txBody>
        </p:sp>
      </p:grpSp>
      <p:grpSp>
        <p:nvGrpSpPr>
          <p:cNvPr id="26" name="组合 25"/>
          <p:cNvGrpSpPr/>
          <p:nvPr/>
        </p:nvGrpSpPr>
        <p:grpSpPr>
          <a:xfrm>
            <a:off x="9244075" y="4243220"/>
            <a:ext cx="1839558" cy="1369187"/>
            <a:chOff x="1112220" y="4243220"/>
            <a:chExt cx="1839558" cy="1369187"/>
          </a:xfrm>
        </p:grpSpPr>
        <p:sp>
          <p:nvSpPr>
            <p:cNvPr id="27" name="文本框 26"/>
            <p:cNvSpPr txBox="1"/>
            <p:nvPr/>
          </p:nvSpPr>
          <p:spPr>
            <a:xfrm>
              <a:off x="1362585" y="4243220"/>
              <a:ext cx="1338828" cy="369332"/>
            </a:xfrm>
            <a:prstGeom prst="rect">
              <a:avLst/>
            </a:prstGeom>
            <a:noFill/>
          </p:spPr>
          <p:txBody>
            <a:bodyPr wrap="none" rtlCol="0">
              <a:spAutoFit/>
            </a:bodyPr>
            <a:lstStyle>
              <a:defPPr>
                <a:defRPr lang="zh-CN"/>
              </a:defPPr>
              <a:lvl1pPr>
                <a:defRPr sz="2800">
                  <a:latin typeface="方正正中黑简体" panose="02000000000000000000" pitchFamily="2" charset="-122"/>
                  <a:ea typeface="方正正中黑简体" panose="02000000000000000000" pitchFamily="2" charset="-122"/>
                </a:defRPr>
              </a:lvl1pPr>
            </a:lstStyle>
            <a:p>
              <a:r>
                <a:rPr lang="zh-CN" altLang="en-US" sz="1800" b="1" dirty="0">
                  <a:solidFill>
                    <a:srgbClr val="C00000"/>
                  </a:solidFill>
                  <a:latin typeface="+mn-ea"/>
                  <a:ea typeface="+mn-ea"/>
                </a:rPr>
                <a:t>请输入标题</a:t>
              </a:r>
            </a:p>
          </p:txBody>
        </p:sp>
        <p:sp>
          <p:nvSpPr>
            <p:cNvPr id="28" name="矩形 27"/>
            <p:cNvSpPr/>
            <p:nvPr/>
          </p:nvSpPr>
          <p:spPr>
            <a:xfrm>
              <a:off x="1112220" y="4873743"/>
              <a:ext cx="1839558" cy="738664"/>
            </a:xfrm>
            <a:prstGeom prst="rect">
              <a:avLst/>
            </a:prstGeom>
          </p:spPr>
          <p:txBody>
            <a:bodyPr wrap="square">
              <a:spAutoFit/>
            </a:bodyPr>
            <a:lstStyle/>
            <a:p>
              <a:r>
                <a:rPr lang="zh-CN" altLang="en-US" sz="1400" kern="100" dirty="0">
                  <a:solidFill>
                    <a:srgbClr val="2E2E2E"/>
                  </a:solidFill>
                  <a:latin typeface="微软雅黑"/>
                  <a:ea typeface="微软雅黑"/>
                  <a:cs typeface="Times New Roman" panose="02020603050405020304" pitchFamily="18" charset="0"/>
                </a:rPr>
                <a:t>请在此添加您想要的内容请在此添加您想要的内容请在此添加</a:t>
              </a:r>
              <a:endParaRPr lang="zh-CN" altLang="zh-CN" sz="1400" kern="100" dirty="0">
                <a:solidFill>
                  <a:srgbClr val="2E2E2E"/>
                </a:solidFill>
                <a:latin typeface="微软雅黑"/>
                <a:ea typeface="微软雅黑"/>
                <a:cs typeface="Times New Roman" panose="02020603050405020304" pitchFamily="18" charset="0"/>
              </a:endParaRPr>
            </a:p>
          </p:txBody>
        </p:sp>
      </p:grpSp>
    </p:spTree>
    <p:extLst>
      <p:ext uri="{BB962C8B-B14F-4D97-AF65-F5344CB8AC3E}">
        <p14:creationId xmlns:p14="http://schemas.microsoft.com/office/powerpoint/2010/main" val="4211098196"/>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anim calcmode="lin" valueType="num">
                                      <p:cBhvr>
                                        <p:cTn id="12" dur="500" fill="hold"/>
                                        <p:tgtEl>
                                          <p:spTgt spid="5"/>
                                        </p:tgtEl>
                                        <p:attrNameLst>
                                          <p:attrName>ppt_x</p:attrName>
                                        </p:attrNameLst>
                                      </p:cBhvr>
                                      <p:tavLst>
                                        <p:tav tm="0">
                                          <p:val>
                                            <p:strVal val="#ppt_x"/>
                                          </p:val>
                                        </p:tav>
                                        <p:tav tm="100000">
                                          <p:val>
                                            <p:strVal val="#ppt_x"/>
                                          </p:val>
                                        </p:tav>
                                      </p:tavLst>
                                    </p:anim>
                                    <p:anim calcmode="lin" valueType="num">
                                      <p:cBhvr>
                                        <p:cTn id="13" dur="5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anim calcmode="lin" valueType="num">
                                      <p:cBhvr>
                                        <p:cTn id="18" dur="500" fill="hold"/>
                                        <p:tgtEl>
                                          <p:spTgt spid="8"/>
                                        </p:tgtEl>
                                        <p:attrNameLst>
                                          <p:attrName>ppt_x</p:attrName>
                                        </p:attrNameLst>
                                      </p:cBhvr>
                                      <p:tavLst>
                                        <p:tav tm="0">
                                          <p:val>
                                            <p:strVal val="#ppt_x"/>
                                          </p:val>
                                        </p:tav>
                                        <p:tav tm="100000">
                                          <p:val>
                                            <p:strVal val="#ppt_x"/>
                                          </p:val>
                                        </p:tav>
                                      </p:tavLst>
                                    </p:anim>
                                    <p:anim calcmode="lin" valueType="num">
                                      <p:cBhvr>
                                        <p:cTn id="19" dur="500" fill="hold"/>
                                        <p:tgtEl>
                                          <p:spTgt spid="8"/>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42" presetClass="entr" presetSubtype="0"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anim calcmode="lin" valueType="num">
                                      <p:cBhvr>
                                        <p:cTn id="24" dur="500" fill="hold"/>
                                        <p:tgtEl>
                                          <p:spTgt spid="11"/>
                                        </p:tgtEl>
                                        <p:attrNameLst>
                                          <p:attrName>ppt_x</p:attrName>
                                        </p:attrNameLst>
                                      </p:cBhvr>
                                      <p:tavLst>
                                        <p:tav tm="0">
                                          <p:val>
                                            <p:strVal val="#ppt_x"/>
                                          </p:val>
                                        </p:tav>
                                        <p:tav tm="100000">
                                          <p:val>
                                            <p:strVal val="#ppt_x"/>
                                          </p:val>
                                        </p:tav>
                                      </p:tavLst>
                                    </p:anim>
                                    <p:anim calcmode="lin" valueType="num">
                                      <p:cBhvr>
                                        <p:cTn id="25" dur="500" fill="hold"/>
                                        <p:tgtEl>
                                          <p:spTgt spid="11"/>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2" presetClass="entr" presetSubtype="0" fill="hold"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anim calcmode="lin" valueType="num">
                                      <p:cBhvr>
                                        <p:cTn id="30" dur="500" fill="hold"/>
                                        <p:tgtEl>
                                          <p:spTgt spid="14"/>
                                        </p:tgtEl>
                                        <p:attrNameLst>
                                          <p:attrName>ppt_x</p:attrName>
                                        </p:attrNameLst>
                                      </p:cBhvr>
                                      <p:tavLst>
                                        <p:tav tm="0">
                                          <p:val>
                                            <p:strVal val="#ppt_x"/>
                                          </p:val>
                                        </p:tav>
                                        <p:tav tm="100000">
                                          <p:val>
                                            <p:strVal val="#ppt_x"/>
                                          </p:val>
                                        </p:tav>
                                      </p:tavLst>
                                    </p:anim>
                                    <p:anim calcmode="lin" valueType="num">
                                      <p:cBhvr>
                                        <p:cTn id="31" dur="500" fill="hold"/>
                                        <p:tgtEl>
                                          <p:spTgt spid="14"/>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42" presetClass="entr" presetSubtype="0" fill="hold"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500"/>
                                        <p:tgtEl>
                                          <p:spTgt spid="17"/>
                                        </p:tgtEl>
                                      </p:cBhvr>
                                    </p:animEffect>
                                    <p:anim calcmode="lin" valueType="num">
                                      <p:cBhvr>
                                        <p:cTn id="36" dur="500" fill="hold"/>
                                        <p:tgtEl>
                                          <p:spTgt spid="17"/>
                                        </p:tgtEl>
                                        <p:attrNameLst>
                                          <p:attrName>ppt_x</p:attrName>
                                        </p:attrNameLst>
                                      </p:cBhvr>
                                      <p:tavLst>
                                        <p:tav tm="0">
                                          <p:val>
                                            <p:strVal val="#ppt_x"/>
                                          </p:val>
                                        </p:tav>
                                        <p:tav tm="100000">
                                          <p:val>
                                            <p:strVal val="#ppt_x"/>
                                          </p:val>
                                        </p:tav>
                                      </p:tavLst>
                                    </p:anim>
                                    <p:anim calcmode="lin" valueType="num">
                                      <p:cBhvr>
                                        <p:cTn id="37" dur="500" fill="hold"/>
                                        <p:tgtEl>
                                          <p:spTgt spid="17"/>
                                        </p:tgtEl>
                                        <p:attrNameLst>
                                          <p:attrName>ppt_y</p:attrName>
                                        </p:attrNameLst>
                                      </p:cBhvr>
                                      <p:tavLst>
                                        <p:tav tm="0">
                                          <p:val>
                                            <p:strVal val="#ppt_y+.1"/>
                                          </p:val>
                                        </p:tav>
                                        <p:tav tm="100000">
                                          <p:val>
                                            <p:strVal val="#ppt_y"/>
                                          </p:val>
                                        </p:tav>
                                      </p:tavLst>
                                    </p:anim>
                                  </p:childTnLst>
                                </p:cTn>
                              </p:par>
                            </p:childTnLst>
                          </p:cTn>
                        </p:par>
                        <p:par>
                          <p:cTn id="38" fill="hold">
                            <p:stCondLst>
                              <p:cond delay="3000"/>
                            </p:stCondLst>
                            <p:childTnLst>
                              <p:par>
                                <p:cTn id="39" presetID="42" presetClass="entr" presetSubtype="0" fill="hold"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fade">
                                      <p:cBhvr>
                                        <p:cTn id="41" dur="500"/>
                                        <p:tgtEl>
                                          <p:spTgt spid="20"/>
                                        </p:tgtEl>
                                      </p:cBhvr>
                                    </p:animEffect>
                                    <p:anim calcmode="lin" valueType="num">
                                      <p:cBhvr>
                                        <p:cTn id="42" dur="500" fill="hold"/>
                                        <p:tgtEl>
                                          <p:spTgt spid="20"/>
                                        </p:tgtEl>
                                        <p:attrNameLst>
                                          <p:attrName>ppt_x</p:attrName>
                                        </p:attrNameLst>
                                      </p:cBhvr>
                                      <p:tavLst>
                                        <p:tav tm="0">
                                          <p:val>
                                            <p:strVal val="#ppt_x"/>
                                          </p:val>
                                        </p:tav>
                                        <p:tav tm="100000">
                                          <p:val>
                                            <p:strVal val="#ppt_x"/>
                                          </p:val>
                                        </p:tav>
                                      </p:tavLst>
                                    </p:anim>
                                    <p:anim calcmode="lin" valueType="num">
                                      <p:cBhvr>
                                        <p:cTn id="43" dur="500" fill="hold"/>
                                        <p:tgtEl>
                                          <p:spTgt spid="20"/>
                                        </p:tgtEl>
                                        <p:attrNameLst>
                                          <p:attrName>ppt_y</p:attrName>
                                        </p:attrNameLst>
                                      </p:cBhvr>
                                      <p:tavLst>
                                        <p:tav tm="0">
                                          <p:val>
                                            <p:strVal val="#ppt_y+.1"/>
                                          </p:val>
                                        </p:tav>
                                        <p:tav tm="100000">
                                          <p:val>
                                            <p:strVal val="#ppt_y"/>
                                          </p:val>
                                        </p:tav>
                                      </p:tavLst>
                                    </p:anim>
                                  </p:childTnLst>
                                </p:cTn>
                              </p:par>
                            </p:childTnLst>
                          </p:cTn>
                        </p:par>
                        <p:par>
                          <p:cTn id="44" fill="hold">
                            <p:stCondLst>
                              <p:cond delay="3500"/>
                            </p:stCondLst>
                            <p:childTnLst>
                              <p:par>
                                <p:cTn id="45" presetID="42" presetClass="entr" presetSubtype="0" fill="hold" nodeType="after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fade">
                                      <p:cBhvr>
                                        <p:cTn id="47" dur="500"/>
                                        <p:tgtEl>
                                          <p:spTgt spid="23"/>
                                        </p:tgtEl>
                                      </p:cBhvr>
                                    </p:animEffect>
                                    <p:anim calcmode="lin" valueType="num">
                                      <p:cBhvr>
                                        <p:cTn id="48" dur="500" fill="hold"/>
                                        <p:tgtEl>
                                          <p:spTgt spid="23"/>
                                        </p:tgtEl>
                                        <p:attrNameLst>
                                          <p:attrName>ppt_x</p:attrName>
                                        </p:attrNameLst>
                                      </p:cBhvr>
                                      <p:tavLst>
                                        <p:tav tm="0">
                                          <p:val>
                                            <p:strVal val="#ppt_x"/>
                                          </p:val>
                                        </p:tav>
                                        <p:tav tm="100000">
                                          <p:val>
                                            <p:strVal val="#ppt_x"/>
                                          </p:val>
                                        </p:tav>
                                      </p:tavLst>
                                    </p:anim>
                                    <p:anim calcmode="lin" valueType="num">
                                      <p:cBhvr>
                                        <p:cTn id="49" dur="500" fill="hold"/>
                                        <p:tgtEl>
                                          <p:spTgt spid="23"/>
                                        </p:tgtEl>
                                        <p:attrNameLst>
                                          <p:attrName>ppt_y</p:attrName>
                                        </p:attrNameLst>
                                      </p:cBhvr>
                                      <p:tavLst>
                                        <p:tav tm="0">
                                          <p:val>
                                            <p:strVal val="#ppt_y+.1"/>
                                          </p:val>
                                        </p:tav>
                                        <p:tav tm="100000">
                                          <p:val>
                                            <p:strVal val="#ppt_y"/>
                                          </p:val>
                                        </p:tav>
                                      </p:tavLst>
                                    </p:anim>
                                  </p:childTnLst>
                                </p:cTn>
                              </p:par>
                            </p:childTnLst>
                          </p:cTn>
                        </p:par>
                        <p:par>
                          <p:cTn id="50" fill="hold">
                            <p:stCondLst>
                              <p:cond delay="4000"/>
                            </p:stCondLst>
                            <p:childTnLst>
                              <p:par>
                                <p:cTn id="51" presetID="42" presetClass="entr" presetSubtype="0" fill="hold" nodeType="after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fade">
                                      <p:cBhvr>
                                        <p:cTn id="53" dur="500"/>
                                        <p:tgtEl>
                                          <p:spTgt spid="26"/>
                                        </p:tgtEl>
                                      </p:cBhvr>
                                    </p:animEffect>
                                    <p:anim calcmode="lin" valueType="num">
                                      <p:cBhvr>
                                        <p:cTn id="54" dur="500" fill="hold"/>
                                        <p:tgtEl>
                                          <p:spTgt spid="26"/>
                                        </p:tgtEl>
                                        <p:attrNameLst>
                                          <p:attrName>ppt_x</p:attrName>
                                        </p:attrNameLst>
                                      </p:cBhvr>
                                      <p:tavLst>
                                        <p:tav tm="0">
                                          <p:val>
                                            <p:strVal val="#ppt_x"/>
                                          </p:val>
                                        </p:tav>
                                        <p:tav tm="100000">
                                          <p:val>
                                            <p:strVal val="#ppt_x"/>
                                          </p:val>
                                        </p:tav>
                                      </p:tavLst>
                                    </p:anim>
                                    <p:anim calcmode="lin" valueType="num">
                                      <p:cBhvr>
                                        <p:cTn id="55" dur="5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矩形 5"/>
          <p:cNvSpPr>
            <a:spLocks noChangeArrowheads="1"/>
          </p:cNvSpPr>
          <p:nvPr/>
        </p:nvSpPr>
        <p:spPr bwMode="auto">
          <a:xfrm>
            <a:off x="0" y="0"/>
            <a:ext cx="6096000" cy="6858000"/>
          </a:xfrm>
          <a:prstGeom prst="rect">
            <a:avLst/>
          </a:prstGeom>
          <a:solidFill>
            <a:srgbClr val="C00000"/>
          </a:solidFill>
          <a:ln>
            <a:noFill/>
          </a:ln>
        </p:spPr>
        <p:txBody>
          <a:bodyPr anchor="ctr"/>
          <a:lstStyle/>
          <a:p>
            <a:pPr algn="ctr" fontAlgn="base">
              <a:spcBef>
                <a:spcPct val="0"/>
              </a:spcBef>
              <a:spcAft>
                <a:spcPct val="0"/>
              </a:spcAft>
              <a:buFont typeface="Arial" panose="020B0604020202020204" pitchFamily="34" charset="0"/>
              <a:buNone/>
            </a:pPr>
            <a:endParaRPr lang="zh-CN" altLang="zh-CN" sz="2400" dirty="0">
              <a:solidFill>
                <a:srgbClr val="FFFFFF"/>
              </a:solidFill>
              <a:sym typeface="微软雅黑" panose="020B0503020204020204" pitchFamily="34" charset="-122"/>
            </a:endParaRPr>
          </a:p>
        </p:txBody>
      </p:sp>
      <p:sp>
        <p:nvSpPr>
          <p:cNvPr id="18435" name="矩形 3"/>
          <p:cNvSpPr>
            <a:spLocks noChangeArrowheads="1"/>
          </p:cNvSpPr>
          <p:nvPr/>
        </p:nvSpPr>
        <p:spPr bwMode="auto">
          <a:xfrm>
            <a:off x="635001" y="237067"/>
            <a:ext cx="211256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buFont typeface="Arial" panose="020B0604020202020204" pitchFamily="34" charset="0"/>
              <a:buNone/>
            </a:pPr>
            <a:r>
              <a:rPr lang="zh-CN" altLang="en-US" sz="3200" b="1" dirty="0" smtClean="0">
                <a:solidFill>
                  <a:srgbClr val="D9D9D9"/>
                </a:solidFill>
                <a:latin typeface="Impact" panose="020B0806030902050204" pitchFamily="34" charset="0"/>
                <a:sym typeface="Impact" panose="020B0806030902050204" pitchFamily="34" charset="0"/>
              </a:rPr>
              <a:t>目录</a:t>
            </a:r>
            <a:r>
              <a:rPr lang="en-US" altLang="zh-CN" sz="2000" dirty="0" smtClean="0">
                <a:solidFill>
                  <a:srgbClr val="D9D9D9"/>
                </a:solidFill>
                <a:latin typeface="微软雅黑" panose="020B0503020204020204" pitchFamily="34" charset="-122"/>
                <a:ea typeface="微软雅黑" panose="020B0503020204020204" pitchFamily="34" charset="-122"/>
                <a:sym typeface="Impact" panose="020B0806030902050204" pitchFamily="34" charset="0"/>
              </a:rPr>
              <a:t>Contents</a:t>
            </a:r>
            <a:endParaRPr lang="zh-CN" altLang="en-US" sz="2000" dirty="0">
              <a:solidFill>
                <a:srgbClr val="D9D9D9"/>
              </a:solidFill>
              <a:latin typeface="微软雅黑" panose="020B0503020204020204" pitchFamily="34" charset="-122"/>
              <a:ea typeface="微软雅黑" panose="020B0503020204020204" pitchFamily="34" charset="-122"/>
              <a:sym typeface="Impact" panose="020B0806030902050204" pitchFamily="34" charset="0"/>
            </a:endParaRPr>
          </a:p>
        </p:txBody>
      </p:sp>
      <p:sp>
        <p:nvSpPr>
          <p:cNvPr id="18436" name="等腰三角形 4"/>
          <p:cNvSpPr>
            <a:spLocks noChangeArrowheads="1"/>
          </p:cNvSpPr>
          <p:nvPr/>
        </p:nvSpPr>
        <p:spPr bwMode="auto">
          <a:xfrm rot="5400000">
            <a:off x="-52917" y="209551"/>
            <a:ext cx="774700" cy="668867"/>
          </a:xfrm>
          <a:prstGeom prst="triangle">
            <a:avLst>
              <a:gd name="adj" fmla="val 50000"/>
            </a:avLst>
          </a:prstGeom>
          <a:solidFill>
            <a:schemeClr val="bg1">
              <a:lumMod val="65000"/>
            </a:schemeClr>
          </a:solidFill>
          <a:ln>
            <a:noFill/>
          </a:ln>
        </p:spPr>
        <p:txBody>
          <a:bodyPr anchor="ctr"/>
          <a:lstStyle/>
          <a:p>
            <a:pPr algn="ctr" fontAlgn="base">
              <a:spcBef>
                <a:spcPct val="0"/>
              </a:spcBef>
              <a:spcAft>
                <a:spcPct val="0"/>
              </a:spcAft>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18437" name="矩形 7"/>
          <p:cNvSpPr>
            <a:spLocks noChangeArrowheads="1"/>
          </p:cNvSpPr>
          <p:nvPr/>
        </p:nvSpPr>
        <p:spPr bwMode="auto">
          <a:xfrm>
            <a:off x="6096000" y="0"/>
            <a:ext cx="6096000" cy="6858000"/>
          </a:xfrm>
          <a:prstGeom prst="rect">
            <a:avLst/>
          </a:prstGeom>
          <a:solidFill>
            <a:schemeClr val="bg1">
              <a:lumMod val="65000"/>
            </a:schemeClr>
          </a:solidFill>
          <a:ln>
            <a:noFill/>
          </a:ln>
        </p:spPr>
        <p:txBody>
          <a:bodyPr anchor="ctr"/>
          <a:lstStyle/>
          <a:p>
            <a:pPr algn="ctr" fontAlgn="base">
              <a:spcBef>
                <a:spcPct val="0"/>
              </a:spcBef>
              <a:spcAft>
                <a:spcPct val="0"/>
              </a:spcAft>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18438" name="等腰三角形 8"/>
          <p:cNvSpPr>
            <a:spLocks noChangeArrowheads="1"/>
          </p:cNvSpPr>
          <p:nvPr/>
        </p:nvSpPr>
        <p:spPr bwMode="auto">
          <a:xfrm rot="5400000">
            <a:off x="6071659" y="957793"/>
            <a:ext cx="357716" cy="309033"/>
          </a:xfrm>
          <a:prstGeom prst="triangle">
            <a:avLst>
              <a:gd name="adj" fmla="val 50000"/>
            </a:avLst>
          </a:prstGeom>
          <a:solidFill>
            <a:srgbClr val="C00000"/>
          </a:solidFill>
          <a:ln>
            <a:noFill/>
          </a:ln>
        </p:spPr>
        <p:txBody>
          <a:bodyPr anchor="ctr"/>
          <a:lstStyle/>
          <a:p>
            <a:pPr algn="ctr" fontAlgn="base">
              <a:spcBef>
                <a:spcPct val="0"/>
              </a:spcBef>
              <a:spcAft>
                <a:spcPct val="0"/>
              </a:spcAft>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18439" name="等腰三角形 9"/>
          <p:cNvSpPr>
            <a:spLocks noChangeArrowheads="1"/>
          </p:cNvSpPr>
          <p:nvPr/>
        </p:nvSpPr>
        <p:spPr bwMode="auto">
          <a:xfrm rot="5400000">
            <a:off x="6072717" y="3393017"/>
            <a:ext cx="355600" cy="309033"/>
          </a:xfrm>
          <a:prstGeom prst="triangle">
            <a:avLst>
              <a:gd name="adj" fmla="val 50000"/>
            </a:avLst>
          </a:prstGeom>
          <a:solidFill>
            <a:srgbClr val="C00000"/>
          </a:solidFill>
          <a:ln>
            <a:noFill/>
          </a:ln>
        </p:spPr>
        <p:txBody>
          <a:bodyPr anchor="ctr"/>
          <a:lstStyle/>
          <a:p>
            <a:pPr algn="ctr" fontAlgn="base">
              <a:spcBef>
                <a:spcPct val="0"/>
              </a:spcBef>
              <a:spcAft>
                <a:spcPct val="0"/>
              </a:spcAft>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18440" name="等腰三角形 10"/>
          <p:cNvSpPr>
            <a:spLocks noChangeArrowheads="1"/>
          </p:cNvSpPr>
          <p:nvPr/>
        </p:nvSpPr>
        <p:spPr bwMode="auto">
          <a:xfrm rot="16200000" flipH="1">
            <a:off x="5762626" y="2041526"/>
            <a:ext cx="357716" cy="309033"/>
          </a:xfrm>
          <a:prstGeom prst="triangle">
            <a:avLst>
              <a:gd name="adj" fmla="val 50000"/>
            </a:avLst>
          </a:prstGeom>
          <a:solidFill>
            <a:schemeClr val="bg1">
              <a:lumMod val="65000"/>
            </a:schemeClr>
          </a:solidFill>
          <a:ln>
            <a:noFill/>
          </a:ln>
        </p:spPr>
        <p:txBody>
          <a:bodyPr anchor="ctr"/>
          <a:lstStyle/>
          <a:p>
            <a:pPr algn="ctr" fontAlgn="base">
              <a:spcBef>
                <a:spcPct val="0"/>
              </a:spcBef>
              <a:spcAft>
                <a:spcPct val="0"/>
              </a:spcAft>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18441" name="等腰三角形 11"/>
          <p:cNvSpPr>
            <a:spLocks noChangeArrowheads="1"/>
          </p:cNvSpPr>
          <p:nvPr/>
        </p:nvSpPr>
        <p:spPr bwMode="auto">
          <a:xfrm rot="16200000" flipH="1">
            <a:off x="5762626" y="4752976"/>
            <a:ext cx="357717" cy="309033"/>
          </a:xfrm>
          <a:prstGeom prst="triangle">
            <a:avLst>
              <a:gd name="adj" fmla="val 50000"/>
            </a:avLst>
          </a:prstGeom>
          <a:solidFill>
            <a:schemeClr val="bg1">
              <a:lumMod val="65000"/>
            </a:schemeClr>
          </a:solidFill>
          <a:ln>
            <a:noFill/>
          </a:ln>
        </p:spPr>
        <p:txBody>
          <a:bodyPr anchor="ctr"/>
          <a:lstStyle/>
          <a:p>
            <a:pPr algn="ctr" fontAlgn="base">
              <a:spcBef>
                <a:spcPct val="0"/>
              </a:spcBef>
              <a:spcAft>
                <a:spcPct val="0"/>
              </a:spcAft>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18442" name="矩形 12"/>
          <p:cNvSpPr>
            <a:spLocks noChangeArrowheads="1"/>
          </p:cNvSpPr>
          <p:nvPr/>
        </p:nvSpPr>
        <p:spPr bwMode="auto">
          <a:xfrm>
            <a:off x="6576485" y="1621367"/>
            <a:ext cx="422698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p>
            <a:r>
              <a:rPr lang="en-US" altLang="zh-CN" sz="4000" b="1" dirty="0">
                <a:solidFill>
                  <a:schemeClr val="bg1"/>
                </a:solidFill>
                <a:latin typeface="微软雅黑" panose="020B0503020204020204" pitchFamily="34" charset="-122"/>
                <a:ea typeface="微软雅黑" panose="020B0503020204020204" pitchFamily="34" charset="-122"/>
              </a:rPr>
              <a:t>1.</a:t>
            </a:r>
            <a:r>
              <a:rPr lang="zh-CN" altLang="en-US" sz="2800" b="1" dirty="0">
                <a:solidFill>
                  <a:schemeClr val="bg1"/>
                </a:solidFill>
                <a:latin typeface="微软雅黑" panose="020B0503020204020204" pitchFamily="34" charset="-122"/>
                <a:ea typeface="微软雅黑" panose="020B0503020204020204" pitchFamily="34" charset="-122"/>
              </a:rPr>
              <a:t>年度工作概述</a:t>
            </a:r>
          </a:p>
          <a:p>
            <a:r>
              <a:rPr lang="en-US" altLang="zh-CN" sz="1600" b="1" dirty="0">
                <a:solidFill>
                  <a:schemeClr val="bg1"/>
                </a:solidFill>
                <a:latin typeface="微软雅黑" panose="020B0503020204020204" pitchFamily="34" charset="-122"/>
                <a:ea typeface="微软雅黑" panose="020B0503020204020204" pitchFamily="34" charset="-122"/>
              </a:rPr>
              <a:t>Annual work summary</a:t>
            </a:r>
          </a:p>
        </p:txBody>
      </p:sp>
      <p:sp>
        <p:nvSpPr>
          <p:cNvPr id="26" name="矩形 12"/>
          <p:cNvSpPr>
            <a:spLocks noChangeArrowheads="1"/>
          </p:cNvSpPr>
          <p:nvPr/>
        </p:nvSpPr>
        <p:spPr bwMode="auto">
          <a:xfrm>
            <a:off x="3021106" y="2366434"/>
            <a:ext cx="422698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p>
            <a:r>
              <a:rPr lang="en-US" altLang="zh-CN" sz="4000" b="1" dirty="0" smtClean="0">
                <a:solidFill>
                  <a:schemeClr val="bg1"/>
                </a:solidFill>
                <a:latin typeface="微软雅黑" panose="020B0503020204020204" pitchFamily="34" charset="-122"/>
                <a:ea typeface="微软雅黑" panose="020B0503020204020204" pitchFamily="34" charset="-122"/>
              </a:rPr>
              <a:t>2.</a:t>
            </a:r>
            <a:r>
              <a:rPr lang="zh-CN" altLang="en-US" sz="2800" b="1" dirty="0">
                <a:solidFill>
                  <a:schemeClr val="bg1"/>
                </a:solidFill>
                <a:latin typeface="微软雅黑" panose="020B0503020204020204" pitchFamily="34" charset="-122"/>
                <a:ea typeface="微软雅黑" panose="020B0503020204020204" pitchFamily="34" charset="-122"/>
              </a:rPr>
              <a:t>工作完成情况</a:t>
            </a:r>
          </a:p>
          <a:p>
            <a:r>
              <a:rPr lang="en-US" altLang="zh-CN" sz="1600" b="1" dirty="0">
                <a:solidFill>
                  <a:schemeClr val="bg1"/>
                </a:solidFill>
                <a:latin typeface="微软雅黑" panose="020B0503020204020204" pitchFamily="34" charset="-122"/>
                <a:ea typeface="微软雅黑" panose="020B0503020204020204" pitchFamily="34" charset="-122"/>
              </a:rPr>
              <a:t>Work completion</a:t>
            </a:r>
          </a:p>
        </p:txBody>
      </p:sp>
      <p:sp>
        <p:nvSpPr>
          <p:cNvPr id="27" name="矩形 12"/>
          <p:cNvSpPr>
            <a:spLocks noChangeArrowheads="1"/>
          </p:cNvSpPr>
          <p:nvPr/>
        </p:nvSpPr>
        <p:spPr bwMode="auto">
          <a:xfrm>
            <a:off x="6576485" y="3793112"/>
            <a:ext cx="422698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p>
            <a:r>
              <a:rPr lang="en-US" altLang="zh-CN" sz="4000" b="1" dirty="0" smtClean="0">
                <a:solidFill>
                  <a:schemeClr val="bg1"/>
                </a:solidFill>
                <a:latin typeface="微软雅黑" panose="020B0503020204020204" pitchFamily="34" charset="-122"/>
                <a:ea typeface="微软雅黑" panose="020B0503020204020204" pitchFamily="34" charset="-122"/>
              </a:rPr>
              <a:t>3.</a:t>
            </a:r>
            <a:r>
              <a:rPr lang="zh-CN" altLang="en-US" sz="2800" b="1" dirty="0">
                <a:solidFill>
                  <a:schemeClr val="bg1"/>
                </a:solidFill>
                <a:latin typeface="微软雅黑" panose="020B0503020204020204" pitchFamily="34" charset="-122"/>
                <a:ea typeface="微软雅黑" panose="020B0503020204020204" pitchFamily="34" charset="-122"/>
              </a:rPr>
              <a:t>成功项目展示</a:t>
            </a:r>
          </a:p>
          <a:p>
            <a:r>
              <a:rPr lang="en-US" altLang="zh-CN" sz="1600" b="1" dirty="0">
                <a:solidFill>
                  <a:schemeClr val="bg1"/>
                </a:solidFill>
                <a:latin typeface="微软雅黑" panose="020B0503020204020204" pitchFamily="34" charset="-122"/>
                <a:ea typeface="微软雅黑" panose="020B0503020204020204" pitchFamily="34" charset="-122"/>
              </a:rPr>
              <a:t>Successful projects show</a:t>
            </a:r>
          </a:p>
        </p:txBody>
      </p:sp>
      <p:sp>
        <p:nvSpPr>
          <p:cNvPr id="28" name="矩形 12"/>
          <p:cNvSpPr>
            <a:spLocks noChangeArrowheads="1"/>
          </p:cNvSpPr>
          <p:nvPr/>
        </p:nvSpPr>
        <p:spPr bwMode="auto">
          <a:xfrm>
            <a:off x="3021105" y="5155990"/>
            <a:ext cx="422698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p>
            <a:r>
              <a:rPr lang="en-US" altLang="zh-CN" sz="4000" b="1" dirty="0" smtClean="0">
                <a:solidFill>
                  <a:schemeClr val="bg1"/>
                </a:solidFill>
                <a:latin typeface="微软雅黑" panose="020B0503020204020204" pitchFamily="34" charset="-122"/>
                <a:ea typeface="微软雅黑" panose="020B0503020204020204" pitchFamily="34" charset="-122"/>
              </a:rPr>
              <a:t>4.</a:t>
            </a:r>
            <a:r>
              <a:rPr lang="zh-CN" altLang="en-US" sz="2800" b="1" dirty="0">
                <a:solidFill>
                  <a:schemeClr val="bg1"/>
                </a:solidFill>
                <a:latin typeface="微软雅黑" panose="020B0503020204020204" pitchFamily="34" charset="-122"/>
                <a:ea typeface="微软雅黑" panose="020B0503020204020204" pitchFamily="34" charset="-122"/>
              </a:rPr>
              <a:t>工作存在不足</a:t>
            </a:r>
          </a:p>
          <a:p>
            <a:r>
              <a:rPr lang="en-US" altLang="zh-CN" sz="1600" b="1" dirty="0">
                <a:solidFill>
                  <a:schemeClr val="bg1"/>
                </a:solidFill>
                <a:latin typeface="微软雅黑" panose="020B0503020204020204" pitchFamily="34" charset="-122"/>
                <a:ea typeface="微软雅黑" panose="020B0503020204020204" pitchFamily="34" charset="-122"/>
              </a:rPr>
              <a:t>Work shortcomings</a:t>
            </a:r>
          </a:p>
        </p:txBody>
      </p:sp>
    </p:spTree>
    <p:extLst>
      <p:ext uri="{BB962C8B-B14F-4D97-AF65-F5344CB8AC3E}">
        <p14:creationId xmlns:p14="http://schemas.microsoft.com/office/powerpoint/2010/main" val="4119010200"/>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8436"/>
                                        </p:tgtEl>
                                        <p:attrNameLst>
                                          <p:attrName>style.visibility</p:attrName>
                                        </p:attrNameLst>
                                      </p:cBhvr>
                                      <p:to>
                                        <p:strVal val="visible"/>
                                      </p:to>
                                    </p:set>
                                    <p:animEffect transition="in" filter="wipe(left)">
                                      <p:cBhvr>
                                        <p:cTn id="7" dur="250"/>
                                        <p:tgtEl>
                                          <p:spTgt spid="18436"/>
                                        </p:tgtEl>
                                      </p:cBhvr>
                                    </p:animEffect>
                                  </p:childTnLst>
                                </p:cTn>
                              </p:par>
                            </p:childTnLst>
                          </p:cTn>
                        </p:par>
                        <p:par>
                          <p:cTn id="8" fill="hold">
                            <p:stCondLst>
                              <p:cond delay="250"/>
                            </p:stCondLst>
                            <p:childTnLst>
                              <p:par>
                                <p:cTn id="9" presetID="22" presetClass="entr" presetSubtype="8" fill="hold" nodeType="afterEffect">
                                  <p:stCondLst>
                                    <p:cond delay="0"/>
                                  </p:stCondLst>
                                  <p:childTnLst>
                                    <p:set>
                                      <p:cBhvr>
                                        <p:cTn id="10" dur="1" fill="hold">
                                          <p:stCondLst>
                                            <p:cond delay="0"/>
                                          </p:stCondLst>
                                        </p:cTn>
                                        <p:tgtEl>
                                          <p:spTgt spid="18435">
                                            <p:txEl>
                                              <p:pRg st="0" end="0"/>
                                            </p:txEl>
                                          </p:spTgt>
                                        </p:tgtEl>
                                        <p:attrNameLst>
                                          <p:attrName>style.visibility</p:attrName>
                                        </p:attrNameLst>
                                      </p:cBhvr>
                                      <p:to>
                                        <p:strVal val="visible"/>
                                      </p:to>
                                    </p:set>
                                    <p:animEffect transition="in" filter="wipe(left)">
                                      <p:cBhvr>
                                        <p:cTn id="11" dur="500"/>
                                        <p:tgtEl>
                                          <p:spTgt spid="18435">
                                            <p:txEl>
                                              <p:pRg st="0" end="0"/>
                                            </p:txEl>
                                          </p:spTgt>
                                        </p:tgtEl>
                                      </p:cBhvr>
                                    </p:animEffect>
                                  </p:childTnLst>
                                </p:cTn>
                              </p:par>
                            </p:childTnLst>
                          </p:cTn>
                        </p:par>
                        <p:par>
                          <p:cTn id="12" fill="hold">
                            <p:stCondLst>
                              <p:cond delay="750"/>
                            </p:stCondLst>
                            <p:childTnLst>
                              <p:par>
                                <p:cTn id="13" presetID="31" presetClass="exit" presetSubtype="0" fill="hold" grpId="0" nodeType="afterEffect">
                                  <p:stCondLst>
                                    <p:cond delay="0"/>
                                  </p:stCondLst>
                                  <p:childTnLst>
                                    <p:anim calcmode="lin" valueType="num">
                                      <p:cBhvr>
                                        <p:cTn id="14" dur="500"/>
                                        <p:tgtEl>
                                          <p:spTgt spid="18442"/>
                                        </p:tgtEl>
                                        <p:attrNameLst>
                                          <p:attrName>ppt_w</p:attrName>
                                        </p:attrNameLst>
                                      </p:cBhvr>
                                      <p:tavLst>
                                        <p:tav tm="0">
                                          <p:val>
                                            <p:strVal val="ppt_w"/>
                                          </p:val>
                                        </p:tav>
                                        <p:tav tm="100000">
                                          <p:val>
                                            <p:fltVal val="0"/>
                                          </p:val>
                                        </p:tav>
                                      </p:tavLst>
                                    </p:anim>
                                    <p:anim calcmode="lin" valueType="num">
                                      <p:cBhvr>
                                        <p:cTn id="15" dur="500"/>
                                        <p:tgtEl>
                                          <p:spTgt spid="18442"/>
                                        </p:tgtEl>
                                        <p:attrNameLst>
                                          <p:attrName>ppt_h</p:attrName>
                                        </p:attrNameLst>
                                      </p:cBhvr>
                                      <p:tavLst>
                                        <p:tav tm="0">
                                          <p:val>
                                            <p:strVal val="ppt_h"/>
                                          </p:val>
                                        </p:tav>
                                        <p:tav tm="100000">
                                          <p:val>
                                            <p:fltVal val="0"/>
                                          </p:val>
                                        </p:tav>
                                      </p:tavLst>
                                    </p:anim>
                                    <p:anim calcmode="lin" valueType="num">
                                      <p:cBhvr>
                                        <p:cTn id="16" dur="500"/>
                                        <p:tgtEl>
                                          <p:spTgt spid="18442"/>
                                        </p:tgtEl>
                                        <p:attrNameLst>
                                          <p:attrName>style.rotation</p:attrName>
                                        </p:attrNameLst>
                                      </p:cBhvr>
                                      <p:tavLst>
                                        <p:tav tm="0">
                                          <p:val>
                                            <p:fltVal val="0"/>
                                          </p:val>
                                        </p:tav>
                                        <p:tav tm="100000">
                                          <p:val>
                                            <p:fltVal val="90"/>
                                          </p:val>
                                        </p:tav>
                                      </p:tavLst>
                                    </p:anim>
                                    <p:animEffect transition="out" filter="fade">
                                      <p:cBhvr>
                                        <p:cTn id="17" dur="500"/>
                                        <p:tgtEl>
                                          <p:spTgt spid="18442"/>
                                        </p:tgtEl>
                                      </p:cBhvr>
                                    </p:animEffect>
                                    <p:set>
                                      <p:cBhvr>
                                        <p:cTn id="18" dur="1" fill="hold">
                                          <p:stCondLst>
                                            <p:cond delay="499"/>
                                          </p:stCondLst>
                                        </p:cTn>
                                        <p:tgtEl>
                                          <p:spTgt spid="18442"/>
                                        </p:tgtEl>
                                        <p:attrNameLst>
                                          <p:attrName>style.visibility</p:attrName>
                                        </p:attrNameLst>
                                      </p:cBhvr>
                                      <p:to>
                                        <p:strVal val="hidden"/>
                                      </p:to>
                                    </p:set>
                                  </p:childTnLst>
                                </p:cTn>
                              </p:par>
                              <p:par>
                                <p:cTn id="19" presetID="31" presetClass="exit" presetSubtype="0" fill="hold" grpId="0" nodeType="withEffect">
                                  <p:stCondLst>
                                    <p:cond delay="0"/>
                                  </p:stCondLst>
                                  <p:childTnLst>
                                    <p:anim calcmode="lin" valueType="num">
                                      <p:cBhvr>
                                        <p:cTn id="20" dur="500"/>
                                        <p:tgtEl>
                                          <p:spTgt spid="26"/>
                                        </p:tgtEl>
                                        <p:attrNameLst>
                                          <p:attrName>ppt_w</p:attrName>
                                        </p:attrNameLst>
                                      </p:cBhvr>
                                      <p:tavLst>
                                        <p:tav tm="0">
                                          <p:val>
                                            <p:strVal val="ppt_w"/>
                                          </p:val>
                                        </p:tav>
                                        <p:tav tm="100000">
                                          <p:val>
                                            <p:fltVal val="0"/>
                                          </p:val>
                                        </p:tav>
                                      </p:tavLst>
                                    </p:anim>
                                    <p:anim calcmode="lin" valueType="num">
                                      <p:cBhvr>
                                        <p:cTn id="21" dur="500"/>
                                        <p:tgtEl>
                                          <p:spTgt spid="26"/>
                                        </p:tgtEl>
                                        <p:attrNameLst>
                                          <p:attrName>ppt_h</p:attrName>
                                        </p:attrNameLst>
                                      </p:cBhvr>
                                      <p:tavLst>
                                        <p:tav tm="0">
                                          <p:val>
                                            <p:strVal val="ppt_h"/>
                                          </p:val>
                                        </p:tav>
                                        <p:tav tm="100000">
                                          <p:val>
                                            <p:fltVal val="0"/>
                                          </p:val>
                                        </p:tav>
                                      </p:tavLst>
                                    </p:anim>
                                    <p:anim calcmode="lin" valueType="num">
                                      <p:cBhvr>
                                        <p:cTn id="22" dur="500"/>
                                        <p:tgtEl>
                                          <p:spTgt spid="26"/>
                                        </p:tgtEl>
                                        <p:attrNameLst>
                                          <p:attrName>style.rotation</p:attrName>
                                        </p:attrNameLst>
                                      </p:cBhvr>
                                      <p:tavLst>
                                        <p:tav tm="0">
                                          <p:val>
                                            <p:fltVal val="0"/>
                                          </p:val>
                                        </p:tav>
                                        <p:tav tm="100000">
                                          <p:val>
                                            <p:fltVal val="90"/>
                                          </p:val>
                                        </p:tav>
                                      </p:tavLst>
                                    </p:anim>
                                    <p:animEffect transition="out" filter="fade">
                                      <p:cBhvr>
                                        <p:cTn id="23" dur="500"/>
                                        <p:tgtEl>
                                          <p:spTgt spid="26"/>
                                        </p:tgtEl>
                                      </p:cBhvr>
                                    </p:animEffect>
                                    <p:set>
                                      <p:cBhvr>
                                        <p:cTn id="24" dur="1" fill="hold">
                                          <p:stCondLst>
                                            <p:cond delay="499"/>
                                          </p:stCondLst>
                                        </p:cTn>
                                        <p:tgtEl>
                                          <p:spTgt spid="26"/>
                                        </p:tgtEl>
                                        <p:attrNameLst>
                                          <p:attrName>style.visibility</p:attrName>
                                        </p:attrNameLst>
                                      </p:cBhvr>
                                      <p:to>
                                        <p:strVal val="hidden"/>
                                      </p:to>
                                    </p:set>
                                  </p:childTnLst>
                                </p:cTn>
                              </p:par>
                              <p:par>
                                <p:cTn id="25" presetID="31" presetClass="exit" presetSubtype="0" fill="hold" grpId="0" nodeType="withEffect">
                                  <p:stCondLst>
                                    <p:cond delay="0"/>
                                  </p:stCondLst>
                                  <p:childTnLst>
                                    <p:anim calcmode="lin" valueType="num">
                                      <p:cBhvr>
                                        <p:cTn id="26" dur="500"/>
                                        <p:tgtEl>
                                          <p:spTgt spid="28"/>
                                        </p:tgtEl>
                                        <p:attrNameLst>
                                          <p:attrName>ppt_w</p:attrName>
                                        </p:attrNameLst>
                                      </p:cBhvr>
                                      <p:tavLst>
                                        <p:tav tm="0">
                                          <p:val>
                                            <p:strVal val="ppt_w"/>
                                          </p:val>
                                        </p:tav>
                                        <p:tav tm="100000">
                                          <p:val>
                                            <p:fltVal val="0"/>
                                          </p:val>
                                        </p:tav>
                                      </p:tavLst>
                                    </p:anim>
                                    <p:anim calcmode="lin" valueType="num">
                                      <p:cBhvr>
                                        <p:cTn id="27" dur="500"/>
                                        <p:tgtEl>
                                          <p:spTgt spid="28"/>
                                        </p:tgtEl>
                                        <p:attrNameLst>
                                          <p:attrName>ppt_h</p:attrName>
                                        </p:attrNameLst>
                                      </p:cBhvr>
                                      <p:tavLst>
                                        <p:tav tm="0">
                                          <p:val>
                                            <p:strVal val="ppt_h"/>
                                          </p:val>
                                        </p:tav>
                                        <p:tav tm="100000">
                                          <p:val>
                                            <p:fltVal val="0"/>
                                          </p:val>
                                        </p:tav>
                                      </p:tavLst>
                                    </p:anim>
                                    <p:anim calcmode="lin" valueType="num">
                                      <p:cBhvr>
                                        <p:cTn id="28" dur="500"/>
                                        <p:tgtEl>
                                          <p:spTgt spid="28"/>
                                        </p:tgtEl>
                                        <p:attrNameLst>
                                          <p:attrName>style.rotation</p:attrName>
                                        </p:attrNameLst>
                                      </p:cBhvr>
                                      <p:tavLst>
                                        <p:tav tm="0">
                                          <p:val>
                                            <p:fltVal val="0"/>
                                          </p:val>
                                        </p:tav>
                                        <p:tav tm="100000">
                                          <p:val>
                                            <p:fltVal val="90"/>
                                          </p:val>
                                        </p:tav>
                                      </p:tavLst>
                                    </p:anim>
                                    <p:animEffect transition="out" filter="fade">
                                      <p:cBhvr>
                                        <p:cTn id="29" dur="500"/>
                                        <p:tgtEl>
                                          <p:spTgt spid="28"/>
                                        </p:tgtEl>
                                      </p:cBhvr>
                                    </p:animEffect>
                                    <p:set>
                                      <p:cBhvr>
                                        <p:cTn id="30" dur="1" fill="hold">
                                          <p:stCondLst>
                                            <p:cond delay="499"/>
                                          </p:stCondLst>
                                        </p:cTn>
                                        <p:tgtEl>
                                          <p:spTgt spid="28"/>
                                        </p:tgtEl>
                                        <p:attrNameLst>
                                          <p:attrName>style.visibility</p:attrName>
                                        </p:attrNameLst>
                                      </p:cBhvr>
                                      <p:to>
                                        <p:strVal val="hidden"/>
                                      </p:to>
                                    </p:set>
                                  </p:childTnLst>
                                </p:cTn>
                              </p:par>
                            </p:childTnLst>
                          </p:cTn>
                        </p:par>
                        <p:par>
                          <p:cTn id="31" fill="hold">
                            <p:stCondLst>
                              <p:cond delay="1250"/>
                            </p:stCondLst>
                            <p:childTnLst>
                              <p:par>
                                <p:cTn id="32" presetID="26" presetClass="emph" presetSubtype="0" fill="hold" grpId="0" nodeType="afterEffect">
                                  <p:stCondLst>
                                    <p:cond delay="0"/>
                                  </p:stCondLst>
                                  <p:childTnLst>
                                    <p:animEffect transition="out" filter="fade">
                                      <p:cBhvr>
                                        <p:cTn id="33" dur="500" tmFilter="0, 0; .2, .5; .8, .5; 1, 0"/>
                                        <p:tgtEl>
                                          <p:spTgt spid="27"/>
                                        </p:tgtEl>
                                      </p:cBhvr>
                                    </p:animEffect>
                                    <p:animScale>
                                      <p:cBhvr>
                                        <p:cTn id="34" dur="250" autoRev="1" fill="hold"/>
                                        <p:tgtEl>
                                          <p:spTgt spid="2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6" grpId="0" animBg="1"/>
      <p:bldP spid="18442" grpId="0"/>
      <p:bldP spid="26" grpId="0"/>
      <p:bldP spid="27" grpId="0"/>
      <p:bldP spid="2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3"/>
          <p:cNvSpPr>
            <a:spLocks noChangeArrowheads="1"/>
          </p:cNvSpPr>
          <p:nvPr/>
        </p:nvSpPr>
        <p:spPr bwMode="auto">
          <a:xfrm>
            <a:off x="668867" y="313151"/>
            <a:ext cx="233910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buFont typeface="Arial" panose="020B0604020202020204" pitchFamily="34" charset="0"/>
              <a:buNone/>
            </a:pPr>
            <a:r>
              <a:rPr lang="zh-CN" altLang="en-US" sz="2400" dirty="0">
                <a:latin typeface="Impact" panose="020B0806030902050204" pitchFamily="34" charset="0"/>
                <a:sym typeface="Impact" panose="020B0806030902050204" pitchFamily="34" charset="0"/>
              </a:rPr>
              <a:t>请在此添加标题</a:t>
            </a:r>
          </a:p>
        </p:txBody>
      </p:sp>
      <p:sp>
        <p:nvSpPr>
          <p:cNvPr id="5" name="Line 3"/>
          <p:cNvSpPr>
            <a:spLocks noChangeShapeType="1"/>
          </p:cNvSpPr>
          <p:nvPr/>
        </p:nvSpPr>
        <p:spPr bwMode="gray">
          <a:xfrm flipH="1">
            <a:off x="2174084" y="6067648"/>
            <a:ext cx="2298742" cy="0"/>
          </a:xfrm>
          <a:prstGeom prst="line">
            <a:avLst/>
          </a:prstGeom>
          <a:noFill/>
          <a:ln w="19050" cap="rnd">
            <a:solidFill>
              <a:srgbClr val="5F5F5F"/>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lstStyle/>
          <a:p>
            <a:endParaRPr lang="zh-CN" altLang="en-US">
              <a:solidFill>
                <a:srgbClr val="2E2E2E"/>
              </a:solidFill>
            </a:endParaRPr>
          </a:p>
        </p:txBody>
      </p:sp>
      <p:sp>
        <p:nvSpPr>
          <p:cNvPr id="6" name="Line 4"/>
          <p:cNvSpPr>
            <a:spLocks noChangeShapeType="1"/>
          </p:cNvSpPr>
          <p:nvPr/>
        </p:nvSpPr>
        <p:spPr bwMode="gray">
          <a:xfrm flipH="1">
            <a:off x="2174083" y="5256436"/>
            <a:ext cx="2754690" cy="0"/>
          </a:xfrm>
          <a:prstGeom prst="line">
            <a:avLst/>
          </a:prstGeom>
          <a:noFill/>
          <a:ln w="19050" cap="rnd">
            <a:solidFill>
              <a:srgbClr val="5F5F5F"/>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lstStyle/>
          <a:p>
            <a:endParaRPr lang="zh-CN" altLang="en-US">
              <a:solidFill>
                <a:srgbClr val="2E2E2E"/>
              </a:solidFill>
            </a:endParaRPr>
          </a:p>
        </p:txBody>
      </p:sp>
      <p:sp>
        <p:nvSpPr>
          <p:cNvPr id="7" name="Line 5"/>
          <p:cNvSpPr>
            <a:spLocks noChangeShapeType="1"/>
          </p:cNvSpPr>
          <p:nvPr/>
        </p:nvSpPr>
        <p:spPr bwMode="gray">
          <a:xfrm flipH="1">
            <a:off x="2174083" y="4415061"/>
            <a:ext cx="3247536" cy="0"/>
          </a:xfrm>
          <a:prstGeom prst="line">
            <a:avLst/>
          </a:prstGeom>
          <a:noFill/>
          <a:ln w="19050" cap="rnd">
            <a:solidFill>
              <a:srgbClr val="5F5F5F"/>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lstStyle/>
          <a:p>
            <a:endParaRPr lang="zh-CN" altLang="en-US">
              <a:solidFill>
                <a:srgbClr val="2E2E2E"/>
              </a:solidFill>
            </a:endParaRPr>
          </a:p>
        </p:txBody>
      </p:sp>
      <p:sp>
        <p:nvSpPr>
          <p:cNvPr id="8" name="Line 6"/>
          <p:cNvSpPr>
            <a:spLocks noChangeShapeType="1"/>
          </p:cNvSpPr>
          <p:nvPr/>
        </p:nvSpPr>
        <p:spPr bwMode="gray">
          <a:xfrm flipH="1">
            <a:off x="2818681" y="3584798"/>
            <a:ext cx="3287713" cy="1588"/>
          </a:xfrm>
          <a:prstGeom prst="line">
            <a:avLst/>
          </a:prstGeom>
          <a:noFill/>
          <a:ln w="19050" cap="rnd">
            <a:solidFill>
              <a:srgbClr val="5F5F5F"/>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lstStyle/>
          <a:p>
            <a:endParaRPr lang="zh-CN" altLang="en-US">
              <a:solidFill>
                <a:srgbClr val="2E2E2E"/>
              </a:solidFill>
            </a:endParaRPr>
          </a:p>
        </p:txBody>
      </p:sp>
      <p:sp>
        <p:nvSpPr>
          <p:cNvPr id="9" name="Line 7"/>
          <p:cNvSpPr>
            <a:spLocks noChangeShapeType="1"/>
          </p:cNvSpPr>
          <p:nvPr/>
        </p:nvSpPr>
        <p:spPr bwMode="gray">
          <a:xfrm flipH="1">
            <a:off x="2818681" y="2751361"/>
            <a:ext cx="3765550" cy="1587"/>
          </a:xfrm>
          <a:prstGeom prst="line">
            <a:avLst/>
          </a:prstGeom>
          <a:noFill/>
          <a:ln w="19050" cap="rnd">
            <a:solidFill>
              <a:srgbClr val="5F5F5F"/>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lstStyle/>
          <a:p>
            <a:endParaRPr lang="zh-CN" altLang="en-US">
              <a:solidFill>
                <a:srgbClr val="2E2E2E"/>
              </a:solidFill>
            </a:endParaRPr>
          </a:p>
        </p:txBody>
      </p:sp>
      <p:sp>
        <p:nvSpPr>
          <p:cNvPr id="10" name="Line 8"/>
          <p:cNvSpPr>
            <a:spLocks noChangeShapeType="1"/>
          </p:cNvSpPr>
          <p:nvPr/>
        </p:nvSpPr>
        <p:spPr bwMode="gray">
          <a:xfrm flipH="1">
            <a:off x="2818681" y="2040161"/>
            <a:ext cx="4184650" cy="1587"/>
          </a:xfrm>
          <a:prstGeom prst="line">
            <a:avLst/>
          </a:prstGeom>
          <a:noFill/>
          <a:ln w="19050" cap="rnd">
            <a:solidFill>
              <a:srgbClr val="5F5F5F"/>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lstStyle/>
          <a:p>
            <a:endParaRPr lang="zh-CN" altLang="en-US">
              <a:solidFill>
                <a:srgbClr val="2E2E2E"/>
              </a:solidFill>
            </a:endParaRPr>
          </a:p>
        </p:txBody>
      </p:sp>
      <p:sp>
        <p:nvSpPr>
          <p:cNvPr id="11" name="Line 9"/>
          <p:cNvSpPr>
            <a:spLocks noChangeShapeType="1"/>
          </p:cNvSpPr>
          <p:nvPr/>
        </p:nvSpPr>
        <p:spPr bwMode="gray">
          <a:xfrm>
            <a:off x="2412209" y="2040161"/>
            <a:ext cx="1588" cy="711200"/>
          </a:xfrm>
          <a:prstGeom prst="line">
            <a:avLst/>
          </a:prstGeom>
          <a:noFill/>
          <a:ln w="9525">
            <a:solidFill>
              <a:srgbClr val="80808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lstStyle/>
          <a:p>
            <a:endParaRPr lang="zh-CN" altLang="en-US">
              <a:solidFill>
                <a:srgbClr val="2E2E2E"/>
              </a:solidFill>
            </a:endParaRPr>
          </a:p>
        </p:txBody>
      </p:sp>
      <p:sp>
        <p:nvSpPr>
          <p:cNvPr id="12" name="Line 10"/>
          <p:cNvSpPr>
            <a:spLocks noChangeShapeType="1"/>
          </p:cNvSpPr>
          <p:nvPr/>
        </p:nvSpPr>
        <p:spPr bwMode="gray">
          <a:xfrm>
            <a:off x="2412209" y="2751361"/>
            <a:ext cx="1588" cy="841375"/>
          </a:xfrm>
          <a:prstGeom prst="line">
            <a:avLst/>
          </a:prstGeom>
          <a:noFill/>
          <a:ln w="9525">
            <a:solidFill>
              <a:srgbClr val="80808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lstStyle/>
          <a:p>
            <a:endParaRPr lang="zh-CN" altLang="en-US">
              <a:solidFill>
                <a:srgbClr val="2E2E2E"/>
              </a:solidFill>
            </a:endParaRPr>
          </a:p>
        </p:txBody>
      </p:sp>
      <p:sp>
        <p:nvSpPr>
          <p:cNvPr id="13" name="Line 11"/>
          <p:cNvSpPr>
            <a:spLocks noChangeShapeType="1"/>
          </p:cNvSpPr>
          <p:nvPr/>
        </p:nvSpPr>
        <p:spPr bwMode="gray">
          <a:xfrm>
            <a:off x="2412209" y="3592736"/>
            <a:ext cx="1588" cy="841375"/>
          </a:xfrm>
          <a:prstGeom prst="line">
            <a:avLst/>
          </a:prstGeom>
          <a:noFill/>
          <a:ln w="9525">
            <a:solidFill>
              <a:srgbClr val="80808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lstStyle/>
          <a:p>
            <a:endParaRPr lang="zh-CN" altLang="en-US">
              <a:solidFill>
                <a:srgbClr val="2E2E2E"/>
              </a:solidFill>
            </a:endParaRPr>
          </a:p>
        </p:txBody>
      </p:sp>
      <p:sp>
        <p:nvSpPr>
          <p:cNvPr id="14" name="Line 12"/>
          <p:cNvSpPr>
            <a:spLocks noChangeShapeType="1"/>
          </p:cNvSpPr>
          <p:nvPr/>
        </p:nvSpPr>
        <p:spPr bwMode="gray">
          <a:xfrm>
            <a:off x="2412209" y="4434111"/>
            <a:ext cx="1588" cy="841375"/>
          </a:xfrm>
          <a:prstGeom prst="line">
            <a:avLst/>
          </a:prstGeom>
          <a:noFill/>
          <a:ln w="9525">
            <a:solidFill>
              <a:srgbClr val="80808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lstStyle/>
          <a:p>
            <a:endParaRPr lang="zh-CN" altLang="en-US">
              <a:solidFill>
                <a:srgbClr val="2E2E2E"/>
              </a:solidFill>
            </a:endParaRPr>
          </a:p>
        </p:txBody>
      </p:sp>
      <p:sp>
        <p:nvSpPr>
          <p:cNvPr id="15" name="Line 13"/>
          <p:cNvSpPr>
            <a:spLocks noChangeShapeType="1"/>
          </p:cNvSpPr>
          <p:nvPr/>
        </p:nvSpPr>
        <p:spPr bwMode="gray">
          <a:xfrm>
            <a:off x="2412209" y="5275486"/>
            <a:ext cx="1588" cy="776287"/>
          </a:xfrm>
          <a:prstGeom prst="line">
            <a:avLst/>
          </a:prstGeom>
          <a:noFill/>
          <a:ln w="9525">
            <a:solidFill>
              <a:srgbClr val="80808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lstStyle/>
          <a:p>
            <a:endParaRPr lang="zh-CN" altLang="en-US">
              <a:solidFill>
                <a:srgbClr val="2E2E2E"/>
              </a:solidFill>
            </a:endParaRPr>
          </a:p>
        </p:txBody>
      </p:sp>
      <p:sp>
        <p:nvSpPr>
          <p:cNvPr id="16" name="Text Box 14"/>
          <p:cNvSpPr txBox="1">
            <a:spLocks noChangeArrowheads="1"/>
          </p:cNvSpPr>
          <p:nvPr/>
        </p:nvSpPr>
        <p:spPr bwMode="auto">
          <a:xfrm>
            <a:off x="2418559" y="2155936"/>
            <a:ext cx="2262158"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noProof="1">
                <a:solidFill>
                  <a:srgbClr val="2E2E2E"/>
                </a:solidFill>
                <a:latin typeface="微软雅黑" panose="020B0503020204020204" pitchFamily="34" charset="-122"/>
                <a:ea typeface="微软雅黑" panose="020B0503020204020204" pitchFamily="34" charset="-122"/>
              </a:rPr>
              <a:t>请在此添加文字内容</a:t>
            </a:r>
            <a:endParaRPr lang="en-US" altLang="zh-CN" noProof="1">
              <a:solidFill>
                <a:srgbClr val="2E2E2E"/>
              </a:solidFill>
              <a:latin typeface="微软雅黑" panose="020B0503020204020204" pitchFamily="34" charset="-122"/>
              <a:ea typeface="微软雅黑" panose="020B0503020204020204" pitchFamily="34" charset="-122"/>
            </a:endParaRPr>
          </a:p>
          <a:p>
            <a:r>
              <a:rPr lang="zh-CN" altLang="en-US" noProof="1">
                <a:solidFill>
                  <a:srgbClr val="2E2E2E"/>
                </a:solidFill>
                <a:latin typeface="微软雅黑" panose="020B0503020204020204" pitchFamily="34" charset="-122"/>
                <a:ea typeface="微软雅黑" panose="020B0503020204020204" pitchFamily="34" charset="-122"/>
              </a:rPr>
              <a:t>请在此添加文字内容</a:t>
            </a:r>
            <a:endParaRPr lang="en-US" altLang="zh-CN" noProof="1">
              <a:solidFill>
                <a:srgbClr val="2E2E2E"/>
              </a:solidFill>
              <a:latin typeface="微软雅黑" panose="020B0503020204020204" pitchFamily="34" charset="-122"/>
              <a:ea typeface="微软雅黑" panose="020B0503020204020204" pitchFamily="34" charset="-122"/>
            </a:endParaRPr>
          </a:p>
        </p:txBody>
      </p:sp>
      <p:sp>
        <p:nvSpPr>
          <p:cNvPr id="17" name="Text Box 15"/>
          <p:cNvSpPr txBox="1">
            <a:spLocks noChangeArrowheads="1"/>
          </p:cNvSpPr>
          <p:nvPr/>
        </p:nvSpPr>
        <p:spPr bwMode="auto">
          <a:xfrm>
            <a:off x="2418559" y="2978261"/>
            <a:ext cx="2262158"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noProof="1">
                <a:solidFill>
                  <a:srgbClr val="2E2E2E"/>
                </a:solidFill>
                <a:latin typeface="微软雅黑" panose="020B0503020204020204" pitchFamily="34" charset="-122"/>
                <a:ea typeface="微软雅黑" panose="020B0503020204020204" pitchFamily="34" charset="-122"/>
              </a:rPr>
              <a:t>请在此添加文字内容</a:t>
            </a:r>
            <a:endParaRPr lang="en-US" altLang="zh-CN" noProof="1">
              <a:solidFill>
                <a:srgbClr val="2E2E2E"/>
              </a:solidFill>
              <a:latin typeface="微软雅黑" panose="020B0503020204020204" pitchFamily="34" charset="-122"/>
              <a:ea typeface="微软雅黑" panose="020B0503020204020204" pitchFamily="34" charset="-122"/>
            </a:endParaRPr>
          </a:p>
          <a:p>
            <a:r>
              <a:rPr lang="zh-CN" altLang="en-US" noProof="1">
                <a:solidFill>
                  <a:srgbClr val="2E2E2E"/>
                </a:solidFill>
                <a:latin typeface="微软雅黑" panose="020B0503020204020204" pitchFamily="34" charset="-122"/>
                <a:ea typeface="微软雅黑" panose="020B0503020204020204" pitchFamily="34" charset="-122"/>
              </a:rPr>
              <a:t>请在此添加文字内容</a:t>
            </a:r>
            <a:endParaRPr lang="en-US" altLang="zh-CN" noProof="1">
              <a:solidFill>
                <a:srgbClr val="2E2E2E"/>
              </a:solidFill>
              <a:latin typeface="微软雅黑" panose="020B0503020204020204" pitchFamily="34" charset="-122"/>
              <a:ea typeface="微软雅黑" panose="020B0503020204020204" pitchFamily="34" charset="-122"/>
            </a:endParaRPr>
          </a:p>
        </p:txBody>
      </p:sp>
      <p:sp>
        <p:nvSpPr>
          <p:cNvPr id="18" name="Text Box 16"/>
          <p:cNvSpPr txBox="1">
            <a:spLocks noChangeArrowheads="1"/>
          </p:cNvSpPr>
          <p:nvPr/>
        </p:nvSpPr>
        <p:spPr bwMode="auto">
          <a:xfrm>
            <a:off x="2418559" y="3798999"/>
            <a:ext cx="2262158"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noProof="1">
                <a:solidFill>
                  <a:srgbClr val="2E2E2E"/>
                </a:solidFill>
                <a:latin typeface="微软雅黑" panose="020B0503020204020204" pitchFamily="34" charset="-122"/>
                <a:ea typeface="微软雅黑" panose="020B0503020204020204" pitchFamily="34" charset="-122"/>
              </a:rPr>
              <a:t>请在此添加文字内容</a:t>
            </a:r>
            <a:endParaRPr lang="en-US" altLang="zh-CN" noProof="1">
              <a:solidFill>
                <a:srgbClr val="2E2E2E"/>
              </a:solidFill>
              <a:latin typeface="微软雅黑" panose="020B0503020204020204" pitchFamily="34" charset="-122"/>
              <a:ea typeface="微软雅黑" panose="020B0503020204020204" pitchFamily="34" charset="-122"/>
            </a:endParaRPr>
          </a:p>
          <a:p>
            <a:r>
              <a:rPr lang="zh-CN" altLang="en-US" noProof="1">
                <a:solidFill>
                  <a:srgbClr val="2E2E2E"/>
                </a:solidFill>
                <a:latin typeface="微软雅黑" panose="020B0503020204020204" pitchFamily="34" charset="-122"/>
                <a:ea typeface="微软雅黑" panose="020B0503020204020204" pitchFamily="34" charset="-122"/>
              </a:rPr>
              <a:t>请在此添加文字内容</a:t>
            </a:r>
            <a:endParaRPr lang="en-US" altLang="zh-CN" noProof="1">
              <a:solidFill>
                <a:srgbClr val="2E2E2E"/>
              </a:solidFill>
              <a:latin typeface="微软雅黑" panose="020B0503020204020204" pitchFamily="34" charset="-122"/>
              <a:ea typeface="微软雅黑" panose="020B0503020204020204" pitchFamily="34" charset="-122"/>
            </a:endParaRPr>
          </a:p>
        </p:txBody>
      </p:sp>
      <p:sp>
        <p:nvSpPr>
          <p:cNvPr id="19" name="Text Box 17"/>
          <p:cNvSpPr txBox="1">
            <a:spLocks noChangeArrowheads="1"/>
          </p:cNvSpPr>
          <p:nvPr/>
        </p:nvSpPr>
        <p:spPr bwMode="auto">
          <a:xfrm>
            <a:off x="2418559" y="4621324"/>
            <a:ext cx="2262158"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noProof="1">
                <a:solidFill>
                  <a:srgbClr val="2E2E2E"/>
                </a:solidFill>
                <a:latin typeface="微软雅黑" panose="020B0503020204020204" pitchFamily="34" charset="-122"/>
                <a:ea typeface="微软雅黑" panose="020B0503020204020204" pitchFamily="34" charset="-122"/>
              </a:rPr>
              <a:t>请在此添加文字内容</a:t>
            </a:r>
            <a:endParaRPr lang="en-US" altLang="zh-CN" noProof="1">
              <a:solidFill>
                <a:srgbClr val="2E2E2E"/>
              </a:solidFill>
              <a:latin typeface="微软雅黑" panose="020B0503020204020204" pitchFamily="34" charset="-122"/>
              <a:ea typeface="微软雅黑" panose="020B0503020204020204" pitchFamily="34" charset="-122"/>
            </a:endParaRPr>
          </a:p>
          <a:p>
            <a:r>
              <a:rPr lang="zh-CN" altLang="en-US" noProof="1">
                <a:solidFill>
                  <a:srgbClr val="2E2E2E"/>
                </a:solidFill>
                <a:latin typeface="微软雅黑" panose="020B0503020204020204" pitchFamily="34" charset="-122"/>
                <a:ea typeface="微软雅黑" panose="020B0503020204020204" pitchFamily="34" charset="-122"/>
              </a:rPr>
              <a:t>请在此添加文字内容</a:t>
            </a:r>
            <a:endParaRPr lang="en-US" altLang="zh-CN" noProof="1">
              <a:solidFill>
                <a:srgbClr val="2E2E2E"/>
              </a:solidFill>
              <a:latin typeface="微软雅黑" panose="020B0503020204020204" pitchFamily="34" charset="-122"/>
              <a:ea typeface="微软雅黑" panose="020B0503020204020204" pitchFamily="34" charset="-122"/>
            </a:endParaRPr>
          </a:p>
        </p:txBody>
      </p:sp>
      <p:sp>
        <p:nvSpPr>
          <p:cNvPr id="20" name="Text Box 18"/>
          <p:cNvSpPr txBox="1">
            <a:spLocks noChangeArrowheads="1"/>
          </p:cNvSpPr>
          <p:nvPr/>
        </p:nvSpPr>
        <p:spPr bwMode="auto">
          <a:xfrm>
            <a:off x="2418559" y="5443649"/>
            <a:ext cx="2262158"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noProof="1">
                <a:solidFill>
                  <a:srgbClr val="2E2E2E"/>
                </a:solidFill>
                <a:latin typeface="微软雅黑" panose="020B0503020204020204" pitchFamily="34" charset="-122"/>
                <a:ea typeface="微软雅黑" panose="020B0503020204020204" pitchFamily="34" charset="-122"/>
              </a:rPr>
              <a:t>请在此添加文字内容</a:t>
            </a:r>
            <a:endParaRPr lang="en-US" altLang="zh-CN" noProof="1">
              <a:solidFill>
                <a:srgbClr val="2E2E2E"/>
              </a:solidFill>
              <a:latin typeface="微软雅黑" panose="020B0503020204020204" pitchFamily="34" charset="-122"/>
              <a:ea typeface="微软雅黑" panose="020B0503020204020204" pitchFamily="34" charset="-122"/>
            </a:endParaRPr>
          </a:p>
          <a:p>
            <a:r>
              <a:rPr lang="zh-CN" altLang="en-US" noProof="1">
                <a:solidFill>
                  <a:srgbClr val="2E2E2E"/>
                </a:solidFill>
                <a:latin typeface="微软雅黑" panose="020B0503020204020204" pitchFamily="34" charset="-122"/>
                <a:ea typeface="微软雅黑" panose="020B0503020204020204" pitchFamily="34" charset="-122"/>
              </a:rPr>
              <a:t>请在此添加文字内容</a:t>
            </a:r>
            <a:endParaRPr lang="en-US" altLang="zh-CN" noProof="1">
              <a:solidFill>
                <a:srgbClr val="2E2E2E"/>
              </a:solidFill>
              <a:latin typeface="微软雅黑" panose="020B0503020204020204" pitchFamily="34" charset="-122"/>
              <a:ea typeface="微软雅黑" panose="020B0503020204020204" pitchFamily="34" charset="-122"/>
            </a:endParaRPr>
          </a:p>
        </p:txBody>
      </p:sp>
      <p:grpSp>
        <p:nvGrpSpPr>
          <p:cNvPr id="21" name="Group 19"/>
          <p:cNvGrpSpPr>
            <a:grpSpLocks/>
          </p:cNvGrpSpPr>
          <p:nvPr/>
        </p:nvGrpSpPr>
        <p:grpSpPr bwMode="auto">
          <a:xfrm>
            <a:off x="4701456" y="2040161"/>
            <a:ext cx="5080000" cy="4030662"/>
            <a:chOff x="1702" y="1253"/>
            <a:chExt cx="3855" cy="2825"/>
          </a:xfrm>
        </p:grpSpPr>
        <p:sp>
          <p:nvSpPr>
            <p:cNvPr id="22" name="Freeform 20"/>
            <p:cNvSpPr>
              <a:spLocks/>
            </p:cNvSpPr>
            <p:nvPr/>
          </p:nvSpPr>
          <p:spPr bwMode="gray">
            <a:xfrm>
              <a:off x="4878" y="3211"/>
              <a:ext cx="679" cy="866"/>
            </a:xfrm>
            <a:custGeom>
              <a:avLst/>
              <a:gdLst>
                <a:gd name="T0" fmla="*/ 399 w 847"/>
                <a:gd name="T1" fmla="*/ 1078 h 1079"/>
                <a:gd name="T2" fmla="*/ 0 w 847"/>
                <a:gd name="T3" fmla="*/ 459 h 1079"/>
                <a:gd name="T4" fmla="*/ 374 w 847"/>
                <a:gd name="T5" fmla="*/ 0 h 1079"/>
                <a:gd name="T6" fmla="*/ 846 w 847"/>
                <a:gd name="T7" fmla="*/ 536 h 1079"/>
                <a:gd name="T8" fmla="*/ 399 w 847"/>
                <a:gd name="T9" fmla="*/ 1078 h 1079"/>
              </a:gdLst>
              <a:ahLst/>
              <a:cxnLst>
                <a:cxn ang="0">
                  <a:pos x="T0" y="T1"/>
                </a:cxn>
                <a:cxn ang="0">
                  <a:pos x="T2" y="T3"/>
                </a:cxn>
                <a:cxn ang="0">
                  <a:pos x="T4" y="T5"/>
                </a:cxn>
                <a:cxn ang="0">
                  <a:pos x="T6" y="T7"/>
                </a:cxn>
                <a:cxn ang="0">
                  <a:pos x="T8" y="T9"/>
                </a:cxn>
              </a:cxnLst>
              <a:rect l="0" t="0" r="r" b="b"/>
              <a:pathLst>
                <a:path w="847" h="1079">
                  <a:moveTo>
                    <a:pt x="399" y="1078"/>
                  </a:moveTo>
                  <a:lnTo>
                    <a:pt x="0" y="459"/>
                  </a:lnTo>
                  <a:lnTo>
                    <a:pt x="374" y="0"/>
                  </a:lnTo>
                  <a:lnTo>
                    <a:pt x="846" y="536"/>
                  </a:lnTo>
                  <a:lnTo>
                    <a:pt x="399" y="1078"/>
                  </a:lnTo>
                </a:path>
              </a:pathLst>
            </a:custGeom>
            <a:solidFill>
              <a:srgbClr val="C00000"/>
            </a:solidFill>
            <a:ln>
              <a:noFill/>
            </a:ln>
            <a:effectLst/>
            <a:extLst>
              <a:ext uri="{91240B29-F687-4F45-9708-019B960494DF}">
                <a14:hiddenLine xmlns:a14="http://schemas.microsoft.com/office/drawing/2010/main" w="12700" cap="rnd" cmpd="sng">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zh-CN" altLang="en-US">
                <a:solidFill>
                  <a:srgbClr val="2E2E2E"/>
                </a:solidFill>
              </a:endParaRPr>
            </a:p>
          </p:txBody>
        </p:sp>
        <p:sp>
          <p:nvSpPr>
            <p:cNvPr id="23" name="Freeform 21"/>
            <p:cNvSpPr>
              <a:spLocks/>
            </p:cNvSpPr>
            <p:nvPr/>
          </p:nvSpPr>
          <p:spPr bwMode="gray">
            <a:xfrm>
              <a:off x="2010" y="3211"/>
              <a:ext cx="3168" cy="369"/>
            </a:xfrm>
            <a:custGeom>
              <a:avLst/>
              <a:gdLst>
                <a:gd name="T0" fmla="*/ 0 w 3947"/>
                <a:gd name="T1" fmla="*/ 368 h 460"/>
                <a:gd name="T2" fmla="*/ 2868 w 3947"/>
                <a:gd name="T3" fmla="*/ 368 h 460"/>
                <a:gd name="T4" fmla="*/ 3167 w 3947"/>
                <a:gd name="T5" fmla="*/ 0 h 460"/>
                <a:gd name="T6" fmla="*/ 405 w 3947"/>
                <a:gd name="T7" fmla="*/ 0 h 460"/>
                <a:gd name="T8" fmla="*/ 0 w 3947"/>
                <a:gd name="T9" fmla="*/ 368 h 4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947" h="460">
                  <a:moveTo>
                    <a:pt x="0" y="459"/>
                  </a:moveTo>
                  <a:lnTo>
                    <a:pt x="3573" y="459"/>
                  </a:lnTo>
                  <a:lnTo>
                    <a:pt x="3946" y="0"/>
                  </a:lnTo>
                  <a:lnTo>
                    <a:pt x="505" y="0"/>
                  </a:lnTo>
                  <a:lnTo>
                    <a:pt x="0" y="459"/>
                  </a:lnTo>
                </a:path>
              </a:pathLst>
            </a:custGeom>
            <a:solidFill>
              <a:srgbClr val="C00000"/>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rgbClr val="2E2E2E"/>
                </a:solidFill>
              </a:endParaRPr>
            </a:p>
          </p:txBody>
        </p:sp>
        <p:sp>
          <p:nvSpPr>
            <p:cNvPr id="24" name="Freeform 22"/>
            <p:cNvSpPr>
              <a:spLocks/>
            </p:cNvSpPr>
            <p:nvPr/>
          </p:nvSpPr>
          <p:spPr bwMode="gray">
            <a:xfrm>
              <a:off x="1702" y="3578"/>
              <a:ext cx="3497" cy="500"/>
            </a:xfrm>
            <a:custGeom>
              <a:avLst/>
              <a:gdLst>
                <a:gd name="T0" fmla="*/ 307 w 4357"/>
                <a:gd name="T1" fmla="*/ 0 h 623"/>
                <a:gd name="T2" fmla="*/ 3174 w 4357"/>
                <a:gd name="T3" fmla="*/ 0 h 623"/>
                <a:gd name="T4" fmla="*/ 3496 w 4357"/>
                <a:gd name="T5" fmla="*/ 499 h 623"/>
                <a:gd name="T6" fmla="*/ 0 w 4357"/>
                <a:gd name="T7" fmla="*/ 499 h 623"/>
                <a:gd name="T8" fmla="*/ 307 w 4357"/>
                <a:gd name="T9" fmla="*/ 0 h 62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57" h="623">
                  <a:moveTo>
                    <a:pt x="383" y="0"/>
                  </a:moveTo>
                  <a:lnTo>
                    <a:pt x="3954" y="0"/>
                  </a:lnTo>
                  <a:lnTo>
                    <a:pt x="4356" y="622"/>
                  </a:lnTo>
                  <a:lnTo>
                    <a:pt x="0" y="622"/>
                  </a:lnTo>
                  <a:lnTo>
                    <a:pt x="383" y="0"/>
                  </a:lnTo>
                </a:path>
              </a:pathLst>
            </a:custGeom>
            <a:solidFill>
              <a:srgbClr val="C00000"/>
            </a:solidFill>
            <a:ln>
              <a:noFill/>
            </a:ln>
            <a:effectLst/>
            <a:extLst>
              <a:ext uri="{91240B29-F687-4F45-9708-019B960494DF}">
                <a14:hiddenLine xmlns:a14="http://schemas.microsoft.com/office/drawing/2010/main" w="12700" cap="rnd" cmpd="sng">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rgbClr val="2E2E2E"/>
                </a:solidFill>
              </a:endParaRPr>
            </a:p>
          </p:txBody>
        </p:sp>
        <p:sp>
          <p:nvSpPr>
            <p:cNvPr id="25" name="Freeform 23"/>
            <p:cNvSpPr>
              <a:spLocks/>
            </p:cNvSpPr>
            <p:nvPr/>
          </p:nvSpPr>
          <p:spPr bwMode="gray">
            <a:xfrm>
              <a:off x="4522" y="2721"/>
              <a:ext cx="601" cy="784"/>
            </a:xfrm>
            <a:custGeom>
              <a:avLst/>
              <a:gdLst>
                <a:gd name="T0" fmla="*/ 307 w 749"/>
                <a:gd name="T1" fmla="*/ 783 h 977"/>
                <a:gd name="T2" fmla="*/ 0 w 749"/>
                <a:gd name="T3" fmla="*/ 274 h 977"/>
                <a:gd name="T4" fmla="*/ 225 w 749"/>
                <a:gd name="T5" fmla="*/ 0 h 977"/>
                <a:gd name="T6" fmla="*/ 600 w 749"/>
                <a:gd name="T7" fmla="*/ 432 h 977"/>
                <a:gd name="T8" fmla="*/ 307 w 749"/>
                <a:gd name="T9" fmla="*/ 783 h 97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9" h="977">
                  <a:moveTo>
                    <a:pt x="382" y="976"/>
                  </a:moveTo>
                  <a:lnTo>
                    <a:pt x="0" y="342"/>
                  </a:lnTo>
                  <a:lnTo>
                    <a:pt x="280" y="0"/>
                  </a:lnTo>
                  <a:lnTo>
                    <a:pt x="748" y="538"/>
                  </a:lnTo>
                  <a:lnTo>
                    <a:pt x="382" y="976"/>
                  </a:lnTo>
                </a:path>
              </a:pathLst>
            </a:custGeom>
            <a:solidFill>
              <a:srgbClr val="FFFF00"/>
            </a:solidFill>
            <a:ln>
              <a:noFill/>
            </a:ln>
            <a:effectLst/>
            <a:extLst>
              <a:ext uri="{91240B29-F687-4F45-9708-019B960494DF}">
                <a14:hiddenLine xmlns:a14="http://schemas.microsoft.com/office/drawing/2010/main" w="12700" cap="rnd" cmpd="sng">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rgbClr val="2E2E2E"/>
                </a:solidFill>
              </a:endParaRPr>
            </a:p>
          </p:txBody>
        </p:sp>
        <p:sp>
          <p:nvSpPr>
            <p:cNvPr id="26" name="Freeform 24"/>
            <p:cNvSpPr>
              <a:spLocks/>
            </p:cNvSpPr>
            <p:nvPr/>
          </p:nvSpPr>
          <p:spPr bwMode="gray">
            <a:xfrm>
              <a:off x="2370" y="2721"/>
              <a:ext cx="2380" cy="276"/>
            </a:xfrm>
            <a:custGeom>
              <a:avLst/>
              <a:gdLst>
                <a:gd name="T0" fmla="*/ 0 w 2964"/>
                <a:gd name="T1" fmla="*/ 275 h 344"/>
                <a:gd name="T2" fmla="*/ 2155 w 2964"/>
                <a:gd name="T3" fmla="*/ 275 h 344"/>
                <a:gd name="T4" fmla="*/ 2379 w 2964"/>
                <a:gd name="T5" fmla="*/ 0 h 344"/>
                <a:gd name="T6" fmla="*/ 426 w 2964"/>
                <a:gd name="T7" fmla="*/ 1 h 344"/>
                <a:gd name="T8" fmla="*/ 0 w 2964"/>
                <a:gd name="T9" fmla="*/ 275 h 34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64" h="344">
                  <a:moveTo>
                    <a:pt x="0" y="343"/>
                  </a:moveTo>
                  <a:lnTo>
                    <a:pt x="2684" y="343"/>
                  </a:lnTo>
                  <a:lnTo>
                    <a:pt x="2963" y="0"/>
                  </a:lnTo>
                  <a:lnTo>
                    <a:pt x="531" y="1"/>
                  </a:lnTo>
                  <a:lnTo>
                    <a:pt x="0" y="343"/>
                  </a:lnTo>
                </a:path>
              </a:pathLst>
            </a:custGeom>
            <a:solidFill>
              <a:srgbClr val="FFFF00"/>
            </a:solidFill>
            <a:ln>
              <a:noFill/>
            </a:ln>
            <a:effectLst/>
            <a:extLst>
              <a:ext uri="{91240B29-F687-4F45-9708-019B960494DF}">
                <a14:hiddenLine xmlns:a14="http://schemas.microsoft.com/office/drawing/2010/main" w="12700" cap="rnd" cmpd="sng">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rgbClr val="2E2E2E"/>
                </a:solidFill>
              </a:endParaRPr>
            </a:p>
          </p:txBody>
        </p:sp>
        <p:sp>
          <p:nvSpPr>
            <p:cNvPr id="27" name="Freeform 25"/>
            <p:cNvSpPr>
              <a:spLocks/>
            </p:cNvSpPr>
            <p:nvPr/>
          </p:nvSpPr>
          <p:spPr bwMode="gray">
            <a:xfrm>
              <a:off x="2069" y="2996"/>
              <a:ext cx="2763" cy="509"/>
            </a:xfrm>
            <a:custGeom>
              <a:avLst/>
              <a:gdLst>
                <a:gd name="T0" fmla="*/ 0 w 3443"/>
                <a:gd name="T1" fmla="*/ 508 h 634"/>
                <a:gd name="T2" fmla="*/ 2762 w 3443"/>
                <a:gd name="T3" fmla="*/ 508 h 634"/>
                <a:gd name="T4" fmla="*/ 2456 w 3443"/>
                <a:gd name="T5" fmla="*/ 0 h 634"/>
                <a:gd name="T6" fmla="*/ 303 w 3443"/>
                <a:gd name="T7" fmla="*/ 0 h 634"/>
                <a:gd name="T8" fmla="*/ 0 w 3443"/>
                <a:gd name="T9" fmla="*/ 508 h 6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43" h="634">
                  <a:moveTo>
                    <a:pt x="0" y="633"/>
                  </a:moveTo>
                  <a:lnTo>
                    <a:pt x="3442" y="633"/>
                  </a:lnTo>
                  <a:lnTo>
                    <a:pt x="3060" y="0"/>
                  </a:lnTo>
                  <a:lnTo>
                    <a:pt x="377" y="0"/>
                  </a:lnTo>
                  <a:lnTo>
                    <a:pt x="0" y="633"/>
                  </a:lnTo>
                </a:path>
              </a:pathLst>
            </a:custGeom>
            <a:solidFill>
              <a:srgbClr val="FFC000"/>
            </a:solidFill>
            <a:ln>
              <a:noFill/>
            </a:ln>
            <a:effectLst/>
            <a:extLst>
              <a:ext uri="{91240B29-F687-4F45-9708-019B960494DF}">
                <a14:hiddenLine xmlns:a14="http://schemas.microsoft.com/office/drawing/2010/main" w="12700" cap="rnd" cmpd="sng">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rgbClr val="2E2E2E"/>
                </a:solidFill>
              </a:endParaRPr>
            </a:p>
          </p:txBody>
        </p:sp>
        <p:sp>
          <p:nvSpPr>
            <p:cNvPr id="28" name="Freeform 26"/>
            <p:cNvSpPr>
              <a:spLocks/>
            </p:cNvSpPr>
            <p:nvPr/>
          </p:nvSpPr>
          <p:spPr bwMode="gray">
            <a:xfrm>
              <a:off x="4167" y="2236"/>
              <a:ext cx="526" cy="681"/>
            </a:xfrm>
            <a:custGeom>
              <a:avLst/>
              <a:gdLst>
                <a:gd name="T0" fmla="*/ 0 w 655"/>
                <a:gd name="T1" fmla="*/ 184 h 849"/>
                <a:gd name="T2" fmla="*/ 311 w 655"/>
                <a:gd name="T3" fmla="*/ 680 h 849"/>
                <a:gd name="T4" fmla="*/ 525 w 655"/>
                <a:gd name="T5" fmla="*/ 426 h 849"/>
                <a:gd name="T6" fmla="*/ 151 w 655"/>
                <a:gd name="T7" fmla="*/ 0 h 849"/>
                <a:gd name="T8" fmla="*/ 0 w 655"/>
                <a:gd name="T9" fmla="*/ 184 h 8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55" h="849">
                  <a:moveTo>
                    <a:pt x="0" y="230"/>
                  </a:moveTo>
                  <a:lnTo>
                    <a:pt x="387" y="848"/>
                  </a:lnTo>
                  <a:lnTo>
                    <a:pt x="654" y="531"/>
                  </a:lnTo>
                  <a:lnTo>
                    <a:pt x="188" y="0"/>
                  </a:lnTo>
                  <a:lnTo>
                    <a:pt x="0" y="230"/>
                  </a:lnTo>
                </a:path>
              </a:pathLst>
            </a:custGeom>
            <a:solidFill>
              <a:srgbClr val="C00000"/>
            </a:solidFill>
            <a:ln>
              <a:noFill/>
            </a:ln>
            <a:effectLst/>
            <a:extLst>
              <a:ext uri="{91240B29-F687-4F45-9708-019B960494DF}">
                <a14:hiddenLine xmlns:a14="http://schemas.microsoft.com/office/drawing/2010/main" w="12700" cap="rnd" cmpd="sng">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rgbClr val="2E2E2E"/>
                </a:solidFill>
              </a:endParaRPr>
            </a:p>
          </p:txBody>
        </p:sp>
        <p:sp>
          <p:nvSpPr>
            <p:cNvPr id="29" name="Freeform 27"/>
            <p:cNvSpPr>
              <a:spLocks/>
            </p:cNvSpPr>
            <p:nvPr/>
          </p:nvSpPr>
          <p:spPr bwMode="gray">
            <a:xfrm>
              <a:off x="2728" y="2236"/>
              <a:ext cx="1589" cy="184"/>
            </a:xfrm>
            <a:custGeom>
              <a:avLst/>
              <a:gdLst>
                <a:gd name="T0" fmla="*/ 0 w 1980"/>
                <a:gd name="T1" fmla="*/ 183 h 229"/>
                <a:gd name="T2" fmla="*/ 1437 w 1980"/>
                <a:gd name="T3" fmla="*/ 183 h 229"/>
                <a:gd name="T4" fmla="*/ 1588 w 1980"/>
                <a:gd name="T5" fmla="*/ 0 h 229"/>
                <a:gd name="T6" fmla="*/ 401 w 1980"/>
                <a:gd name="T7" fmla="*/ 0 h 229"/>
                <a:gd name="T8" fmla="*/ 0 w 1980"/>
                <a:gd name="T9" fmla="*/ 183 h 22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80" h="229">
                  <a:moveTo>
                    <a:pt x="0" y="228"/>
                  </a:moveTo>
                  <a:lnTo>
                    <a:pt x="1791" y="228"/>
                  </a:lnTo>
                  <a:lnTo>
                    <a:pt x="1979" y="0"/>
                  </a:lnTo>
                  <a:lnTo>
                    <a:pt x="500" y="0"/>
                  </a:lnTo>
                  <a:lnTo>
                    <a:pt x="0" y="228"/>
                  </a:lnTo>
                </a:path>
              </a:pathLst>
            </a:custGeom>
            <a:solidFill>
              <a:srgbClr val="C00000"/>
            </a:solidFill>
            <a:ln w="12700" cap="rnd"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rgbClr val="2E2E2E"/>
                </a:solidFill>
              </a:endParaRPr>
            </a:p>
          </p:txBody>
        </p:sp>
        <p:sp>
          <p:nvSpPr>
            <p:cNvPr id="30" name="Freeform 28"/>
            <p:cNvSpPr>
              <a:spLocks/>
            </p:cNvSpPr>
            <p:nvPr/>
          </p:nvSpPr>
          <p:spPr bwMode="gray">
            <a:xfrm>
              <a:off x="2422" y="2419"/>
              <a:ext cx="2056" cy="498"/>
            </a:xfrm>
            <a:custGeom>
              <a:avLst/>
              <a:gdLst>
                <a:gd name="T0" fmla="*/ 0 w 2561"/>
                <a:gd name="T1" fmla="*/ 497 h 621"/>
                <a:gd name="T2" fmla="*/ 2055 w 2561"/>
                <a:gd name="T3" fmla="*/ 497 h 621"/>
                <a:gd name="T4" fmla="*/ 1744 w 2561"/>
                <a:gd name="T5" fmla="*/ 0 h 621"/>
                <a:gd name="T6" fmla="*/ 307 w 2561"/>
                <a:gd name="T7" fmla="*/ 0 h 621"/>
                <a:gd name="T8" fmla="*/ 0 w 2561"/>
                <a:gd name="T9" fmla="*/ 497 h 6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61" h="621">
                  <a:moveTo>
                    <a:pt x="0" y="620"/>
                  </a:moveTo>
                  <a:lnTo>
                    <a:pt x="2560" y="620"/>
                  </a:lnTo>
                  <a:lnTo>
                    <a:pt x="2172" y="0"/>
                  </a:lnTo>
                  <a:lnTo>
                    <a:pt x="382" y="0"/>
                  </a:lnTo>
                  <a:lnTo>
                    <a:pt x="0" y="620"/>
                  </a:lnTo>
                </a:path>
              </a:pathLst>
            </a:custGeom>
            <a:solidFill>
              <a:srgbClr val="C00000"/>
            </a:solidFill>
            <a:ln>
              <a:noFill/>
            </a:ln>
            <a:effectLst/>
            <a:extLst>
              <a:ext uri="{91240B29-F687-4F45-9708-019B960494DF}">
                <a14:hiddenLine xmlns:a14="http://schemas.microsoft.com/office/drawing/2010/main" w="12700" cap="rnd" cmpd="sng">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rgbClr val="2E2E2E"/>
                </a:solidFill>
              </a:endParaRPr>
            </a:p>
          </p:txBody>
        </p:sp>
        <p:sp>
          <p:nvSpPr>
            <p:cNvPr id="31" name="Freeform 29"/>
            <p:cNvSpPr>
              <a:spLocks/>
            </p:cNvSpPr>
            <p:nvPr/>
          </p:nvSpPr>
          <p:spPr bwMode="gray">
            <a:xfrm>
              <a:off x="3808" y="1744"/>
              <a:ext cx="453" cy="593"/>
            </a:xfrm>
            <a:custGeom>
              <a:avLst/>
              <a:gdLst>
                <a:gd name="T0" fmla="*/ 309 w 564"/>
                <a:gd name="T1" fmla="*/ 592 h 738"/>
                <a:gd name="T2" fmla="*/ 452 w 564"/>
                <a:gd name="T3" fmla="*/ 423 h 738"/>
                <a:gd name="T4" fmla="*/ 78 w 564"/>
                <a:gd name="T5" fmla="*/ 0 h 738"/>
                <a:gd name="T6" fmla="*/ 0 w 564"/>
                <a:gd name="T7" fmla="*/ 89 h 738"/>
                <a:gd name="T8" fmla="*/ 309 w 564"/>
                <a:gd name="T9" fmla="*/ 592 h 73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64" h="738">
                  <a:moveTo>
                    <a:pt x="385" y="737"/>
                  </a:moveTo>
                  <a:lnTo>
                    <a:pt x="563" y="527"/>
                  </a:lnTo>
                  <a:lnTo>
                    <a:pt x="97" y="0"/>
                  </a:lnTo>
                  <a:lnTo>
                    <a:pt x="0" y="111"/>
                  </a:lnTo>
                  <a:lnTo>
                    <a:pt x="385" y="737"/>
                  </a:lnTo>
                </a:path>
              </a:pathLst>
            </a:custGeom>
            <a:solidFill>
              <a:srgbClr val="FFFF00"/>
            </a:solidFill>
            <a:ln>
              <a:noFill/>
            </a:ln>
            <a:effectLst/>
            <a:extLst>
              <a:ext uri="{91240B29-F687-4F45-9708-019B960494DF}">
                <a14:hiddenLine xmlns:a14="http://schemas.microsoft.com/office/drawing/2010/main" w="12700" cap="rnd" cmpd="sng">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rgbClr val="2E2E2E"/>
                </a:solidFill>
              </a:endParaRPr>
            </a:p>
          </p:txBody>
        </p:sp>
        <p:sp>
          <p:nvSpPr>
            <p:cNvPr id="32" name="Freeform 30"/>
            <p:cNvSpPr>
              <a:spLocks/>
            </p:cNvSpPr>
            <p:nvPr/>
          </p:nvSpPr>
          <p:spPr bwMode="gray">
            <a:xfrm>
              <a:off x="3092" y="1744"/>
              <a:ext cx="793" cy="89"/>
            </a:xfrm>
            <a:custGeom>
              <a:avLst/>
              <a:gdLst>
                <a:gd name="T0" fmla="*/ 0 w 987"/>
                <a:gd name="T1" fmla="*/ 88 h 110"/>
                <a:gd name="T2" fmla="*/ 714 w 987"/>
                <a:gd name="T3" fmla="*/ 88 h 110"/>
                <a:gd name="T4" fmla="*/ 792 w 987"/>
                <a:gd name="T5" fmla="*/ 0 h 110"/>
                <a:gd name="T6" fmla="*/ 247 w 987"/>
                <a:gd name="T7" fmla="*/ 0 h 110"/>
                <a:gd name="T8" fmla="*/ 0 w 987"/>
                <a:gd name="T9" fmla="*/ 88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87" h="110">
                  <a:moveTo>
                    <a:pt x="0" y="109"/>
                  </a:moveTo>
                  <a:lnTo>
                    <a:pt x="889" y="109"/>
                  </a:lnTo>
                  <a:lnTo>
                    <a:pt x="986" y="0"/>
                  </a:lnTo>
                  <a:lnTo>
                    <a:pt x="308" y="0"/>
                  </a:lnTo>
                  <a:lnTo>
                    <a:pt x="0" y="109"/>
                  </a:lnTo>
                </a:path>
              </a:pathLst>
            </a:custGeom>
            <a:solidFill>
              <a:srgbClr val="FFFF00"/>
            </a:solidFill>
            <a:ln>
              <a:noFill/>
            </a:ln>
            <a:effectLst/>
            <a:extLst>
              <a:ext uri="{91240B29-F687-4F45-9708-019B960494DF}">
                <a14:hiddenLine xmlns:a14="http://schemas.microsoft.com/office/drawing/2010/main" w="12700" cap="rnd" cmpd="sng">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rgbClr val="2E2E2E"/>
                </a:solidFill>
              </a:endParaRPr>
            </a:p>
          </p:txBody>
        </p:sp>
        <p:sp>
          <p:nvSpPr>
            <p:cNvPr id="33" name="Freeform 31"/>
            <p:cNvSpPr>
              <a:spLocks/>
            </p:cNvSpPr>
            <p:nvPr/>
          </p:nvSpPr>
          <p:spPr bwMode="gray">
            <a:xfrm>
              <a:off x="2780" y="1832"/>
              <a:ext cx="1339" cy="505"/>
            </a:xfrm>
            <a:custGeom>
              <a:avLst/>
              <a:gdLst>
                <a:gd name="T0" fmla="*/ 0 w 1669"/>
                <a:gd name="T1" fmla="*/ 504 h 629"/>
                <a:gd name="T2" fmla="*/ 1338 w 1669"/>
                <a:gd name="T3" fmla="*/ 504 h 629"/>
                <a:gd name="T4" fmla="*/ 1028 w 1669"/>
                <a:gd name="T5" fmla="*/ 0 h 629"/>
                <a:gd name="T6" fmla="*/ 311 w 1669"/>
                <a:gd name="T7" fmla="*/ 0 h 629"/>
                <a:gd name="T8" fmla="*/ 0 w 1669"/>
                <a:gd name="T9" fmla="*/ 504 h 62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69" h="629">
                  <a:moveTo>
                    <a:pt x="0" y="628"/>
                  </a:moveTo>
                  <a:lnTo>
                    <a:pt x="1668" y="628"/>
                  </a:lnTo>
                  <a:lnTo>
                    <a:pt x="1281" y="0"/>
                  </a:lnTo>
                  <a:lnTo>
                    <a:pt x="388" y="0"/>
                  </a:lnTo>
                  <a:lnTo>
                    <a:pt x="0" y="628"/>
                  </a:lnTo>
                </a:path>
              </a:pathLst>
            </a:custGeom>
            <a:solidFill>
              <a:srgbClr val="FFC000"/>
            </a:solidFill>
            <a:ln>
              <a:noFill/>
            </a:ln>
            <a:effectLst/>
            <a:extLst>
              <a:ext uri="{91240B29-F687-4F45-9708-019B960494DF}">
                <a14:hiddenLine xmlns:a14="http://schemas.microsoft.com/office/drawing/2010/main" w="12700" cap="rnd" cmpd="sng">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rgbClr val="2E2E2E"/>
                </a:solidFill>
              </a:endParaRPr>
            </a:p>
          </p:txBody>
        </p:sp>
        <p:sp>
          <p:nvSpPr>
            <p:cNvPr id="34" name="Freeform 32"/>
            <p:cNvSpPr>
              <a:spLocks/>
            </p:cNvSpPr>
            <p:nvPr/>
          </p:nvSpPr>
          <p:spPr bwMode="gray">
            <a:xfrm>
              <a:off x="3446" y="1253"/>
              <a:ext cx="383" cy="502"/>
            </a:xfrm>
            <a:custGeom>
              <a:avLst/>
              <a:gdLst>
                <a:gd name="T0" fmla="*/ 311 w 477"/>
                <a:gd name="T1" fmla="*/ 501 h 625"/>
                <a:gd name="T2" fmla="*/ 382 w 477"/>
                <a:gd name="T3" fmla="*/ 423 h 625"/>
                <a:gd name="T4" fmla="*/ 0 w 477"/>
                <a:gd name="T5" fmla="*/ 0 h 625"/>
                <a:gd name="T6" fmla="*/ 311 w 477"/>
                <a:gd name="T7" fmla="*/ 501 h 62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77" h="625">
                  <a:moveTo>
                    <a:pt x="387" y="624"/>
                  </a:moveTo>
                  <a:lnTo>
                    <a:pt x="476" y="527"/>
                  </a:lnTo>
                  <a:lnTo>
                    <a:pt x="0" y="0"/>
                  </a:lnTo>
                  <a:lnTo>
                    <a:pt x="387" y="624"/>
                  </a:lnTo>
                </a:path>
              </a:pathLst>
            </a:custGeom>
            <a:solidFill>
              <a:srgbClr val="C00000"/>
            </a:solidFill>
            <a:ln>
              <a:noFill/>
            </a:ln>
            <a:effectLst/>
            <a:extLst>
              <a:ext uri="{91240B29-F687-4F45-9708-019B960494DF}">
                <a14:hiddenLine xmlns:a14="http://schemas.microsoft.com/office/drawing/2010/main" w="12700" cap="rnd" cmpd="sng">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rgbClr val="2E2E2E"/>
                </a:solidFill>
              </a:endParaRPr>
            </a:p>
          </p:txBody>
        </p:sp>
        <p:sp>
          <p:nvSpPr>
            <p:cNvPr id="35" name="Freeform 33"/>
            <p:cNvSpPr>
              <a:spLocks/>
            </p:cNvSpPr>
            <p:nvPr/>
          </p:nvSpPr>
          <p:spPr bwMode="gray">
            <a:xfrm>
              <a:off x="3136" y="1253"/>
              <a:ext cx="621" cy="502"/>
            </a:xfrm>
            <a:custGeom>
              <a:avLst/>
              <a:gdLst>
                <a:gd name="T0" fmla="*/ 0 w 773"/>
                <a:gd name="T1" fmla="*/ 501 h 625"/>
                <a:gd name="T2" fmla="*/ 620 w 773"/>
                <a:gd name="T3" fmla="*/ 501 h 625"/>
                <a:gd name="T4" fmla="*/ 311 w 773"/>
                <a:gd name="T5" fmla="*/ 0 h 625"/>
                <a:gd name="T6" fmla="*/ 0 w 773"/>
                <a:gd name="T7" fmla="*/ 501 h 62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73" h="625">
                  <a:moveTo>
                    <a:pt x="0" y="624"/>
                  </a:moveTo>
                  <a:lnTo>
                    <a:pt x="772" y="624"/>
                  </a:lnTo>
                  <a:lnTo>
                    <a:pt x="387" y="0"/>
                  </a:lnTo>
                  <a:lnTo>
                    <a:pt x="0" y="624"/>
                  </a:lnTo>
                </a:path>
              </a:pathLst>
            </a:custGeom>
            <a:solidFill>
              <a:srgbClr val="C00000"/>
            </a:solidFill>
            <a:ln>
              <a:noFill/>
            </a:ln>
            <a:effectLst/>
            <a:extLst>
              <a:ext uri="{91240B29-F687-4F45-9708-019B960494DF}">
                <a14:hiddenLine xmlns:a14="http://schemas.microsoft.com/office/drawing/2010/main" w="12700" cap="rnd" cmpd="sng">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rgbClr val="2E2E2E"/>
                </a:solidFill>
              </a:endParaRPr>
            </a:p>
          </p:txBody>
        </p:sp>
        <p:sp>
          <p:nvSpPr>
            <p:cNvPr id="36" name="Text Box 34"/>
            <p:cNvSpPr txBox="1">
              <a:spLocks noChangeArrowheads="1"/>
            </p:cNvSpPr>
            <p:nvPr/>
          </p:nvSpPr>
          <p:spPr bwMode="gray">
            <a:xfrm>
              <a:off x="3249" y="1520"/>
              <a:ext cx="401" cy="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en-US" altLang="zh-CN" sz="1400">
                  <a:solidFill>
                    <a:srgbClr val="FFFFFF"/>
                  </a:solidFill>
                  <a:effectLst>
                    <a:outerShdw blurRad="38100" dist="38100" dir="2700000" algn="tl">
                      <a:srgbClr val="C0C0C0"/>
                    </a:outerShdw>
                  </a:effectLst>
                </a:rPr>
                <a:t>Text</a:t>
              </a:r>
            </a:p>
          </p:txBody>
        </p:sp>
        <p:sp>
          <p:nvSpPr>
            <p:cNvPr id="37" name="Text Box 35"/>
            <p:cNvSpPr txBox="1">
              <a:spLocks noChangeArrowheads="1"/>
            </p:cNvSpPr>
            <p:nvPr/>
          </p:nvSpPr>
          <p:spPr bwMode="gray">
            <a:xfrm>
              <a:off x="3249" y="2049"/>
              <a:ext cx="401" cy="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en-US" altLang="zh-CN" sz="1400">
                  <a:solidFill>
                    <a:srgbClr val="FFFFFF"/>
                  </a:solidFill>
                  <a:effectLst>
                    <a:outerShdw blurRad="38100" dist="38100" dir="2700000" algn="tl">
                      <a:srgbClr val="C0C0C0"/>
                    </a:outerShdw>
                  </a:effectLst>
                </a:rPr>
                <a:t>Text</a:t>
              </a:r>
            </a:p>
          </p:txBody>
        </p:sp>
        <p:sp>
          <p:nvSpPr>
            <p:cNvPr id="38" name="Text Box 36"/>
            <p:cNvSpPr txBox="1">
              <a:spLocks noChangeArrowheads="1"/>
            </p:cNvSpPr>
            <p:nvPr/>
          </p:nvSpPr>
          <p:spPr bwMode="gray">
            <a:xfrm>
              <a:off x="3249" y="2624"/>
              <a:ext cx="401" cy="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en-US" altLang="zh-CN" sz="1400">
                  <a:solidFill>
                    <a:srgbClr val="FFFFFF"/>
                  </a:solidFill>
                  <a:effectLst>
                    <a:outerShdw blurRad="38100" dist="38100" dir="2700000" algn="tl">
                      <a:srgbClr val="C0C0C0"/>
                    </a:outerShdw>
                  </a:effectLst>
                </a:rPr>
                <a:t>Text</a:t>
              </a:r>
            </a:p>
          </p:txBody>
        </p:sp>
        <p:sp>
          <p:nvSpPr>
            <p:cNvPr id="39" name="Text Box 37"/>
            <p:cNvSpPr txBox="1">
              <a:spLocks noChangeArrowheads="1"/>
            </p:cNvSpPr>
            <p:nvPr/>
          </p:nvSpPr>
          <p:spPr bwMode="gray">
            <a:xfrm>
              <a:off x="3249" y="3200"/>
              <a:ext cx="401" cy="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en-US" altLang="zh-CN" sz="1400">
                  <a:solidFill>
                    <a:srgbClr val="FFFFFF"/>
                  </a:solidFill>
                  <a:effectLst>
                    <a:outerShdw blurRad="38100" dist="38100" dir="2700000" algn="tl">
                      <a:srgbClr val="C0C0C0"/>
                    </a:outerShdw>
                  </a:effectLst>
                </a:rPr>
                <a:t>Text</a:t>
              </a:r>
            </a:p>
          </p:txBody>
        </p:sp>
        <p:sp>
          <p:nvSpPr>
            <p:cNvPr id="40" name="Text Box 38"/>
            <p:cNvSpPr txBox="1">
              <a:spLocks noChangeArrowheads="1"/>
            </p:cNvSpPr>
            <p:nvPr/>
          </p:nvSpPr>
          <p:spPr bwMode="gray">
            <a:xfrm>
              <a:off x="3249" y="3776"/>
              <a:ext cx="401" cy="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en-US" altLang="zh-CN" sz="1400">
                  <a:solidFill>
                    <a:srgbClr val="FFFFFF"/>
                  </a:solidFill>
                  <a:effectLst>
                    <a:outerShdw blurRad="38100" dist="38100" dir="2700000" algn="tl">
                      <a:srgbClr val="C0C0C0"/>
                    </a:outerShdw>
                  </a:effectLst>
                </a:rPr>
                <a:t>Text</a:t>
              </a:r>
            </a:p>
          </p:txBody>
        </p:sp>
      </p:grpSp>
    </p:spTree>
    <p:extLst>
      <p:ext uri="{BB962C8B-B14F-4D97-AF65-F5344CB8AC3E}">
        <p14:creationId xmlns:p14="http://schemas.microsoft.com/office/powerpoint/2010/main" val="1300889485"/>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1000"/>
                                        <p:tgtEl>
                                          <p:spTgt spid="5"/>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down)">
                                      <p:cBhvr>
                                        <p:cTn id="14" dur="1000"/>
                                        <p:tgtEl>
                                          <p:spTgt spid="6"/>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down)">
                                      <p:cBhvr>
                                        <p:cTn id="17" dur="1000"/>
                                        <p:tgtEl>
                                          <p:spTgt spid="7"/>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down)">
                                      <p:cBhvr>
                                        <p:cTn id="20" dur="1000"/>
                                        <p:tgtEl>
                                          <p:spTgt spid="8"/>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down)">
                                      <p:cBhvr>
                                        <p:cTn id="23" dur="1000"/>
                                        <p:tgtEl>
                                          <p:spTgt spid="9"/>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down)">
                                      <p:cBhvr>
                                        <p:cTn id="26" dur="1000"/>
                                        <p:tgtEl>
                                          <p:spTgt spid="10"/>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down)">
                                      <p:cBhvr>
                                        <p:cTn id="29" dur="1000"/>
                                        <p:tgtEl>
                                          <p:spTgt spid="11"/>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down)">
                                      <p:cBhvr>
                                        <p:cTn id="32" dur="1000"/>
                                        <p:tgtEl>
                                          <p:spTgt spid="12"/>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wipe(down)">
                                      <p:cBhvr>
                                        <p:cTn id="35" dur="1000"/>
                                        <p:tgtEl>
                                          <p:spTgt spid="13"/>
                                        </p:tgtEl>
                                      </p:cBhvr>
                                    </p:animEffect>
                                  </p:childTnLst>
                                </p:cTn>
                              </p:par>
                              <p:par>
                                <p:cTn id="36" presetID="22" presetClass="entr" presetSubtype="4"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wipe(down)">
                                      <p:cBhvr>
                                        <p:cTn id="38" dur="1000"/>
                                        <p:tgtEl>
                                          <p:spTgt spid="14"/>
                                        </p:tgtEl>
                                      </p:cBhvr>
                                    </p:animEffect>
                                  </p:childTnLst>
                                </p:cTn>
                              </p:par>
                              <p:par>
                                <p:cTn id="39" presetID="22" presetClass="entr" presetSubtype="4" fill="hold" grpId="0" nodeType="with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wipe(down)">
                                      <p:cBhvr>
                                        <p:cTn id="41" dur="1000"/>
                                        <p:tgtEl>
                                          <p:spTgt spid="15"/>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wipe(down)">
                                      <p:cBhvr>
                                        <p:cTn id="44" dur="1000"/>
                                        <p:tgtEl>
                                          <p:spTgt spid="16"/>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wipe(down)">
                                      <p:cBhvr>
                                        <p:cTn id="47" dur="1000"/>
                                        <p:tgtEl>
                                          <p:spTgt spid="17"/>
                                        </p:tgtEl>
                                      </p:cBhvr>
                                    </p:animEffect>
                                  </p:childTnLst>
                                </p:cTn>
                              </p:par>
                              <p:par>
                                <p:cTn id="48" presetID="22" presetClass="entr" presetSubtype="4" fill="hold" grpId="0" nodeType="with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wipe(down)">
                                      <p:cBhvr>
                                        <p:cTn id="50" dur="1000"/>
                                        <p:tgtEl>
                                          <p:spTgt spid="18"/>
                                        </p:tgtEl>
                                      </p:cBhvr>
                                    </p:animEffect>
                                  </p:childTnLst>
                                </p:cTn>
                              </p:par>
                              <p:par>
                                <p:cTn id="51" presetID="22" presetClass="entr" presetSubtype="4" fill="hold" grpId="0" nodeType="with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wipe(down)">
                                      <p:cBhvr>
                                        <p:cTn id="53" dur="1000"/>
                                        <p:tgtEl>
                                          <p:spTgt spid="19"/>
                                        </p:tgtEl>
                                      </p:cBhvr>
                                    </p:animEffect>
                                  </p:childTnLst>
                                </p:cTn>
                              </p:par>
                              <p:par>
                                <p:cTn id="54" presetID="22" presetClass="entr" presetSubtype="4" fill="hold" grpId="0" nodeType="with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wipe(down)">
                                      <p:cBhvr>
                                        <p:cTn id="56" dur="1000"/>
                                        <p:tgtEl>
                                          <p:spTgt spid="20"/>
                                        </p:tgtEl>
                                      </p:cBhvr>
                                    </p:animEffect>
                                  </p:childTnLst>
                                </p:cTn>
                              </p:par>
                              <p:par>
                                <p:cTn id="57" presetID="22" presetClass="entr" presetSubtype="4" fill="hold" nodeType="with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wipe(down)">
                                      <p:cBhvr>
                                        <p:cTn id="59"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p:bldP spid="17" grpId="0"/>
      <p:bldP spid="18" grpId="0"/>
      <p:bldP spid="19" grpId="0"/>
      <p:bldP spid="2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3"/>
          <p:cNvSpPr>
            <a:spLocks noChangeArrowheads="1"/>
          </p:cNvSpPr>
          <p:nvPr/>
        </p:nvSpPr>
        <p:spPr bwMode="auto">
          <a:xfrm>
            <a:off x="668867" y="313151"/>
            <a:ext cx="233910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buFont typeface="Arial" panose="020B0604020202020204" pitchFamily="34" charset="0"/>
              <a:buNone/>
            </a:pPr>
            <a:r>
              <a:rPr lang="zh-CN" altLang="en-US" sz="2400" dirty="0">
                <a:latin typeface="Impact" panose="020B0806030902050204" pitchFamily="34" charset="0"/>
                <a:sym typeface="Impact" panose="020B0806030902050204" pitchFamily="34" charset="0"/>
              </a:rPr>
              <a:t>请在此添加标题</a:t>
            </a:r>
          </a:p>
        </p:txBody>
      </p:sp>
      <p:sp>
        <p:nvSpPr>
          <p:cNvPr id="5" name="Oval 6"/>
          <p:cNvSpPr>
            <a:spLocks noChangeArrowheads="1"/>
          </p:cNvSpPr>
          <p:nvPr/>
        </p:nvSpPr>
        <p:spPr bwMode="auto">
          <a:xfrm>
            <a:off x="1919201" y="2238267"/>
            <a:ext cx="2511425" cy="2511425"/>
          </a:xfrm>
          <a:prstGeom prst="ellipse">
            <a:avLst/>
          </a:prstGeom>
          <a:solidFill>
            <a:srgbClr val="9E9E9E"/>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latinLnBrk="1"/>
            <a:endParaRPr lang="zh-CN" altLang="en-US">
              <a:solidFill>
                <a:srgbClr val="000000"/>
              </a:solidFill>
              <a:latin typeface="Gulim" panose="020B0600000101010101" pitchFamily="34" charset="-127"/>
              <a:sym typeface="Gulim" panose="020B0600000101010101" pitchFamily="34" charset="-127"/>
            </a:endParaRPr>
          </a:p>
        </p:txBody>
      </p:sp>
      <p:sp>
        <p:nvSpPr>
          <p:cNvPr id="6" name="Arc 7"/>
          <p:cNvSpPr>
            <a:spLocks noChangeArrowheads="1"/>
          </p:cNvSpPr>
          <p:nvPr/>
        </p:nvSpPr>
        <p:spPr bwMode="auto">
          <a:xfrm>
            <a:off x="3179676" y="2238267"/>
            <a:ext cx="1257300" cy="1257300"/>
          </a:xfrm>
          <a:custGeom>
            <a:avLst/>
            <a:gdLst>
              <a:gd name="T0" fmla="*/ 0 w 21600"/>
              <a:gd name="T1" fmla="*/ 0 h 21600"/>
              <a:gd name="T2" fmla="*/ 33 w 21600"/>
              <a:gd name="T3" fmla="*/ 33 h 21600"/>
              <a:gd name="T4" fmla="*/ 0 w 21600"/>
              <a:gd name="T5" fmla="*/ 33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a:moveTo>
                  <a:pt x="-1" y="0"/>
                </a:moveTo>
                <a:cubicBezTo>
                  <a:pt x="11929" y="0"/>
                  <a:pt x="21600" y="9670"/>
                  <a:pt x="21600" y="21600"/>
                </a:cubicBezTo>
              </a:path>
              <a:path w="21600" h="21600">
                <a:moveTo>
                  <a:pt x="-1" y="0"/>
                </a:moveTo>
                <a:cubicBezTo>
                  <a:pt x="11929" y="0"/>
                  <a:pt x="21600" y="9670"/>
                  <a:pt x="21600" y="21600"/>
                </a:cubicBezTo>
                <a:lnTo>
                  <a:pt x="0" y="21600"/>
                </a:lnTo>
                <a:close/>
              </a:path>
            </a:pathLst>
          </a:custGeom>
          <a:solidFill>
            <a:srgbClr val="FFC000"/>
          </a:solidFill>
          <a:ln>
            <a:noFill/>
          </a:ln>
          <a:extLst/>
        </p:spPr>
        <p:txBody>
          <a:bodyPr lIns="93296" tIns="46648" rIns="93296" bIns="46648" anchor="ctr"/>
          <a:lstStyle/>
          <a:p>
            <a:pPr>
              <a:lnSpc>
                <a:spcPct val="120000"/>
              </a:lnSpc>
            </a:pPr>
            <a:endParaRPr lang="zh-CN" altLang="en-US" sz="41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Line 8"/>
          <p:cNvSpPr>
            <a:spLocks noChangeShapeType="1"/>
          </p:cNvSpPr>
          <p:nvPr/>
        </p:nvSpPr>
        <p:spPr bwMode="auto">
          <a:xfrm flipH="1" flipV="1">
            <a:off x="3181264" y="1873142"/>
            <a:ext cx="1587" cy="1611312"/>
          </a:xfrm>
          <a:prstGeom prst="line">
            <a:avLst/>
          </a:prstGeom>
          <a:noFill/>
          <a:ln w="19050" cmpd="sng">
            <a:solidFill>
              <a:srgbClr val="C00000"/>
            </a:solidFill>
            <a:miter lim="800000"/>
            <a:headEnd/>
            <a:tailEnd/>
          </a:ln>
          <a:extLst>
            <a:ext uri="{909E8E84-426E-40DD-AFC4-6F175D3DCCD1}">
              <a14:hiddenFill xmlns:a14="http://schemas.microsoft.com/office/drawing/2010/main">
                <a:noFill/>
              </a14:hiddenFill>
            </a:ext>
          </a:extLst>
        </p:spPr>
        <p:txBody>
          <a:bodyPr wrap="none" anchor="ctr"/>
          <a:lstStyle/>
          <a:p>
            <a:pPr latinLnBrk="1"/>
            <a:endParaRPr lang="zh-CN" altLang="en-US">
              <a:solidFill>
                <a:srgbClr val="000000"/>
              </a:solidFill>
              <a:latin typeface="Gulim" panose="020B0600000101010101" pitchFamily="34" charset="-127"/>
              <a:sym typeface="Gulim" panose="020B0600000101010101" pitchFamily="34" charset="-127"/>
            </a:endParaRPr>
          </a:p>
        </p:txBody>
      </p:sp>
      <p:sp>
        <p:nvSpPr>
          <p:cNvPr id="8" name="Line 9"/>
          <p:cNvSpPr>
            <a:spLocks noChangeShapeType="1"/>
          </p:cNvSpPr>
          <p:nvPr/>
        </p:nvSpPr>
        <p:spPr bwMode="auto">
          <a:xfrm flipV="1">
            <a:off x="3179676" y="3493979"/>
            <a:ext cx="1765300" cy="0"/>
          </a:xfrm>
          <a:prstGeom prst="line">
            <a:avLst/>
          </a:prstGeom>
          <a:noFill/>
          <a:ln w="19050" cmpd="sng">
            <a:solidFill>
              <a:srgbClr val="C00000"/>
            </a:solidFill>
            <a:miter lim="800000"/>
            <a:headEnd/>
            <a:tailEnd/>
          </a:ln>
          <a:extLst>
            <a:ext uri="{909E8E84-426E-40DD-AFC4-6F175D3DCCD1}">
              <a14:hiddenFill xmlns:a14="http://schemas.microsoft.com/office/drawing/2010/main">
                <a:noFill/>
              </a14:hiddenFill>
            </a:ext>
          </a:extLst>
        </p:spPr>
        <p:txBody>
          <a:bodyPr wrap="none" anchor="ctr"/>
          <a:lstStyle/>
          <a:p>
            <a:pPr latinLnBrk="1"/>
            <a:endParaRPr lang="zh-CN" altLang="en-US">
              <a:solidFill>
                <a:srgbClr val="000000"/>
              </a:solidFill>
              <a:latin typeface="Gulim" panose="020B0600000101010101" pitchFamily="34" charset="-127"/>
              <a:sym typeface="Gulim" panose="020B0600000101010101" pitchFamily="34" charset="-127"/>
            </a:endParaRPr>
          </a:p>
        </p:txBody>
      </p:sp>
      <p:sp>
        <p:nvSpPr>
          <p:cNvPr id="9" name="Arc 10"/>
          <p:cNvSpPr>
            <a:spLocks/>
          </p:cNvSpPr>
          <p:nvPr/>
        </p:nvSpPr>
        <p:spPr bwMode="auto">
          <a:xfrm>
            <a:off x="3179676" y="2114442"/>
            <a:ext cx="1390650" cy="1398587"/>
          </a:xfrm>
          <a:custGeom>
            <a:avLst/>
            <a:gdLst>
              <a:gd name="T0" fmla="*/ 0 w 21600"/>
              <a:gd name="T1" fmla="*/ 0 h 21600"/>
              <a:gd name="T2" fmla="*/ 42 w 21600"/>
              <a:gd name="T3" fmla="*/ 42 h 21600"/>
              <a:gd name="T4" fmla="*/ 0 w 21600"/>
              <a:gd name="T5" fmla="*/ 42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a:moveTo>
                  <a:pt x="-1" y="0"/>
                </a:moveTo>
                <a:cubicBezTo>
                  <a:pt x="11929" y="0"/>
                  <a:pt x="21600" y="9670"/>
                  <a:pt x="21600" y="21600"/>
                </a:cubicBezTo>
              </a:path>
              <a:path w="21600" h="21600">
                <a:moveTo>
                  <a:pt x="-1" y="0"/>
                </a:moveTo>
                <a:cubicBezTo>
                  <a:pt x="11929" y="0"/>
                  <a:pt x="21600" y="9670"/>
                  <a:pt x="21600" y="21600"/>
                </a:cubicBezTo>
                <a:lnTo>
                  <a:pt x="0" y="21600"/>
                </a:lnTo>
                <a:close/>
              </a:path>
            </a:pathLst>
          </a:custGeom>
          <a:noFill/>
          <a:ln w="31750" cap="rnd" cmpd="sng">
            <a:solidFill>
              <a:srgbClr val="D2323F"/>
            </a:solidFill>
            <a:prstDash val="sysDot"/>
            <a:miter lim="800000"/>
            <a:headEnd type="triangl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pPr latinLnBrk="1"/>
            <a:endParaRPr lang="zh-CN" altLang="en-US">
              <a:solidFill>
                <a:srgbClr val="000000"/>
              </a:solidFill>
              <a:latin typeface="Gulim" panose="020B0600000101010101" pitchFamily="34" charset="-127"/>
              <a:sym typeface="Gulim" panose="020B0600000101010101" pitchFamily="34" charset="-127"/>
            </a:endParaRPr>
          </a:p>
        </p:txBody>
      </p:sp>
      <p:sp>
        <p:nvSpPr>
          <p:cNvPr id="10" name="Oval 11"/>
          <p:cNvSpPr>
            <a:spLocks noChangeArrowheads="1"/>
          </p:cNvSpPr>
          <p:nvPr/>
        </p:nvSpPr>
        <p:spPr bwMode="auto">
          <a:xfrm>
            <a:off x="3066964" y="3386029"/>
            <a:ext cx="215900" cy="2174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latinLnBrk="1"/>
            <a:endParaRPr lang="zh-CN" altLang="en-US">
              <a:solidFill>
                <a:srgbClr val="000000"/>
              </a:solidFill>
              <a:latin typeface="Gulim" panose="020B0600000101010101" pitchFamily="34" charset="-127"/>
              <a:sym typeface="Gulim" panose="020B0600000101010101" pitchFamily="34" charset="-127"/>
            </a:endParaRPr>
          </a:p>
        </p:txBody>
      </p:sp>
      <p:sp>
        <p:nvSpPr>
          <p:cNvPr id="11" name="Text Box 12"/>
          <p:cNvSpPr>
            <a:spLocks noChangeArrowheads="1"/>
          </p:cNvSpPr>
          <p:nvPr/>
        </p:nvSpPr>
        <p:spPr bwMode="auto">
          <a:xfrm>
            <a:off x="3249526" y="2749442"/>
            <a:ext cx="101123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latinLnBrk="1"/>
            <a:r>
              <a:rPr lang="en-US" altLang="zh-CN" sz="4000" dirty="0">
                <a:solidFill>
                  <a:srgbClr val="000000"/>
                </a:solidFill>
                <a:latin typeface="Arial Black" panose="020B0A04020102020204" pitchFamily="34" charset="0"/>
                <a:ea typeface="Gulim" panose="020B0600000101010101" pitchFamily="34" charset="-127"/>
                <a:sym typeface="Arial Black" panose="020B0A04020102020204" pitchFamily="34" charset="0"/>
              </a:rPr>
              <a:t>1/3</a:t>
            </a:r>
            <a:endParaRPr lang="en-US" altLang="zh-CN" sz="2800" dirty="0">
              <a:solidFill>
                <a:srgbClr val="000000"/>
              </a:solidFill>
              <a:latin typeface="Arial Black" panose="020B0A04020102020204" pitchFamily="34" charset="0"/>
              <a:ea typeface="Gulim" panose="020B0600000101010101" pitchFamily="34" charset="-127"/>
              <a:sym typeface="Arial Black" panose="020B0A04020102020204" pitchFamily="34" charset="0"/>
            </a:endParaRPr>
          </a:p>
        </p:txBody>
      </p:sp>
      <p:sp>
        <p:nvSpPr>
          <p:cNvPr id="12" name="Oval 16"/>
          <p:cNvSpPr>
            <a:spLocks noChangeArrowheads="1"/>
          </p:cNvSpPr>
          <p:nvPr/>
        </p:nvSpPr>
        <p:spPr bwMode="auto">
          <a:xfrm>
            <a:off x="6853338" y="2238267"/>
            <a:ext cx="2513013" cy="2511425"/>
          </a:xfrm>
          <a:prstGeom prst="ellipse">
            <a:avLst/>
          </a:prstGeom>
          <a:solidFill>
            <a:srgbClr val="FFC000"/>
          </a:solidFill>
          <a:ln>
            <a:noFill/>
          </a:ln>
          <a:extLst/>
        </p:spPr>
        <p:txBody>
          <a:bodyPr lIns="93296" tIns="46648" rIns="93296" bIns="46648" anchor="ctr"/>
          <a:lstStyle/>
          <a:p>
            <a:pPr>
              <a:lnSpc>
                <a:spcPct val="120000"/>
              </a:lnSpc>
            </a:pPr>
            <a:endParaRPr lang="zh-CN" altLang="en-US" sz="41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Arc 17"/>
          <p:cNvSpPr>
            <a:spLocks noChangeArrowheads="1"/>
          </p:cNvSpPr>
          <p:nvPr/>
        </p:nvSpPr>
        <p:spPr bwMode="auto">
          <a:xfrm>
            <a:off x="8116988" y="2238267"/>
            <a:ext cx="1255713" cy="1257300"/>
          </a:xfrm>
          <a:custGeom>
            <a:avLst/>
            <a:gdLst>
              <a:gd name="T0" fmla="*/ 0 w 21600"/>
              <a:gd name="T1" fmla="*/ 0 h 21600"/>
              <a:gd name="T2" fmla="*/ 33 w 21600"/>
              <a:gd name="T3" fmla="*/ 33 h 21600"/>
              <a:gd name="T4" fmla="*/ 0 w 21600"/>
              <a:gd name="T5" fmla="*/ 33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a:moveTo>
                  <a:pt x="-1" y="0"/>
                </a:moveTo>
                <a:cubicBezTo>
                  <a:pt x="11929" y="0"/>
                  <a:pt x="21600" y="9670"/>
                  <a:pt x="21600" y="21600"/>
                </a:cubicBezTo>
              </a:path>
              <a:path w="21600" h="21600">
                <a:moveTo>
                  <a:pt x="-1" y="0"/>
                </a:moveTo>
                <a:cubicBezTo>
                  <a:pt x="11929" y="0"/>
                  <a:pt x="21600" y="9670"/>
                  <a:pt x="21600" y="21600"/>
                </a:cubicBezTo>
                <a:lnTo>
                  <a:pt x="0" y="21600"/>
                </a:lnTo>
                <a:close/>
              </a:path>
            </a:pathLst>
          </a:custGeom>
          <a:solidFill>
            <a:srgbClr val="9E9E9E"/>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latinLnBrk="1"/>
            <a:endParaRPr lang="zh-CN" altLang="en-US">
              <a:solidFill>
                <a:srgbClr val="000000"/>
              </a:solidFill>
              <a:latin typeface="Gulim" panose="020B0600000101010101" pitchFamily="34" charset="-127"/>
              <a:sym typeface="Gulim" panose="020B0600000101010101" pitchFamily="34" charset="-127"/>
            </a:endParaRPr>
          </a:p>
        </p:txBody>
      </p:sp>
      <p:sp>
        <p:nvSpPr>
          <p:cNvPr id="14" name="Line 18"/>
          <p:cNvSpPr>
            <a:spLocks noChangeShapeType="1"/>
          </p:cNvSpPr>
          <p:nvPr/>
        </p:nvSpPr>
        <p:spPr bwMode="auto">
          <a:xfrm flipV="1">
            <a:off x="8116988" y="1360760"/>
            <a:ext cx="0" cy="1743075"/>
          </a:xfrm>
          <a:prstGeom prst="line">
            <a:avLst/>
          </a:prstGeom>
          <a:noFill/>
          <a:ln w="19050" cmpd="sng">
            <a:solidFill>
              <a:srgbClr val="C00000"/>
            </a:solidFill>
            <a:miter lim="800000"/>
            <a:headEnd/>
            <a:tailEnd/>
          </a:ln>
          <a:extLst>
            <a:ext uri="{909E8E84-426E-40DD-AFC4-6F175D3DCCD1}">
              <a14:hiddenFill xmlns:a14="http://schemas.microsoft.com/office/drawing/2010/main">
                <a:noFill/>
              </a14:hiddenFill>
            </a:ext>
          </a:extLst>
        </p:spPr>
        <p:txBody>
          <a:bodyPr wrap="none" anchor="ctr"/>
          <a:lstStyle/>
          <a:p>
            <a:pPr latinLnBrk="1"/>
            <a:endParaRPr lang="zh-CN" altLang="en-US">
              <a:solidFill>
                <a:srgbClr val="000000"/>
              </a:solidFill>
              <a:latin typeface="Gulim" panose="020B0600000101010101" pitchFamily="34" charset="-127"/>
              <a:sym typeface="Gulim" panose="020B0600000101010101" pitchFamily="34" charset="-127"/>
            </a:endParaRPr>
          </a:p>
        </p:txBody>
      </p:sp>
      <p:sp>
        <p:nvSpPr>
          <p:cNvPr id="15" name="Line 19"/>
          <p:cNvSpPr>
            <a:spLocks noChangeShapeType="1"/>
          </p:cNvSpPr>
          <p:nvPr/>
        </p:nvSpPr>
        <p:spPr bwMode="auto">
          <a:xfrm flipV="1">
            <a:off x="8116988" y="3493979"/>
            <a:ext cx="1763713" cy="0"/>
          </a:xfrm>
          <a:prstGeom prst="line">
            <a:avLst/>
          </a:prstGeom>
          <a:noFill/>
          <a:ln w="19050" cmpd="sng">
            <a:solidFill>
              <a:srgbClr val="C00000"/>
            </a:solidFill>
            <a:miter lim="800000"/>
            <a:headEnd/>
            <a:tailEnd/>
          </a:ln>
          <a:extLst>
            <a:ext uri="{909E8E84-426E-40DD-AFC4-6F175D3DCCD1}">
              <a14:hiddenFill xmlns:a14="http://schemas.microsoft.com/office/drawing/2010/main">
                <a:noFill/>
              </a14:hiddenFill>
            </a:ext>
          </a:extLst>
        </p:spPr>
        <p:txBody>
          <a:bodyPr wrap="none" anchor="ctr"/>
          <a:lstStyle/>
          <a:p>
            <a:pPr latinLnBrk="1"/>
            <a:endParaRPr lang="zh-CN" altLang="en-US">
              <a:solidFill>
                <a:srgbClr val="000000"/>
              </a:solidFill>
              <a:latin typeface="Gulim" panose="020B0600000101010101" pitchFamily="34" charset="-127"/>
              <a:sym typeface="Gulim" panose="020B0600000101010101" pitchFamily="34" charset="-127"/>
            </a:endParaRPr>
          </a:p>
        </p:txBody>
      </p:sp>
      <p:sp>
        <p:nvSpPr>
          <p:cNvPr id="16" name="Arc 20"/>
          <p:cNvSpPr>
            <a:spLocks/>
          </p:cNvSpPr>
          <p:nvPr/>
        </p:nvSpPr>
        <p:spPr bwMode="auto">
          <a:xfrm>
            <a:off x="6608863" y="2014429"/>
            <a:ext cx="3022600" cy="2938463"/>
          </a:xfrm>
          <a:custGeom>
            <a:avLst/>
            <a:gdLst>
              <a:gd name="T0" fmla="*/ 84 w 43200"/>
              <a:gd name="T1" fmla="*/ 42 h 43200"/>
              <a:gd name="T2" fmla="*/ 42 w 43200"/>
              <a:gd name="T3" fmla="*/ 0 h 43200"/>
              <a:gd name="T4" fmla="*/ 42 w 43200"/>
              <a:gd name="T5" fmla="*/ 42 h 43200"/>
              <a:gd name="T6" fmla="*/ 0 60000 65536"/>
              <a:gd name="T7" fmla="*/ 0 60000 65536"/>
              <a:gd name="T8" fmla="*/ 0 60000 65536"/>
              <a:gd name="T9" fmla="*/ 0 w 43200"/>
              <a:gd name="T10" fmla="*/ 0 h 43200"/>
              <a:gd name="T11" fmla="*/ 43200 w 43200"/>
              <a:gd name="T12" fmla="*/ 43200 h 43200"/>
            </a:gdLst>
            <a:ahLst/>
            <a:cxnLst>
              <a:cxn ang="T6">
                <a:pos x="T0" y="T1"/>
              </a:cxn>
              <a:cxn ang="T7">
                <a:pos x="T2" y="T3"/>
              </a:cxn>
              <a:cxn ang="T8">
                <a:pos x="T4" y="T5"/>
              </a:cxn>
            </a:cxnLst>
            <a:rect l="T9" t="T10" r="T11" b="T12"/>
            <a:pathLst>
              <a:path w="43200" h="43200">
                <a:moveTo>
                  <a:pt x="43199" y="21644"/>
                </a:moveTo>
                <a:cubicBezTo>
                  <a:pt x="43175" y="33556"/>
                  <a:pt x="33511" y="43199"/>
                  <a:pt x="21600" y="43200"/>
                </a:cubicBezTo>
                <a:cubicBezTo>
                  <a:pt x="9670" y="43200"/>
                  <a:pt x="0" y="33529"/>
                  <a:pt x="0" y="21600"/>
                </a:cubicBezTo>
                <a:cubicBezTo>
                  <a:pt x="-1" y="9688"/>
                  <a:pt x="9643" y="24"/>
                  <a:pt x="21555" y="0"/>
                </a:cubicBezTo>
              </a:path>
              <a:path w="43200" h="43200">
                <a:moveTo>
                  <a:pt x="43199" y="21644"/>
                </a:moveTo>
                <a:cubicBezTo>
                  <a:pt x="43175" y="33556"/>
                  <a:pt x="33511" y="43199"/>
                  <a:pt x="21600" y="43200"/>
                </a:cubicBezTo>
                <a:cubicBezTo>
                  <a:pt x="9670" y="43200"/>
                  <a:pt x="0" y="33529"/>
                  <a:pt x="0" y="21600"/>
                </a:cubicBezTo>
                <a:cubicBezTo>
                  <a:pt x="-1" y="9688"/>
                  <a:pt x="9643" y="24"/>
                  <a:pt x="21555" y="0"/>
                </a:cubicBezTo>
                <a:lnTo>
                  <a:pt x="21600" y="21600"/>
                </a:lnTo>
                <a:close/>
              </a:path>
            </a:pathLst>
          </a:custGeom>
          <a:noFill/>
          <a:ln w="31750" cap="rnd" cmpd="sng">
            <a:solidFill>
              <a:srgbClr val="D2323F"/>
            </a:solidFill>
            <a:prstDash val="sysDot"/>
            <a:miter lim="800000"/>
            <a:headEnd type="triangl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pPr latinLnBrk="1"/>
            <a:endParaRPr lang="zh-CN" altLang="en-US">
              <a:solidFill>
                <a:srgbClr val="000000"/>
              </a:solidFill>
              <a:latin typeface="Gulim" panose="020B0600000101010101" pitchFamily="34" charset="-127"/>
              <a:sym typeface="Gulim" panose="020B0600000101010101" pitchFamily="34" charset="-127"/>
            </a:endParaRPr>
          </a:p>
        </p:txBody>
      </p:sp>
      <p:sp>
        <p:nvSpPr>
          <p:cNvPr id="17" name="Rectangle 9"/>
          <p:cNvSpPr>
            <a:spLocks noChangeArrowheads="1"/>
          </p:cNvSpPr>
          <p:nvPr/>
        </p:nvSpPr>
        <p:spPr bwMode="auto">
          <a:xfrm>
            <a:off x="2179550" y="4995754"/>
            <a:ext cx="2732087"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buFont typeface="Arial" panose="020B0604020202020204" pitchFamily="34" charset="0"/>
              <a:buChar char="•"/>
            </a:pPr>
            <a:r>
              <a:rPr lang="zh-CN" altLang="en-US" sz="1600" dirty="0">
                <a:solidFill>
                  <a:srgbClr val="0C0C0C"/>
                </a:solidFill>
                <a:latin typeface="微软雅黑"/>
                <a:ea typeface="微软雅黑"/>
                <a:sym typeface="Arial" panose="020B0604020202020204" pitchFamily="34" charset="0"/>
              </a:rPr>
              <a:t>单击此处添加段落文字内容</a:t>
            </a:r>
          </a:p>
          <a:p>
            <a:pPr>
              <a:lnSpc>
                <a:spcPct val="120000"/>
              </a:lnSpc>
              <a:buFont typeface="Arial" panose="020B0604020202020204" pitchFamily="34" charset="0"/>
              <a:buChar char="•"/>
            </a:pPr>
            <a:r>
              <a:rPr lang="zh-CN" altLang="en-US" sz="1600" dirty="0">
                <a:solidFill>
                  <a:srgbClr val="0C0C0C"/>
                </a:solidFill>
                <a:latin typeface="微软雅黑"/>
                <a:ea typeface="微软雅黑"/>
                <a:sym typeface="Arial" panose="020B0604020202020204" pitchFamily="34" charset="0"/>
              </a:rPr>
              <a:t>单击此处添加段落文字内容</a:t>
            </a:r>
          </a:p>
          <a:p>
            <a:pPr>
              <a:lnSpc>
                <a:spcPct val="120000"/>
              </a:lnSpc>
              <a:buFont typeface="Arial" panose="020B0604020202020204" pitchFamily="34" charset="0"/>
              <a:buChar char="•"/>
            </a:pPr>
            <a:r>
              <a:rPr lang="zh-CN" altLang="en-US" sz="1600" dirty="0">
                <a:solidFill>
                  <a:srgbClr val="0C0C0C"/>
                </a:solidFill>
                <a:latin typeface="微软雅黑"/>
                <a:ea typeface="微软雅黑"/>
                <a:sym typeface="Arial" panose="020B0604020202020204" pitchFamily="34" charset="0"/>
              </a:rPr>
              <a:t>单击此处添加段落文字内容</a:t>
            </a:r>
            <a:endParaRPr lang="zh-CN" altLang="en-US" sz="1600" dirty="0">
              <a:solidFill>
                <a:srgbClr val="2E2E2E"/>
              </a:solidFill>
              <a:latin typeface="微软雅黑"/>
              <a:ea typeface="微软雅黑"/>
            </a:endParaRPr>
          </a:p>
        </p:txBody>
      </p:sp>
      <p:sp>
        <p:nvSpPr>
          <p:cNvPr id="18" name="Rectangle 10"/>
          <p:cNvSpPr>
            <a:spLocks noChangeArrowheads="1"/>
          </p:cNvSpPr>
          <p:nvPr/>
        </p:nvSpPr>
        <p:spPr bwMode="auto">
          <a:xfrm>
            <a:off x="7048600" y="4995754"/>
            <a:ext cx="2732087"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buFont typeface="Arial" panose="020B0604020202020204" pitchFamily="34" charset="0"/>
              <a:buChar char="•"/>
            </a:pPr>
            <a:r>
              <a:rPr lang="zh-CN" altLang="en-US" sz="1600" dirty="0">
                <a:solidFill>
                  <a:srgbClr val="000000"/>
                </a:solidFill>
                <a:latin typeface="微软雅黑"/>
                <a:ea typeface="微软雅黑"/>
                <a:sym typeface="Arial" panose="020B0604020202020204" pitchFamily="34" charset="0"/>
              </a:rPr>
              <a:t>单击此处添加段落文字内容</a:t>
            </a:r>
          </a:p>
          <a:p>
            <a:pPr>
              <a:lnSpc>
                <a:spcPct val="120000"/>
              </a:lnSpc>
              <a:buFont typeface="Arial" panose="020B0604020202020204" pitchFamily="34" charset="0"/>
              <a:buChar char="•"/>
            </a:pPr>
            <a:r>
              <a:rPr lang="zh-CN" altLang="en-US" sz="1600" dirty="0">
                <a:solidFill>
                  <a:srgbClr val="000000"/>
                </a:solidFill>
                <a:latin typeface="微软雅黑"/>
                <a:ea typeface="微软雅黑"/>
                <a:sym typeface="Arial" panose="020B0604020202020204" pitchFamily="34" charset="0"/>
              </a:rPr>
              <a:t>单击此处添加段落文字内容</a:t>
            </a:r>
          </a:p>
          <a:p>
            <a:pPr>
              <a:lnSpc>
                <a:spcPct val="120000"/>
              </a:lnSpc>
              <a:buFont typeface="Arial" panose="020B0604020202020204" pitchFamily="34" charset="0"/>
              <a:buChar char="•"/>
            </a:pPr>
            <a:r>
              <a:rPr lang="zh-CN" altLang="en-US" sz="1600" dirty="0">
                <a:solidFill>
                  <a:srgbClr val="000000"/>
                </a:solidFill>
                <a:latin typeface="微软雅黑"/>
                <a:ea typeface="微软雅黑"/>
                <a:sym typeface="Arial" panose="020B0604020202020204" pitchFamily="34" charset="0"/>
              </a:rPr>
              <a:t>单击此处添加段落文字内容</a:t>
            </a:r>
            <a:endParaRPr lang="zh-CN" altLang="en-US" sz="1600" dirty="0">
              <a:solidFill>
                <a:srgbClr val="2E2E2E"/>
              </a:solidFill>
              <a:latin typeface="微软雅黑"/>
              <a:ea typeface="微软雅黑"/>
            </a:endParaRPr>
          </a:p>
        </p:txBody>
      </p:sp>
      <p:sp>
        <p:nvSpPr>
          <p:cNvPr id="19" name="Text Box 12"/>
          <p:cNvSpPr>
            <a:spLocks noChangeArrowheads="1"/>
          </p:cNvSpPr>
          <p:nvPr/>
        </p:nvSpPr>
        <p:spPr bwMode="auto">
          <a:xfrm>
            <a:off x="8218588" y="2749442"/>
            <a:ext cx="101123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latinLnBrk="1"/>
            <a:r>
              <a:rPr lang="en-US" altLang="zh-CN" sz="4000">
                <a:solidFill>
                  <a:srgbClr val="000000"/>
                </a:solidFill>
                <a:latin typeface="Arial Black" panose="020B0A04020102020204" pitchFamily="34" charset="0"/>
                <a:ea typeface="Gulim" panose="020B0600000101010101" pitchFamily="34" charset="-127"/>
                <a:sym typeface="Arial Black" panose="020B0A04020102020204" pitchFamily="34" charset="0"/>
              </a:rPr>
              <a:t>2/3</a:t>
            </a:r>
            <a:endParaRPr lang="en-US" altLang="zh-CN" sz="2800">
              <a:solidFill>
                <a:srgbClr val="000000"/>
              </a:solidFill>
              <a:latin typeface="Arial Black" panose="020B0A04020102020204" pitchFamily="34" charset="0"/>
              <a:ea typeface="Gulim" panose="020B0600000101010101" pitchFamily="34" charset="-127"/>
              <a:sym typeface="Arial Black" panose="020B0A04020102020204" pitchFamily="34" charset="0"/>
            </a:endParaRPr>
          </a:p>
        </p:txBody>
      </p:sp>
      <p:sp>
        <p:nvSpPr>
          <p:cNvPr id="20" name="矩形 18"/>
          <p:cNvSpPr>
            <a:spLocks noChangeArrowheads="1"/>
          </p:cNvSpPr>
          <p:nvPr/>
        </p:nvSpPr>
        <p:spPr bwMode="auto">
          <a:xfrm>
            <a:off x="2465301" y="3840054"/>
            <a:ext cx="14303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136525" algn="l"/>
              </a:tabLst>
              <a:defRPr>
                <a:solidFill>
                  <a:schemeClr val="tx1"/>
                </a:solidFill>
                <a:latin typeface="Arial" panose="020B0604020202020204" pitchFamily="34" charset="0"/>
              </a:defRPr>
            </a:lvl1pPr>
            <a:lvl2pPr>
              <a:tabLst>
                <a:tab pos="136525" algn="l"/>
              </a:tabLst>
              <a:defRPr>
                <a:solidFill>
                  <a:schemeClr val="tx1"/>
                </a:solidFill>
                <a:latin typeface="Arial" panose="020B0604020202020204" pitchFamily="34" charset="0"/>
              </a:defRPr>
            </a:lvl2pPr>
            <a:lvl3pPr>
              <a:tabLst>
                <a:tab pos="136525" algn="l"/>
              </a:tabLst>
              <a:defRPr>
                <a:solidFill>
                  <a:schemeClr val="tx1"/>
                </a:solidFill>
                <a:latin typeface="Arial" panose="020B0604020202020204" pitchFamily="34" charset="0"/>
              </a:defRPr>
            </a:lvl3pPr>
            <a:lvl4pPr>
              <a:tabLst>
                <a:tab pos="136525" algn="l"/>
              </a:tabLst>
              <a:defRPr>
                <a:solidFill>
                  <a:schemeClr val="tx1"/>
                </a:solidFill>
                <a:latin typeface="Arial" panose="020B0604020202020204" pitchFamily="34" charset="0"/>
              </a:defRPr>
            </a:lvl4pPr>
            <a:lvl5pPr>
              <a:tabLst>
                <a:tab pos="136525" algn="l"/>
              </a:tabLst>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defRPr>
            </a:lvl9pPr>
          </a:lstStyle>
          <a:p>
            <a:pPr marL="0" lvl="2" algn="ctr" eaLnBrk="0" hangingPunct="0">
              <a:buClr>
                <a:srgbClr val="0070C0"/>
              </a:buClr>
              <a:buSzPct val="80000"/>
            </a:pPr>
            <a:r>
              <a:rPr lang="zh-CN" altLang="en-US" sz="1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点击添加文本点击添加文本</a:t>
            </a:r>
            <a:endParaRPr lang="zh-CN" altLang="en-US">
              <a:solidFill>
                <a:srgbClr val="2E2E2E"/>
              </a:solidFill>
            </a:endParaRPr>
          </a:p>
        </p:txBody>
      </p:sp>
      <p:sp>
        <p:nvSpPr>
          <p:cNvPr id="21" name="矩形 19"/>
          <p:cNvSpPr>
            <a:spLocks noChangeArrowheads="1"/>
          </p:cNvSpPr>
          <p:nvPr/>
        </p:nvSpPr>
        <p:spPr bwMode="auto">
          <a:xfrm>
            <a:off x="7405788" y="3840054"/>
            <a:ext cx="14303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136525" algn="l"/>
              </a:tabLst>
              <a:defRPr>
                <a:solidFill>
                  <a:schemeClr val="tx1"/>
                </a:solidFill>
                <a:latin typeface="Arial" panose="020B0604020202020204" pitchFamily="34" charset="0"/>
              </a:defRPr>
            </a:lvl1pPr>
            <a:lvl2pPr>
              <a:tabLst>
                <a:tab pos="136525" algn="l"/>
              </a:tabLst>
              <a:defRPr>
                <a:solidFill>
                  <a:schemeClr val="tx1"/>
                </a:solidFill>
                <a:latin typeface="Arial" panose="020B0604020202020204" pitchFamily="34" charset="0"/>
              </a:defRPr>
            </a:lvl2pPr>
            <a:lvl3pPr>
              <a:tabLst>
                <a:tab pos="136525" algn="l"/>
              </a:tabLst>
              <a:defRPr>
                <a:solidFill>
                  <a:schemeClr val="tx1"/>
                </a:solidFill>
                <a:latin typeface="Arial" panose="020B0604020202020204" pitchFamily="34" charset="0"/>
              </a:defRPr>
            </a:lvl3pPr>
            <a:lvl4pPr>
              <a:tabLst>
                <a:tab pos="136525" algn="l"/>
              </a:tabLst>
              <a:defRPr>
                <a:solidFill>
                  <a:schemeClr val="tx1"/>
                </a:solidFill>
                <a:latin typeface="Arial" panose="020B0604020202020204" pitchFamily="34" charset="0"/>
              </a:defRPr>
            </a:lvl4pPr>
            <a:lvl5pPr>
              <a:tabLst>
                <a:tab pos="136525" algn="l"/>
              </a:tabLst>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tabLst>
                <a:tab pos="136525" algn="l"/>
              </a:tabLst>
              <a:defRPr>
                <a:solidFill>
                  <a:schemeClr val="tx1"/>
                </a:solidFill>
                <a:latin typeface="Arial" panose="020B0604020202020204" pitchFamily="34" charset="0"/>
              </a:defRPr>
            </a:lvl9pPr>
          </a:lstStyle>
          <a:p>
            <a:pPr marL="0" lvl="2" algn="ctr" eaLnBrk="0" hangingPunct="0">
              <a:buClr>
                <a:srgbClr val="0070C0"/>
              </a:buClr>
              <a:buSzPct val="80000"/>
            </a:pPr>
            <a:r>
              <a:rPr lang="zh-CN" altLang="en-US" sz="1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点击添加文本点击添加文本</a:t>
            </a:r>
            <a:endParaRPr lang="zh-CN" altLang="en-US">
              <a:solidFill>
                <a:srgbClr val="2E2E2E"/>
              </a:solidFill>
            </a:endParaRPr>
          </a:p>
        </p:txBody>
      </p:sp>
    </p:spTree>
    <p:extLst>
      <p:ext uri="{BB962C8B-B14F-4D97-AF65-F5344CB8AC3E}">
        <p14:creationId xmlns:p14="http://schemas.microsoft.com/office/powerpoint/2010/main" val="1726977281"/>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p:cBhvr>
                                        <p:cTn id="16" dur="500"/>
                                        <p:tgtEl>
                                          <p:spTgt spid="10"/>
                                        </p:tgtEl>
                                      </p:cBhvr>
                                    </p:animEffect>
                                  </p:childTnLst>
                                </p:cTn>
                              </p:par>
                            </p:childTnLst>
                          </p:cTn>
                        </p:par>
                        <p:par>
                          <p:cTn id="17" fill="hold">
                            <p:stCondLst>
                              <p:cond delay="1500"/>
                            </p:stCondLst>
                            <p:childTnLst>
                              <p:par>
                                <p:cTn id="18" presetID="22" presetClass="entr" presetSubtype="4"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p:cBhvr>
                                        <p:cTn id="20" dur="500"/>
                                        <p:tgtEl>
                                          <p:spTgt spid="7"/>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p:cBhvr>
                                        <p:cTn id="23" dur="500"/>
                                        <p:tgtEl>
                                          <p:spTgt spid="8"/>
                                        </p:tgtEl>
                                      </p:cBhvr>
                                    </p:animEffect>
                                  </p:childTnLst>
                                </p:cTn>
                              </p:par>
                            </p:childTnLst>
                          </p:cTn>
                        </p:par>
                        <p:par>
                          <p:cTn id="24" fill="hold">
                            <p:stCondLst>
                              <p:cond delay="2000"/>
                            </p:stCondLst>
                            <p:childTnLst>
                              <p:par>
                                <p:cTn id="25" presetID="18" presetClass="entr" presetSubtype="3"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p:cBhvr>
                                        <p:cTn id="27" dur="500"/>
                                        <p:tgtEl>
                                          <p:spTgt spid="6"/>
                                        </p:tgtEl>
                                      </p:cBhvr>
                                    </p:animEffect>
                                  </p:childTnLst>
                                </p:cTn>
                              </p:par>
                            </p:childTnLst>
                          </p:cTn>
                        </p:par>
                        <p:par>
                          <p:cTn id="28" fill="hold">
                            <p:stCondLst>
                              <p:cond delay="2500"/>
                            </p:stCondLst>
                            <p:childTnLst>
                              <p:par>
                                <p:cTn id="29" presetID="22" presetClass="entr" presetSubtype="4"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p:cBhvr>
                                        <p:cTn id="31" dur="500"/>
                                        <p:tgtEl>
                                          <p:spTgt spid="9"/>
                                        </p:tgtEl>
                                      </p:cBhvr>
                                    </p:animEffect>
                                  </p:childTnLst>
                                </p:cTn>
                              </p:par>
                              <p:par>
                                <p:cTn id="32" presetID="42" presetClass="entr" presetSubtype="0"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p:cBhvr>
                                        <p:cTn id="34" dur="500"/>
                                        <p:tgtEl>
                                          <p:spTgt spid="11"/>
                                        </p:tgtEl>
                                      </p:cBhvr>
                                    </p:animEffect>
                                    <p:anim calcmode="lin" valueType="num">
                                      <p:cBhvr>
                                        <p:cTn id="35" dur="500" fill="hold"/>
                                        <p:tgtEl>
                                          <p:spTgt spid="11"/>
                                        </p:tgtEl>
                                        <p:attrNameLst>
                                          <p:attrName>ppt_x</p:attrName>
                                        </p:attrNameLst>
                                      </p:cBhvr>
                                      <p:tavLst>
                                        <p:tav tm="0">
                                          <p:val>
                                            <p:strVal val="#ppt_x"/>
                                          </p:val>
                                        </p:tav>
                                        <p:tav tm="100000">
                                          <p:val>
                                            <p:strVal val="#ppt_x"/>
                                          </p:val>
                                        </p:tav>
                                      </p:tavLst>
                                    </p:anim>
                                    <p:anim calcmode="lin" valueType="num">
                                      <p:cBhvr>
                                        <p:cTn id="36" dur="500" fill="hold"/>
                                        <p:tgtEl>
                                          <p:spTgt spid="11"/>
                                        </p:tgtEl>
                                        <p:attrNameLst>
                                          <p:attrName>ppt_y</p:attrName>
                                        </p:attrNameLst>
                                      </p:cBhvr>
                                      <p:tavLst>
                                        <p:tav tm="0">
                                          <p:val>
                                            <p:strVal val="#ppt_y+.1"/>
                                          </p:val>
                                        </p:tav>
                                        <p:tav tm="100000">
                                          <p:val>
                                            <p:strVal val="#ppt_y"/>
                                          </p:val>
                                        </p:tav>
                                      </p:tavLst>
                                    </p:anim>
                                  </p:childTnLst>
                                </p:cTn>
                              </p:par>
                              <p:par>
                                <p:cTn id="37" presetID="10" presetClass="entr" presetSubtype="0"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cBhvr>
                                        <p:cTn id="39" dur="500" fill="hold"/>
                                        <p:tgtEl>
                                          <p:spTgt spid="20"/>
                                        </p:tgtEl>
                                        <p:attrNameLst>
                                          <p:attrName>ppt_w</p:attrName>
                                        </p:attrNameLst>
                                      </p:cBhvr>
                                      <p:tavLst>
                                        <p:tav tm="0">
                                          <p:val>
                                            <p:fltVal val="0"/>
                                          </p:val>
                                        </p:tav>
                                        <p:tav tm="100000">
                                          <p:val>
                                            <p:strVal val="#ppt_w"/>
                                          </p:val>
                                        </p:tav>
                                      </p:tavLst>
                                    </p:anim>
                                    <p:anim calcmode="lin" valueType="num">
                                      <p:cBhvr>
                                        <p:cTn id="40" dur="500" fill="hold"/>
                                        <p:tgtEl>
                                          <p:spTgt spid="20"/>
                                        </p:tgtEl>
                                        <p:attrNameLst>
                                          <p:attrName>ppt_h</p:attrName>
                                        </p:attrNameLst>
                                      </p:cBhvr>
                                      <p:tavLst>
                                        <p:tav tm="0">
                                          <p:val>
                                            <p:fltVal val="0"/>
                                          </p:val>
                                        </p:tav>
                                        <p:tav tm="100000">
                                          <p:val>
                                            <p:strVal val="#ppt_h"/>
                                          </p:val>
                                        </p:tav>
                                      </p:tavLst>
                                    </p:anim>
                                    <p:animEffect>
                                      <p:cBhvr>
                                        <p:cTn id="41" dur="500"/>
                                        <p:tgtEl>
                                          <p:spTgt spid="20"/>
                                        </p:tgtEl>
                                      </p:cBhvr>
                                    </p:animEffect>
                                  </p:childTnLst>
                                </p:cTn>
                              </p:par>
                            </p:childTnLst>
                          </p:cTn>
                        </p:par>
                        <p:par>
                          <p:cTn id="42" fill="hold">
                            <p:stCondLst>
                              <p:cond delay="3000"/>
                            </p:stCondLst>
                            <p:childTnLst>
                              <p:par>
                                <p:cTn id="43" presetID="23" presetClass="entr" presetSubtype="16" fill="hold" grpId="0" nodeType="after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p:cTn id="45" dur="500" fill="hold"/>
                                        <p:tgtEl>
                                          <p:spTgt spid="12"/>
                                        </p:tgtEl>
                                        <p:attrNameLst>
                                          <p:attrName>ppt_w</p:attrName>
                                        </p:attrNameLst>
                                      </p:cBhvr>
                                      <p:tavLst>
                                        <p:tav tm="0">
                                          <p:val>
                                            <p:fltVal val="0"/>
                                          </p:val>
                                        </p:tav>
                                        <p:tav tm="100000">
                                          <p:val>
                                            <p:strVal val="#ppt_w"/>
                                          </p:val>
                                        </p:tav>
                                      </p:tavLst>
                                    </p:anim>
                                    <p:anim calcmode="lin" valueType="num">
                                      <p:cBhvr>
                                        <p:cTn id="46" dur="500" fill="hold"/>
                                        <p:tgtEl>
                                          <p:spTgt spid="12"/>
                                        </p:tgtEl>
                                        <p:attrNameLst>
                                          <p:attrName>ppt_h</p:attrName>
                                        </p:attrNameLst>
                                      </p:cBhvr>
                                      <p:tavLst>
                                        <p:tav tm="0">
                                          <p:val>
                                            <p:fltVal val="0"/>
                                          </p:val>
                                        </p:tav>
                                        <p:tav tm="100000">
                                          <p:val>
                                            <p:strVal val="#ppt_h"/>
                                          </p:val>
                                        </p:tav>
                                      </p:tavLst>
                                    </p:anim>
                                  </p:childTnLst>
                                </p:cTn>
                              </p:par>
                            </p:childTnLst>
                          </p:cTn>
                        </p:par>
                        <p:par>
                          <p:cTn id="47" fill="hold">
                            <p:stCondLst>
                              <p:cond delay="3500"/>
                            </p:stCondLst>
                            <p:childTnLst>
                              <p:par>
                                <p:cTn id="48" presetID="22" presetClass="entr" presetSubtype="4" fill="hold" grpId="0" nodeType="afterEffect">
                                  <p:stCondLst>
                                    <p:cond delay="0"/>
                                  </p:stCondLst>
                                  <p:childTnLst>
                                    <p:set>
                                      <p:cBhvr>
                                        <p:cTn id="49" dur="1" fill="hold">
                                          <p:stCondLst>
                                            <p:cond delay="0"/>
                                          </p:stCondLst>
                                        </p:cTn>
                                        <p:tgtEl>
                                          <p:spTgt spid="14"/>
                                        </p:tgtEl>
                                        <p:attrNameLst>
                                          <p:attrName>style.visibility</p:attrName>
                                        </p:attrNameLst>
                                      </p:cBhvr>
                                      <p:to>
                                        <p:strVal val="visible"/>
                                      </p:to>
                                    </p:set>
                                    <p:animEffect>
                                      <p:cBhvr>
                                        <p:cTn id="50" dur="500"/>
                                        <p:tgtEl>
                                          <p:spTgt spid="14"/>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15"/>
                                        </p:tgtEl>
                                        <p:attrNameLst>
                                          <p:attrName>style.visibility</p:attrName>
                                        </p:attrNameLst>
                                      </p:cBhvr>
                                      <p:to>
                                        <p:strVal val="visible"/>
                                      </p:to>
                                    </p:set>
                                    <p:animEffect>
                                      <p:cBhvr>
                                        <p:cTn id="53" dur="500"/>
                                        <p:tgtEl>
                                          <p:spTgt spid="15"/>
                                        </p:tgtEl>
                                      </p:cBhvr>
                                    </p:animEffect>
                                  </p:childTnLst>
                                </p:cTn>
                              </p:par>
                            </p:childTnLst>
                          </p:cTn>
                        </p:par>
                        <p:par>
                          <p:cTn id="54" fill="hold">
                            <p:stCondLst>
                              <p:cond delay="4000"/>
                            </p:stCondLst>
                            <p:childTnLst>
                              <p:par>
                                <p:cTn id="55" presetID="18" presetClass="entr" presetSubtype="3" fill="hold" grpId="0" nodeType="afterEffect">
                                  <p:stCondLst>
                                    <p:cond delay="0"/>
                                  </p:stCondLst>
                                  <p:childTnLst>
                                    <p:set>
                                      <p:cBhvr>
                                        <p:cTn id="56" dur="1" fill="hold">
                                          <p:stCondLst>
                                            <p:cond delay="0"/>
                                          </p:stCondLst>
                                        </p:cTn>
                                        <p:tgtEl>
                                          <p:spTgt spid="13"/>
                                        </p:tgtEl>
                                        <p:attrNameLst>
                                          <p:attrName>style.visibility</p:attrName>
                                        </p:attrNameLst>
                                      </p:cBhvr>
                                      <p:to>
                                        <p:strVal val="visible"/>
                                      </p:to>
                                    </p:set>
                                    <p:animEffect>
                                      <p:cBhvr>
                                        <p:cTn id="57" dur="500"/>
                                        <p:tgtEl>
                                          <p:spTgt spid="13"/>
                                        </p:tgtEl>
                                      </p:cBhvr>
                                    </p:animEffect>
                                  </p:childTnLst>
                                </p:cTn>
                              </p:par>
                              <p:par>
                                <p:cTn id="58" presetID="42" presetClass="entr" presetSubtype="0" fill="hold" grpId="0" nodeType="withEffect">
                                  <p:stCondLst>
                                    <p:cond delay="0"/>
                                  </p:stCondLst>
                                  <p:childTnLst>
                                    <p:set>
                                      <p:cBhvr>
                                        <p:cTn id="59" dur="1" fill="hold">
                                          <p:stCondLst>
                                            <p:cond delay="0"/>
                                          </p:stCondLst>
                                        </p:cTn>
                                        <p:tgtEl>
                                          <p:spTgt spid="19"/>
                                        </p:tgtEl>
                                        <p:attrNameLst>
                                          <p:attrName>style.visibility</p:attrName>
                                        </p:attrNameLst>
                                      </p:cBhvr>
                                      <p:to>
                                        <p:strVal val="visible"/>
                                      </p:to>
                                    </p:set>
                                    <p:animEffect>
                                      <p:cBhvr>
                                        <p:cTn id="60" dur="500"/>
                                        <p:tgtEl>
                                          <p:spTgt spid="19"/>
                                        </p:tgtEl>
                                      </p:cBhvr>
                                    </p:animEffect>
                                    <p:anim calcmode="lin" valueType="num">
                                      <p:cBhvr>
                                        <p:cTn id="61" dur="500" fill="hold"/>
                                        <p:tgtEl>
                                          <p:spTgt spid="19"/>
                                        </p:tgtEl>
                                        <p:attrNameLst>
                                          <p:attrName>ppt_x</p:attrName>
                                        </p:attrNameLst>
                                      </p:cBhvr>
                                      <p:tavLst>
                                        <p:tav tm="0">
                                          <p:val>
                                            <p:strVal val="#ppt_x"/>
                                          </p:val>
                                        </p:tav>
                                        <p:tav tm="100000">
                                          <p:val>
                                            <p:strVal val="#ppt_x"/>
                                          </p:val>
                                        </p:tav>
                                      </p:tavLst>
                                    </p:anim>
                                    <p:anim calcmode="lin" valueType="num">
                                      <p:cBhvr>
                                        <p:cTn id="62" dur="500" fill="hold"/>
                                        <p:tgtEl>
                                          <p:spTgt spid="19"/>
                                        </p:tgtEl>
                                        <p:attrNameLst>
                                          <p:attrName>ppt_y</p:attrName>
                                        </p:attrNameLst>
                                      </p:cBhvr>
                                      <p:tavLst>
                                        <p:tav tm="0">
                                          <p:val>
                                            <p:strVal val="#ppt_y+.1"/>
                                          </p:val>
                                        </p:tav>
                                        <p:tav tm="100000">
                                          <p:val>
                                            <p:strVal val="#ppt_y"/>
                                          </p:val>
                                        </p:tav>
                                      </p:tavLst>
                                    </p:anim>
                                  </p:childTnLst>
                                </p:cTn>
                              </p:par>
                              <p:par>
                                <p:cTn id="63" presetID="10" presetClass="entr" presetSubtype="0" fill="hold" grpId="0" nodeType="withEffect">
                                  <p:stCondLst>
                                    <p:cond delay="0"/>
                                  </p:stCondLst>
                                  <p:childTnLst>
                                    <p:set>
                                      <p:cBhvr>
                                        <p:cTn id="64" dur="1" fill="hold">
                                          <p:stCondLst>
                                            <p:cond delay="0"/>
                                          </p:stCondLst>
                                        </p:cTn>
                                        <p:tgtEl>
                                          <p:spTgt spid="21"/>
                                        </p:tgtEl>
                                        <p:attrNameLst>
                                          <p:attrName>style.visibility</p:attrName>
                                        </p:attrNameLst>
                                      </p:cBhvr>
                                      <p:to>
                                        <p:strVal val="visible"/>
                                      </p:to>
                                    </p:set>
                                    <p:anim calcmode="lin" valueType="num">
                                      <p:cBhvr>
                                        <p:cTn id="65" dur="500" fill="hold"/>
                                        <p:tgtEl>
                                          <p:spTgt spid="21"/>
                                        </p:tgtEl>
                                        <p:attrNameLst>
                                          <p:attrName>ppt_w</p:attrName>
                                        </p:attrNameLst>
                                      </p:cBhvr>
                                      <p:tavLst>
                                        <p:tav tm="0">
                                          <p:val>
                                            <p:fltVal val="0"/>
                                          </p:val>
                                        </p:tav>
                                        <p:tav tm="100000">
                                          <p:val>
                                            <p:strVal val="#ppt_w"/>
                                          </p:val>
                                        </p:tav>
                                      </p:tavLst>
                                    </p:anim>
                                    <p:anim calcmode="lin" valueType="num">
                                      <p:cBhvr>
                                        <p:cTn id="66" dur="500" fill="hold"/>
                                        <p:tgtEl>
                                          <p:spTgt spid="21"/>
                                        </p:tgtEl>
                                        <p:attrNameLst>
                                          <p:attrName>ppt_h</p:attrName>
                                        </p:attrNameLst>
                                      </p:cBhvr>
                                      <p:tavLst>
                                        <p:tav tm="0">
                                          <p:val>
                                            <p:fltVal val="0"/>
                                          </p:val>
                                        </p:tav>
                                        <p:tav tm="100000">
                                          <p:val>
                                            <p:strVal val="#ppt_h"/>
                                          </p:val>
                                        </p:tav>
                                      </p:tavLst>
                                    </p:anim>
                                    <p:animEffect>
                                      <p:cBhvr>
                                        <p:cTn id="67" dur="500"/>
                                        <p:tgtEl>
                                          <p:spTgt spid="21"/>
                                        </p:tgtEl>
                                      </p:cBhvr>
                                    </p:animEffect>
                                  </p:childTnLst>
                                </p:cTn>
                              </p:par>
                            </p:childTnLst>
                          </p:cTn>
                        </p:par>
                        <p:par>
                          <p:cTn id="68" fill="hold">
                            <p:stCondLst>
                              <p:cond delay="4500"/>
                            </p:stCondLst>
                            <p:childTnLst>
                              <p:par>
                                <p:cTn id="69" presetID="21" presetClass="entr" presetSubtype="1" fill="hold" grpId="0" nodeType="afterEffect">
                                  <p:stCondLst>
                                    <p:cond delay="0"/>
                                  </p:stCondLst>
                                  <p:childTnLst>
                                    <p:set>
                                      <p:cBhvr>
                                        <p:cTn id="70" dur="1" fill="hold">
                                          <p:stCondLst>
                                            <p:cond delay="0"/>
                                          </p:stCondLst>
                                        </p:cTn>
                                        <p:tgtEl>
                                          <p:spTgt spid="16"/>
                                        </p:tgtEl>
                                        <p:attrNameLst>
                                          <p:attrName>style.visibility</p:attrName>
                                        </p:attrNameLst>
                                      </p:cBhvr>
                                      <p:to>
                                        <p:strVal val="visible"/>
                                      </p:to>
                                    </p:set>
                                    <p:animEffect>
                                      <p:cBhvr>
                                        <p:cTn id="71" dur="1250"/>
                                        <p:tgtEl>
                                          <p:spTgt spid="16"/>
                                        </p:tgtEl>
                                      </p:cBhvr>
                                    </p:animEffect>
                                  </p:childTnLst>
                                </p:cTn>
                              </p:par>
                            </p:childTnLst>
                          </p:cTn>
                        </p:par>
                        <p:par>
                          <p:cTn id="72" fill="hold">
                            <p:stCondLst>
                              <p:cond delay="5750"/>
                            </p:stCondLst>
                            <p:childTnLst>
                              <p:par>
                                <p:cTn id="73" presetID="22" presetClass="entr" presetSubtype="1" fill="hold" grpId="0" nodeType="afterEffect">
                                  <p:stCondLst>
                                    <p:cond delay="0"/>
                                  </p:stCondLst>
                                  <p:childTnLst>
                                    <p:set>
                                      <p:cBhvr>
                                        <p:cTn id="74" dur="1" fill="hold">
                                          <p:stCondLst>
                                            <p:cond delay="0"/>
                                          </p:stCondLst>
                                        </p:cTn>
                                        <p:tgtEl>
                                          <p:spTgt spid="17"/>
                                        </p:tgtEl>
                                        <p:attrNameLst>
                                          <p:attrName>style.visibility</p:attrName>
                                        </p:attrNameLst>
                                      </p:cBhvr>
                                      <p:to>
                                        <p:strVal val="visible"/>
                                      </p:to>
                                    </p:set>
                                    <p:animEffect>
                                      <p:cBhvr>
                                        <p:cTn id="75" dur="750"/>
                                        <p:tgtEl>
                                          <p:spTgt spid="17"/>
                                        </p:tgtEl>
                                      </p:cBhvr>
                                    </p:animEffect>
                                  </p:childTnLst>
                                </p:cTn>
                              </p:par>
                              <p:par>
                                <p:cTn id="76" presetID="22" presetClass="entr" presetSubtype="4" fill="hold" grpId="0" nodeType="withEffect">
                                  <p:stCondLst>
                                    <p:cond delay="0"/>
                                  </p:stCondLst>
                                  <p:childTnLst>
                                    <p:set>
                                      <p:cBhvr>
                                        <p:cTn id="77" dur="1" fill="hold">
                                          <p:stCondLst>
                                            <p:cond delay="0"/>
                                          </p:stCondLst>
                                        </p:cTn>
                                        <p:tgtEl>
                                          <p:spTgt spid="18"/>
                                        </p:tgtEl>
                                        <p:attrNameLst>
                                          <p:attrName>style.visibility</p:attrName>
                                        </p:attrNameLst>
                                      </p:cBhvr>
                                      <p:to>
                                        <p:strVal val="visible"/>
                                      </p:to>
                                    </p:set>
                                    <p:animEffect>
                                      <p:cBhvr>
                                        <p:cTn id="78" dur="7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autoUpdateAnimBg="0"/>
      <p:bldP spid="6" grpId="0" bldLvl="0" animBg="1" autoUpdateAnimBg="0"/>
      <p:bldP spid="7" grpId="0" bldLvl="0" animBg="1" autoUpdateAnimBg="0"/>
      <p:bldP spid="8" grpId="0" bldLvl="0" animBg="1" autoUpdateAnimBg="0"/>
      <p:bldP spid="9" grpId="0" bldLvl="0" animBg="1" autoUpdateAnimBg="0"/>
      <p:bldP spid="10" grpId="0" bldLvl="0" animBg="1" autoUpdateAnimBg="0"/>
      <p:bldP spid="11" grpId="0" bldLvl="0" autoUpdateAnimBg="0"/>
      <p:bldP spid="12" grpId="0" bldLvl="0" animBg="1" autoUpdateAnimBg="0"/>
      <p:bldP spid="13" grpId="0" bldLvl="0" animBg="1" autoUpdateAnimBg="0"/>
      <p:bldP spid="14" grpId="0" bldLvl="0" animBg="1" autoUpdateAnimBg="0"/>
      <p:bldP spid="15" grpId="0" bldLvl="0" animBg="1" autoUpdateAnimBg="0"/>
      <p:bldP spid="16" grpId="0" bldLvl="0" animBg="1" autoUpdateAnimBg="0"/>
      <p:bldP spid="17" grpId="0" bldLvl="0" autoUpdateAnimBg="0"/>
      <p:bldP spid="18" grpId="0" bldLvl="0" autoUpdateAnimBg="0"/>
      <p:bldP spid="19" grpId="0" bldLvl="0" autoUpdateAnimBg="0"/>
      <p:bldP spid="20" grpId="0" bldLvl="0" autoUpdateAnimBg="0"/>
      <p:bldP spid="21" grpId="0" bldLvl="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3"/>
          <p:cNvSpPr>
            <a:spLocks noChangeArrowheads="1"/>
          </p:cNvSpPr>
          <p:nvPr/>
        </p:nvSpPr>
        <p:spPr bwMode="auto">
          <a:xfrm>
            <a:off x="668867" y="313151"/>
            <a:ext cx="233910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buFont typeface="Arial" panose="020B0604020202020204" pitchFamily="34" charset="0"/>
              <a:buNone/>
            </a:pPr>
            <a:r>
              <a:rPr lang="zh-CN" altLang="en-US" sz="2400" dirty="0">
                <a:latin typeface="Impact" panose="020B0806030902050204" pitchFamily="34" charset="0"/>
                <a:sym typeface="Impact" panose="020B0806030902050204" pitchFamily="34" charset="0"/>
              </a:rPr>
              <a:t>请在此添加标题</a:t>
            </a:r>
          </a:p>
        </p:txBody>
      </p:sp>
      <p:sp>
        <p:nvSpPr>
          <p:cNvPr id="33" name="矩形 9"/>
          <p:cNvSpPr>
            <a:spLocks noChangeArrowheads="1"/>
          </p:cNvSpPr>
          <p:nvPr/>
        </p:nvSpPr>
        <p:spPr bwMode="auto">
          <a:xfrm>
            <a:off x="0" y="5438775"/>
            <a:ext cx="12192000" cy="1419225"/>
          </a:xfrm>
          <a:prstGeom prst="rect">
            <a:avLst/>
          </a:prstGeom>
          <a:solidFill>
            <a:srgbClr val="C00000"/>
          </a:solidFill>
          <a:ln>
            <a:noFill/>
          </a:ln>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4" name="Group 5"/>
          <p:cNvGrpSpPr>
            <a:grpSpLocks/>
          </p:cNvGrpSpPr>
          <p:nvPr/>
        </p:nvGrpSpPr>
        <p:grpSpPr bwMode="auto">
          <a:xfrm>
            <a:off x="4055590" y="5456072"/>
            <a:ext cx="314325" cy="288925"/>
            <a:chOff x="0" y="0"/>
            <a:chExt cx="315129" cy="288032"/>
          </a:xfrm>
          <a:solidFill>
            <a:schemeClr val="bg1"/>
          </a:solidFill>
        </p:grpSpPr>
        <p:sp>
          <p:nvSpPr>
            <p:cNvPr id="35" name="燕尾形 30"/>
            <p:cNvSpPr>
              <a:spLocks noChangeArrowheads="1"/>
            </p:cNvSpPr>
            <p:nvPr/>
          </p:nvSpPr>
          <p:spPr bwMode="auto">
            <a:xfrm>
              <a:off x="0" y="0"/>
              <a:ext cx="179848" cy="288032"/>
            </a:xfrm>
            <a:prstGeom prst="chevron">
              <a:avLst>
                <a:gd name="adj" fmla="val 57662"/>
              </a:avLst>
            </a:prstGeom>
            <a:grp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a:endParaRPr lang="zh-CN" altLang="zh-CN">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燕尾形 31"/>
            <p:cNvSpPr>
              <a:spLocks noChangeArrowheads="1"/>
            </p:cNvSpPr>
            <p:nvPr/>
          </p:nvSpPr>
          <p:spPr bwMode="auto">
            <a:xfrm>
              <a:off x="135281" y="0"/>
              <a:ext cx="179848" cy="288032"/>
            </a:xfrm>
            <a:prstGeom prst="chevron">
              <a:avLst>
                <a:gd name="adj" fmla="val 57662"/>
              </a:avLst>
            </a:prstGeom>
            <a:grp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a:endParaRPr lang="zh-CN" altLang="zh-CN">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0" name="Group 11"/>
          <p:cNvGrpSpPr>
            <a:grpSpLocks/>
          </p:cNvGrpSpPr>
          <p:nvPr/>
        </p:nvGrpSpPr>
        <p:grpSpPr bwMode="auto">
          <a:xfrm>
            <a:off x="1297525" y="1813604"/>
            <a:ext cx="2339976" cy="3968219"/>
            <a:chOff x="0" y="0"/>
            <a:chExt cx="1868690" cy="3168352"/>
          </a:xfrm>
        </p:grpSpPr>
        <p:grpSp>
          <p:nvGrpSpPr>
            <p:cNvPr id="41" name="Group 12"/>
            <p:cNvGrpSpPr>
              <a:grpSpLocks/>
            </p:cNvGrpSpPr>
            <p:nvPr/>
          </p:nvGrpSpPr>
          <p:grpSpPr bwMode="auto">
            <a:xfrm>
              <a:off x="0" y="0"/>
              <a:ext cx="1868690" cy="3168352"/>
              <a:chOff x="0" y="0"/>
              <a:chExt cx="1868690" cy="3168352"/>
            </a:xfrm>
          </p:grpSpPr>
          <p:sp>
            <p:nvSpPr>
              <p:cNvPr id="43" name="矩形 4"/>
              <p:cNvSpPr>
                <a:spLocks noChangeArrowheads="1"/>
              </p:cNvSpPr>
              <p:nvPr/>
            </p:nvSpPr>
            <p:spPr bwMode="auto">
              <a:xfrm>
                <a:off x="0" y="0"/>
                <a:ext cx="1868690" cy="3168352"/>
              </a:xfrm>
              <a:prstGeom prst="rect">
                <a:avLst/>
              </a:prstGeom>
              <a:solidFill>
                <a:srgbClr val="FFC000"/>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五边形 5"/>
              <p:cNvSpPr>
                <a:spLocks noChangeArrowheads="1"/>
              </p:cNvSpPr>
              <p:nvPr/>
            </p:nvSpPr>
            <p:spPr bwMode="auto">
              <a:xfrm rot="5400000">
                <a:off x="675495" y="-425500"/>
                <a:ext cx="504056" cy="1441919"/>
              </a:xfrm>
              <a:prstGeom prst="homePlate">
                <a:avLst>
                  <a:gd name="adj" fmla="val 35824"/>
                </a:avLst>
              </a:prstGeom>
              <a:solidFill>
                <a:srgbClr val="CC6B00"/>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矩形 7"/>
              <p:cNvSpPr>
                <a:spLocks noChangeArrowheads="1"/>
              </p:cNvSpPr>
              <p:nvPr/>
            </p:nvSpPr>
            <p:spPr bwMode="auto">
              <a:xfrm rot="5400000">
                <a:off x="898345" y="-898344"/>
                <a:ext cx="72000" cy="1868690"/>
              </a:xfrm>
              <a:prstGeom prst="rect">
                <a:avLst/>
              </a:prstGeom>
              <a:solidFill>
                <a:srgbClr val="282828"/>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6" name="五边形 8"/>
              <p:cNvSpPr>
                <a:spLocks noChangeArrowheads="1"/>
              </p:cNvSpPr>
              <p:nvPr/>
            </p:nvSpPr>
            <p:spPr bwMode="auto">
              <a:xfrm rot="5400000">
                <a:off x="675495" y="-468932"/>
                <a:ext cx="504056" cy="1441919"/>
              </a:xfrm>
              <a:prstGeom prst="homePlate">
                <a:avLst>
                  <a:gd name="adj" fmla="val 35824"/>
                </a:avLst>
              </a:prstGeom>
              <a:solidFill>
                <a:srgbClr val="282828"/>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 name="矩形 10"/>
              <p:cNvSpPr>
                <a:spLocks noChangeArrowheads="1"/>
              </p:cNvSpPr>
              <p:nvPr/>
            </p:nvSpPr>
            <p:spPr bwMode="auto">
              <a:xfrm>
                <a:off x="485103" y="33907"/>
                <a:ext cx="884839" cy="294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添加标题</a:t>
                </a:r>
              </a:p>
            </p:txBody>
          </p:sp>
          <p:sp>
            <p:nvSpPr>
              <p:cNvPr id="48" name="矩形 11"/>
              <p:cNvSpPr>
                <a:spLocks noChangeArrowheads="1"/>
              </p:cNvSpPr>
              <p:nvPr/>
            </p:nvSpPr>
            <p:spPr bwMode="auto">
              <a:xfrm>
                <a:off x="88878" y="648072"/>
                <a:ext cx="1690933" cy="1711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ts val="1600"/>
                  </a:lnSpc>
                </a:pPr>
                <a:r>
                  <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a:t>
                </a:r>
                <a:r>
                  <a:rPr lang="zh-CN" altLang="en-US" sz="16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内容</a:t>
                </a:r>
                <a:endParaRPr lang="en-US" altLang="zh-CN" sz="16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ts val="1600"/>
                  </a:lnSpc>
                </a:pPr>
                <a:r>
                  <a:rPr lang="zh-CN" altLang="en-US" sz="16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a:t>
                </a:r>
                <a:r>
                  <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文字内容</a:t>
                </a:r>
              </a:p>
              <a:p>
                <a:pPr algn="ctr">
                  <a:lnSpc>
                    <a:spcPts val="1600"/>
                  </a:lnSpc>
                </a:pPr>
                <a:r>
                  <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a:t>
                </a:r>
                <a:r>
                  <a:rPr lang="zh-CN" altLang="en-US" sz="16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内容</a:t>
                </a:r>
                <a:endParaRPr lang="en-US" altLang="zh-CN" sz="16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ts val="1600"/>
                  </a:lnSpc>
                </a:pPr>
                <a:r>
                  <a:rPr lang="zh-CN" altLang="en-US" sz="16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a:t>
                </a:r>
                <a:r>
                  <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文字内容</a:t>
                </a:r>
              </a:p>
              <a:p>
                <a:pPr algn="ctr">
                  <a:lnSpc>
                    <a:spcPts val="1600"/>
                  </a:lnSpc>
                </a:pPr>
                <a:r>
                  <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a:t>
                </a:r>
                <a:r>
                  <a:rPr lang="zh-CN" altLang="en-US" sz="16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内容</a:t>
                </a:r>
                <a:endParaRPr lang="en-US" altLang="zh-CN" sz="16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ts val="1600"/>
                  </a:lnSpc>
                </a:pPr>
                <a:r>
                  <a:rPr lang="zh-CN" altLang="en-US" sz="16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a:t>
                </a:r>
                <a:r>
                  <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文字</a:t>
                </a:r>
                <a:r>
                  <a:rPr lang="zh-CN" altLang="en-US" sz="16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内容</a:t>
                </a:r>
                <a:endParaRPr lang="en-US" altLang="zh-CN" sz="16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ts val="1600"/>
                  </a:lnSpc>
                </a:pPr>
                <a:r>
                  <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endParaRPr lang="en-US" altLang="zh-CN"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ts val="1600"/>
                  </a:lnSpc>
                </a:pPr>
                <a:r>
                  <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p>
              <a:p>
                <a:pPr algn="ctr">
                  <a:lnSpc>
                    <a:spcPts val="1600"/>
                  </a:lnSpc>
                </a:pPr>
                <a:r>
                  <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endParaRPr lang="en-US" altLang="zh-CN"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ts val="1600"/>
                  </a:lnSpc>
                </a:pPr>
                <a:r>
                  <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a:t>
                </a:r>
                <a:r>
                  <a:rPr lang="zh-CN" altLang="en-US" sz="16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内容</a:t>
                </a:r>
                <a:endPar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pic>
          <p:nvPicPr>
            <p:cNvPr id="42" name="图片 39"/>
            <p:cNvPicPr>
              <a:picLocks noChangeAspect="1" noChangeArrowheads="1"/>
            </p:cNvPicPr>
            <p:nvPr/>
          </p:nvPicPr>
          <p:blipFill>
            <a:blip r:embed="rId3" cstate="print">
              <a:lum bright="70000" contrast="-70000"/>
              <a:extLst>
                <a:ext uri="{28A0092B-C50C-407E-A947-70E740481C1C}">
                  <a14:useLocalDpi xmlns:a14="http://schemas.microsoft.com/office/drawing/2010/main" val="0"/>
                </a:ext>
              </a:extLst>
            </a:blip>
            <a:srcRect/>
            <a:stretch>
              <a:fillRect/>
            </a:stretch>
          </p:blipFill>
          <p:spPr bwMode="auto">
            <a:xfrm>
              <a:off x="527924" y="2284648"/>
              <a:ext cx="812842" cy="812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 name="组合 1"/>
          <p:cNvGrpSpPr/>
          <p:nvPr/>
        </p:nvGrpSpPr>
        <p:grpSpPr>
          <a:xfrm>
            <a:off x="4857394" y="1836630"/>
            <a:ext cx="2339976" cy="3968219"/>
            <a:chOff x="4628795" y="1836630"/>
            <a:chExt cx="2339976" cy="3968219"/>
          </a:xfrm>
        </p:grpSpPr>
        <p:grpSp>
          <p:nvGrpSpPr>
            <p:cNvPr id="68" name="Group 12"/>
            <p:cNvGrpSpPr>
              <a:grpSpLocks/>
            </p:cNvGrpSpPr>
            <p:nvPr/>
          </p:nvGrpSpPr>
          <p:grpSpPr bwMode="auto">
            <a:xfrm>
              <a:off x="4628795" y="1836630"/>
              <a:ext cx="2339976" cy="3968219"/>
              <a:chOff x="0" y="0"/>
              <a:chExt cx="1868690" cy="3168352"/>
            </a:xfrm>
          </p:grpSpPr>
          <p:sp>
            <p:nvSpPr>
              <p:cNvPr id="70" name="矩形 4"/>
              <p:cNvSpPr>
                <a:spLocks noChangeArrowheads="1"/>
              </p:cNvSpPr>
              <p:nvPr/>
            </p:nvSpPr>
            <p:spPr bwMode="auto">
              <a:xfrm>
                <a:off x="0" y="0"/>
                <a:ext cx="1868690" cy="3168352"/>
              </a:xfrm>
              <a:prstGeom prst="rect">
                <a:avLst/>
              </a:prstGeom>
              <a:solidFill>
                <a:srgbClr val="FFC000"/>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1" name="五边形 5"/>
              <p:cNvSpPr>
                <a:spLocks noChangeArrowheads="1"/>
              </p:cNvSpPr>
              <p:nvPr/>
            </p:nvSpPr>
            <p:spPr bwMode="auto">
              <a:xfrm rot="5400000">
                <a:off x="675495" y="-425500"/>
                <a:ext cx="504056" cy="1441919"/>
              </a:xfrm>
              <a:prstGeom prst="homePlate">
                <a:avLst>
                  <a:gd name="adj" fmla="val 35824"/>
                </a:avLst>
              </a:prstGeom>
              <a:solidFill>
                <a:srgbClr val="CC6B00"/>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2" name="矩形 7"/>
              <p:cNvSpPr>
                <a:spLocks noChangeArrowheads="1"/>
              </p:cNvSpPr>
              <p:nvPr/>
            </p:nvSpPr>
            <p:spPr bwMode="auto">
              <a:xfrm rot="5400000">
                <a:off x="898345" y="-898344"/>
                <a:ext cx="72000" cy="1868690"/>
              </a:xfrm>
              <a:prstGeom prst="rect">
                <a:avLst/>
              </a:prstGeom>
              <a:solidFill>
                <a:srgbClr val="282828"/>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3" name="五边形 8"/>
              <p:cNvSpPr>
                <a:spLocks noChangeArrowheads="1"/>
              </p:cNvSpPr>
              <p:nvPr/>
            </p:nvSpPr>
            <p:spPr bwMode="auto">
              <a:xfrm rot="5400000">
                <a:off x="675495" y="-468932"/>
                <a:ext cx="504056" cy="1441919"/>
              </a:xfrm>
              <a:prstGeom prst="homePlate">
                <a:avLst>
                  <a:gd name="adj" fmla="val 35824"/>
                </a:avLst>
              </a:prstGeom>
              <a:solidFill>
                <a:srgbClr val="282828"/>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4" name="矩形 10"/>
              <p:cNvSpPr>
                <a:spLocks noChangeArrowheads="1"/>
              </p:cNvSpPr>
              <p:nvPr/>
            </p:nvSpPr>
            <p:spPr bwMode="auto">
              <a:xfrm>
                <a:off x="485103" y="33907"/>
                <a:ext cx="884839" cy="294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添加标题</a:t>
                </a:r>
              </a:p>
            </p:txBody>
          </p:sp>
          <p:sp>
            <p:nvSpPr>
              <p:cNvPr id="75" name="矩形 11"/>
              <p:cNvSpPr>
                <a:spLocks noChangeArrowheads="1"/>
              </p:cNvSpPr>
              <p:nvPr/>
            </p:nvSpPr>
            <p:spPr bwMode="auto">
              <a:xfrm>
                <a:off x="88878" y="648072"/>
                <a:ext cx="1690933" cy="1711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ts val="1600"/>
                  </a:lnSpc>
                </a:pPr>
                <a:r>
                  <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a:t>
                </a:r>
                <a:r>
                  <a:rPr lang="zh-CN" altLang="en-US" sz="16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内容</a:t>
                </a:r>
                <a:endParaRPr lang="en-US" altLang="zh-CN" sz="16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ts val="1600"/>
                  </a:lnSpc>
                </a:pPr>
                <a:r>
                  <a:rPr lang="zh-CN" altLang="en-US" sz="16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a:t>
                </a:r>
                <a:r>
                  <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文字内容</a:t>
                </a:r>
              </a:p>
              <a:p>
                <a:pPr algn="ctr">
                  <a:lnSpc>
                    <a:spcPts val="1600"/>
                  </a:lnSpc>
                </a:pPr>
                <a:r>
                  <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a:t>
                </a:r>
                <a:r>
                  <a:rPr lang="zh-CN" altLang="en-US" sz="16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内容</a:t>
                </a:r>
                <a:endParaRPr lang="en-US" altLang="zh-CN" sz="16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ts val="1600"/>
                  </a:lnSpc>
                </a:pPr>
                <a:r>
                  <a:rPr lang="zh-CN" altLang="en-US" sz="16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a:t>
                </a:r>
                <a:r>
                  <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文字内容</a:t>
                </a:r>
              </a:p>
              <a:p>
                <a:pPr algn="ctr">
                  <a:lnSpc>
                    <a:spcPts val="1600"/>
                  </a:lnSpc>
                </a:pPr>
                <a:r>
                  <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a:t>
                </a:r>
                <a:r>
                  <a:rPr lang="zh-CN" altLang="en-US" sz="16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内容</a:t>
                </a:r>
                <a:endParaRPr lang="en-US" altLang="zh-CN" sz="16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ts val="1600"/>
                  </a:lnSpc>
                </a:pPr>
                <a:r>
                  <a:rPr lang="zh-CN" altLang="en-US" sz="16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a:t>
                </a:r>
                <a:r>
                  <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文字</a:t>
                </a:r>
                <a:r>
                  <a:rPr lang="zh-CN" altLang="en-US" sz="16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内容</a:t>
                </a:r>
                <a:endParaRPr lang="en-US" altLang="zh-CN" sz="16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ts val="1600"/>
                  </a:lnSpc>
                </a:pPr>
                <a:r>
                  <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endParaRPr lang="en-US" altLang="zh-CN"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ts val="1600"/>
                  </a:lnSpc>
                </a:pPr>
                <a:r>
                  <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p>
              <a:p>
                <a:pPr algn="ctr">
                  <a:lnSpc>
                    <a:spcPts val="1600"/>
                  </a:lnSpc>
                </a:pPr>
                <a:r>
                  <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endParaRPr lang="en-US" altLang="zh-CN"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ts val="1600"/>
                  </a:lnSpc>
                </a:pPr>
                <a:r>
                  <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a:t>
                </a:r>
                <a:r>
                  <a:rPr lang="zh-CN" altLang="en-US" sz="16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内容</a:t>
                </a:r>
                <a:endPar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pic>
          <p:nvPicPr>
            <p:cNvPr id="76" name="图片 42"/>
            <p:cNvPicPr>
              <a:picLocks noChangeAspect="1" noChangeArrowheads="1"/>
            </p:cNvPicPr>
            <p:nvPr/>
          </p:nvPicPr>
          <p:blipFill>
            <a:blip r:embed="rId4" cstate="print">
              <a:lum bright="70000" contrast="-70000"/>
              <a:extLst>
                <a:ext uri="{28A0092B-C50C-407E-A947-70E740481C1C}">
                  <a14:useLocalDpi xmlns:a14="http://schemas.microsoft.com/office/drawing/2010/main" val="0"/>
                </a:ext>
              </a:extLst>
            </a:blip>
            <a:srcRect/>
            <a:stretch>
              <a:fillRect/>
            </a:stretch>
          </p:blipFill>
          <p:spPr bwMode="auto">
            <a:xfrm>
              <a:off x="5371980" y="4835710"/>
              <a:ext cx="915987" cy="916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7" name="组合 86"/>
          <p:cNvGrpSpPr/>
          <p:nvPr/>
        </p:nvGrpSpPr>
        <p:grpSpPr>
          <a:xfrm>
            <a:off x="8417262" y="1840973"/>
            <a:ext cx="2339976" cy="3968219"/>
            <a:chOff x="7907830" y="1853376"/>
            <a:chExt cx="2339976" cy="3968219"/>
          </a:xfrm>
        </p:grpSpPr>
        <p:grpSp>
          <p:nvGrpSpPr>
            <p:cNvPr id="78" name="Group 12"/>
            <p:cNvGrpSpPr>
              <a:grpSpLocks/>
            </p:cNvGrpSpPr>
            <p:nvPr/>
          </p:nvGrpSpPr>
          <p:grpSpPr bwMode="auto">
            <a:xfrm>
              <a:off x="7907830" y="1853376"/>
              <a:ext cx="2339976" cy="3968219"/>
              <a:chOff x="0" y="0"/>
              <a:chExt cx="1868690" cy="3168352"/>
            </a:xfrm>
          </p:grpSpPr>
          <p:sp>
            <p:nvSpPr>
              <p:cNvPr id="80" name="矩形 4"/>
              <p:cNvSpPr>
                <a:spLocks noChangeArrowheads="1"/>
              </p:cNvSpPr>
              <p:nvPr/>
            </p:nvSpPr>
            <p:spPr bwMode="auto">
              <a:xfrm>
                <a:off x="0" y="0"/>
                <a:ext cx="1868690" cy="3168352"/>
              </a:xfrm>
              <a:prstGeom prst="rect">
                <a:avLst/>
              </a:prstGeom>
              <a:solidFill>
                <a:srgbClr val="FFC000"/>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1" name="五边形 5"/>
              <p:cNvSpPr>
                <a:spLocks noChangeArrowheads="1"/>
              </p:cNvSpPr>
              <p:nvPr/>
            </p:nvSpPr>
            <p:spPr bwMode="auto">
              <a:xfrm rot="5400000">
                <a:off x="675495" y="-425500"/>
                <a:ext cx="504056" cy="1441919"/>
              </a:xfrm>
              <a:prstGeom prst="homePlate">
                <a:avLst>
                  <a:gd name="adj" fmla="val 35824"/>
                </a:avLst>
              </a:prstGeom>
              <a:solidFill>
                <a:srgbClr val="CC6B00"/>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2" name="矩形 7"/>
              <p:cNvSpPr>
                <a:spLocks noChangeArrowheads="1"/>
              </p:cNvSpPr>
              <p:nvPr/>
            </p:nvSpPr>
            <p:spPr bwMode="auto">
              <a:xfrm rot="5400000">
                <a:off x="898345" y="-898344"/>
                <a:ext cx="72000" cy="1868690"/>
              </a:xfrm>
              <a:prstGeom prst="rect">
                <a:avLst/>
              </a:prstGeom>
              <a:solidFill>
                <a:srgbClr val="282828"/>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3" name="五边形 8"/>
              <p:cNvSpPr>
                <a:spLocks noChangeArrowheads="1"/>
              </p:cNvSpPr>
              <p:nvPr/>
            </p:nvSpPr>
            <p:spPr bwMode="auto">
              <a:xfrm rot="5400000">
                <a:off x="675495" y="-468932"/>
                <a:ext cx="504056" cy="1441919"/>
              </a:xfrm>
              <a:prstGeom prst="homePlate">
                <a:avLst>
                  <a:gd name="adj" fmla="val 35824"/>
                </a:avLst>
              </a:prstGeom>
              <a:solidFill>
                <a:srgbClr val="282828"/>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4" name="矩形 10"/>
              <p:cNvSpPr>
                <a:spLocks noChangeArrowheads="1"/>
              </p:cNvSpPr>
              <p:nvPr/>
            </p:nvSpPr>
            <p:spPr bwMode="auto">
              <a:xfrm>
                <a:off x="485103" y="33907"/>
                <a:ext cx="884839" cy="294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添加标题</a:t>
                </a:r>
              </a:p>
            </p:txBody>
          </p:sp>
          <p:sp>
            <p:nvSpPr>
              <p:cNvPr id="85" name="矩形 11"/>
              <p:cNvSpPr>
                <a:spLocks noChangeArrowheads="1"/>
              </p:cNvSpPr>
              <p:nvPr/>
            </p:nvSpPr>
            <p:spPr bwMode="auto">
              <a:xfrm>
                <a:off x="88878" y="648072"/>
                <a:ext cx="1690933" cy="1711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ts val="1600"/>
                  </a:lnSpc>
                </a:pPr>
                <a:r>
                  <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a:t>
                </a:r>
                <a:r>
                  <a:rPr lang="zh-CN" altLang="en-US" sz="16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内容</a:t>
                </a:r>
                <a:endParaRPr lang="en-US" altLang="zh-CN" sz="16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ts val="1600"/>
                  </a:lnSpc>
                </a:pPr>
                <a:r>
                  <a:rPr lang="zh-CN" altLang="en-US" sz="16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a:t>
                </a:r>
                <a:r>
                  <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文字内容</a:t>
                </a:r>
              </a:p>
              <a:p>
                <a:pPr algn="ctr">
                  <a:lnSpc>
                    <a:spcPts val="1600"/>
                  </a:lnSpc>
                </a:pPr>
                <a:r>
                  <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a:t>
                </a:r>
                <a:r>
                  <a:rPr lang="zh-CN" altLang="en-US" sz="16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内容</a:t>
                </a:r>
                <a:endParaRPr lang="en-US" altLang="zh-CN" sz="16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ts val="1600"/>
                  </a:lnSpc>
                </a:pPr>
                <a:r>
                  <a:rPr lang="zh-CN" altLang="en-US" sz="16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a:t>
                </a:r>
                <a:r>
                  <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文字内容</a:t>
                </a:r>
              </a:p>
              <a:p>
                <a:pPr algn="ctr">
                  <a:lnSpc>
                    <a:spcPts val="1600"/>
                  </a:lnSpc>
                </a:pPr>
                <a:r>
                  <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a:t>
                </a:r>
                <a:r>
                  <a:rPr lang="zh-CN" altLang="en-US" sz="16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内容</a:t>
                </a:r>
                <a:endParaRPr lang="en-US" altLang="zh-CN" sz="16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ts val="1600"/>
                  </a:lnSpc>
                </a:pPr>
                <a:r>
                  <a:rPr lang="zh-CN" altLang="en-US" sz="16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a:t>
                </a:r>
                <a:r>
                  <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文字</a:t>
                </a:r>
                <a:r>
                  <a:rPr lang="zh-CN" altLang="en-US" sz="16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内容</a:t>
                </a:r>
                <a:endParaRPr lang="en-US" altLang="zh-CN" sz="16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ts val="1600"/>
                  </a:lnSpc>
                </a:pPr>
                <a:r>
                  <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endParaRPr lang="en-US" altLang="zh-CN"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ts val="1600"/>
                  </a:lnSpc>
                </a:pPr>
                <a:r>
                  <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p>
              <a:p>
                <a:pPr algn="ctr">
                  <a:lnSpc>
                    <a:spcPts val="1600"/>
                  </a:lnSpc>
                </a:pPr>
                <a:r>
                  <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添加文字内容</a:t>
                </a:r>
                <a:endParaRPr lang="en-US" altLang="zh-CN"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ts val="1600"/>
                  </a:lnSpc>
                </a:pPr>
                <a:r>
                  <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a:t>
                </a:r>
                <a:r>
                  <a:rPr lang="zh-CN" altLang="en-US" sz="16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内容</a:t>
                </a:r>
                <a:endPar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pic>
          <p:nvPicPr>
            <p:cNvPr id="86" name="图片 43"/>
            <p:cNvPicPr>
              <a:picLocks noChangeAspect="1" noChangeArrowheads="1"/>
            </p:cNvPicPr>
            <p:nvPr/>
          </p:nvPicPr>
          <p:blipFill>
            <a:blip r:embed="rId5" cstate="print">
              <a:lum bright="70000" contrast="-70000"/>
              <a:extLst>
                <a:ext uri="{28A0092B-C50C-407E-A947-70E740481C1C}">
                  <a14:useLocalDpi xmlns:a14="http://schemas.microsoft.com/office/drawing/2010/main" val="0"/>
                </a:ext>
              </a:extLst>
            </a:blip>
            <a:srcRect/>
            <a:stretch>
              <a:fillRect/>
            </a:stretch>
          </p:blipFill>
          <p:spPr bwMode="auto">
            <a:xfrm>
              <a:off x="8598399" y="4823225"/>
              <a:ext cx="941751" cy="941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8" name="Group 5"/>
          <p:cNvGrpSpPr>
            <a:grpSpLocks/>
          </p:cNvGrpSpPr>
          <p:nvPr/>
        </p:nvGrpSpPr>
        <p:grpSpPr bwMode="auto">
          <a:xfrm>
            <a:off x="7622320" y="5492898"/>
            <a:ext cx="314325" cy="288925"/>
            <a:chOff x="0" y="0"/>
            <a:chExt cx="315129" cy="288032"/>
          </a:xfrm>
          <a:solidFill>
            <a:schemeClr val="bg1"/>
          </a:solidFill>
        </p:grpSpPr>
        <p:sp>
          <p:nvSpPr>
            <p:cNvPr id="89" name="燕尾形 30"/>
            <p:cNvSpPr>
              <a:spLocks noChangeArrowheads="1"/>
            </p:cNvSpPr>
            <p:nvPr/>
          </p:nvSpPr>
          <p:spPr bwMode="auto">
            <a:xfrm>
              <a:off x="0" y="0"/>
              <a:ext cx="179848" cy="288032"/>
            </a:xfrm>
            <a:prstGeom prst="chevron">
              <a:avLst>
                <a:gd name="adj" fmla="val 57662"/>
              </a:avLst>
            </a:prstGeom>
            <a:grp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a:endParaRPr lang="zh-CN" altLang="zh-CN">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0" name="燕尾形 31"/>
            <p:cNvSpPr>
              <a:spLocks noChangeArrowheads="1"/>
            </p:cNvSpPr>
            <p:nvPr/>
          </p:nvSpPr>
          <p:spPr bwMode="auto">
            <a:xfrm>
              <a:off x="135281" y="0"/>
              <a:ext cx="179848" cy="288032"/>
            </a:xfrm>
            <a:prstGeom prst="chevron">
              <a:avLst>
                <a:gd name="adj" fmla="val 57662"/>
              </a:avLst>
            </a:prstGeom>
            <a:grp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a:endParaRPr lang="zh-CN" altLang="zh-CN">
                <a:latin typeface="微软雅黑" panose="020B0503020204020204" pitchFamily="34" charset="-122"/>
                <a:ea typeface="微软雅黑" panose="020B0503020204020204" pitchFamily="34" charset="-122"/>
                <a:sym typeface="微软雅黑" panose="020B0503020204020204" pitchFamily="34" charset="-122"/>
              </a:endParaRPr>
            </a:p>
          </p:txBody>
        </p:sp>
      </p:grpSp>
    </p:spTree>
    <p:extLst>
      <p:ext uri="{BB962C8B-B14F-4D97-AF65-F5344CB8AC3E}">
        <p14:creationId xmlns:p14="http://schemas.microsoft.com/office/powerpoint/2010/main" val="2240373088"/>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0"/>
                                        </p:tgtEl>
                                        <p:attrNameLst>
                                          <p:attrName>style.visibility</p:attrName>
                                        </p:attrNameLst>
                                      </p:cBhvr>
                                      <p:to>
                                        <p:strVal val="visible"/>
                                      </p:to>
                                    </p:set>
                                    <p:anim calcmode="lin" valueType="num">
                                      <p:cBhvr>
                                        <p:cTn id="11" dur="500" fill="hold"/>
                                        <p:tgtEl>
                                          <p:spTgt spid="40"/>
                                        </p:tgtEl>
                                        <p:attrNameLst>
                                          <p:attrName>ppt_w</p:attrName>
                                        </p:attrNameLst>
                                      </p:cBhvr>
                                      <p:tavLst>
                                        <p:tav tm="0">
                                          <p:val>
                                            <p:fltVal val="0"/>
                                          </p:val>
                                        </p:tav>
                                        <p:tav tm="100000">
                                          <p:val>
                                            <p:strVal val="#ppt_w"/>
                                          </p:val>
                                        </p:tav>
                                      </p:tavLst>
                                    </p:anim>
                                    <p:anim calcmode="lin" valueType="num">
                                      <p:cBhvr>
                                        <p:cTn id="12" dur="500" fill="hold"/>
                                        <p:tgtEl>
                                          <p:spTgt spid="40"/>
                                        </p:tgtEl>
                                        <p:attrNameLst>
                                          <p:attrName>ppt_h</p:attrName>
                                        </p:attrNameLst>
                                      </p:cBhvr>
                                      <p:tavLst>
                                        <p:tav tm="0">
                                          <p:val>
                                            <p:fltVal val="0"/>
                                          </p:val>
                                        </p:tav>
                                        <p:tav tm="100000">
                                          <p:val>
                                            <p:strVal val="#ppt_h"/>
                                          </p:val>
                                        </p:tav>
                                      </p:tavLst>
                                    </p:anim>
                                    <p:animEffect transition="in" filter="fade">
                                      <p:cBhvr>
                                        <p:cTn id="13" dur="500"/>
                                        <p:tgtEl>
                                          <p:spTgt spid="40"/>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wipe(left)">
                                      <p:cBhvr>
                                        <p:cTn id="17" dur="250"/>
                                        <p:tgtEl>
                                          <p:spTgt spid="34"/>
                                        </p:tgtEl>
                                      </p:cBhvr>
                                    </p:animEffect>
                                  </p:childTnLst>
                                </p:cTn>
                              </p:par>
                            </p:childTnLst>
                          </p:cTn>
                        </p:par>
                        <p:par>
                          <p:cTn id="18" fill="hold">
                            <p:stCondLst>
                              <p:cond delay="1250"/>
                            </p:stCondLst>
                            <p:childTnLst>
                              <p:par>
                                <p:cTn id="19" presetID="53" presetClass="entr" presetSubtype="16"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p:cTn id="21" dur="500" fill="hold"/>
                                        <p:tgtEl>
                                          <p:spTgt spid="2"/>
                                        </p:tgtEl>
                                        <p:attrNameLst>
                                          <p:attrName>ppt_w</p:attrName>
                                        </p:attrNameLst>
                                      </p:cBhvr>
                                      <p:tavLst>
                                        <p:tav tm="0">
                                          <p:val>
                                            <p:fltVal val="0"/>
                                          </p:val>
                                        </p:tav>
                                        <p:tav tm="100000">
                                          <p:val>
                                            <p:strVal val="#ppt_w"/>
                                          </p:val>
                                        </p:tav>
                                      </p:tavLst>
                                    </p:anim>
                                    <p:anim calcmode="lin" valueType="num">
                                      <p:cBhvr>
                                        <p:cTn id="22" dur="500" fill="hold"/>
                                        <p:tgtEl>
                                          <p:spTgt spid="2"/>
                                        </p:tgtEl>
                                        <p:attrNameLst>
                                          <p:attrName>ppt_h</p:attrName>
                                        </p:attrNameLst>
                                      </p:cBhvr>
                                      <p:tavLst>
                                        <p:tav tm="0">
                                          <p:val>
                                            <p:fltVal val="0"/>
                                          </p:val>
                                        </p:tav>
                                        <p:tav tm="100000">
                                          <p:val>
                                            <p:strVal val="#ppt_h"/>
                                          </p:val>
                                        </p:tav>
                                      </p:tavLst>
                                    </p:anim>
                                    <p:animEffect transition="in" filter="fade">
                                      <p:cBhvr>
                                        <p:cTn id="23" dur="500"/>
                                        <p:tgtEl>
                                          <p:spTgt spid="2"/>
                                        </p:tgtEl>
                                      </p:cBhvr>
                                    </p:animEffect>
                                  </p:childTnLst>
                                </p:cTn>
                              </p:par>
                            </p:childTnLst>
                          </p:cTn>
                        </p:par>
                        <p:par>
                          <p:cTn id="24" fill="hold">
                            <p:stCondLst>
                              <p:cond delay="1750"/>
                            </p:stCondLst>
                            <p:childTnLst>
                              <p:par>
                                <p:cTn id="25" presetID="22" presetClass="entr" presetSubtype="8" fill="hold" nodeType="afterEffect">
                                  <p:stCondLst>
                                    <p:cond delay="0"/>
                                  </p:stCondLst>
                                  <p:childTnLst>
                                    <p:set>
                                      <p:cBhvr>
                                        <p:cTn id="26" dur="1" fill="hold">
                                          <p:stCondLst>
                                            <p:cond delay="0"/>
                                          </p:stCondLst>
                                        </p:cTn>
                                        <p:tgtEl>
                                          <p:spTgt spid="88"/>
                                        </p:tgtEl>
                                        <p:attrNameLst>
                                          <p:attrName>style.visibility</p:attrName>
                                        </p:attrNameLst>
                                      </p:cBhvr>
                                      <p:to>
                                        <p:strVal val="visible"/>
                                      </p:to>
                                    </p:set>
                                    <p:animEffect transition="in" filter="wipe(left)">
                                      <p:cBhvr>
                                        <p:cTn id="27" dur="250"/>
                                        <p:tgtEl>
                                          <p:spTgt spid="88"/>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87"/>
                                        </p:tgtEl>
                                        <p:attrNameLst>
                                          <p:attrName>style.visibility</p:attrName>
                                        </p:attrNameLst>
                                      </p:cBhvr>
                                      <p:to>
                                        <p:strVal val="visible"/>
                                      </p:to>
                                    </p:set>
                                    <p:anim calcmode="lin" valueType="num">
                                      <p:cBhvr>
                                        <p:cTn id="31" dur="500" fill="hold"/>
                                        <p:tgtEl>
                                          <p:spTgt spid="87"/>
                                        </p:tgtEl>
                                        <p:attrNameLst>
                                          <p:attrName>ppt_w</p:attrName>
                                        </p:attrNameLst>
                                      </p:cBhvr>
                                      <p:tavLst>
                                        <p:tav tm="0">
                                          <p:val>
                                            <p:fltVal val="0"/>
                                          </p:val>
                                        </p:tav>
                                        <p:tav tm="100000">
                                          <p:val>
                                            <p:strVal val="#ppt_w"/>
                                          </p:val>
                                        </p:tav>
                                      </p:tavLst>
                                    </p:anim>
                                    <p:anim calcmode="lin" valueType="num">
                                      <p:cBhvr>
                                        <p:cTn id="32" dur="500" fill="hold"/>
                                        <p:tgtEl>
                                          <p:spTgt spid="87"/>
                                        </p:tgtEl>
                                        <p:attrNameLst>
                                          <p:attrName>ppt_h</p:attrName>
                                        </p:attrNameLst>
                                      </p:cBhvr>
                                      <p:tavLst>
                                        <p:tav tm="0">
                                          <p:val>
                                            <p:fltVal val="0"/>
                                          </p:val>
                                        </p:tav>
                                        <p:tav tm="100000">
                                          <p:val>
                                            <p:strVal val="#ppt_h"/>
                                          </p:val>
                                        </p:tav>
                                      </p:tavLst>
                                    </p:anim>
                                    <p:animEffect transition="in" filter="fade">
                                      <p:cBhvr>
                                        <p:cTn id="33"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3"/>
          <p:cNvSpPr>
            <a:spLocks noChangeArrowheads="1"/>
          </p:cNvSpPr>
          <p:nvPr/>
        </p:nvSpPr>
        <p:spPr bwMode="auto">
          <a:xfrm>
            <a:off x="668867" y="313151"/>
            <a:ext cx="233910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buFont typeface="Arial" panose="020B0604020202020204" pitchFamily="34" charset="0"/>
              <a:buNone/>
            </a:pPr>
            <a:r>
              <a:rPr lang="zh-CN" altLang="en-US" sz="2400" dirty="0">
                <a:latin typeface="Impact" panose="020B0806030902050204" pitchFamily="34" charset="0"/>
                <a:sym typeface="Impact" panose="020B0806030902050204" pitchFamily="34" charset="0"/>
              </a:rPr>
              <a:t>请在此添加标题</a:t>
            </a:r>
          </a:p>
        </p:txBody>
      </p:sp>
      <p:sp>
        <p:nvSpPr>
          <p:cNvPr id="5" name="TextBox 3"/>
          <p:cNvSpPr>
            <a:spLocks noChangeArrowheads="1"/>
          </p:cNvSpPr>
          <p:nvPr/>
        </p:nvSpPr>
        <p:spPr bwMode="auto">
          <a:xfrm>
            <a:off x="5929756" y="4081572"/>
            <a:ext cx="287841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buFont typeface="Arial" panose="020B0604020202020204" pitchFamily="34" charset="0"/>
              <a:buChar char="•"/>
            </a:pPr>
            <a:r>
              <a:rPr lang="zh-CN" altLang="en-US" sz="16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点击此处输入文字</a:t>
            </a:r>
            <a:endParaRPr lang="en-US" altLang="zh-CN" sz="16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endParaRPr>
          </a:p>
          <a:p>
            <a:pPr>
              <a:buFont typeface="Arial" panose="020B0604020202020204" pitchFamily="34" charset="0"/>
              <a:buChar char="•"/>
            </a:pPr>
            <a:r>
              <a:rPr lang="zh-CN" altLang="en-US" sz="16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点击此处输入文字</a:t>
            </a:r>
            <a:endParaRPr lang="en-US" altLang="zh-CN" sz="16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Box 4"/>
          <p:cNvSpPr>
            <a:spLocks noChangeArrowheads="1"/>
          </p:cNvSpPr>
          <p:nvPr/>
        </p:nvSpPr>
        <p:spPr bwMode="auto">
          <a:xfrm>
            <a:off x="3484836" y="5026728"/>
            <a:ext cx="314964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buFont typeface="Arial" panose="020B0604020202020204" pitchFamily="34" charset="0"/>
              <a:buChar char="•"/>
            </a:pPr>
            <a:r>
              <a:rPr lang="zh-CN" altLang="en-US" b="1" dirty="0">
                <a:latin typeface="微软雅黑" panose="020B0503020204020204" pitchFamily="34" charset="-122"/>
                <a:ea typeface="微软雅黑" panose="020B0503020204020204" pitchFamily="34" charset="-122"/>
                <a:sym typeface="微软雅黑" panose="020B0503020204020204" pitchFamily="34" charset="-122"/>
              </a:rPr>
              <a:t>点击此处输入文字</a:t>
            </a:r>
            <a:endParaRPr lang="en-US" altLang="zh-CN" b="1" dirty="0">
              <a:latin typeface="微软雅黑" panose="020B0503020204020204" pitchFamily="34" charset="-122"/>
              <a:ea typeface="微软雅黑" panose="020B0503020204020204" pitchFamily="34" charset="-122"/>
              <a:sym typeface="微软雅黑" panose="020B0503020204020204" pitchFamily="34" charset="-122"/>
            </a:endParaRPr>
          </a:p>
          <a:p>
            <a:pPr>
              <a:buFont typeface="Arial" panose="020B0604020202020204" pitchFamily="34" charset="0"/>
              <a:buChar char="•"/>
            </a:pPr>
            <a:r>
              <a:rPr lang="zh-CN" altLang="en-US" b="1" dirty="0">
                <a:latin typeface="微软雅黑" panose="020B0503020204020204" pitchFamily="34" charset="-122"/>
                <a:ea typeface="微软雅黑" panose="020B0503020204020204" pitchFamily="34" charset="-122"/>
                <a:sym typeface="微软雅黑" panose="020B0503020204020204" pitchFamily="34" charset="-122"/>
              </a:rPr>
              <a:t>点击此处输入文字</a:t>
            </a:r>
            <a:endParaRPr lang="en-US" altLang="zh-CN"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TextBox 5"/>
          <p:cNvSpPr>
            <a:spLocks noChangeArrowheads="1"/>
          </p:cNvSpPr>
          <p:nvPr/>
        </p:nvSpPr>
        <p:spPr bwMode="auto">
          <a:xfrm>
            <a:off x="8160085" y="2863360"/>
            <a:ext cx="26050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buFont typeface="Arial" panose="020B0604020202020204" pitchFamily="34" charset="0"/>
              <a:buChar char="•"/>
            </a:pPr>
            <a:r>
              <a:rPr lang="zh-CN" altLang="en-US" sz="14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点击此处输入文字</a:t>
            </a:r>
            <a:endParaRPr lang="en-US" altLang="zh-CN" sz="14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endParaRPr>
          </a:p>
          <a:p>
            <a:pPr>
              <a:buFont typeface="Arial" panose="020B0604020202020204" pitchFamily="34" charset="0"/>
              <a:buChar char="•"/>
            </a:pPr>
            <a:r>
              <a:rPr lang="zh-CN" altLang="en-US" sz="14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点击此处输入文字</a:t>
            </a:r>
            <a:endParaRPr lang="en-US" altLang="zh-CN" sz="14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8" name="Group 5"/>
          <p:cNvGrpSpPr>
            <a:grpSpLocks/>
          </p:cNvGrpSpPr>
          <p:nvPr/>
        </p:nvGrpSpPr>
        <p:grpSpPr bwMode="auto">
          <a:xfrm>
            <a:off x="1873523" y="2324889"/>
            <a:ext cx="2575644" cy="3551233"/>
            <a:chOff x="0" y="0"/>
            <a:chExt cx="1944688" cy="2681281"/>
          </a:xfrm>
          <a:solidFill>
            <a:srgbClr val="C00000"/>
          </a:solidFill>
        </p:grpSpPr>
        <p:sp>
          <p:nvSpPr>
            <p:cNvPr id="9" name="椭圆​​ 2"/>
            <p:cNvSpPr>
              <a:spLocks noChangeArrowheads="1"/>
            </p:cNvSpPr>
            <p:nvPr/>
          </p:nvSpPr>
          <p:spPr bwMode="auto">
            <a:xfrm>
              <a:off x="0" y="0"/>
              <a:ext cx="1944688" cy="2447925"/>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0000"/>
                </a:solidFill>
                <a:ea typeface="华文细黑" panose="02010600040101010101" pitchFamily="2" charset="-122"/>
                <a:sym typeface="Arial" panose="020B0604020202020204" pitchFamily="34" charset="0"/>
              </a:endParaRPr>
            </a:p>
          </p:txBody>
        </p:sp>
        <p:sp>
          <p:nvSpPr>
            <p:cNvPr id="10" name="椭圆​​ 6"/>
            <p:cNvSpPr>
              <a:spLocks noChangeArrowheads="1"/>
            </p:cNvSpPr>
            <p:nvPr/>
          </p:nvSpPr>
          <p:spPr bwMode="auto">
            <a:xfrm>
              <a:off x="216198" y="2530160"/>
              <a:ext cx="1512168" cy="15112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en-US" b="1">
                <a:solidFill>
                  <a:srgbClr val="FFFFFF"/>
                </a:solidFill>
                <a:sym typeface="宋体" panose="02010600030101010101" pitchFamily="2" charset="-122"/>
              </a:endParaRPr>
            </a:p>
          </p:txBody>
        </p:sp>
        <p:sp>
          <p:nvSpPr>
            <p:cNvPr id="11" name="矩形​​ 16"/>
            <p:cNvSpPr>
              <a:spLocks noChangeArrowheads="1"/>
            </p:cNvSpPr>
            <p:nvPr/>
          </p:nvSpPr>
          <p:spPr bwMode="auto">
            <a:xfrm>
              <a:off x="406729" y="510708"/>
              <a:ext cx="1107997" cy="83099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400" b="1" dirty="0">
                  <a:solidFill>
                    <a:prstClr val="white"/>
                  </a:solidFill>
                  <a:latin typeface="微软雅黑" panose="020B0503020204020204" pitchFamily="34" charset="-122"/>
                  <a:ea typeface="微软雅黑" panose="020B0503020204020204" pitchFamily="34" charset="-122"/>
                  <a:sym typeface="Arial Unicode MS" panose="020B0604020202020204" pitchFamily="34" charset="-122"/>
                </a:rPr>
                <a:t>点击录</a:t>
              </a:r>
              <a:endParaRPr lang="en-US" altLang="zh-CN" sz="2400" b="1" dirty="0">
                <a:solidFill>
                  <a:prstClr val="white"/>
                </a:solidFill>
                <a:latin typeface="微软雅黑" panose="020B0503020204020204" pitchFamily="34" charset="-122"/>
                <a:ea typeface="微软雅黑" panose="020B0503020204020204" pitchFamily="34" charset="-122"/>
                <a:sym typeface="Arial Unicode MS" panose="020B0604020202020204" pitchFamily="34" charset="-122"/>
              </a:endParaRPr>
            </a:p>
            <a:p>
              <a:pPr algn="ctr"/>
              <a:r>
                <a:rPr lang="zh-CN" altLang="en-US" sz="2400" b="1" dirty="0">
                  <a:solidFill>
                    <a:prstClr val="white"/>
                  </a:solidFill>
                  <a:latin typeface="微软雅黑" panose="020B0503020204020204" pitchFamily="34" charset="-122"/>
                  <a:ea typeface="微软雅黑" panose="020B0503020204020204" pitchFamily="34" charset="-122"/>
                  <a:sym typeface="Arial Unicode MS" panose="020B0604020202020204" pitchFamily="34" charset="-122"/>
                </a:rPr>
                <a:t>入内容</a:t>
              </a:r>
              <a:endParaRPr lang="zh-CN" altLang="en-US" dirty="0">
                <a:solidFill>
                  <a:srgbClr val="2E2E2E"/>
                </a:solidFill>
              </a:endParaRPr>
            </a:p>
          </p:txBody>
        </p:sp>
      </p:grpSp>
      <p:grpSp>
        <p:nvGrpSpPr>
          <p:cNvPr id="12" name="Group 9"/>
          <p:cNvGrpSpPr>
            <a:grpSpLocks/>
          </p:cNvGrpSpPr>
          <p:nvPr/>
        </p:nvGrpSpPr>
        <p:grpSpPr bwMode="auto">
          <a:xfrm>
            <a:off x="4912169" y="1979121"/>
            <a:ext cx="1907027" cy="2577746"/>
            <a:chOff x="0" y="0"/>
            <a:chExt cx="1439862" cy="1946260"/>
          </a:xfrm>
          <a:solidFill>
            <a:srgbClr val="FFC000"/>
          </a:solidFill>
        </p:grpSpPr>
        <p:sp>
          <p:nvSpPr>
            <p:cNvPr id="13" name="椭圆​​ 2"/>
            <p:cNvSpPr>
              <a:spLocks noChangeArrowheads="1"/>
            </p:cNvSpPr>
            <p:nvPr/>
          </p:nvSpPr>
          <p:spPr bwMode="auto">
            <a:xfrm>
              <a:off x="0" y="0"/>
              <a:ext cx="1439862" cy="1812925"/>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0000"/>
                </a:solidFill>
                <a:ea typeface="华文细黑" panose="02010600040101010101" pitchFamily="2" charset="-122"/>
                <a:sym typeface="Arial" panose="020B0604020202020204" pitchFamily="34" charset="0"/>
              </a:endParaRPr>
            </a:p>
          </p:txBody>
        </p:sp>
        <p:sp>
          <p:nvSpPr>
            <p:cNvPr id="14" name="椭圆​​ 9"/>
            <p:cNvSpPr>
              <a:spLocks noChangeArrowheads="1"/>
            </p:cNvSpPr>
            <p:nvPr/>
          </p:nvSpPr>
          <p:spPr bwMode="auto">
            <a:xfrm>
              <a:off x="127074" y="1851416"/>
              <a:ext cx="1116000" cy="9484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en-US" b="1">
                <a:solidFill>
                  <a:srgbClr val="FFFFFF"/>
                </a:solidFill>
                <a:sym typeface="宋体" panose="02010600030101010101" pitchFamily="2" charset="-122"/>
              </a:endParaRPr>
            </a:p>
          </p:txBody>
        </p:sp>
        <p:sp>
          <p:nvSpPr>
            <p:cNvPr id="15" name="矩形​​ 17"/>
            <p:cNvSpPr>
              <a:spLocks noChangeArrowheads="1"/>
            </p:cNvSpPr>
            <p:nvPr/>
          </p:nvSpPr>
          <p:spPr bwMode="auto">
            <a:xfrm>
              <a:off x="213892" y="326679"/>
              <a:ext cx="954107" cy="62199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000" b="1" dirty="0">
                  <a:solidFill>
                    <a:prstClr val="white"/>
                  </a:solidFill>
                  <a:latin typeface="微软雅黑" panose="020B0503020204020204" pitchFamily="34" charset="-122"/>
                  <a:ea typeface="微软雅黑" panose="020B0503020204020204" pitchFamily="34" charset="-122"/>
                  <a:sym typeface="Arial Unicode MS" panose="020B0604020202020204" pitchFamily="34" charset="-122"/>
                </a:rPr>
                <a:t>点击录</a:t>
              </a:r>
              <a:endParaRPr lang="en-US" altLang="zh-CN" sz="2000" b="1" dirty="0">
                <a:solidFill>
                  <a:prstClr val="white"/>
                </a:solidFill>
                <a:latin typeface="微软雅黑" panose="020B0503020204020204" pitchFamily="34" charset="-122"/>
                <a:ea typeface="微软雅黑" panose="020B0503020204020204" pitchFamily="34" charset="-122"/>
                <a:sym typeface="Arial Unicode MS" panose="020B0604020202020204" pitchFamily="34" charset="-122"/>
              </a:endParaRPr>
            </a:p>
            <a:p>
              <a:pPr algn="ctr"/>
              <a:r>
                <a:rPr lang="zh-CN" altLang="en-US" sz="2000" b="1" dirty="0">
                  <a:solidFill>
                    <a:prstClr val="white"/>
                  </a:solidFill>
                  <a:latin typeface="微软雅黑" panose="020B0503020204020204" pitchFamily="34" charset="-122"/>
                  <a:ea typeface="微软雅黑" panose="020B0503020204020204" pitchFamily="34" charset="-122"/>
                  <a:sym typeface="Arial Unicode MS" panose="020B0604020202020204" pitchFamily="34" charset="-122"/>
                </a:rPr>
                <a:t>入内容</a:t>
              </a:r>
              <a:endParaRPr lang="zh-CN" altLang="en-US" dirty="0">
                <a:solidFill>
                  <a:srgbClr val="2E2E2E"/>
                </a:solidFill>
              </a:endParaRPr>
            </a:p>
          </p:txBody>
        </p:sp>
      </p:grpSp>
      <p:grpSp>
        <p:nvGrpSpPr>
          <p:cNvPr id="16" name="Group 13"/>
          <p:cNvGrpSpPr>
            <a:grpSpLocks/>
          </p:cNvGrpSpPr>
          <p:nvPr/>
        </p:nvGrpSpPr>
        <p:grpSpPr bwMode="auto">
          <a:xfrm>
            <a:off x="7282198" y="1616639"/>
            <a:ext cx="1341437" cy="1797694"/>
            <a:chOff x="0" y="0"/>
            <a:chExt cx="1012825" cy="1357676"/>
          </a:xfrm>
          <a:solidFill>
            <a:srgbClr val="FF0000"/>
          </a:solidFill>
        </p:grpSpPr>
        <p:sp>
          <p:nvSpPr>
            <p:cNvPr id="17" name="椭圆​​ 2"/>
            <p:cNvSpPr>
              <a:spLocks noChangeArrowheads="1"/>
            </p:cNvSpPr>
            <p:nvPr/>
          </p:nvSpPr>
          <p:spPr bwMode="auto">
            <a:xfrm>
              <a:off x="0" y="0"/>
              <a:ext cx="1012825" cy="1274762"/>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0000"/>
                </a:solidFill>
                <a:ea typeface="华文细黑" panose="02010600040101010101" pitchFamily="2" charset="-122"/>
                <a:sym typeface="Arial" panose="020B0604020202020204" pitchFamily="34" charset="0"/>
              </a:endParaRPr>
            </a:p>
          </p:txBody>
        </p:sp>
        <p:sp>
          <p:nvSpPr>
            <p:cNvPr id="18" name="椭圆​​ 10"/>
            <p:cNvSpPr>
              <a:spLocks noChangeArrowheads="1"/>
            </p:cNvSpPr>
            <p:nvPr/>
          </p:nvSpPr>
          <p:spPr bwMode="auto">
            <a:xfrm>
              <a:off x="144145" y="1262832"/>
              <a:ext cx="720000" cy="9484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en-US" b="1">
                <a:solidFill>
                  <a:srgbClr val="FFFFFF"/>
                </a:solidFill>
                <a:sym typeface="宋体" panose="02010600030101010101" pitchFamily="2" charset="-122"/>
              </a:endParaRPr>
            </a:p>
          </p:txBody>
        </p:sp>
        <p:sp>
          <p:nvSpPr>
            <p:cNvPr id="19" name="矩形​​ 18"/>
            <p:cNvSpPr>
              <a:spLocks noChangeArrowheads="1"/>
            </p:cNvSpPr>
            <p:nvPr/>
          </p:nvSpPr>
          <p:spPr bwMode="auto">
            <a:xfrm>
              <a:off x="105509" y="210633"/>
              <a:ext cx="800219" cy="5847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600" b="1">
                  <a:solidFill>
                    <a:prstClr val="white"/>
                  </a:solidFill>
                  <a:latin typeface="微软雅黑" panose="020B0503020204020204" pitchFamily="34" charset="-122"/>
                  <a:ea typeface="微软雅黑" panose="020B0503020204020204" pitchFamily="34" charset="-122"/>
                  <a:sym typeface="Arial Unicode MS" panose="020B0604020202020204" pitchFamily="34" charset="-122"/>
                </a:rPr>
                <a:t>点击录</a:t>
              </a:r>
              <a:endParaRPr lang="en-US" altLang="zh-CN" sz="1600" b="1">
                <a:solidFill>
                  <a:prstClr val="white"/>
                </a:solidFill>
                <a:latin typeface="微软雅黑" panose="020B0503020204020204" pitchFamily="34" charset="-122"/>
                <a:ea typeface="微软雅黑" panose="020B0503020204020204" pitchFamily="34" charset="-122"/>
                <a:sym typeface="Arial Unicode MS" panose="020B0604020202020204" pitchFamily="34" charset="-122"/>
              </a:endParaRPr>
            </a:p>
            <a:p>
              <a:pPr algn="ctr"/>
              <a:r>
                <a:rPr lang="zh-CN" altLang="en-US" sz="1600" b="1">
                  <a:solidFill>
                    <a:prstClr val="white"/>
                  </a:solidFill>
                  <a:latin typeface="微软雅黑" panose="020B0503020204020204" pitchFamily="34" charset="-122"/>
                  <a:ea typeface="微软雅黑" panose="020B0503020204020204" pitchFamily="34" charset="-122"/>
                  <a:sym typeface="Arial Unicode MS" panose="020B0604020202020204" pitchFamily="34" charset="-122"/>
                </a:rPr>
                <a:t>入内容</a:t>
              </a:r>
              <a:endParaRPr lang="zh-CN" altLang="en-US">
                <a:solidFill>
                  <a:srgbClr val="2E2E2E"/>
                </a:solidFill>
              </a:endParaRPr>
            </a:p>
          </p:txBody>
        </p:sp>
      </p:grpSp>
    </p:spTree>
    <p:extLst>
      <p:ext uri="{BB962C8B-B14F-4D97-AF65-F5344CB8AC3E}">
        <p14:creationId xmlns:p14="http://schemas.microsoft.com/office/powerpoint/2010/main" val="447102531"/>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par>
                          <p:cTn id="8" fill="hold">
                            <p:stCondLst>
                              <p:cond delay="500"/>
                            </p:stCondLst>
                            <p:childTnLst>
                              <p:par>
                                <p:cTn id="9" presetID="26"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p:cBhvr>
                                        <p:cTn id="11" dur="362">
                                          <p:stCondLst>
                                            <p:cond delay="0"/>
                                          </p:stCondLst>
                                        </p:cTn>
                                        <p:tgtEl>
                                          <p:spTgt spid="8"/>
                                        </p:tgtEl>
                                      </p:cBhvr>
                                    </p:animEffect>
                                    <p:anim calcmode="lin" valueType="num">
                                      <p:cBhvr>
                                        <p:cTn id="12" dur="1139"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13" dur="415"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4" dur="415" tmFilter="0, 0; 0.125,0.2665; 0.25,0.4; 0.375,0.465; 0.5,0.5;  0.625,0.535; 0.75,0.6; 0.875,0.7335; 1,1">
                                          <p:stCondLst>
                                            <p:cond delay="415"/>
                                          </p:stCondLst>
                                        </p:cTn>
                                        <p:tgtEl>
                                          <p:spTgt spid="8"/>
                                        </p:tgtEl>
                                        <p:attrNameLst>
                                          <p:attrName>ppt_y</p:attrName>
                                        </p:attrNameLst>
                                      </p:cBhvr>
                                      <p:tavLst>
                                        <p:tav tm="0" fmla="#ppt_y-sin(pi*$)/9">
                                          <p:val>
                                            <p:fltVal val="0"/>
                                          </p:val>
                                        </p:tav>
                                        <p:tav tm="100000">
                                          <p:val>
                                            <p:fltVal val="1"/>
                                          </p:val>
                                        </p:tav>
                                      </p:tavLst>
                                    </p:anim>
                                    <p:anim calcmode="lin" valueType="num">
                                      <p:cBhvr>
                                        <p:cTn id="15" dur="207" tmFilter="0, 0; 0.125,0.2665; 0.25,0.4; 0.375,0.465; 0.5,0.5;  0.625,0.535; 0.75,0.6; 0.875,0.7335; 1,1">
                                          <p:stCondLst>
                                            <p:cond delay="828"/>
                                          </p:stCondLst>
                                        </p:cTn>
                                        <p:tgtEl>
                                          <p:spTgt spid="8"/>
                                        </p:tgtEl>
                                        <p:attrNameLst>
                                          <p:attrName>ppt_y</p:attrName>
                                        </p:attrNameLst>
                                      </p:cBhvr>
                                      <p:tavLst>
                                        <p:tav tm="0" fmla="#ppt_y-sin(pi*$)/27">
                                          <p:val>
                                            <p:fltVal val="0"/>
                                          </p:val>
                                        </p:tav>
                                        <p:tav tm="100000">
                                          <p:val>
                                            <p:fltVal val="1"/>
                                          </p:val>
                                        </p:tav>
                                      </p:tavLst>
                                    </p:anim>
                                    <p:anim calcmode="lin" valueType="num">
                                      <p:cBhvr>
                                        <p:cTn id="16" dur="103" tmFilter="0, 0; 0.125,0.2665; 0.25,0.4; 0.375,0.465; 0.5,0.5;  0.625,0.535; 0.75,0.6; 0.875,0.7335; 1,1">
                                          <p:stCondLst>
                                            <p:cond delay="1035"/>
                                          </p:stCondLst>
                                        </p:cTn>
                                        <p:tgtEl>
                                          <p:spTgt spid="8"/>
                                        </p:tgtEl>
                                        <p:attrNameLst>
                                          <p:attrName>ppt_y</p:attrName>
                                        </p:attrNameLst>
                                      </p:cBhvr>
                                      <p:tavLst>
                                        <p:tav tm="0" fmla="#ppt_y-sin(pi*$)/81">
                                          <p:val>
                                            <p:fltVal val="0"/>
                                          </p:val>
                                        </p:tav>
                                        <p:tav tm="100000">
                                          <p:val>
                                            <p:fltVal val="1"/>
                                          </p:val>
                                        </p:tav>
                                      </p:tavLst>
                                    </p:anim>
                                    <p:animScale>
                                      <p:cBhvr>
                                        <p:cTn id="17" dur="16">
                                          <p:stCondLst>
                                            <p:cond delay="406"/>
                                          </p:stCondLst>
                                        </p:cTn>
                                        <p:tgtEl>
                                          <p:spTgt spid="8"/>
                                        </p:tgtEl>
                                      </p:cBhvr>
                                      <p:to x="100000" y="60000"/>
                                    </p:animScale>
                                    <p:animScale>
                                      <p:cBhvr>
                                        <p:cTn id="18" dur="104" decel="50000">
                                          <p:stCondLst>
                                            <p:cond delay="423"/>
                                          </p:stCondLst>
                                        </p:cTn>
                                        <p:tgtEl>
                                          <p:spTgt spid="8"/>
                                        </p:tgtEl>
                                      </p:cBhvr>
                                      <p:to x="100000" y="100000"/>
                                    </p:animScale>
                                    <p:animScale>
                                      <p:cBhvr>
                                        <p:cTn id="19" dur="16">
                                          <p:stCondLst>
                                            <p:cond delay="820"/>
                                          </p:stCondLst>
                                        </p:cTn>
                                        <p:tgtEl>
                                          <p:spTgt spid="8"/>
                                        </p:tgtEl>
                                      </p:cBhvr>
                                      <p:to x="100000" y="80000"/>
                                    </p:animScale>
                                    <p:animScale>
                                      <p:cBhvr>
                                        <p:cTn id="20" dur="104" decel="50000">
                                          <p:stCondLst>
                                            <p:cond delay="836"/>
                                          </p:stCondLst>
                                        </p:cTn>
                                        <p:tgtEl>
                                          <p:spTgt spid="8"/>
                                        </p:tgtEl>
                                      </p:cBhvr>
                                      <p:to x="100000" y="100000"/>
                                    </p:animScale>
                                    <p:animScale>
                                      <p:cBhvr>
                                        <p:cTn id="21" dur="16">
                                          <p:stCondLst>
                                            <p:cond delay="1026"/>
                                          </p:stCondLst>
                                        </p:cTn>
                                        <p:tgtEl>
                                          <p:spTgt spid="8"/>
                                        </p:tgtEl>
                                      </p:cBhvr>
                                      <p:to x="100000" y="90000"/>
                                    </p:animScale>
                                    <p:animScale>
                                      <p:cBhvr>
                                        <p:cTn id="22" dur="104" decel="50000">
                                          <p:stCondLst>
                                            <p:cond delay="1042"/>
                                          </p:stCondLst>
                                        </p:cTn>
                                        <p:tgtEl>
                                          <p:spTgt spid="8"/>
                                        </p:tgtEl>
                                      </p:cBhvr>
                                      <p:to x="100000" y="100000"/>
                                    </p:animScale>
                                    <p:animScale>
                                      <p:cBhvr>
                                        <p:cTn id="23" dur="16">
                                          <p:stCondLst>
                                            <p:cond delay="1130"/>
                                          </p:stCondLst>
                                        </p:cTn>
                                        <p:tgtEl>
                                          <p:spTgt spid="8"/>
                                        </p:tgtEl>
                                      </p:cBhvr>
                                      <p:to x="100000" y="95000"/>
                                    </p:animScale>
                                    <p:animScale>
                                      <p:cBhvr>
                                        <p:cTn id="24" dur="104" decel="50000">
                                          <p:stCondLst>
                                            <p:cond delay="1146"/>
                                          </p:stCondLst>
                                        </p:cTn>
                                        <p:tgtEl>
                                          <p:spTgt spid="8"/>
                                        </p:tgtEl>
                                      </p:cBhvr>
                                      <p:to x="100000" y="100000"/>
                                    </p:animScale>
                                  </p:childTnLst>
                                </p:cTn>
                              </p:par>
                              <p:par>
                                <p:cTn id="25" presetID="26" presetClass="entr" presetSubtype="0" fill="hold" nodeType="withEffect">
                                  <p:stCondLst>
                                    <p:cond delay="250"/>
                                  </p:stCondLst>
                                  <p:childTnLst>
                                    <p:set>
                                      <p:cBhvr>
                                        <p:cTn id="26" dur="1" fill="hold">
                                          <p:stCondLst>
                                            <p:cond delay="0"/>
                                          </p:stCondLst>
                                        </p:cTn>
                                        <p:tgtEl>
                                          <p:spTgt spid="12"/>
                                        </p:tgtEl>
                                        <p:attrNameLst>
                                          <p:attrName>style.visibility</p:attrName>
                                        </p:attrNameLst>
                                      </p:cBhvr>
                                      <p:to>
                                        <p:strVal val="visible"/>
                                      </p:to>
                                    </p:set>
                                    <p:animEffect>
                                      <p:cBhvr>
                                        <p:cTn id="27" dur="362">
                                          <p:stCondLst>
                                            <p:cond delay="0"/>
                                          </p:stCondLst>
                                        </p:cTn>
                                        <p:tgtEl>
                                          <p:spTgt spid="12"/>
                                        </p:tgtEl>
                                      </p:cBhvr>
                                    </p:animEffect>
                                    <p:anim calcmode="lin" valueType="num">
                                      <p:cBhvr>
                                        <p:cTn id="28" dur="1139"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29" dur="415"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30" dur="415" tmFilter="0, 0; 0.125,0.2665; 0.25,0.4; 0.375,0.465; 0.5,0.5;  0.625,0.535; 0.75,0.6; 0.875,0.7335; 1,1">
                                          <p:stCondLst>
                                            <p:cond delay="415"/>
                                          </p:stCondLst>
                                        </p:cTn>
                                        <p:tgtEl>
                                          <p:spTgt spid="12"/>
                                        </p:tgtEl>
                                        <p:attrNameLst>
                                          <p:attrName>ppt_y</p:attrName>
                                        </p:attrNameLst>
                                      </p:cBhvr>
                                      <p:tavLst>
                                        <p:tav tm="0" fmla="#ppt_y-sin(pi*$)/9">
                                          <p:val>
                                            <p:fltVal val="0"/>
                                          </p:val>
                                        </p:tav>
                                        <p:tav tm="100000">
                                          <p:val>
                                            <p:fltVal val="1"/>
                                          </p:val>
                                        </p:tav>
                                      </p:tavLst>
                                    </p:anim>
                                    <p:anim calcmode="lin" valueType="num">
                                      <p:cBhvr>
                                        <p:cTn id="31" dur="207" tmFilter="0, 0; 0.125,0.2665; 0.25,0.4; 0.375,0.465; 0.5,0.5;  0.625,0.535; 0.75,0.6; 0.875,0.7335; 1,1">
                                          <p:stCondLst>
                                            <p:cond delay="828"/>
                                          </p:stCondLst>
                                        </p:cTn>
                                        <p:tgtEl>
                                          <p:spTgt spid="12"/>
                                        </p:tgtEl>
                                        <p:attrNameLst>
                                          <p:attrName>ppt_y</p:attrName>
                                        </p:attrNameLst>
                                      </p:cBhvr>
                                      <p:tavLst>
                                        <p:tav tm="0" fmla="#ppt_y-sin(pi*$)/27">
                                          <p:val>
                                            <p:fltVal val="0"/>
                                          </p:val>
                                        </p:tav>
                                        <p:tav tm="100000">
                                          <p:val>
                                            <p:fltVal val="1"/>
                                          </p:val>
                                        </p:tav>
                                      </p:tavLst>
                                    </p:anim>
                                    <p:anim calcmode="lin" valueType="num">
                                      <p:cBhvr>
                                        <p:cTn id="32" dur="103" tmFilter="0, 0; 0.125,0.2665; 0.25,0.4; 0.375,0.465; 0.5,0.5;  0.625,0.535; 0.75,0.6; 0.875,0.7335; 1,1">
                                          <p:stCondLst>
                                            <p:cond delay="1035"/>
                                          </p:stCondLst>
                                        </p:cTn>
                                        <p:tgtEl>
                                          <p:spTgt spid="12"/>
                                        </p:tgtEl>
                                        <p:attrNameLst>
                                          <p:attrName>ppt_y</p:attrName>
                                        </p:attrNameLst>
                                      </p:cBhvr>
                                      <p:tavLst>
                                        <p:tav tm="0" fmla="#ppt_y-sin(pi*$)/81">
                                          <p:val>
                                            <p:fltVal val="0"/>
                                          </p:val>
                                        </p:tav>
                                        <p:tav tm="100000">
                                          <p:val>
                                            <p:fltVal val="1"/>
                                          </p:val>
                                        </p:tav>
                                      </p:tavLst>
                                    </p:anim>
                                    <p:animScale>
                                      <p:cBhvr>
                                        <p:cTn id="33" dur="16">
                                          <p:stCondLst>
                                            <p:cond delay="406"/>
                                          </p:stCondLst>
                                        </p:cTn>
                                        <p:tgtEl>
                                          <p:spTgt spid="12"/>
                                        </p:tgtEl>
                                      </p:cBhvr>
                                      <p:to x="100000" y="60000"/>
                                    </p:animScale>
                                    <p:animScale>
                                      <p:cBhvr>
                                        <p:cTn id="34" dur="104" decel="50000">
                                          <p:stCondLst>
                                            <p:cond delay="423"/>
                                          </p:stCondLst>
                                        </p:cTn>
                                        <p:tgtEl>
                                          <p:spTgt spid="12"/>
                                        </p:tgtEl>
                                      </p:cBhvr>
                                      <p:to x="100000" y="100000"/>
                                    </p:animScale>
                                    <p:animScale>
                                      <p:cBhvr>
                                        <p:cTn id="35" dur="16">
                                          <p:stCondLst>
                                            <p:cond delay="820"/>
                                          </p:stCondLst>
                                        </p:cTn>
                                        <p:tgtEl>
                                          <p:spTgt spid="12"/>
                                        </p:tgtEl>
                                      </p:cBhvr>
                                      <p:to x="100000" y="80000"/>
                                    </p:animScale>
                                    <p:animScale>
                                      <p:cBhvr>
                                        <p:cTn id="36" dur="104" decel="50000">
                                          <p:stCondLst>
                                            <p:cond delay="836"/>
                                          </p:stCondLst>
                                        </p:cTn>
                                        <p:tgtEl>
                                          <p:spTgt spid="12"/>
                                        </p:tgtEl>
                                      </p:cBhvr>
                                      <p:to x="100000" y="100000"/>
                                    </p:animScale>
                                    <p:animScale>
                                      <p:cBhvr>
                                        <p:cTn id="37" dur="16">
                                          <p:stCondLst>
                                            <p:cond delay="1026"/>
                                          </p:stCondLst>
                                        </p:cTn>
                                        <p:tgtEl>
                                          <p:spTgt spid="12"/>
                                        </p:tgtEl>
                                      </p:cBhvr>
                                      <p:to x="100000" y="90000"/>
                                    </p:animScale>
                                    <p:animScale>
                                      <p:cBhvr>
                                        <p:cTn id="38" dur="104" decel="50000">
                                          <p:stCondLst>
                                            <p:cond delay="1042"/>
                                          </p:stCondLst>
                                        </p:cTn>
                                        <p:tgtEl>
                                          <p:spTgt spid="12"/>
                                        </p:tgtEl>
                                      </p:cBhvr>
                                      <p:to x="100000" y="100000"/>
                                    </p:animScale>
                                    <p:animScale>
                                      <p:cBhvr>
                                        <p:cTn id="39" dur="16">
                                          <p:stCondLst>
                                            <p:cond delay="1130"/>
                                          </p:stCondLst>
                                        </p:cTn>
                                        <p:tgtEl>
                                          <p:spTgt spid="12"/>
                                        </p:tgtEl>
                                      </p:cBhvr>
                                      <p:to x="100000" y="95000"/>
                                    </p:animScale>
                                    <p:animScale>
                                      <p:cBhvr>
                                        <p:cTn id="40" dur="104" decel="50000">
                                          <p:stCondLst>
                                            <p:cond delay="1146"/>
                                          </p:stCondLst>
                                        </p:cTn>
                                        <p:tgtEl>
                                          <p:spTgt spid="12"/>
                                        </p:tgtEl>
                                      </p:cBhvr>
                                      <p:to x="100000" y="100000"/>
                                    </p:animScale>
                                  </p:childTnLst>
                                </p:cTn>
                              </p:par>
                              <p:par>
                                <p:cTn id="41" presetID="26" presetClass="entr" presetSubtype="0" fill="hold" nodeType="withEffect">
                                  <p:stCondLst>
                                    <p:cond delay="500"/>
                                  </p:stCondLst>
                                  <p:childTnLst>
                                    <p:set>
                                      <p:cBhvr>
                                        <p:cTn id="42" dur="1" fill="hold">
                                          <p:stCondLst>
                                            <p:cond delay="0"/>
                                          </p:stCondLst>
                                        </p:cTn>
                                        <p:tgtEl>
                                          <p:spTgt spid="16"/>
                                        </p:tgtEl>
                                        <p:attrNameLst>
                                          <p:attrName>style.visibility</p:attrName>
                                        </p:attrNameLst>
                                      </p:cBhvr>
                                      <p:to>
                                        <p:strVal val="visible"/>
                                      </p:to>
                                    </p:set>
                                    <p:animEffect>
                                      <p:cBhvr>
                                        <p:cTn id="43" dur="362">
                                          <p:stCondLst>
                                            <p:cond delay="0"/>
                                          </p:stCondLst>
                                        </p:cTn>
                                        <p:tgtEl>
                                          <p:spTgt spid="16"/>
                                        </p:tgtEl>
                                      </p:cBhvr>
                                    </p:animEffect>
                                    <p:anim calcmode="lin" valueType="num">
                                      <p:cBhvr>
                                        <p:cTn id="44" dur="1139"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45" dur="415"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46" dur="415" tmFilter="0, 0; 0.125,0.2665; 0.25,0.4; 0.375,0.465; 0.5,0.5;  0.625,0.535; 0.75,0.6; 0.875,0.7335; 1,1">
                                          <p:stCondLst>
                                            <p:cond delay="415"/>
                                          </p:stCondLst>
                                        </p:cTn>
                                        <p:tgtEl>
                                          <p:spTgt spid="16"/>
                                        </p:tgtEl>
                                        <p:attrNameLst>
                                          <p:attrName>ppt_y</p:attrName>
                                        </p:attrNameLst>
                                      </p:cBhvr>
                                      <p:tavLst>
                                        <p:tav tm="0" fmla="#ppt_y-sin(pi*$)/9">
                                          <p:val>
                                            <p:fltVal val="0"/>
                                          </p:val>
                                        </p:tav>
                                        <p:tav tm="100000">
                                          <p:val>
                                            <p:fltVal val="1"/>
                                          </p:val>
                                        </p:tav>
                                      </p:tavLst>
                                    </p:anim>
                                    <p:anim calcmode="lin" valueType="num">
                                      <p:cBhvr>
                                        <p:cTn id="47" dur="207" tmFilter="0, 0; 0.125,0.2665; 0.25,0.4; 0.375,0.465; 0.5,0.5;  0.625,0.535; 0.75,0.6; 0.875,0.7335; 1,1">
                                          <p:stCondLst>
                                            <p:cond delay="828"/>
                                          </p:stCondLst>
                                        </p:cTn>
                                        <p:tgtEl>
                                          <p:spTgt spid="16"/>
                                        </p:tgtEl>
                                        <p:attrNameLst>
                                          <p:attrName>ppt_y</p:attrName>
                                        </p:attrNameLst>
                                      </p:cBhvr>
                                      <p:tavLst>
                                        <p:tav tm="0" fmla="#ppt_y-sin(pi*$)/27">
                                          <p:val>
                                            <p:fltVal val="0"/>
                                          </p:val>
                                        </p:tav>
                                        <p:tav tm="100000">
                                          <p:val>
                                            <p:fltVal val="1"/>
                                          </p:val>
                                        </p:tav>
                                      </p:tavLst>
                                    </p:anim>
                                    <p:anim calcmode="lin" valueType="num">
                                      <p:cBhvr>
                                        <p:cTn id="48" dur="103" tmFilter="0, 0; 0.125,0.2665; 0.25,0.4; 0.375,0.465; 0.5,0.5;  0.625,0.535; 0.75,0.6; 0.875,0.7335; 1,1">
                                          <p:stCondLst>
                                            <p:cond delay="1035"/>
                                          </p:stCondLst>
                                        </p:cTn>
                                        <p:tgtEl>
                                          <p:spTgt spid="16"/>
                                        </p:tgtEl>
                                        <p:attrNameLst>
                                          <p:attrName>ppt_y</p:attrName>
                                        </p:attrNameLst>
                                      </p:cBhvr>
                                      <p:tavLst>
                                        <p:tav tm="0" fmla="#ppt_y-sin(pi*$)/81">
                                          <p:val>
                                            <p:fltVal val="0"/>
                                          </p:val>
                                        </p:tav>
                                        <p:tav tm="100000">
                                          <p:val>
                                            <p:fltVal val="1"/>
                                          </p:val>
                                        </p:tav>
                                      </p:tavLst>
                                    </p:anim>
                                    <p:animScale>
                                      <p:cBhvr>
                                        <p:cTn id="49" dur="16">
                                          <p:stCondLst>
                                            <p:cond delay="406"/>
                                          </p:stCondLst>
                                        </p:cTn>
                                        <p:tgtEl>
                                          <p:spTgt spid="16"/>
                                        </p:tgtEl>
                                      </p:cBhvr>
                                      <p:to x="100000" y="60000"/>
                                    </p:animScale>
                                    <p:animScale>
                                      <p:cBhvr>
                                        <p:cTn id="50" dur="104" decel="50000">
                                          <p:stCondLst>
                                            <p:cond delay="423"/>
                                          </p:stCondLst>
                                        </p:cTn>
                                        <p:tgtEl>
                                          <p:spTgt spid="16"/>
                                        </p:tgtEl>
                                      </p:cBhvr>
                                      <p:to x="100000" y="100000"/>
                                    </p:animScale>
                                    <p:animScale>
                                      <p:cBhvr>
                                        <p:cTn id="51" dur="16">
                                          <p:stCondLst>
                                            <p:cond delay="820"/>
                                          </p:stCondLst>
                                        </p:cTn>
                                        <p:tgtEl>
                                          <p:spTgt spid="16"/>
                                        </p:tgtEl>
                                      </p:cBhvr>
                                      <p:to x="100000" y="80000"/>
                                    </p:animScale>
                                    <p:animScale>
                                      <p:cBhvr>
                                        <p:cTn id="52" dur="104" decel="50000">
                                          <p:stCondLst>
                                            <p:cond delay="836"/>
                                          </p:stCondLst>
                                        </p:cTn>
                                        <p:tgtEl>
                                          <p:spTgt spid="16"/>
                                        </p:tgtEl>
                                      </p:cBhvr>
                                      <p:to x="100000" y="100000"/>
                                    </p:animScale>
                                    <p:animScale>
                                      <p:cBhvr>
                                        <p:cTn id="53" dur="16">
                                          <p:stCondLst>
                                            <p:cond delay="1026"/>
                                          </p:stCondLst>
                                        </p:cTn>
                                        <p:tgtEl>
                                          <p:spTgt spid="16"/>
                                        </p:tgtEl>
                                      </p:cBhvr>
                                      <p:to x="100000" y="90000"/>
                                    </p:animScale>
                                    <p:animScale>
                                      <p:cBhvr>
                                        <p:cTn id="54" dur="104" decel="50000">
                                          <p:stCondLst>
                                            <p:cond delay="1042"/>
                                          </p:stCondLst>
                                        </p:cTn>
                                        <p:tgtEl>
                                          <p:spTgt spid="16"/>
                                        </p:tgtEl>
                                      </p:cBhvr>
                                      <p:to x="100000" y="100000"/>
                                    </p:animScale>
                                    <p:animScale>
                                      <p:cBhvr>
                                        <p:cTn id="55" dur="16">
                                          <p:stCondLst>
                                            <p:cond delay="1130"/>
                                          </p:stCondLst>
                                        </p:cTn>
                                        <p:tgtEl>
                                          <p:spTgt spid="16"/>
                                        </p:tgtEl>
                                      </p:cBhvr>
                                      <p:to x="100000" y="95000"/>
                                    </p:animScale>
                                    <p:animScale>
                                      <p:cBhvr>
                                        <p:cTn id="56" dur="104" decel="50000">
                                          <p:stCondLst>
                                            <p:cond delay="1146"/>
                                          </p:stCondLst>
                                        </p:cTn>
                                        <p:tgtEl>
                                          <p:spTgt spid="16"/>
                                        </p:tgtEl>
                                      </p:cBhvr>
                                      <p:to x="100000" y="100000"/>
                                    </p:animScale>
                                  </p:childTnLst>
                                </p:cTn>
                              </p:par>
                            </p:childTnLst>
                          </p:cTn>
                        </p:par>
                        <p:par>
                          <p:cTn id="57" fill="hold">
                            <p:stCondLst>
                              <p:cond delay="2250"/>
                            </p:stCondLst>
                            <p:childTnLst>
                              <p:par>
                                <p:cTn id="58" presetID="22" presetClass="entr" presetSubtype="2" fill="hold" grpId="0" nodeType="afterEffect">
                                  <p:stCondLst>
                                    <p:cond delay="0"/>
                                  </p:stCondLst>
                                  <p:childTnLst>
                                    <p:set>
                                      <p:cBhvr>
                                        <p:cTn id="59" dur="1" fill="hold">
                                          <p:stCondLst>
                                            <p:cond delay="0"/>
                                          </p:stCondLst>
                                        </p:cTn>
                                        <p:tgtEl>
                                          <p:spTgt spid="7"/>
                                        </p:tgtEl>
                                        <p:attrNameLst>
                                          <p:attrName>style.visibility</p:attrName>
                                        </p:attrNameLst>
                                      </p:cBhvr>
                                      <p:to>
                                        <p:strVal val="visible"/>
                                      </p:to>
                                    </p:set>
                                    <p:animEffect>
                                      <p:cBhvr>
                                        <p:cTn id="60" dur="250"/>
                                        <p:tgtEl>
                                          <p:spTgt spid="7"/>
                                        </p:tgtEl>
                                      </p:cBhvr>
                                    </p:animEffect>
                                  </p:childTnLst>
                                </p:cTn>
                              </p:par>
                              <p:par>
                                <p:cTn id="61" presetID="22" presetClass="entr" presetSubtype="2" fill="hold" grpId="0" nodeType="withEffect">
                                  <p:stCondLst>
                                    <p:cond delay="250"/>
                                  </p:stCondLst>
                                  <p:childTnLst>
                                    <p:set>
                                      <p:cBhvr>
                                        <p:cTn id="62" dur="1" fill="hold">
                                          <p:stCondLst>
                                            <p:cond delay="0"/>
                                          </p:stCondLst>
                                        </p:cTn>
                                        <p:tgtEl>
                                          <p:spTgt spid="5"/>
                                        </p:tgtEl>
                                        <p:attrNameLst>
                                          <p:attrName>style.visibility</p:attrName>
                                        </p:attrNameLst>
                                      </p:cBhvr>
                                      <p:to>
                                        <p:strVal val="visible"/>
                                      </p:to>
                                    </p:set>
                                    <p:animEffect>
                                      <p:cBhvr>
                                        <p:cTn id="63" dur="250"/>
                                        <p:tgtEl>
                                          <p:spTgt spid="5"/>
                                        </p:tgtEl>
                                      </p:cBhvr>
                                    </p:animEffect>
                                  </p:childTnLst>
                                </p:cTn>
                              </p:par>
                              <p:par>
                                <p:cTn id="64" presetID="22" presetClass="entr" presetSubtype="2" fill="hold" grpId="0" nodeType="withEffect">
                                  <p:stCondLst>
                                    <p:cond delay="500"/>
                                  </p:stCondLst>
                                  <p:childTnLst>
                                    <p:set>
                                      <p:cBhvr>
                                        <p:cTn id="65" dur="1" fill="hold">
                                          <p:stCondLst>
                                            <p:cond delay="0"/>
                                          </p:stCondLst>
                                        </p:cTn>
                                        <p:tgtEl>
                                          <p:spTgt spid="6"/>
                                        </p:tgtEl>
                                        <p:attrNameLst>
                                          <p:attrName>style.visibility</p:attrName>
                                        </p:attrNameLst>
                                      </p:cBhvr>
                                      <p:to>
                                        <p:strVal val="visible"/>
                                      </p:to>
                                    </p:set>
                                    <p:animEffect>
                                      <p:cBhvr>
                                        <p:cTn id="66" dur="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utoUpdateAnimBg="0"/>
      <p:bldP spid="6" grpId="0" bldLvl="0" autoUpdateAnimBg="0"/>
      <p:bldP spid="7" grpId="0" bldLvl="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3"/>
          <p:cNvSpPr>
            <a:spLocks noChangeArrowheads="1"/>
          </p:cNvSpPr>
          <p:nvPr/>
        </p:nvSpPr>
        <p:spPr bwMode="auto">
          <a:xfrm>
            <a:off x="668867" y="313151"/>
            <a:ext cx="233910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buFont typeface="Arial" panose="020B0604020202020204" pitchFamily="34" charset="0"/>
              <a:buNone/>
            </a:pPr>
            <a:r>
              <a:rPr lang="zh-CN" altLang="en-US" sz="2400" dirty="0">
                <a:latin typeface="Impact" panose="020B0806030902050204" pitchFamily="34" charset="0"/>
                <a:sym typeface="Impact" panose="020B0806030902050204" pitchFamily="34" charset="0"/>
              </a:rPr>
              <a:t>请在此添加标题</a:t>
            </a:r>
          </a:p>
        </p:txBody>
      </p:sp>
      <p:grpSp>
        <p:nvGrpSpPr>
          <p:cNvPr id="20" name="Group 4"/>
          <p:cNvGrpSpPr>
            <a:grpSpLocks/>
          </p:cNvGrpSpPr>
          <p:nvPr/>
        </p:nvGrpSpPr>
        <p:grpSpPr bwMode="auto">
          <a:xfrm>
            <a:off x="1973209" y="2234753"/>
            <a:ext cx="2355850" cy="836613"/>
            <a:chOff x="0" y="0"/>
            <a:chExt cx="1484" cy="527"/>
          </a:xfrm>
        </p:grpSpPr>
        <p:sp>
          <p:nvSpPr>
            <p:cNvPr id="21" name="Freeform 4"/>
            <p:cNvSpPr>
              <a:spLocks/>
            </p:cNvSpPr>
            <p:nvPr/>
          </p:nvSpPr>
          <p:spPr bwMode="auto">
            <a:xfrm>
              <a:off x="84" y="0"/>
              <a:ext cx="1400" cy="527"/>
            </a:xfrm>
            <a:custGeom>
              <a:avLst/>
              <a:gdLst>
                <a:gd name="T0" fmla="*/ 0 w 1400"/>
                <a:gd name="T1" fmla="*/ 108 h 527"/>
                <a:gd name="T2" fmla="*/ 837 w 1400"/>
                <a:gd name="T3" fmla="*/ 527 h 527"/>
                <a:gd name="T4" fmla="*/ 1400 w 1400"/>
                <a:gd name="T5" fmla="*/ 332 h 527"/>
                <a:gd name="T6" fmla="*/ 281 w 1400"/>
                <a:gd name="T7" fmla="*/ 0 h 527"/>
                <a:gd name="T8" fmla="*/ 0 w 1400"/>
                <a:gd name="T9" fmla="*/ 108 h 527"/>
              </a:gdLst>
              <a:ahLst/>
              <a:cxnLst>
                <a:cxn ang="0">
                  <a:pos x="T0" y="T1"/>
                </a:cxn>
                <a:cxn ang="0">
                  <a:pos x="T2" y="T3"/>
                </a:cxn>
                <a:cxn ang="0">
                  <a:pos x="T4" y="T5"/>
                </a:cxn>
                <a:cxn ang="0">
                  <a:pos x="T6" y="T7"/>
                </a:cxn>
                <a:cxn ang="0">
                  <a:pos x="T8" y="T9"/>
                </a:cxn>
              </a:cxnLst>
              <a:rect l="0" t="0" r="r" b="b"/>
              <a:pathLst>
                <a:path w="1400" h="527">
                  <a:moveTo>
                    <a:pt x="0" y="108"/>
                  </a:moveTo>
                  <a:lnTo>
                    <a:pt x="837" y="527"/>
                  </a:lnTo>
                  <a:lnTo>
                    <a:pt x="1400" y="332"/>
                  </a:lnTo>
                  <a:lnTo>
                    <a:pt x="281" y="0"/>
                  </a:lnTo>
                  <a:lnTo>
                    <a:pt x="0" y="108"/>
                  </a:lnTo>
                  <a:close/>
                </a:path>
              </a:pathLst>
            </a:custGeom>
            <a:gradFill rotWithShape="1">
              <a:gsLst>
                <a:gs pos="0">
                  <a:srgbClr val="C0C0C0"/>
                </a:gs>
                <a:gs pos="100000">
                  <a:srgbClr val="4D4D4D"/>
                </a:gs>
              </a:gsLst>
              <a:lin ang="18900000" scaled="1"/>
            </a:gradFill>
            <a:ln w="9525" cmpd="sng">
              <a:round/>
              <a:headEnd/>
              <a:tailEnd/>
            </a:ln>
            <a:effectLst/>
            <a:scene3d>
              <a:camera prst="legacyObliqueBottom"/>
              <a:lightRig rig="legacyFlat3" dir="b"/>
            </a:scene3d>
            <a:sp3d extrusionH="227000" prstMaterial="legacyMatte">
              <a:bevelT w="13500" h="13500" prst="angle"/>
              <a:bevelB w="13500" h="13500" prst="angle"/>
              <a:extrusionClr>
                <a:srgbClr val="4D4D4D"/>
              </a:extrusionClr>
              <a:contourClr>
                <a:srgbClr val="C0C0C0"/>
              </a:contourClr>
            </a:sp3d>
            <a:extLst>
              <a:ext uri="{AF507438-7753-43E0-B8FC-AC1667EBCBE1}">
                <a14:hiddenEffects xmlns:a14="http://schemas.microsoft.com/office/drawing/2010/main">
                  <a:effectLst>
                    <a:outerShdw dist="190500" dir="5400000" algn="ctr" rotWithShape="0">
                      <a:schemeClr val="bg1">
                        <a:alpha val="50000"/>
                      </a:schemeClr>
                    </a:outerShdw>
                  </a:effectLst>
                </a14:hiddenEffects>
              </a:ext>
            </a:extLst>
          </p:spPr>
          <p:txBody>
            <a:bodyPr>
              <a:flatTx/>
            </a:bodyPr>
            <a:lstStyle/>
            <a:p>
              <a:endParaRPr lang="zh-CN" altLang="en-US">
                <a:solidFill>
                  <a:srgbClr val="2E2E2E"/>
                </a:solidFill>
              </a:endParaRPr>
            </a:p>
          </p:txBody>
        </p:sp>
        <p:sp>
          <p:nvSpPr>
            <p:cNvPr id="22" name="AutoShape 5"/>
            <p:cNvSpPr>
              <a:spLocks/>
            </p:cNvSpPr>
            <p:nvPr/>
          </p:nvSpPr>
          <p:spPr bwMode="auto">
            <a:xfrm rot="12420000">
              <a:off x="0" y="380"/>
              <a:ext cx="942" cy="144"/>
            </a:xfrm>
            <a:custGeom>
              <a:avLst/>
              <a:gdLst>
                <a:gd name="T0" fmla="*/ 0 w 21600"/>
                <a:gd name="T1" fmla="*/ 0 h 21600"/>
                <a:gd name="T2" fmla="*/ 0 w 21600"/>
                <a:gd name="T3" fmla="*/ 21600 h 21600"/>
                <a:gd name="T4" fmla="*/ 21600 w 21600"/>
                <a:gd name="T5" fmla="*/ 21600 h 21600"/>
                <a:gd name="T6" fmla="*/ 21600 w 21600"/>
                <a:gd name="T7" fmla="*/ 0 h 21600"/>
                <a:gd name="T8" fmla="*/ 0 w 21600"/>
                <a:gd name="T9" fmla="*/ 0 h 21600"/>
                <a:gd name="T10" fmla="*/ 1811 w 21600"/>
                <a:gd name="T11" fmla="*/ 1800 h 21600"/>
                <a:gd name="T12" fmla="*/ 19811 w 21600"/>
                <a:gd name="T13" fmla="*/ 19800 h 21600"/>
              </a:gdLst>
              <a:ahLst/>
              <a:cxnLst>
                <a:cxn ang="0">
                  <a:pos x="T0" y="T1"/>
                </a:cxn>
                <a:cxn ang="0">
                  <a:pos x="T2" y="T3"/>
                </a:cxn>
                <a:cxn ang="0">
                  <a:pos x="T4" y="T5"/>
                </a:cxn>
                <a:cxn ang="0">
                  <a:pos x="T6" y="T7"/>
                </a:cxn>
                <a:cxn ang="0">
                  <a:pos x="T8" y="T9"/>
                </a:cxn>
              </a:cxnLst>
              <a:rect l="T10" t="T11" r="T12" b="T13"/>
              <a:pathLst>
                <a:path w="21600" h="21600">
                  <a:moveTo>
                    <a:pt x="0" y="0"/>
                  </a:moveTo>
                  <a:lnTo>
                    <a:pt x="0" y="21600"/>
                  </a:lnTo>
                  <a:lnTo>
                    <a:pt x="21600" y="21600"/>
                  </a:lnTo>
                  <a:lnTo>
                    <a:pt x="21600" y="0"/>
                  </a:lnTo>
                  <a:lnTo>
                    <a:pt x="0" y="0"/>
                  </a:lnTo>
                  <a:close/>
                </a:path>
              </a:pathLst>
            </a:custGeom>
            <a:gradFill rotWithShape="1">
              <a:gsLst>
                <a:gs pos="0">
                  <a:srgbClr val="5F5F5F">
                    <a:alpha val="0"/>
                  </a:srgbClr>
                </a:gs>
                <a:gs pos="100000">
                  <a:srgbClr val="969696"/>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2E2E2E"/>
                </a:solidFill>
              </a:endParaRPr>
            </a:p>
          </p:txBody>
        </p:sp>
      </p:grpSp>
      <p:grpSp>
        <p:nvGrpSpPr>
          <p:cNvPr id="23" name="组合 22"/>
          <p:cNvGrpSpPr/>
          <p:nvPr/>
        </p:nvGrpSpPr>
        <p:grpSpPr>
          <a:xfrm>
            <a:off x="3495622" y="2317303"/>
            <a:ext cx="2724150" cy="1720850"/>
            <a:chOff x="3478182" y="2674195"/>
            <a:chExt cx="2724150" cy="1720850"/>
          </a:xfrm>
        </p:grpSpPr>
        <p:sp>
          <p:nvSpPr>
            <p:cNvPr id="24" name="Freeform 6"/>
            <p:cNvSpPr>
              <a:spLocks/>
            </p:cNvSpPr>
            <p:nvPr/>
          </p:nvSpPr>
          <p:spPr bwMode="auto">
            <a:xfrm>
              <a:off x="3478182" y="3307608"/>
              <a:ext cx="2600325" cy="1087437"/>
            </a:xfrm>
            <a:custGeom>
              <a:avLst/>
              <a:gdLst>
                <a:gd name="T0" fmla="*/ 1002 w 1698"/>
                <a:gd name="T1" fmla="*/ 710 h 710"/>
                <a:gd name="T2" fmla="*/ 1698 w 1698"/>
                <a:gd name="T3" fmla="*/ 366 h 710"/>
                <a:gd name="T4" fmla="*/ 591 w 1698"/>
                <a:gd name="T5" fmla="*/ 0 h 710"/>
                <a:gd name="T6" fmla="*/ 0 w 1698"/>
                <a:gd name="T7" fmla="*/ 202 h 710"/>
                <a:gd name="T8" fmla="*/ 1002 w 1698"/>
                <a:gd name="T9" fmla="*/ 710 h 710"/>
              </a:gdLst>
              <a:ahLst/>
              <a:cxnLst>
                <a:cxn ang="0">
                  <a:pos x="T0" y="T1"/>
                </a:cxn>
                <a:cxn ang="0">
                  <a:pos x="T2" y="T3"/>
                </a:cxn>
                <a:cxn ang="0">
                  <a:pos x="T4" y="T5"/>
                </a:cxn>
                <a:cxn ang="0">
                  <a:pos x="T6" y="T7"/>
                </a:cxn>
                <a:cxn ang="0">
                  <a:pos x="T8" y="T9"/>
                </a:cxn>
              </a:cxnLst>
              <a:rect l="0" t="0" r="r" b="b"/>
              <a:pathLst>
                <a:path w="1698" h="710">
                  <a:moveTo>
                    <a:pt x="1002" y="710"/>
                  </a:moveTo>
                  <a:lnTo>
                    <a:pt x="1698" y="366"/>
                  </a:lnTo>
                  <a:lnTo>
                    <a:pt x="591" y="0"/>
                  </a:lnTo>
                  <a:lnTo>
                    <a:pt x="0" y="202"/>
                  </a:lnTo>
                  <a:lnTo>
                    <a:pt x="1002" y="710"/>
                  </a:lnTo>
                  <a:close/>
                </a:path>
              </a:pathLst>
            </a:custGeom>
            <a:solidFill>
              <a:srgbClr val="C0C0C0">
                <a:alpha val="37999"/>
              </a:srgbClr>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90500" dir="5400000" algn="ctr" rotWithShape="0">
                      <a:schemeClr val="bg1">
                        <a:alpha val="50000"/>
                      </a:schemeClr>
                    </a:outerShdw>
                  </a:effectLst>
                </a14:hiddenEffects>
              </a:ext>
            </a:extLst>
          </p:spPr>
          <p:txBody>
            <a:bodyPr/>
            <a:lstStyle/>
            <a:p>
              <a:endParaRPr lang="zh-CN" altLang="en-US">
                <a:solidFill>
                  <a:srgbClr val="2E2E2E"/>
                </a:solidFill>
              </a:endParaRPr>
            </a:p>
          </p:txBody>
        </p:sp>
        <p:sp>
          <p:nvSpPr>
            <p:cNvPr id="25" name="Freeform 7"/>
            <p:cNvSpPr>
              <a:spLocks/>
            </p:cNvSpPr>
            <p:nvPr/>
          </p:nvSpPr>
          <p:spPr bwMode="auto">
            <a:xfrm>
              <a:off x="3602007" y="2674195"/>
              <a:ext cx="2600325" cy="1087438"/>
            </a:xfrm>
            <a:custGeom>
              <a:avLst/>
              <a:gdLst>
                <a:gd name="T0" fmla="*/ 1002 w 1698"/>
                <a:gd name="T1" fmla="*/ 710 h 710"/>
                <a:gd name="T2" fmla="*/ 1698 w 1698"/>
                <a:gd name="T3" fmla="*/ 366 h 710"/>
                <a:gd name="T4" fmla="*/ 591 w 1698"/>
                <a:gd name="T5" fmla="*/ 0 h 710"/>
                <a:gd name="T6" fmla="*/ 0 w 1698"/>
                <a:gd name="T7" fmla="*/ 202 h 710"/>
                <a:gd name="T8" fmla="*/ 1002 w 1698"/>
                <a:gd name="T9" fmla="*/ 710 h 710"/>
              </a:gdLst>
              <a:ahLst/>
              <a:cxnLst>
                <a:cxn ang="0">
                  <a:pos x="T0" y="T1"/>
                </a:cxn>
                <a:cxn ang="0">
                  <a:pos x="T2" y="T3"/>
                </a:cxn>
                <a:cxn ang="0">
                  <a:pos x="T4" y="T5"/>
                </a:cxn>
                <a:cxn ang="0">
                  <a:pos x="T6" y="T7"/>
                </a:cxn>
                <a:cxn ang="0">
                  <a:pos x="T8" y="T9"/>
                </a:cxn>
              </a:cxnLst>
              <a:rect l="0" t="0" r="r" b="b"/>
              <a:pathLst>
                <a:path w="1698" h="710">
                  <a:moveTo>
                    <a:pt x="1002" y="710"/>
                  </a:moveTo>
                  <a:lnTo>
                    <a:pt x="1698" y="366"/>
                  </a:lnTo>
                  <a:lnTo>
                    <a:pt x="591" y="0"/>
                  </a:lnTo>
                  <a:lnTo>
                    <a:pt x="0" y="202"/>
                  </a:lnTo>
                  <a:lnTo>
                    <a:pt x="1002" y="710"/>
                  </a:lnTo>
                  <a:close/>
                </a:path>
              </a:pathLst>
            </a:custGeom>
            <a:gradFill rotWithShape="1">
              <a:gsLst>
                <a:gs pos="0">
                  <a:schemeClr val="accent1"/>
                </a:gs>
                <a:gs pos="100000">
                  <a:schemeClr val="accent2">
                    <a:alpha val="89999"/>
                  </a:schemeClr>
                </a:gs>
              </a:gsLst>
              <a:lin ang="18900000" scaled="1"/>
            </a:gradFill>
            <a:ln w="9525" cmpd="sng">
              <a:round/>
              <a:headEnd/>
              <a:tailEnd/>
            </a:ln>
            <a:effectLst/>
            <a:scene3d>
              <a:camera prst="legacyObliqueBottom"/>
              <a:lightRig rig="legacyFlat3" dir="b"/>
            </a:scene3d>
            <a:sp3d extrusionH="227000" prstMaterial="legacyMatte">
              <a:bevelT w="13500" h="13500" prst="angle"/>
              <a:bevelB w="13500" h="13500" prst="angle"/>
              <a:extrusionClr>
                <a:schemeClr val="accent2"/>
              </a:extrusionClr>
              <a:contourClr>
                <a:schemeClr val="accent1"/>
              </a:contourClr>
            </a:sp3d>
            <a:extLst>
              <a:ext uri="{AF507438-7753-43E0-B8FC-AC1667EBCBE1}">
                <a14:hiddenEffects xmlns:a14="http://schemas.microsoft.com/office/drawing/2010/main">
                  <a:effectLst>
                    <a:outerShdw dist="190500" dir="5400000" algn="ctr" rotWithShape="0">
                      <a:schemeClr val="bg1">
                        <a:alpha val="50000"/>
                      </a:schemeClr>
                    </a:outerShdw>
                  </a:effectLst>
                </a14:hiddenEffects>
              </a:ext>
            </a:extLst>
          </p:spPr>
          <p:txBody>
            <a:bodyPr>
              <a:flatTx/>
            </a:bodyPr>
            <a:lstStyle/>
            <a:p>
              <a:endParaRPr lang="zh-CN" altLang="en-US">
                <a:solidFill>
                  <a:srgbClr val="2E2E2E"/>
                </a:solidFill>
              </a:endParaRPr>
            </a:p>
          </p:txBody>
        </p:sp>
      </p:grpSp>
      <p:sp>
        <p:nvSpPr>
          <p:cNvPr id="26" name="AutoShape 8"/>
          <p:cNvSpPr>
            <a:spLocks/>
          </p:cNvSpPr>
          <p:nvPr/>
        </p:nvSpPr>
        <p:spPr bwMode="auto">
          <a:xfrm>
            <a:off x="3692472" y="1612453"/>
            <a:ext cx="2279650" cy="520700"/>
          </a:xfrm>
          <a:prstGeom prst="accentCallout1">
            <a:avLst>
              <a:gd name="adj1" fmla="val 21949"/>
              <a:gd name="adj2" fmla="val -3343"/>
              <a:gd name="adj3" fmla="val 118903"/>
              <a:gd name="adj4" fmla="val -36630"/>
            </a:avLst>
          </a:prstGeom>
          <a:noFill/>
          <a:ln w="9525">
            <a:solidFill>
              <a:srgbClr val="C0C0C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i="1">
                <a:solidFill>
                  <a:schemeClr val="tx1"/>
                </a:solidFill>
                <a:latin typeface="Arial" panose="020B0604020202020204" pitchFamily="34" charset="0"/>
                <a:ea typeface="华文细黑" panose="02010600040101010101" pitchFamily="2" charset="-122"/>
              </a:defRPr>
            </a:lvl1pPr>
            <a:lvl2pPr marL="742950" indent="-285750" eaLnBrk="0" hangingPunct="0">
              <a:defRPr i="1">
                <a:solidFill>
                  <a:schemeClr val="tx1"/>
                </a:solidFill>
                <a:latin typeface="Arial" panose="020B0604020202020204" pitchFamily="34" charset="0"/>
                <a:ea typeface="华文细黑" panose="02010600040101010101" pitchFamily="2" charset="-122"/>
              </a:defRPr>
            </a:lvl2pPr>
            <a:lvl3pPr marL="1143000" indent="-228600" eaLnBrk="0" hangingPunct="0">
              <a:defRPr i="1">
                <a:solidFill>
                  <a:schemeClr val="tx1"/>
                </a:solidFill>
                <a:latin typeface="Arial" panose="020B0604020202020204" pitchFamily="34" charset="0"/>
                <a:ea typeface="华文细黑" panose="02010600040101010101" pitchFamily="2" charset="-122"/>
              </a:defRPr>
            </a:lvl3pPr>
            <a:lvl4pPr marL="1600200" indent="-228600" eaLnBrk="0" hangingPunct="0">
              <a:defRPr i="1">
                <a:solidFill>
                  <a:schemeClr val="tx1"/>
                </a:solidFill>
                <a:latin typeface="Arial" panose="020B0604020202020204" pitchFamily="34" charset="0"/>
                <a:ea typeface="华文细黑" panose="02010600040101010101" pitchFamily="2" charset="-122"/>
              </a:defRPr>
            </a:lvl4pPr>
            <a:lvl5pPr marL="2057400" indent="-228600" eaLnBrk="0" hangingPunct="0">
              <a:defRPr i="1">
                <a:solidFill>
                  <a:schemeClr val="tx1"/>
                </a:solidFill>
                <a:latin typeface="Arial" panose="020B0604020202020204" pitchFamily="34" charset="0"/>
                <a:ea typeface="华文细黑" panose="02010600040101010101" pitchFamily="2" charset="-122"/>
              </a:defRPr>
            </a:lvl5pPr>
            <a:lvl6pPr marL="2514600" indent="-228600" algn="ctr"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6pPr>
            <a:lvl7pPr marL="2971800" indent="-228600" algn="ctr"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7pPr>
            <a:lvl8pPr marL="3429000" indent="-228600" algn="ctr"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8pPr>
            <a:lvl9pPr marL="3886200" indent="-228600" algn="ctr"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9pPr>
          </a:lstStyle>
          <a:p>
            <a:pPr eaLnBrk="1" hangingPunct="1"/>
            <a:r>
              <a:rPr lang="zh-CN" altLang="en-US" sz="1400" i="0" dirty="0">
                <a:solidFill>
                  <a:srgbClr val="2E2E2E"/>
                </a:solidFill>
                <a:latin typeface="微软雅黑" panose="020B0503020204020204" pitchFamily="34" charset="-122"/>
                <a:ea typeface="微软雅黑" panose="020B0503020204020204" pitchFamily="34" charset="-122"/>
              </a:rPr>
              <a:t>单击添加段落文字单击添加段落文字</a:t>
            </a:r>
          </a:p>
        </p:txBody>
      </p:sp>
      <p:sp>
        <p:nvSpPr>
          <p:cNvPr id="27" name="AutoShape 9"/>
          <p:cNvSpPr>
            <a:spLocks/>
          </p:cNvSpPr>
          <p:nvPr/>
        </p:nvSpPr>
        <p:spPr bwMode="auto">
          <a:xfrm>
            <a:off x="5945134" y="2022028"/>
            <a:ext cx="2279650" cy="520700"/>
          </a:xfrm>
          <a:prstGeom prst="accentCallout1">
            <a:avLst>
              <a:gd name="adj1" fmla="val 21949"/>
              <a:gd name="adj2" fmla="val -3343"/>
              <a:gd name="adj3" fmla="val 118903"/>
              <a:gd name="adj4" fmla="val -36630"/>
            </a:avLst>
          </a:prstGeom>
          <a:noFill/>
          <a:ln w="9525">
            <a:solidFill>
              <a:srgbClr val="C0C0C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i="1">
                <a:solidFill>
                  <a:schemeClr val="tx1"/>
                </a:solidFill>
                <a:latin typeface="Arial" panose="020B0604020202020204" pitchFamily="34" charset="0"/>
                <a:ea typeface="华文细黑" panose="02010600040101010101" pitchFamily="2" charset="-122"/>
              </a:defRPr>
            </a:lvl1pPr>
            <a:lvl2pPr marL="742950" indent="-285750" eaLnBrk="0" hangingPunct="0">
              <a:defRPr i="1">
                <a:solidFill>
                  <a:schemeClr val="tx1"/>
                </a:solidFill>
                <a:latin typeface="Arial" panose="020B0604020202020204" pitchFamily="34" charset="0"/>
                <a:ea typeface="华文细黑" panose="02010600040101010101" pitchFamily="2" charset="-122"/>
              </a:defRPr>
            </a:lvl2pPr>
            <a:lvl3pPr marL="1143000" indent="-228600" eaLnBrk="0" hangingPunct="0">
              <a:defRPr i="1">
                <a:solidFill>
                  <a:schemeClr val="tx1"/>
                </a:solidFill>
                <a:latin typeface="Arial" panose="020B0604020202020204" pitchFamily="34" charset="0"/>
                <a:ea typeface="华文细黑" panose="02010600040101010101" pitchFamily="2" charset="-122"/>
              </a:defRPr>
            </a:lvl3pPr>
            <a:lvl4pPr marL="1600200" indent="-228600" eaLnBrk="0" hangingPunct="0">
              <a:defRPr i="1">
                <a:solidFill>
                  <a:schemeClr val="tx1"/>
                </a:solidFill>
                <a:latin typeface="Arial" panose="020B0604020202020204" pitchFamily="34" charset="0"/>
                <a:ea typeface="华文细黑" panose="02010600040101010101" pitchFamily="2" charset="-122"/>
              </a:defRPr>
            </a:lvl4pPr>
            <a:lvl5pPr marL="2057400" indent="-228600" eaLnBrk="0" hangingPunct="0">
              <a:defRPr i="1">
                <a:solidFill>
                  <a:schemeClr val="tx1"/>
                </a:solidFill>
                <a:latin typeface="Arial" panose="020B0604020202020204" pitchFamily="34" charset="0"/>
                <a:ea typeface="华文细黑" panose="02010600040101010101" pitchFamily="2" charset="-122"/>
              </a:defRPr>
            </a:lvl5pPr>
            <a:lvl6pPr marL="2514600" indent="-228600" algn="ctr"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6pPr>
            <a:lvl7pPr marL="2971800" indent="-228600" algn="ctr"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7pPr>
            <a:lvl8pPr marL="3429000" indent="-228600" algn="ctr"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8pPr>
            <a:lvl9pPr marL="3886200" indent="-228600" algn="ctr"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9pPr>
          </a:lstStyle>
          <a:p>
            <a:pPr eaLnBrk="1" hangingPunct="1"/>
            <a:r>
              <a:rPr lang="zh-CN" altLang="en-US" sz="1600" b="1" i="0" dirty="0">
                <a:solidFill>
                  <a:srgbClr val="C00000"/>
                </a:solidFill>
                <a:latin typeface="微软雅黑" panose="020B0503020204020204" pitchFamily="34" charset="-122"/>
                <a:ea typeface="微软雅黑" panose="020B0503020204020204" pitchFamily="34" charset="-122"/>
              </a:rPr>
              <a:t>单击添加段落文字单击添加段落文字</a:t>
            </a:r>
          </a:p>
        </p:txBody>
      </p:sp>
      <p:sp>
        <p:nvSpPr>
          <p:cNvPr id="28" name="AutoShape 10"/>
          <p:cNvSpPr>
            <a:spLocks/>
          </p:cNvSpPr>
          <p:nvPr/>
        </p:nvSpPr>
        <p:spPr bwMode="auto">
          <a:xfrm>
            <a:off x="2730447" y="4866828"/>
            <a:ext cx="2120900" cy="520700"/>
          </a:xfrm>
          <a:prstGeom prst="accentCallout1">
            <a:avLst>
              <a:gd name="adj1" fmla="val 21949"/>
              <a:gd name="adj2" fmla="val 103593"/>
              <a:gd name="adj3" fmla="val 1523"/>
              <a:gd name="adj4" fmla="val 134880"/>
            </a:avLst>
          </a:prstGeom>
          <a:noFill/>
          <a:ln w="9525">
            <a:solidFill>
              <a:srgbClr val="C0C0C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i="1">
                <a:solidFill>
                  <a:schemeClr val="tx1"/>
                </a:solidFill>
                <a:latin typeface="Arial" panose="020B0604020202020204" pitchFamily="34" charset="0"/>
                <a:ea typeface="华文细黑" panose="02010600040101010101" pitchFamily="2" charset="-122"/>
              </a:defRPr>
            </a:lvl1pPr>
            <a:lvl2pPr marL="742950" indent="-285750" eaLnBrk="0" hangingPunct="0">
              <a:defRPr i="1">
                <a:solidFill>
                  <a:schemeClr val="tx1"/>
                </a:solidFill>
                <a:latin typeface="Arial" panose="020B0604020202020204" pitchFamily="34" charset="0"/>
                <a:ea typeface="华文细黑" panose="02010600040101010101" pitchFamily="2" charset="-122"/>
              </a:defRPr>
            </a:lvl2pPr>
            <a:lvl3pPr marL="1143000" indent="-228600" eaLnBrk="0" hangingPunct="0">
              <a:defRPr i="1">
                <a:solidFill>
                  <a:schemeClr val="tx1"/>
                </a:solidFill>
                <a:latin typeface="Arial" panose="020B0604020202020204" pitchFamily="34" charset="0"/>
                <a:ea typeface="华文细黑" panose="02010600040101010101" pitchFamily="2" charset="-122"/>
              </a:defRPr>
            </a:lvl3pPr>
            <a:lvl4pPr marL="1600200" indent="-228600" eaLnBrk="0" hangingPunct="0">
              <a:defRPr i="1">
                <a:solidFill>
                  <a:schemeClr val="tx1"/>
                </a:solidFill>
                <a:latin typeface="Arial" panose="020B0604020202020204" pitchFamily="34" charset="0"/>
                <a:ea typeface="华文细黑" panose="02010600040101010101" pitchFamily="2" charset="-122"/>
              </a:defRPr>
            </a:lvl4pPr>
            <a:lvl5pPr marL="2057400" indent="-228600" eaLnBrk="0" hangingPunct="0">
              <a:defRPr i="1">
                <a:solidFill>
                  <a:schemeClr val="tx1"/>
                </a:solidFill>
                <a:latin typeface="Arial" panose="020B0604020202020204" pitchFamily="34" charset="0"/>
                <a:ea typeface="华文细黑" panose="02010600040101010101" pitchFamily="2" charset="-122"/>
              </a:defRPr>
            </a:lvl5pPr>
            <a:lvl6pPr marL="2514600" indent="-228600" algn="ctr"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6pPr>
            <a:lvl7pPr marL="2971800" indent="-228600" algn="ctr"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7pPr>
            <a:lvl8pPr marL="3429000" indent="-228600" algn="ctr"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8pPr>
            <a:lvl9pPr marL="3886200" indent="-228600" algn="ctr"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9pPr>
          </a:lstStyle>
          <a:p>
            <a:pPr eaLnBrk="1" hangingPunct="1"/>
            <a:r>
              <a:rPr lang="zh-CN" altLang="en-US" sz="1400" i="0">
                <a:solidFill>
                  <a:srgbClr val="2E2E2E"/>
                </a:solidFill>
                <a:latin typeface="微软雅黑" panose="020B0503020204020204" pitchFamily="34" charset="-122"/>
                <a:ea typeface="微软雅黑" panose="020B0503020204020204" pitchFamily="34" charset="-122"/>
              </a:rPr>
              <a:t>单击添加段落文字单击添加段落文字</a:t>
            </a:r>
          </a:p>
        </p:txBody>
      </p:sp>
      <p:grpSp>
        <p:nvGrpSpPr>
          <p:cNvPr id="29" name="组合 28"/>
          <p:cNvGrpSpPr/>
          <p:nvPr/>
        </p:nvGrpSpPr>
        <p:grpSpPr>
          <a:xfrm>
            <a:off x="4959297" y="3393628"/>
            <a:ext cx="5364162" cy="2640013"/>
            <a:chOff x="4941857" y="3750520"/>
            <a:chExt cx="5364162" cy="2640013"/>
          </a:xfrm>
        </p:grpSpPr>
        <p:sp>
          <p:nvSpPr>
            <p:cNvPr id="30" name="AutoShape 11"/>
            <p:cNvSpPr>
              <a:spLocks/>
            </p:cNvSpPr>
            <p:nvPr/>
          </p:nvSpPr>
          <p:spPr bwMode="auto">
            <a:xfrm rot="12420000">
              <a:off x="4941857" y="4837958"/>
              <a:ext cx="1966912" cy="228600"/>
            </a:xfrm>
            <a:custGeom>
              <a:avLst/>
              <a:gdLst>
                <a:gd name="T0" fmla="*/ 0 w 21600"/>
                <a:gd name="T1" fmla="*/ 0 h 21600"/>
                <a:gd name="T2" fmla="*/ 0 w 21600"/>
                <a:gd name="T3" fmla="*/ 21600 h 21600"/>
                <a:gd name="T4" fmla="*/ 21600 w 21600"/>
                <a:gd name="T5" fmla="*/ 21600 h 21600"/>
                <a:gd name="T6" fmla="*/ 21600 w 21600"/>
                <a:gd name="T7" fmla="*/ 0 h 21600"/>
                <a:gd name="T8" fmla="*/ 0 w 21600"/>
                <a:gd name="T9" fmla="*/ 0 h 21600"/>
                <a:gd name="T10" fmla="*/ 1800 w 21600"/>
                <a:gd name="T11" fmla="*/ 1800 h 21600"/>
                <a:gd name="T12" fmla="*/ 19800 w 21600"/>
                <a:gd name="T13" fmla="*/ 19800 h 21600"/>
              </a:gdLst>
              <a:ahLst/>
              <a:cxnLst>
                <a:cxn ang="0">
                  <a:pos x="T0" y="T1"/>
                </a:cxn>
                <a:cxn ang="0">
                  <a:pos x="T2" y="T3"/>
                </a:cxn>
                <a:cxn ang="0">
                  <a:pos x="T4" y="T5"/>
                </a:cxn>
                <a:cxn ang="0">
                  <a:pos x="T6" y="T7"/>
                </a:cxn>
                <a:cxn ang="0">
                  <a:pos x="T8" y="T9"/>
                </a:cxn>
              </a:cxnLst>
              <a:rect l="T10" t="T11" r="T12" b="T13"/>
              <a:pathLst>
                <a:path w="21600" h="21600">
                  <a:moveTo>
                    <a:pt x="0" y="0"/>
                  </a:moveTo>
                  <a:lnTo>
                    <a:pt x="0" y="21600"/>
                  </a:lnTo>
                  <a:lnTo>
                    <a:pt x="21600" y="21600"/>
                  </a:lnTo>
                  <a:lnTo>
                    <a:pt x="21600" y="0"/>
                  </a:lnTo>
                  <a:lnTo>
                    <a:pt x="0" y="0"/>
                  </a:lnTo>
                  <a:close/>
                </a:path>
              </a:pathLst>
            </a:custGeom>
            <a:gradFill rotWithShape="1">
              <a:gsLst>
                <a:gs pos="0">
                  <a:srgbClr val="5F5F5F">
                    <a:alpha val="0"/>
                  </a:srgbClr>
                </a:gs>
                <a:gs pos="100000">
                  <a:srgbClr val="969696"/>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2E2E2E"/>
                </a:solidFill>
              </a:endParaRPr>
            </a:p>
          </p:txBody>
        </p:sp>
        <p:sp>
          <p:nvSpPr>
            <p:cNvPr id="31" name="Freeform 12"/>
            <p:cNvSpPr>
              <a:spLocks/>
            </p:cNvSpPr>
            <p:nvPr/>
          </p:nvSpPr>
          <p:spPr bwMode="auto">
            <a:xfrm>
              <a:off x="5091082" y="3750520"/>
              <a:ext cx="5211762" cy="2203450"/>
            </a:xfrm>
            <a:custGeom>
              <a:avLst/>
              <a:gdLst>
                <a:gd name="T0" fmla="*/ 0 w 3283"/>
                <a:gd name="T1" fmla="*/ 332 h 1388"/>
                <a:gd name="T2" fmla="*/ 1065 w 3283"/>
                <a:gd name="T3" fmla="*/ 869 h 1388"/>
                <a:gd name="T4" fmla="*/ 177 w 3283"/>
                <a:gd name="T5" fmla="*/ 1388 h 1388"/>
                <a:gd name="T6" fmla="*/ 3283 w 3283"/>
                <a:gd name="T7" fmla="*/ 1388 h 1388"/>
                <a:gd name="T8" fmla="*/ 2529 w 3283"/>
                <a:gd name="T9" fmla="*/ 96 h 1388"/>
                <a:gd name="T10" fmla="*/ 1981 w 3283"/>
                <a:gd name="T11" fmla="*/ 414 h 1388"/>
                <a:gd name="T12" fmla="*/ 685 w 3283"/>
                <a:gd name="T13" fmla="*/ 0 h 1388"/>
                <a:gd name="T14" fmla="*/ 0 w 3283"/>
                <a:gd name="T15" fmla="*/ 332 h 13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83" h="1388">
                  <a:moveTo>
                    <a:pt x="0" y="332"/>
                  </a:moveTo>
                  <a:lnTo>
                    <a:pt x="1065" y="869"/>
                  </a:lnTo>
                  <a:lnTo>
                    <a:pt x="177" y="1388"/>
                  </a:lnTo>
                  <a:lnTo>
                    <a:pt x="3283" y="1388"/>
                  </a:lnTo>
                  <a:lnTo>
                    <a:pt x="2529" y="96"/>
                  </a:lnTo>
                  <a:lnTo>
                    <a:pt x="1981" y="414"/>
                  </a:lnTo>
                  <a:lnTo>
                    <a:pt x="685" y="0"/>
                  </a:lnTo>
                  <a:lnTo>
                    <a:pt x="0" y="332"/>
                  </a:lnTo>
                  <a:close/>
                </a:path>
              </a:pathLst>
            </a:custGeom>
            <a:gradFill rotWithShape="1">
              <a:gsLst>
                <a:gs pos="0">
                  <a:srgbClr val="C0C0C0"/>
                </a:gs>
                <a:gs pos="100000">
                  <a:srgbClr val="4D4D4D"/>
                </a:gs>
              </a:gsLst>
              <a:lin ang="18900000" scaled="1"/>
            </a:gradFill>
            <a:ln w="9525" cmpd="sng">
              <a:round/>
              <a:headEnd/>
              <a:tailEnd/>
            </a:ln>
            <a:effectLst/>
            <a:scene3d>
              <a:camera prst="legacyObliqueBottom"/>
              <a:lightRig rig="legacyFlat3" dir="b"/>
            </a:scene3d>
            <a:sp3d extrusionH="227000" prstMaterial="legacyMatte">
              <a:bevelT w="13500" h="13500" prst="angle"/>
              <a:bevelB w="13500" h="13500" prst="angle"/>
              <a:extrusionClr>
                <a:srgbClr val="4D4D4D"/>
              </a:extrusionClr>
              <a:contourClr>
                <a:srgbClr val="C0C0C0"/>
              </a:contourClr>
            </a:sp3d>
            <a:extLst>
              <a:ext uri="{AF507438-7753-43E0-B8FC-AC1667EBCBE1}">
                <a14:hiddenEffects xmlns:a14="http://schemas.microsoft.com/office/drawing/2010/main">
                  <a:effectLst>
                    <a:outerShdw dist="190500" dir="5400000" algn="ctr" rotWithShape="0">
                      <a:schemeClr val="bg1">
                        <a:alpha val="50000"/>
                      </a:schemeClr>
                    </a:outerShdw>
                  </a:effectLst>
                </a14:hiddenEffects>
              </a:ext>
            </a:extLst>
          </p:spPr>
          <p:txBody>
            <a:bodyPr>
              <a:flatTx/>
            </a:bodyPr>
            <a:lstStyle/>
            <a:p>
              <a:endParaRPr lang="zh-CN" altLang="en-US">
                <a:solidFill>
                  <a:srgbClr val="2E2E2E"/>
                </a:solidFill>
              </a:endParaRPr>
            </a:p>
          </p:txBody>
        </p:sp>
        <p:sp>
          <p:nvSpPr>
            <p:cNvPr id="32" name="AutoShape 13"/>
            <p:cNvSpPr>
              <a:spLocks/>
            </p:cNvSpPr>
            <p:nvPr/>
          </p:nvSpPr>
          <p:spPr bwMode="auto">
            <a:xfrm rot="10800000">
              <a:off x="5365719" y="6071445"/>
              <a:ext cx="4940300" cy="319088"/>
            </a:xfrm>
            <a:custGeom>
              <a:avLst/>
              <a:gdLst>
                <a:gd name="T0" fmla="*/ 0 w 21600"/>
                <a:gd name="T1" fmla="*/ 0 h 21600"/>
                <a:gd name="T2" fmla="*/ 0 w 21600"/>
                <a:gd name="T3" fmla="*/ 21600 h 21600"/>
                <a:gd name="T4" fmla="*/ 21600 w 21600"/>
                <a:gd name="T5" fmla="*/ 21600 h 21600"/>
                <a:gd name="T6" fmla="*/ 21600 w 21600"/>
                <a:gd name="T7" fmla="*/ 0 h 21600"/>
                <a:gd name="T8" fmla="*/ 0 w 21600"/>
                <a:gd name="T9" fmla="*/ 0 h 21600"/>
                <a:gd name="T10" fmla="*/ 1800 w 21600"/>
                <a:gd name="T11" fmla="*/ 1800 h 21600"/>
                <a:gd name="T12" fmla="*/ 19800 w 21600"/>
                <a:gd name="T13" fmla="*/ 19800 h 21600"/>
              </a:gdLst>
              <a:ahLst/>
              <a:cxnLst>
                <a:cxn ang="0">
                  <a:pos x="T0" y="T1"/>
                </a:cxn>
                <a:cxn ang="0">
                  <a:pos x="T2" y="T3"/>
                </a:cxn>
                <a:cxn ang="0">
                  <a:pos x="T4" y="T5"/>
                </a:cxn>
                <a:cxn ang="0">
                  <a:pos x="T6" y="T7"/>
                </a:cxn>
                <a:cxn ang="0">
                  <a:pos x="T8" y="T9"/>
                </a:cxn>
              </a:cxnLst>
              <a:rect l="T10" t="T11" r="T12" b="T13"/>
              <a:pathLst>
                <a:path w="21600" h="21600">
                  <a:moveTo>
                    <a:pt x="0" y="0"/>
                  </a:moveTo>
                  <a:lnTo>
                    <a:pt x="0" y="21600"/>
                  </a:lnTo>
                  <a:lnTo>
                    <a:pt x="21600" y="21600"/>
                  </a:lnTo>
                  <a:lnTo>
                    <a:pt x="21600" y="0"/>
                  </a:lnTo>
                  <a:lnTo>
                    <a:pt x="0" y="0"/>
                  </a:lnTo>
                  <a:close/>
                </a:path>
              </a:pathLst>
            </a:custGeom>
            <a:gradFill rotWithShape="1">
              <a:gsLst>
                <a:gs pos="0">
                  <a:srgbClr val="5F5F5F">
                    <a:alpha val="0"/>
                  </a:srgbClr>
                </a:gs>
                <a:gs pos="100000">
                  <a:srgbClr val="969696"/>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2E2E2E"/>
                </a:solidFill>
              </a:endParaRPr>
            </a:p>
          </p:txBody>
        </p:sp>
      </p:grpSp>
    </p:spTree>
    <p:extLst>
      <p:ext uri="{BB962C8B-B14F-4D97-AF65-F5344CB8AC3E}">
        <p14:creationId xmlns:p14="http://schemas.microsoft.com/office/powerpoint/2010/main" val="3243647818"/>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left)">
                                      <p:cBhvr>
                                        <p:cTn id="11" dur="500"/>
                                        <p:tgtEl>
                                          <p:spTgt spid="20"/>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wipe(left)">
                                      <p:cBhvr>
                                        <p:cTn id="15" dur="500"/>
                                        <p:tgtEl>
                                          <p:spTgt spid="23"/>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wipe(left)">
                                      <p:cBhvr>
                                        <p:cTn id="19" dur="500"/>
                                        <p:tgtEl>
                                          <p:spTgt spid="29"/>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wipe(down)">
                                      <p:cBhvr>
                                        <p:cTn id="23" dur="500"/>
                                        <p:tgtEl>
                                          <p:spTgt spid="26"/>
                                        </p:tgtEl>
                                      </p:cBhvr>
                                    </p:animEffect>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wipe(down)">
                                      <p:cBhvr>
                                        <p:cTn id="27" dur="500"/>
                                        <p:tgtEl>
                                          <p:spTgt spid="27"/>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wipe(down)">
                                      <p:cBhvr>
                                        <p:cTn id="3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3"/>
          <p:cNvSpPr>
            <a:spLocks noChangeArrowheads="1"/>
          </p:cNvSpPr>
          <p:nvPr/>
        </p:nvSpPr>
        <p:spPr bwMode="auto">
          <a:xfrm>
            <a:off x="668867" y="313151"/>
            <a:ext cx="233910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buFont typeface="Arial" panose="020B0604020202020204" pitchFamily="34" charset="0"/>
              <a:buNone/>
            </a:pPr>
            <a:r>
              <a:rPr lang="zh-CN" altLang="en-US" sz="2400" dirty="0">
                <a:latin typeface="Impact" panose="020B0806030902050204" pitchFamily="34" charset="0"/>
                <a:sym typeface="Impact" panose="020B0806030902050204" pitchFamily="34" charset="0"/>
              </a:rPr>
              <a:t>请在此添加标题</a:t>
            </a:r>
          </a:p>
        </p:txBody>
      </p:sp>
      <p:pic>
        <p:nvPicPr>
          <p:cNvPr id="5" name="图片 4"/>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055688" y="1294247"/>
            <a:ext cx="10080625" cy="2764701"/>
          </a:xfrm>
          <a:custGeom>
            <a:avLst/>
            <a:gdLst>
              <a:gd name="connsiteX0" fmla="*/ 0 w 10080625"/>
              <a:gd name="connsiteY0" fmla="*/ 0 h 2764701"/>
              <a:gd name="connsiteX1" fmla="*/ 10080625 w 10080625"/>
              <a:gd name="connsiteY1" fmla="*/ 0 h 2764701"/>
              <a:gd name="connsiteX2" fmla="*/ 10080625 w 10080625"/>
              <a:gd name="connsiteY2" fmla="*/ 2764701 h 2764701"/>
              <a:gd name="connsiteX3" fmla="*/ 0 w 10080625"/>
              <a:gd name="connsiteY3" fmla="*/ 2764701 h 2764701"/>
            </a:gdLst>
            <a:ahLst/>
            <a:cxnLst>
              <a:cxn ang="0">
                <a:pos x="connsiteX0" y="connsiteY0"/>
              </a:cxn>
              <a:cxn ang="0">
                <a:pos x="connsiteX1" y="connsiteY1"/>
              </a:cxn>
              <a:cxn ang="0">
                <a:pos x="connsiteX2" y="connsiteY2"/>
              </a:cxn>
              <a:cxn ang="0">
                <a:pos x="connsiteX3" y="connsiteY3"/>
              </a:cxn>
            </a:cxnLst>
            <a:rect l="l" t="t" r="r" b="b"/>
            <a:pathLst>
              <a:path w="10080625" h="2764701">
                <a:moveTo>
                  <a:pt x="0" y="0"/>
                </a:moveTo>
                <a:lnTo>
                  <a:pt x="10080625" y="0"/>
                </a:lnTo>
                <a:lnTo>
                  <a:pt x="10080625" y="2764701"/>
                </a:lnTo>
                <a:lnTo>
                  <a:pt x="0" y="2764701"/>
                </a:lnTo>
                <a:close/>
              </a:path>
            </a:pathLst>
          </a:custGeom>
        </p:spPr>
      </p:pic>
      <p:grpSp>
        <p:nvGrpSpPr>
          <p:cNvPr id="6" name="组合 5"/>
          <p:cNvGrpSpPr/>
          <p:nvPr/>
        </p:nvGrpSpPr>
        <p:grpSpPr>
          <a:xfrm>
            <a:off x="1166279" y="4457712"/>
            <a:ext cx="2324099" cy="1515117"/>
            <a:chOff x="6096000" y="1622703"/>
            <a:chExt cx="2324099" cy="1515117"/>
          </a:xfrm>
          <a:solidFill>
            <a:srgbClr val="A12928"/>
          </a:solidFill>
        </p:grpSpPr>
        <p:sp>
          <p:nvSpPr>
            <p:cNvPr id="7" name="矩形 6"/>
            <p:cNvSpPr/>
            <p:nvPr/>
          </p:nvSpPr>
          <p:spPr>
            <a:xfrm>
              <a:off x="6096000" y="1622703"/>
              <a:ext cx="2268669" cy="1515117"/>
            </a:xfrm>
            <a:prstGeom prst="rect">
              <a:avLst/>
            </a:prstGeom>
            <a:solidFill>
              <a:srgbClr val="C00000"/>
            </a:solidFill>
            <a:ln>
              <a:noFill/>
            </a:ln>
            <a:effectLst>
              <a:outerShdw blurRad="101600" dist="635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a typeface="微软雅黑"/>
              </a:endParaRPr>
            </a:p>
          </p:txBody>
        </p:sp>
        <p:grpSp>
          <p:nvGrpSpPr>
            <p:cNvPr id="8" name="组合 7"/>
            <p:cNvGrpSpPr/>
            <p:nvPr/>
          </p:nvGrpSpPr>
          <p:grpSpPr>
            <a:xfrm>
              <a:off x="6106626" y="1622704"/>
              <a:ext cx="2313473" cy="1204935"/>
              <a:chOff x="6106626" y="1622704"/>
              <a:chExt cx="2313473" cy="1204935"/>
            </a:xfrm>
            <a:grpFill/>
          </p:grpSpPr>
          <p:sp>
            <p:nvSpPr>
              <p:cNvPr id="9" name="Freeform 32"/>
              <p:cNvSpPr>
                <a:spLocks noEditPoints="1"/>
              </p:cNvSpPr>
              <p:nvPr/>
            </p:nvSpPr>
            <p:spPr bwMode="auto">
              <a:xfrm>
                <a:off x="6106626" y="1622704"/>
                <a:ext cx="400230" cy="423756"/>
              </a:xfrm>
              <a:custGeom>
                <a:avLst/>
                <a:gdLst>
                  <a:gd name="T0" fmla="*/ 565 w 587"/>
                  <a:gd name="T1" fmla="*/ 211 h 621"/>
                  <a:gd name="T2" fmla="*/ 232 w 587"/>
                  <a:gd name="T3" fmla="*/ 88 h 621"/>
                  <a:gd name="T4" fmla="*/ 488 w 587"/>
                  <a:gd name="T5" fmla="*/ 435 h 621"/>
                  <a:gd name="T6" fmla="*/ 565 w 587"/>
                  <a:gd name="T7" fmla="*/ 211 h 621"/>
                  <a:gd name="T8" fmla="*/ 532 w 587"/>
                  <a:gd name="T9" fmla="*/ 195 h 621"/>
                  <a:gd name="T10" fmla="*/ 486 w 587"/>
                  <a:gd name="T11" fmla="*/ 194 h 621"/>
                  <a:gd name="T12" fmla="*/ 457 w 587"/>
                  <a:gd name="T13" fmla="*/ 194 h 621"/>
                  <a:gd name="T14" fmla="*/ 470 w 587"/>
                  <a:gd name="T15" fmla="*/ 160 h 621"/>
                  <a:gd name="T16" fmla="*/ 476 w 587"/>
                  <a:gd name="T17" fmla="*/ 118 h 621"/>
                  <a:gd name="T18" fmla="*/ 532 w 587"/>
                  <a:gd name="T19" fmla="*/ 195 h 621"/>
                  <a:gd name="T20" fmla="*/ 356 w 587"/>
                  <a:gd name="T21" fmla="*/ 75 h 621"/>
                  <a:gd name="T22" fmla="*/ 357 w 587"/>
                  <a:gd name="T23" fmla="*/ 75 h 621"/>
                  <a:gd name="T24" fmla="*/ 407 w 587"/>
                  <a:gd name="T25" fmla="*/ 83 h 621"/>
                  <a:gd name="T26" fmla="*/ 349 w 587"/>
                  <a:gd name="T27" fmla="*/ 90 h 621"/>
                  <a:gd name="T28" fmla="*/ 319 w 587"/>
                  <a:gd name="T29" fmla="*/ 79 h 621"/>
                  <a:gd name="T30" fmla="*/ 356 w 587"/>
                  <a:gd name="T31" fmla="*/ 75 h 621"/>
                  <a:gd name="T32" fmla="*/ 284 w 587"/>
                  <a:gd name="T33" fmla="*/ 90 h 621"/>
                  <a:gd name="T34" fmla="*/ 362 w 587"/>
                  <a:gd name="T35" fmla="*/ 154 h 621"/>
                  <a:gd name="T36" fmla="*/ 317 w 587"/>
                  <a:gd name="T37" fmla="*/ 202 h 621"/>
                  <a:gd name="T38" fmla="*/ 312 w 587"/>
                  <a:gd name="T39" fmla="*/ 219 h 621"/>
                  <a:gd name="T40" fmla="*/ 260 w 587"/>
                  <a:gd name="T41" fmla="*/ 237 h 621"/>
                  <a:gd name="T42" fmla="*/ 348 w 587"/>
                  <a:gd name="T43" fmla="*/ 273 h 621"/>
                  <a:gd name="T44" fmla="*/ 336 w 587"/>
                  <a:gd name="T45" fmla="*/ 355 h 621"/>
                  <a:gd name="T46" fmla="*/ 304 w 587"/>
                  <a:gd name="T47" fmla="*/ 423 h 621"/>
                  <a:gd name="T48" fmla="*/ 288 w 587"/>
                  <a:gd name="T49" fmla="*/ 408 h 621"/>
                  <a:gd name="T50" fmla="*/ 237 w 587"/>
                  <a:gd name="T51" fmla="*/ 326 h 621"/>
                  <a:gd name="T52" fmla="*/ 232 w 587"/>
                  <a:gd name="T53" fmla="*/ 256 h 621"/>
                  <a:gd name="T54" fmla="*/ 206 w 587"/>
                  <a:gd name="T55" fmla="*/ 220 h 621"/>
                  <a:gd name="T56" fmla="*/ 182 w 587"/>
                  <a:gd name="T57" fmla="*/ 190 h 621"/>
                  <a:gd name="T58" fmla="*/ 284 w 587"/>
                  <a:gd name="T59" fmla="*/ 90 h 621"/>
                  <a:gd name="T60" fmla="*/ 486 w 587"/>
                  <a:gd name="T61" fmla="*/ 401 h 621"/>
                  <a:gd name="T62" fmla="*/ 479 w 587"/>
                  <a:gd name="T63" fmla="*/ 377 h 621"/>
                  <a:gd name="T64" fmla="*/ 461 w 587"/>
                  <a:gd name="T65" fmla="*/ 328 h 621"/>
                  <a:gd name="T66" fmla="*/ 448 w 587"/>
                  <a:gd name="T67" fmla="*/ 292 h 621"/>
                  <a:gd name="T68" fmla="*/ 441 w 587"/>
                  <a:gd name="T69" fmla="*/ 236 h 621"/>
                  <a:gd name="T70" fmla="*/ 538 w 587"/>
                  <a:gd name="T71" fmla="*/ 214 h 621"/>
                  <a:gd name="T72" fmla="*/ 545 w 587"/>
                  <a:gd name="T73" fmla="*/ 265 h 621"/>
                  <a:gd name="T74" fmla="*/ 486 w 587"/>
                  <a:gd name="T75" fmla="*/ 401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87" h="621">
                    <a:moveTo>
                      <a:pt x="565" y="211"/>
                    </a:moveTo>
                    <a:cubicBezTo>
                      <a:pt x="529" y="66"/>
                      <a:pt x="357" y="0"/>
                      <a:pt x="232" y="88"/>
                    </a:cubicBezTo>
                    <a:cubicBezTo>
                      <a:pt x="0" y="251"/>
                      <a:pt x="248" y="621"/>
                      <a:pt x="488" y="435"/>
                    </a:cubicBezTo>
                    <a:cubicBezTo>
                      <a:pt x="555" y="383"/>
                      <a:pt x="587" y="296"/>
                      <a:pt x="565" y="211"/>
                    </a:cubicBezTo>
                    <a:close/>
                    <a:moveTo>
                      <a:pt x="532" y="195"/>
                    </a:moveTo>
                    <a:cubicBezTo>
                      <a:pt x="514" y="196"/>
                      <a:pt x="498" y="188"/>
                      <a:pt x="486" y="194"/>
                    </a:cubicBezTo>
                    <a:cubicBezTo>
                      <a:pt x="468" y="202"/>
                      <a:pt x="440" y="216"/>
                      <a:pt x="457" y="194"/>
                    </a:cubicBezTo>
                    <a:cubicBezTo>
                      <a:pt x="457" y="194"/>
                      <a:pt x="468" y="181"/>
                      <a:pt x="470" y="160"/>
                    </a:cubicBezTo>
                    <a:cubicBezTo>
                      <a:pt x="472" y="142"/>
                      <a:pt x="471" y="130"/>
                      <a:pt x="476" y="118"/>
                    </a:cubicBezTo>
                    <a:cubicBezTo>
                      <a:pt x="500" y="139"/>
                      <a:pt x="520" y="165"/>
                      <a:pt x="532" y="195"/>
                    </a:cubicBezTo>
                    <a:close/>
                    <a:moveTo>
                      <a:pt x="356" y="75"/>
                    </a:moveTo>
                    <a:cubicBezTo>
                      <a:pt x="357" y="75"/>
                      <a:pt x="357" y="75"/>
                      <a:pt x="357" y="75"/>
                    </a:cubicBezTo>
                    <a:cubicBezTo>
                      <a:pt x="374" y="75"/>
                      <a:pt x="391" y="78"/>
                      <a:pt x="407" y="83"/>
                    </a:cubicBezTo>
                    <a:cubicBezTo>
                      <a:pt x="389" y="86"/>
                      <a:pt x="364" y="90"/>
                      <a:pt x="349" y="90"/>
                    </a:cubicBezTo>
                    <a:cubicBezTo>
                      <a:pt x="337" y="90"/>
                      <a:pt x="327" y="85"/>
                      <a:pt x="319" y="79"/>
                    </a:cubicBezTo>
                    <a:cubicBezTo>
                      <a:pt x="331" y="77"/>
                      <a:pt x="343" y="75"/>
                      <a:pt x="356" y="75"/>
                    </a:cubicBezTo>
                    <a:close/>
                    <a:moveTo>
                      <a:pt x="284" y="90"/>
                    </a:moveTo>
                    <a:cubicBezTo>
                      <a:pt x="317" y="88"/>
                      <a:pt x="388" y="136"/>
                      <a:pt x="362" y="154"/>
                    </a:cubicBezTo>
                    <a:cubicBezTo>
                      <a:pt x="342" y="167"/>
                      <a:pt x="317" y="191"/>
                      <a:pt x="317" y="202"/>
                    </a:cubicBezTo>
                    <a:cubicBezTo>
                      <a:pt x="317" y="212"/>
                      <a:pt x="321" y="217"/>
                      <a:pt x="312" y="219"/>
                    </a:cubicBezTo>
                    <a:cubicBezTo>
                      <a:pt x="294" y="222"/>
                      <a:pt x="250" y="222"/>
                      <a:pt x="260" y="237"/>
                    </a:cubicBezTo>
                    <a:cubicBezTo>
                      <a:pt x="271" y="252"/>
                      <a:pt x="336" y="231"/>
                      <a:pt x="348" y="273"/>
                    </a:cubicBezTo>
                    <a:cubicBezTo>
                      <a:pt x="357" y="303"/>
                      <a:pt x="341" y="333"/>
                      <a:pt x="336" y="355"/>
                    </a:cubicBezTo>
                    <a:cubicBezTo>
                      <a:pt x="330" y="378"/>
                      <a:pt x="317" y="422"/>
                      <a:pt x="304" y="423"/>
                    </a:cubicBezTo>
                    <a:cubicBezTo>
                      <a:pt x="296" y="424"/>
                      <a:pt x="292" y="420"/>
                      <a:pt x="288" y="408"/>
                    </a:cubicBezTo>
                    <a:cubicBezTo>
                      <a:pt x="273" y="363"/>
                      <a:pt x="243" y="339"/>
                      <a:pt x="237" y="326"/>
                    </a:cubicBezTo>
                    <a:cubicBezTo>
                      <a:pt x="230" y="312"/>
                      <a:pt x="214" y="276"/>
                      <a:pt x="232" y="256"/>
                    </a:cubicBezTo>
                    <a:cubicBezTo>
                      <a:pt x="251" y="235"/>
                      <a:pt x="214" y="238"/>
                      <a:pt x="206" y="220"/>
                    </a:cubicBezTo>
                    <a:cubicBezTo>
                      <a:pt x="202" y="211"/>
                      <a:pt x="190" y="204"/>
                      <a:pt x="182" y="190"/>
                    </a:cubicBezTo>
                    <a:cubicBezTo>
                      <a:pt x="202" y="145"/>
                      <a:pt x="239" y="109"/>
                      <a:pt x="284" y="90"/>
                    </a:cubicBezTo>
                    <a:close/>
                    <a:moveTo>
                      <a:pt x="486" y="401"/>
                    </a:moveTo>
                    <a:cubicBezTo>
                      <a:pt x="484" y="392"/>
                      <a:pt x="482" y="383"/>
                      <a:pt x="479" y="377"/>
                    </a:cubicBezTo>
                    <a:cubicBezTo>
                      <a:pt x="473" y="355"/>
                      <a:pt x="457" y="339"/>
                      <a:pt x="461" y="328"/>
                    </a:cubicBezTo>
                    <a:cubicBezTo>
                      <a:pt x="464" y="318"/>
                      <a:pt x="464" y="308"/>
                      <a:pt x="448" y="292"/>
                    </a:cubicBezTo>
                    <a:cubicBezTo>
                      <a:pt x="432" y="276"/>
                      <a:pt x="425" y="260"/>
                      <a:pt x="441" y="236"/>
                    </a:cubicBezTo>
                    <a:cubicBezTo>
                      <a:pt x="457" y="213"/>
                      <a:pt x="512" y="211"/>
                      <a:pt x="538" y="214"/>
                    </a:cubicBezTo>
                    <a:cubicBezTo>
                      <a:pt x="542" y="230"/>
                      <a:pt x="545" y="247"/>
                      <a:pt x="545" y="265"/>
                    </a:cubicBezTo>
                    <a:cubicBezTo>
                      <a:pt x="545" y="319"/>
                      <a:pt x="522" y="367"/>
                      <a:pt x="486" y="401"/>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endParaRPr lang="zh-CN" altLang="en-US">
                  <a:solidFill>
                    <a:srgbClr val="2E2E2E"/>
                  </a:solidFill>
                  <a:latin typeface="微软雅黑"/>
                  <a:ea typeface="微软雅黑"/>
                </a:endParaRPr>
              </a:p>
            </p:txBody>
          </p:sp>
          <p:grpSp>
            <p:nvGrpSpPr>
              <p:cNvPr id="10" name="组合 9"/>
              <p:cNvGrpSpPr/>
              <p:nvPr/>
            </p:nvGrpSpPr>
            <p:grpSpPr>
              <a:xfrm>
                <a:off x="6199982" y="1644272"/>
                <a:ext cx="2220117" cy="1183367"/>
                <a:chOff x="869805" y="4213596"/>
                <a:chExt cx="2220117" cy="1183367"/>
              </a:xfrm>
              <a:grpFill/>
            </p:grpSpPr>
            <p:sp>
              <p:nvSpPr>
                <p:cNvPr id="11" name="文本框 10"/>
                <p:cNvSpPr txBox="1"/>
                <p:nvPr/>
              </p:nvSpPr>
              <p:spPr>
                <a:xfrm>
                  <a:off x="1382781" y="4213596"/>
                  <a:ext cx="1338828" cy="369332"/>
                </a:xfrm>
                <a:prstGeom prst="rect">
                  <a:avLst/>
                </a:prstGeom>
                <a:solidFill>
                  <a:srgbClr val="C00000"/>
                </a:solidFill>
              </p:spPr>
              <p:txBody>
                <a:bodyPr wrap="none" rtlCol="0">
                  <a:spAutoFit/>
                </a:bodyPr>
                <a:lstStyle>
                  <a:defPPr>
                    <a:defRPr lang="zh-CN"/>
                  </a:defPPr>
                  <a:lvl1pPr>
                    <a:defRPr sz="2800">
                      <a:latin typeface="方正正中黑简体" panose="02000000000000000000" pitchFamily="2" charset="-122"/>
                      <a:ea typeface="方正正中黑简体" panose="02000000000000000000" pitchFamily="2" charset="-122"/>
                    </a:defRPr>
                  </a:lvl1pPr>
                </a:lstStyle>
                <a:p>
                  <a:r>
                    <a:rPr lang="zh-CN" altLang="en-US" sz="1800" b="1" dirty="0">
                      <a:solidFill>
                        <a:prstClr val="white"/>
                      </a:solidFill>
                      <a:latin typeface="微软雅黑"/>
                      <a:ea typeface="微软雅黑"/>
                    </a:rPr>
                    <a:t>请输入标题</a:t>
                  </a:r>
                </a:p>
              </p:txBody>
            </p:sp>
            <p:sp>
              <p:nvSpPr>
                <p:cNvPr id="12" name="矩形 11"/>
                <p:cNvSpPr/>
                <p:nvPr/>
              </p:nvSpPr>
              <p:spPr>
                <a:xfrm>
                  <a:off x="869805" y="4873743"/>
                  <a:ext cx="2220117" cy="523220"/>
                </a:xfrm>
                <a:prstGeom prst="rect">
                  <a:avLst/>
                </a:prstGeom>
                <a:noFill/>
              </p:spPr>
              <p:txBody>
                <a:bodyPr wrap="square">
                  <a:spAutoFit/>
                </a:bodyPr>
                <a:lstStyle/>
                <a:p>
                  <a:r>
                    <a:rPr lang="zh-CN" altLang="en-US" sz="1400" kern="100" dirty="0">
                      <a:solidFill>
                        <a:prstClr val="white"/>
                      </a:solidFill>
                      <a:latin typeface="微软雅黑"/>
                      <a:ea typeface="微软雅黑"/>
                      <a:cs typeface="Times New Roman" panose="02020603050405020304" pitchFamily="18" charset="0"/>
                    </a:rPr>
                    <a:t>请在此添加您想要的内容</a:t>
                  </a:r>
                  <a:endParaRPr lang="en-US" altLang="zh-CN" sz="1400" kern="100" dirty="0">
                    <a:solidFill>
                      <a:prstClr val="white"/>
                    </a:solidFill>
                    <a:latin typeface="微软雅黑"/>
                    <a:ea typeface="微软雅黑"/>
                    <a:cs typeface="Times New Roman" panose="02020603050405020304" pitchFamily="18" charset="0"/>
                  </a:endParaRPr>
                </a:p>
                <a:p>
                  <a:r>
                    <a:rPr lang="zh-CN" altLang="en-US" sz="1400" kern="100" dirty="0">
                      <a:solidFill>
                        <a:prstClr val="white"/>
                      </a:solidFill>
                      <a:latin typeface="微软雅黑"/>
                      <a:ea typeface="微软雅黑"/>
                      <a:cs typeface="Times New Roman" panose="02020603050405020304" pitchFamily="18" charset="0"/>
                    </a:rPr>
                    <a:t>请在此添加您想要的内容</a:t>
                  </a:r>
                  <a:endParaRPr lang="zh-CN" altLang="en-US" sz="1400" dirty="0">
                    <a:solidFill>
                      <a:prstClr val="white"/>
                    </a:solidFill>
                    <a:latin typeface="微软雅黑"/>
                    <a:ea typeface="微软雅黑"/>
                  </a:endParaRPr>
                </a:p>
              </p:txBody>
            </p:sp>
          </p:grpSp>
        </p:grpSp>
      </p:grpSp>
      <p:grpSp>
        <p:nvGrpSpPr>
          <p:cNvPr id="13" name="组合 12"/>
          <p:cNvGrpSpPr/>
          <p:nvPr/>
        </p:nvGrpSpPr>
        <p:grpSpPr>
          <a:xfrm>
            <a:off x="3655951" y="4469348"/>
            <a:ext cx="2324100" cy="1515116"/>
            <a:chOff x="8762053" y="1622704"/>
            <a:chExt cx="2324100" cy="1515116"/>
          </a:xfrm>
          <a:solidFill>
            <a:srgbClr val="FFCC00"/>
          </a:solidFill>
        </p:grpSpPr>
        <p:sp>
          <p:nvSpPr>
            <p:cNvPr id="14" name="矩形 13"/>
            <p:cNvSpPr/>
            <p:nvPr/>
          </p:nvSpPr>
          <p:spPr>
            <a:xfrm>
              <a:off x="8762053" y="1622704"/>
              <a:ext cx="2324100" cy="1515116"/>
            </a:xfrm>
            <a:prstGeom prst="rect">
              <a:avLst/>
            </a:prstGeom>
            <a:grpFill/>
            <a:ln>
              <a:noFill/>
            </a:ln>
            <a:effectLst>
              <a:outerShdw blurRad="101600" dist="635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a typeface="微软雅黑"/>
              </a:endParaRPr>
            </a:p>
          </p:txBody>
        </p:sp>
        <p:grpSp>
          <p:nvGrpSpPr>
            <p:cNvPr id="15" name="Group 35"/>
            <p:cNvGrpSpPr>
              <a:grpSpLocks noChangeAspect="1"/>
            </p:cNvGrpSpPr>
            <p:nvPr/>
          </p:nvGrpSpPr>
          <p:grpSpPr bwMode="auto">
            <a:xfrm>
              <a:off x="8861222" y="1686337"/>
              <a:ext cx="253663" cy="296489"/>
              <a:chOff x="3379" y="1619"/>
              <a:chExt cx="924" cy="1080"/>
            </a:xfrm>
            <a:grpFill/>
          </p:grpSpPr>
          <p:sp>
            <p:nvSpPr>
              <p:cNvPr id="19" name="Freeform 36"/>
              <p:cNvSpPr>
                <a:spLocks/>
              </p:cNvSpPr>
              <p:nvPr/>
            </p:nvSpPr>
            <p:spPr bwMode="auto">
              <a:xfrm>
                <a:off x="3539" y="1959"/>
                <a:ext cx="605" cy="740"/>
              </a:xfrm>
              <a:custGeom>
                <a:avLst/>
                <a:gdLst>
                  <a:gd name="T0" fmla="*/ 149 w 254"/>
                  <a:gd name="T1" fmla="*/ 98 h 311"/>
                  <a:gd name="T2" fmla="*/ 179 w 254"/>
                  <a:gd name="T3" fmla="*/ 51 h 311"/>
                  <a:gd name="T4" fmla="*/ 127 w 254"/>
                  <a:gd name="T5" fmla="*/ 0 h 311"/>
                  <a:gd name="T6" fmla="*/ 76 w 254"/>
                  <a:gd name="T7" fmla="*/ 51 h 311"/>
                  <a:gd name="T8" fmla="*/ 105 w 254"/>
                  <a:gd name="T9" fmla="*/ 98 h 311"/>
                  <a:gd name="T10" fmla="*/ 0 w 254"/>
                  <a:gd name="T11" fmla="*/ 311 h 311"/>
                  <a:gd name="T12" fmla="*/ 59 w 254"/>
                  <a:gd name="T13" fmla="*/ 311 h 311"/>
                  <a:gd name="T14" fmla="*/ 77 w 254"/>
                  <a:gd name="T15" fmla="*/ 287 h 311"/>
                  <a:gd name="T16" fmla="*/ 127 w 254"/>
                  <a:gd name="T17" fmla="*/ 262 h 311"/>
                  <a:gd name="T18" fmla="*/ 177 w 254"/>
                  <a:gd name="T19" fmla="*/ 287 h 311"/>
                  <a:gd name="T20" fmla="*/ 195 w 254"/>
                  <a:gd name="T21" fmla="*/ 311 h 311"/>
                  <a:gd name="T22" fmla="*/ 254 w 254"/>
                  <a:gd name="T23" fmla="*/ 311 h 311"/>
                  <a:gd name="T24" fmla="*/ 149 w 254"/>
                  <a:gd name="T25" fmla="*/ 98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4" h="311">
                    <a:moveTo>
                      <a:pt x="149" y="98"/>
                    </a:moveTo>
                    <a:cubicBezTo>
                      <a:pt x="166" y="90"/>
                      <a:pt x="179" y="72"/>
                      <a:pt x="179" y="51"/>
                    </a:cubicBezTo>
                    <a:cubicBezTo>
                      <a:pt x="179" y="23"/>
                      <a:pt x="156" y="0"/>
                      <a:pt x="127" y="0"/>
                    </a:cubicBezTo>
                    <a:cubicBezTo>
                      <a:pt x="99" y="0"/>
                      <a:pt x="76" y="23"/>
                      <a:pt x="76" y="51"/>
                    </a:cubicBezTo>
                    <a:cubicBezTo>
                      <a:pt x="76" y="72"/>
                      <a:pt x="88" y="90"/>
                      <a:pt x="105" y="98"/>
                    </a:cubicBezTo>
                    <a:cubicBezTo>
                      <a:pt x="99" y="201"/>
                      <a:pt x="36" y="276"/>
                      <a:pt x="0" y="311"/>
                    </a:cubicBezTo>
                    <a:cubicBezTo>
                      <a:pt x="59" y="311"/>
                      <a:pt x="59" y="311"/>
                      <a:pt x="59" y="311"/>
                    </a:cubicBezTo>
                    <a:cubicBezTo>
                      <a:pt x="65" y="304"/>
                      <a:pt x="71" y="296"/>
                      <a:pt x="77" y="287"/>
                    </a:cubicBezTo>
                    <a:cubicBezTo>
                      <a:pt x="89" y="272"/>
                      <a:pt x="108" y="262"/>
                      <a:pt x="127" y="262"/>
                    </a:cubicBezTo>
                    <a:cubicBezTo>
                      <a:pt x="147" y="262"/>
                      <a:pt x="165" y="272"/>
                      <a:pt x="177" y="287"/>
                    </a:cubicBezTo>
                    <a:cubicBezTo>
                      <a:pt x="183" y="296"/>
                      <a:pt x="189" y="304"/>
                      <a:pt x="195" y="311"/>
                    </a:cubicBezTo>
                    <a:cubicBezTo>
                      <a:pt x="254" y="311"/>
                      <a:pt x="254" y="311"/>
                      <a:pt x="254" y="311"/>
                    </a:cubicBezTo>
                    <a:cubicBezTo>
                      <a:pt x="218" y="276"/>
                      <a:pt x="155" y="201"/>
                      <a:pt x="149" y="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2E2E2E"/>
                  </a:solidFill>
                  <a:latin typeface="微软雅黑"/>
                  <a:ea typeface="微软雅黑"/>
                </a:endParaRPr>
              </a:p>
            </p:txBody>
          </p:sp>
          <p:sp>
            <p:nvSpPr>
              <p:cNvPr id="20" name="Freeform 37"/>
              <p:cNvSpPr>
                <a:spLocks/>
              </p:cNvSpPr>
              <p:nvPr/>
            </p:nvSpPr>
            <p:spPr bwMode="auto">
              <a:xfrm>
                <a:off x="3543" y="1783"/>
                <a:ext cx="596" cy="571"/>
              </a:xfrm>
              <a:custGeom>
                <a:avLst/>
                <a:gdLst>
                  <a:gd name="T0" fmla="*/ 167 w 250"/>
                  <a:gd name="T1" fmla="*/ 212 h 240"/>
                  <a:gd name="T2" fmla="*/ 175 w 250"/>
                  <a:gd name="T3" fmla="*/ 240 h 240"/>
                  <a:gd name="T4" fmla="*/ 250 w 250"/>
                  <a:gd name="T5" fmla="*/ 125 h 240"/>
                  <a:gd name="T6" fmla="*/ 125 w 250"/>
                  <a:gd name="T7" fmla="*/ 0 h 240"/>
                  <a:gd name="T8" fmla="*/ 0 w 250"/>
                  <a:gd name="T9" fmla="*/ 125 h 240"/>
                  <a:gd name="T10" fmla="*/ 75 w 250"/>
                  <a:gd name="T11" fmla="*/ 240 h 240"/>
                  <a:gd name="T12" fmla="*/ 83 w 250"/>
                  <a:gd name="T13" fmla="*/ 212 h 240"/>
                  <a:gd name="T14" fmla="*/ 29 w 250"/>
                  <a:gd name="T15" fmla="*/ 125 h 240"/>
                  <a:gd name="T16" fmla="*/ 125 w 250"/>
                  <a:gd name="T17" fmla="*/ 29 h 240"/>
                  <a:gd name="T18" fmla="*/ 222 w 250"/>
                  <a:gd name="T19" fmla="*/ 125 h 240"/>
                  <a:gd name="T20" fmla="*/ 167 w 250"/>
                  <a:gd name="T21" fmla="*/ 212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0" h="240">
                    <a:moveTo>
                      <a:pt x="167" y="212"/>
                    </a:moveTo>
                    <a:cubicBezTo>
                      <a:pt x="169" y="222"/>
                      <a:pt x="172" y="231"/>
                      <a:pt x="175" y="240"/>
                    </a:cubicBezTo>
                    <a:cubicBezTo>
                      <a:pt x="219" y="221"/>
                      <a:pt x="250" y="177"/>
                      <a:pt x="250" y="125"/>
                    </a:cubicBezTo>
                    <a:cubicBezTo>
                      <a:pt x="250" y="56"/>
                      <a:pt x="194" y="0"/>
                      <a:pt x="125" y="0"/>
                    </a:cubicBezTo>
                    <a:cubicBezTo>
                      <a:pt x="56" y="0"/>
                      <a:pt x="0" y="56"/>
                      <a:pt x="0" y="125"/>
                    </a:cubicBezTo>
                    <a:cubicBezTo>
                      <a:pt x="0" y="177"/>
                      <a:pt x="31" y="221"/>
                      <a:pt x="75" y="240"/>
                    </a:cubicBezTo>
                    <a:cubicBezTo>
                      <a:pt x="78" y="231"/>
                      <a:pt x="81" y="222"/>
                      <a:pt x="83" y="212"/>
                    </a:cubicBezTo>
                    <a:cubicBezTo>
                      <a:pt x="51" y="196"/>
                      <a:pt x="29" y="163"/>
                      <a:pt x="29" y="125"/>
                    </a:cubicBezTo>
                    <a:cubicBezTo>
                      <a:pt x="29" y="72"/>
                      <a:pt x="72" y="29"/>
                      <a:pt x="125" y="29"/>
                    </a:cubicBezTo>
                    <a:cubicBezTo>
                      <a:pt x="178" y="29"/>
                      <a:pt x="222" y="72"/>
                      <a:pt x="222" y="125"/>
                    </a:cubicBezTo>
                    <a:cubicBezTo>
                      <a:pt x="222" y="163"/>
                      <a:pt x="199" y="196"/>
                      <a:pt x="167" y="2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2E2E2E"/>
                  </a:solidFill>
                  <a:latin typeface="微软雅黑"/>
                  <a:ea typeface="微软雅黑"/>
                </a:endParaRPr>
              </a:p>
            </p:txBody>
          </p:sp>
          <p:sp>
            <p:nvSpPr>
              <p:cNvPr id="21" name="Freeform 38"/>
              <p:cNvSpPr>
                <a:spLocks/>
              </p:cNvSpPr>
              <p:nvPr/>
            </p:nvSpPr>
            <p:spPr bwMode="auto">
              <a:xfrm>
                <a:off x="3379" y="1619"/>
                <a:ext cx="924" cy="883"/>
              </a:xfrm>
              <a:custGeom>
                <a:avLst/>
                <a:gdLst>
                  <a:gd name="T0" fmla="*/ 194 w 388"/>
                  <a:gd name="T1" fmla="*/ 0 h 371"/>
                  <a:gd name="T2" fmla="*/ 0 w 388"/>
                  <a:gd name="T3" fmla="*/ 194 h 371"/>
                  <a:gd name="T4" fmla="*/ 115 w 388"/>
                  <a:gd name="T5" fmla="*/ 371 h 371"/>
                  <a:gd name="T6" fmla="*/ 135 w 388"/>
                  <a:gd name="T7" fmla="*/ 333 h 371"/>
                  <a:gd name="T8" fmla="*/ 43 w 388"/>
                  <a:gd name="T9" fmla="*/ 194 h 371"/>
                  <a:gd name="T10" fmla="*/ 194 w 388"/>
                  <a:gd name="T11" fmla="*/ 43 h 371"/>
                  <a:gd name="T12" fmla="*/ 345 w 388"/>
                  <a:gd name="T13" fmla="*/ 194 h 371"/>
                  <a:gd name="T14" fmla="*/ 253 w 388"/>
                  <a:gd name="T15" fmla="*/ 333 h 371"/>
                  <a:gd name="T16" fmla="*/ 273 w 388"/>
                  <a:gd name="T17" fmla="*/ 371 h 371"/>
                  <a:gd name="T18" fmla="*/ 388 w 388"/>
                  <a:gd name="T19" fmla="*/ 194 h 371"/>
                  <a:gd name="T20" fmla="*/ 194 w 388"/>
                  <a:gd name="T21" fmla="*/ 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8" h="371">
                    <a:moveTo>
                      <a:pt x="194" y="0"/>
                    </a:moveTo>
                    <a:cubicBezTo>
                      <a:pt x="87" y="0"/>
                      <a:pt x="0" y="87"/>
                      <a:pt x="0" y="194"/>
                    </a:cubicBezTo>
                    <a:cubicBezTo>
                      <a:pt x="0" y="273"/>
                      <a:pt x="48" y="341"/>
                      <a:pt x="115" y="371"/>
                    </a:cubicBezTo>
                    <a:cubicBezTo>
                      <a:pt x="122" y="360"/>
                      <a:pt x="129" y="347"/>
                      <a:pt x="135" y="333"/>
                    </a:cubicBezTo>
                    <a:cubicBezTo>
                      <a:pt x="81" y="310"/>
                      <a:pt x="43" y="257"/>
                      <a:pt x="43" y="194"/>
                    </a:cubicBezTo>
                    <a:cubicBezTo>
                      <a:pt x="43" y="111"/>
                      <a:pt x="111" y="43"/>
                      <a:pt x="194" y="43"/>
                    </a:cubicBezTo>
                    <a:cubicBezTo>
                      <a:pt x="277" y="43"/>
                      <a:pt x="345" y="111"/>
                      <a:pt x="345" y="194"/>
                    </a:cubicBezTo>
                    <a:cubicBezTo>
                      <a:pt x="345" y="257"/>
                      <a:pt x="307" y="310"/>
                      <a:pt x="253" y="333"/>
                    </a:cubicBezTo>
                    <a:cubicBezTo>
                      <a:pt x="259" y="347"/>
                      <a:pt x="266" y="360"/>
                      <a:pt x="273" y="371"/>
                    </a:cubicBezTo>
                    <a:cubicBezTo>
                      <a:pt x="341" y="341"/>
                      <a:pt x="388" y="273"/>
                      <a:pt x="388" y="194"/>
                    </a:cubicBezTo>
                    <a:cubicBezTo>
                      <a:pt x="388" y="87"/>
                      <a:pt x="301" y="0"/>
                      <a:pt x="19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2E2E2E"/>
                  </a:solidFill>
                  <a:latin typeface="微软雅黑"/>
                  <a:ea typeface="微软雅黑"/>
                </a:endParaRPr>
              </a:p>
            </p:txBody>
          </p:sp>
          <p:sp>
            <p:nvSpPr>
              <p:cNvPr id="22" name="Freeform 39"/>
              <p:cNvSpPr>
                <a:spLocks/>
              </p:cNvSpPr>
              <p:nvPr/>
            </p:nvSpPr>
            <p:spPr bwMode="auto">
              <a:xfrm>
                <a:off x="3539" y="1959"/>
                <a:ext cx="605" cy="740"/>
              </a:xfrm>
              <a:custGeom>
                <a:avLst/>
                <a:gdLst>
                  <a:gd name="T0" fmla="*/ 149 w 254"/>
                  <a:gd name="T1" fmla="*/ 98 h 311"/>
                  <a:gd name="T2" fmla="*/ 179 w 254"/>
                  <a:gd name="T3" fmla="*/ 51 h 311"/>
                  <a:gd name="T4" fmla="*/ 127 w 254"/>
                  <a:gd name="T5" fmla="*/ 0 h 311"/>
                  <a:gd name="T6" fmla="*/ 76 w 254"/>
                  <a:gd name="T7" fmla="*/ 51 h 311"/>
                  <a:gd name="T8" fmla="*/ 105 w 254"/>
                  <a:gd name="T9" fmla="*/ 98 h 311"/>
                  <a:gd name="T10" fmla="*/ 0 w 254"/>
                  <a:gd name="T11" fmla="*/ 311 h 311"/>
                  <a:gd name="T12" fmla="*/ 59 w 254"/>
                  <a:gd name="T13" fmla="*/ 311 h 311"/>
                  <a:gd name="T14" fmla="*/ 77 w 254"/>
                  <a:gd name="T15" fmla="*/ 287 h 311"/>
                  <a:gd name="T16" fmla="*/ 127 w 254"/>
                  <a:gd name="T17" fmla="*/ 262 h 311"/>
                  <a:gd name="T18" fmla="*/ 177 w 254"/>
                  <a:gd name="T19" fmla="*/ 287 h 311"/>
                  <a:gd name="T20" fmla="*/ 195 w 254"/>
                  <a:gd name="T21" fmla="*/ 311 h 311"/>
                  <a:gd name="T22" fmla="*/ 254 w 254"/>
                  <a:gd name="T23" fmla="*/ 311 h 311"/>
                  <a:gd name="T24" fmla="*/ 149 w 254"/>
                  <a:gd name="T25" fmla="*/ 98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4" h="311">
                    <a:moveTo>
                      <a:pt x="149" y="98"/>
                    </a:moveTo>
                    <a:cubicBezTo>
                      <a:pt x="166" y="90"/>
                      <a:pt x="179" y="72"/>
                      <a:pt x="179" y="51"/>
                    </a:cubicBezTo>
                    <a:cubicBezTo>
                      <a:pt x="179" y="23"/>
                      <a:pt x="156" y="0"/>
                      <a:pt x="127" y="0"/>
                    </a:cubicBezTo>
                    <a:cubicBezTo>
                      <a:pt x="99" y="0"/>
                      <a:pt x="76" y="23"/>
                      <a:pt x="76" y="51"/>
                    </a:cubicBezTo>
                    <a:cubicBezTo>
                      <a:pt x="76" y="72"/>
                      <a:pt x="88" y="90"/>
                      <a:pt x="105" y="98"/>
                    </a:cubicBezTo>
                    <a:cubicBezTo>
                      <a:pt x="99" y="201"/>
                      <a:pt x="36" y="276"/>
                      <a:pt x="0" y="311"/>
                    </a:cubicBezTo>
                    <a:cubicBezTo>
                      <a:pt x="59" y="311"/>
                      <a:pt x="59" y="311"/>
                      <a:pt x="59" y="311"/>
                    </a:cubicBezTo>
                    <a:cubicBezTo>
                      <a:pt x="65" y="304"/>
                      <a:pt x="71" y="296"/>
                      <a:pt x="77" y="287"/>
                    </a:cubicBezTo>
                    <a:cubicBezTo>
                      <a:pt x="89" y="272"/>
                      <a:pt x="108" y="262"/>
                      <a:pt x="127" y="262"/>
                    </a:cubicBezTo>
                    <a:cubicBezTo>
                      <a:pt x="147" y="262"/>
                      <a:pt x="165" y="272"/>
                      <a:pt x="177" y="287"/>
                    </a:cubicBezTo>
                    <a:cubicBezTo>
                      <a:pt x="183" y="296"/>
                      <a:pt x="189" y="304"/>
                      <a:pt x="195" y="311"/>
                    </a:cubicBezTo>
                    <a:cubicBezTo>
                      <a:pt x="254" y="311"/>
                      <a:pt x="254" y="311"/>
                      <a:pt x="254" y="311"/>
                    </a:cubicBezTo>
                    <a:cubicBezTo>
                      <a:pt x="218" y="276"/>
                      <a:pt x="155" y="201"/>
                      <a:pt x="149" y="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2E2E2E"/>
                  </a:solidFill>
                  <a:latin typeface="微软雅黑"/>
                  <a:ea typeface="微软雅黑"/>
                </a:endParaRPr>
              </a:p>
            </p:txBody>
          </p:sp>
          <p:sp>
            <p:nvSpPr>
              <p:cNvPr id="23" name="Freeform 40"/>
              <p:cNvSpPr>
                <a:spLocks/>
              </p:cNvSpPr>
              <p:nvPr/>
            </p:nvSpPr>
            <p:spPr bwMode="auto">
              <a:xfrm>
                <a:off x="3543" y="1783"/>
                <a:ext cx="596" cy="571"/>
              </a:xfrm>
              <a:custGeom>
                <a:avLst/>
                <a:gdLst>
                  <a:gd name="T0" fmla="*/ 167 w 250"/>
                  <a:gd name="T1" fmla="*/ 212 h 240"/>
                  <a:gd name="T2" fmla="*/ 175 w 250"/>
                  <a:gd name="T3" fmla="*/ 240 h 240"/>
                  <a:gd name="T4" fmla="*/ 250 w 250"/>
                  <a:gd name="T5" fmla="*/ 125 h 240"/>
                  <a:gd name="T6" fmla="*/ 125 w 250"/>
                  <a:gd name="T7" fmla="*/ 0 h 240"/>
                  <a:gd name="T8" fmla="*/ 0 w 250"/>
                  <a:gd name="T9" fmla="*/ 125 h 240"/>
                  <a:gd name="T10" fmla="*/ 75 w 250"/>
                  <a:gd name="T11" fmla="*/ 240 h 240"/>
                  <a:gd name="T12" fmla="*/ 83 w 250"/>
                  <a:gd name="T13" fmla="*/ 212 h 240"/>
                  <a:gd name="T14" fmla="*/ 29 w 250"/>
                  <a:gd name="T15" fmla="*/ 125 h 240"/>
                  <a:gd name="T16" fmla="*/ 125 w 250"/>
                  <a:gd name="T17" fmla="*/ 29 h 240"/>
                  <a:gd name="T18" fmla="*/ 222 w 250"/>
                  <a:gd name="T19" fmla="*/ 125 h 240"/>
                  <a:gd name="T20" fmla="*/ 167 w 250"/>
                  <a:gd name="T21" fmla="*/ 212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0" h="240">
                    <a:moveTo>
                      <a:pt x="167" y="212"/>
                    </a:moveTo>
                    <a:cubicBezTo>
                      <a:pt x="169" y="222"/>
                      <a:pt x="172" y="231"/>
                      <a:pt x="175" y="240"/>
                    </a:cubicBezTo>
                    <a:cubicBezTo>
                      <a:pt x="219" y="221"/>
                      <a:pt x="250" y="177"/>
                      <a:pt x="250" y="125"/>
                    </a:cubicBezTo>
                    <a:cubicBezTo>
                      <a:pt x="250" y="56"/>
                      <a:pt x="194" y="0"/>
                      <a:pt x="125" y="0"/>
                    </a:cubicBezTo>
                    <a:cubicBezTo>
                      <a:pt x="56" y="0"/>
                      <a:pt x="0" y="56"/>
                      <a:pt x="0" y="125"/>
                    </a:cubicBezTo>
                    <a:cubicBezTo>
                      <a:pt x="0" y="177"/>
                      <a:pt x="31" y="221"/>
                      <a:pt x="75" y="240"/>
                    </a:cubicBezTo>
                    <a:cubicBezTo>
                      <a:pt x="78" y="231"/>
                      <a:pt x="81" y="222"/>
                      <a:pt x="83" y="212"/>
                    </a:cubicBezTo>
                    <a:cubicBezTo>
                      <a:pt x="51" y="196"/>
                      <a:pt x="29" y="163"/>
                      <a:pt x="29" y="125"/>
                    </a:cubicBezTo>
                    <a:cubicBezTo>
                      <a:pt x="29" y="72"/>
                      <a:pt x="72" y="29"/>
                      <a:pt x="125" y="29"/>
                    </a:cubicBezTo>
                    <a:cubicBezTo>
                      <a:pt x="178" y="29"/>
                      <a:pt x="222" y="72"/>
                      <a:pt x="222" y="125"/>
                    </a:cubicBezTo>
                    <a:cubicBezTo>
                      <a:pt x="222" y="163"/>
                      <a:pt x="199" y="196"/>
                      <a:pt x="167" y="2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2E2E2E"/>
                  </a:solidFill>
                  <a:latin typeface="微软雅黑"/>
                  <a:ea typeface="微软雅黑"/>
                </a:endParaRPr>
              </a:p>
            </p:txBody>
          </p:sp>
          <p:sp>
            <p:nvSpPr>
              <p:cNvPr id="24" name="Freeform 41"/>
              <p:cNvSpPr>
                <a:spLocks/>
              </p:cNvSpPr>
              <p:nvPr/>
            </p:nvSpPr>
            <p:spPr bwMode="auto">
              <a:xfrm>
                <a:off x="3379" y="1619"/>
                <a:ext cx="924" cy="883"/>
              </a:xfrm>
              <a:custGeom>
                <a:avLst/>
                <a:gdLst>
                  <a:gd name="T0" fmla="*/ 194 w 388"/>
                  <a:gd name="T1" fmla="*/ 0 h 371"/>
                  <a:gd name="T2" fmla="*/ 0 w 388"/>
                  <a:gd name="T3" fmla="*/ 194 h 371"/>
                  <a:gd name="T4" fmla="*/ 115 w 388"/>
                  <a:gd name="T5" fmla="*/ 371 h 371"/>
                  <a:gd name="T6" fmla="*/ 135 w 388"/>
                  <a:gd name="T7" fmla="*/ 333 h 371"/>
                  <a:gd name="T8" fmla="*/ 43 w 388"/>
                  <a:gd name="T9" fmla="*/ 194 h 371"/>
                  <a:gd name="T10" fmla="*/ 194 w 388"/>
                  <a:gd name="T11" fmla="*/ 43 h 371"/>
                  <a:gd name="T12" fmla="*/ 345 w 388"/>
                  <a:gd name="T13" fmla="*/ 194 h 371"/>
                  <a:gd name="T14" fmla="*/ 253 w 388"/>
                  <a:gd name="T15" fmla="*/ 333 h 371"/>
                  <a:gd name="T16" fmla="*/ 273 w 388"/>
                  <a:gd name="T17" fmla="*/ 371 h 371"/>
                  <a:gd name="T18" fmla="*/ 388 w 388"/>
                  <a:gd name="T19" fmla="*/ 194 h 371"/>
                  <a:gd name="T20" fmla="*/ 194 w 388"/>
                  <a:gd name="T21" fmla="*/ 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8" h="371">
                    <a:moveTo>
                      <a:pt x="194" y="0"/>
                    </a:moveTo>
                    <a:cubicBezTo>
                      <a:pt x="87" y="0"/>
                      <a:pt x="0" y="87"/>
                      <a:pt x="0" y="194"/>
                    </a:cubicBezTo>
                    <a:cubicBezTo>
                      <a:pt x="0" y="273"/>
                      <a:pt x="48" y="341"/>
                      <a:pt x="115" y="371"/>
                    </a:cubicBezTo>
                    <a:cubicBezTo>
                      <a:pt x="122" y="360"/>
                      <a:pt x="129" y="347"/>
                      <a:pt x="135" y="333"/>
                    </a:cubicBezTo>
                    <a:cubicBezTo>
                      <a:pt x="81" y="310"/>
                      <a:pt x="43" y="257"/>
                      <a:pt x="43" y="194"/>
                    </a:cubicBezTo>
                    <a:cubicBezTo>
                      <a:pt x="43" y="111"/>
                      <a:pt x="111" y="43"/>
                      <a:pt x="194" y="43"/>
                    </a:cubicBezTo>
                    <a:cubicBezTo>
                      <a:pt x="277" y="43"/>
                      <a:pt x="345" y="111"/>
                      <a:pt x="345" y="194"/>
                    </a:cubicBezTo>
                    <a:cubicBezTo>
                      <a:pt x="345" y="257"/>
                      <a:pt x="307" y="310"/>
                      <a:pt x="253" y="333"/>
                    </a:cubicBezTo>
                    <a:cubicBezTo>
                      <a:pt x="259" y="347"/>
                      <a:pt x="266" y="360"/>
                      <a:pt x="273" y="371"/>
                    </a:cubicBezTo>
                    <a:cubicBezTo>
                      <a:pt x="341" y="341"/>
                      <a:pt x="388" y="273"/>
                      <a:pt x="388" y="194"/>
                    </a:cubicBezTo>
                    <a:cubicBezTo>
                      <a:pt x="388" y="87"/>
                      <a:pt x="301" y="0"/>
                      <a:pt x="19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2E2E2E"/>
                  </a:solidFill>
                  <a:latin typeface="微软雅黑"/>
                  <a:ea typeface="微软雅黑"/>
                </a:endParaRPr>
              </a:p>
            </p:txBody>
          </p:sp>
        </p:grpSp>
        <p:grpSp>
          <p:nvGrpSpPr>
            <p:cNvPr id="16" name="组合 15"/>
            <p:cNvGrpSpPr/>
            <p:nvPr/>
          </p:nvGrpSpPr>
          <p:grpSpPr>
            <a:xfrm>
              <a:off x="8812248" y="1622704"/>
              <a:ext cx="2220117" cy="1183367"/>
              <a:chOff x="789123" y="4213596"/>
              <a:chExt cx="2220117" cy="1183367"/>
            </a:xfrm>
            <a:grpFill/>
          </p:grpSpPr>
          <p:sp>
            <p:nvSpPr>
              <p:cNvPr id="17" name="文本框 16"/>
              <p:cNvSpPr txBox="1"/>
              <p:nvPr/>
            </p:nvSpPr>
            <p:spPr>
              <a:xfrm>
                <a:off x="1302099" y="4213596"/>
                <a:ext cx="1338828" cy="369332"/>
              </a:xfrm>
              <a:prstGeom prst="rect">
                <a:avLst/>
              </a:prstGeom>
              <a:grpFill/>
            </p:spPr>
            <p:txBody>
              <a:bodyPr wrap="none" rtlCol="0">
                <a:spAutoFit/>
              </a:bodyPr>
              <a:lstStyle>
                <a:defPPr>
                  <a:defRPr lang="zh-CN"/>
                </a:defPPr>
                <a:lvl1pPr>
                  <a:defRPr sz="2800">
                    <a:latin typeface="方正正中黑简体" panose="02000000000000000000" pitchFamily="2" charset="-122"/>
                    <a:ea typeface="方正正中黑简体" panose="02000000000000000000" pitchFamily="2" charset="-122"/>
                  </a:defRPr>
                </a:lvl1pPr>
              </a:lstStyle>
              <a:p>
                <a:r>
                  <a:rPr lang="zh-CN" altLang="en-US" sz="1800" b="1" dirty="0">
                    <a:solidFill>
                      <a:prstClr val="white"/>
                    </a:solidFill>
                    <a:latin typeface="微软雅黑"/>
                    <a:ea typeface="微软雅黑"/>
                  </a:rPr>
                  <a:t>请输入标题</a:t>
                </a:r>
              </a:p>
            </p:txBody>
          </p:sp>
          <p:sp>
            <p:nvSpPr>
              <p:cNvPr id="18" name="矩形 17"/>
              <p:cNvSpPr/>
              <p:nvPr/>
            </p:nvSpPr>
            <p:spPr>
              <a:xfrm>
                <a:off x="789123" y="4873743"/>
                <a:ext cx="2220117" cy="523220"/>
              </a:xfrm>
              <a:prstGeom prst="rect">
                <a:avLst/>
              </a:prstGeom>
              <a:grpFill/>
            </p:spPr>
            <p:txBody>
              <a:bodyPr wrap="square">
                <a:spAutoFit/>
              </a:bodyPr>
              <a:lstStyle/>
              <a:p>
                <a:r>
                  <a:rPr lang="zh-CN" altLang="en-US" sz="1400" kern="100" dirty="0">
                    <a:solidFill>
                      <a:prstClr val="white"/>
                    </a:solidFill>
                    <a:latin typeface="微软雅黑"/>
                    <a:ea typeface="微软雅黑"/>
                    <a:cs typeface="Times New Roman" panose="02020603050405020304" pitchFamily="18" charset="0"/>
                  </a:rPr>
                  <a:t>请在此添加您想要的内容</a:t>
                </a:r>
                <a:endParaRPr lang="en-US" altLang="zh-CN" sz="1400" kern="100" dirty="0">
                  <a:solidFill>
                    <a:prstClr val="white"/>
                  </a:solidFill>
                  <a:latin typeface="微软雅黑"/>
                  <a:ea typeface="微软雅黑"/>
                  <a:cs typeface="Times New Roman" panose="02020603050405020304" pitchFamily="18" charset="0"/>
                </a:endParaRPr>
              </a:p>
              <a:p>
                <a:r>
                  <a:rPr lang="zh-CN" altLang="en-US" sz="1400" kern="100" dirty="0">
                    <a:solidFill>
                      <a:prstClr val="white"/>
                    </a:solidFill>
                    <a:latin typeface="微软雅黑"/>
                    <a:ea typeface="微软雅黑"/>
                    <a:cs typeface="Times New Roman" panose="02020603050405020304" pitchFamily="18" charset="0"/>
                  </a:rPr>
                  <a:t>请在此添加您想要的内容</a:t>
                </a:r>
                <a:endParaRPr lang="zh-CN" altLang="en-US" sz="1400" dirty="0">
                  <a:solidFill>
                    <a:prstClr val="white"/>
                  </a:solidFill>
                  <a:latin typeface="微软雅黑"/>
                  <a:ea typeface="微软雅黑"/>
                </a:endParaRPr>
              </a:p>
            </p:txBody>
          </p:sp>
        </p:grpSp>
      </p:grpSp>
      <p:grpSp>
        <p:nvGrpSpPr>
          <p:cNvPr id="25" name="组合 24"/>
          <p:cNvGrpSpPr/>
          <p:nvPr/>
        </p:nvGrpSpPr>
        <p:grpSpPr>
          <a:xfrm>
            <a:off x="8750027" y="4457713"/>
            <a:ext cx="2295375" cy="1514184"/>
            <a:chOff x="8855300" y="3965885"/>
            <a:chExt cx="2295375" cy="1612066"/>
          </a:xfrm>
          <a:solidFill>
            <a:srgbClr val="A12928"/>
          </a:solidFill>
        </p:grpSpPr>
        <p:sp>
          <p:nvSpPr>
            <p:cNvPr id="26" name="矩形 25"/>
            <p:cNvSpPr/>
            <p:nvPr/>
          </p:nvSpPr>
          <p:spPr>
            <a:xfrm>
              <a:off x="8855300" y="3965885"/>
              <a:ext cx="2295375" cy="1612066"/>
            </a:xfrm>
            <a:prstGeom prst="rect">
              <a:avLst/>
            </a:prstGeom>
            <a:solidFill>
              <a:srgbClr val="FFCC00"/>
            </a:solidFill>
            <a:ln>
              <a:noFill/>
            </a:ln>
            <a:effectLst>
              <a:outerShdw blurRad="101600" dist="635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a typeface="微软雅黑"/>
              </a:endParaRPr>
            </a:p>
          </p:txBody>
        </p:sp>
        <p:grpSp>
          <p:nvGrpSpPr>
            <p:cNvPr id="28" name="组合 27"/>
            <p:cNvGrpSpPr/>
            <p:nvPr/>
          </p:nvGrpSpPr>
          <p:grpSpPr>
            <a:xfrm>
              <a:off x="8892930" y="4039708"/>
              <a:ext cx="2220117" cy="1217190"/>
              <a:chOff x="869805" y="4213596"/>
              <a:chExt cx="2220117" cy="1217190"/>
            </a:xfrm>
            <a:grpFill/>
          </p:grpSpPr>
          <p:sp>
            <p:nvSpPr>
              <p:cNvPr id="29" name="文本框 28"/>
              <p:cNvSpPr txBox="1"/>
              <p:nvPr/>
            </p:nvSpPr>
            <p:spPr>
              <a:xfrm>
                <a:off x="1382781" y="4213596"/>
                <a:ext cx="1338828" cy="393207"/>
              </a:xfrm>
              <a:prstGeom prst="rect">
                <a:avLst/>
              </a:prstGeom>
              <a:noFill/>
            </p:spPr>
            <p:txBody>
              <a:bodyPr wrap="none" rtlCol="0">
                <a:spAutoFit/>
              </a:bodyPr>
              <a:lstStyle>
                <a:defPPr>
                  <a:defRPr lang="zh-CN"/>
                </a:defPPr>
                <a:lvl1pPr>
                  <a:defRPr sz="2800">
                    <a:latin typeface="方正正中黑简体" panose="02000000000000000000" pitchFamily="2" charset="-122"/>
                    <a:ea typeface="方正正中黑简体" panose="02000000000000000000" pitchFamily="2" charset="-122"/>
                  </a:defRPr>
                </a:lvl1pPr>
              </a:lstStyle>
              <a:p>
                <a:r>
                  <a:rPr lang="zh-CN" altLang="en-US" sz="1800" b="1" dirty="0">
                    <a:solidFill>
                      <a:prstClr val="white"/>
                    </a:solidFill>
                    <a:latin typeface="微软雅黑"/>
                    <a:ea typeface="微软雅黑"/>
                  </a:rPr>
                  <a:t>请输入标题</a:t>
                </a:r>
              </a:p>
            </p:txBody>
          </p:sp>
          <p:sp>
            <p:nvSpPr>
              <p:cNvPr id="30" name="矩形 29"/>
              <p:cNvSpPr/>
              <p:nvPr/>
            </p:nvSpPr>
            <p:spPr>
              <a:xfrm>
                <a:off x="869805" y="4873743"/>
                <a:ext cx="2220117" cy="557043"/>
              </a:xfrm>
              <a:prstGeom prst="rect">
                <a:avLst/>
              </a:prstGeom>
              <a:noFill/>
            </p:spPr>
            <p:txBody>
              <a:bodyPr wrap="square">
                <a:spAutoFit/>
              </a:bodyPr>
              <a:lstStyle/>
              <a:p>
                <a:r>
                  <a:rPr lang="zh-CN" altLang="en-US" sz="1400" kern="100" dirty="0">
                    <a:solidFill>
                      <a:prstClr val="white"/>
                    </a:solidFill>
                    <a:latin typeface="微软雅黑"/>
                    <a:ea typeface="微软雅黑"/>
                    <a:cs typeface="Times New Roman" panose="02020603050405020304" pitchFamily="18" charset="0"/>
                  </a:rPr>
                  <a:t>请在此添加您想要的内容</a:t>
                </a:r>
                <a:endParaRPr lang="en-US" altLang="zh-CN" sz="1400" kern="100" dirty="0">
                  <a:solidFill>
                    <a:prstClr val="white"/>
                  </a:solidFill>
                  <a:latin typeface="微软雅黑"/>
                  <a:ea typeface="微软雅黑"/>
                  <a:cs typeface="Times New Roman" panose="02020603050405020304" pitchFamily="18" charset="0"/>
                </a:endParaRPr>
              </a:p>
              <a:p>
                <a:r>
                  <a:rPr lang="zh-CN" altLang="en-US" sz="1400" kern="100" dirty="0">
                    <a:solidFill>
                      <a:prstClr val="white"/>
                    </a:solidFill>
                    <a:latin typeface="微软雅黑"/>
                    <a:ea typeface="微软雅黑"/>
                    <a:cs typeface="Times New Roman" panose="02020603050405020304" pitchFamily="18" charset="0"/>
                  </a:rPr>
                  <a:t>请在此添加您想要的内容</a:t>
                </a:r>
                <a:endParaRPr lang="zh-CN" altLang="en-US" sz="1400" dirty="0">
                  <a:solidFill>
                    <a:prstClr val="white"/>
                  </a:solidFill>
                  <a:latin typeface="微软雅黑"/>
                  <a:ea typeface="微软雅黑"/>
                </a:endParaRPr>
              </a:p>
            </p:txBody>
          </p:sp>
        </p:grpSp>
      </p:grpSp>
      <p:grpSp>
        <p:nvGrpSpPr>
          <p:cNvPr id="41" name="组合 40"/>
          <p:cNvGrpSpPr/>
          <p:nvPr/>
        </p:nvGrpSpPr>
        <p:grpSpPr>
          <a:xfrm>
            <a:off x="6207163" y="4469348"/>
            <a:ext cx="2297142" cy="1503481"/>
            <a:chOff x="6131168" y="4007273"/>
            <a:chExt cx="2297142" cy="1584057"/>
          </a:xfrm>
          <a:solidFill>
            <a:srgbClr val="C00000"/>
          </a:solidFill>
        </p:grpSpPr>
        <p:sp>
          <p:nvSpPr>
            <p:cNvPr id="42" name="矩形 41"/>
            <p:cNvSpPr/>
            <p:nvPr/>
          </p:nvSpPr>
          <p:spPr>
            <a:xfrm>
              <a:off x="6131168" y="4007273"/>
              <a:ext cx="2272108" cy="1584057"/>
            </a:xfrm>
            <a:prstGeom prst="rect">
              <a:avLst/>
            </a:prstGeom>
            <a:grpFill/>
            <a:ln>
              <a:noFill/>
            </a:ln>
            <a:effectLst>
              <a:outerShdw blurRad="101600" dist="635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a typeface="微软雅黑"/>
              </a:endParaRPr>
            </a:p>
          </p:txBody>
        </p:sp>
        <p:grpSp>
          <p:nvGrpSpPr>
            <p:cNvPr id="43" name="组合 42"/>
            <p:cNvGrpSpPr/>
            <p:nvPr/>
          </p:nvGrpSpPr>
          <p:grpSpPr>
            <a:xfrm>
              <a:off x="6199983" y="4039708"/>
              <a:ext cx="213517" cy="334050"/>
              <a:chOff x="5157561" y="560292"/>
              <a:chExt cx="393701" cy="615950"/>
            </a:xfrm>
            <a:grpFill/>
          </p:grpSpPr>
          <p:sp>
            <p:nvSpPr>
              <p:cNvPr id="47" name="Freeform 26"/>
              <p:cNvSpPr>
                <a:spLocks noEditPoints="1"/>
              </p:cNvSpPr>
              <p:nvPr/>
            </p:nvSpPr>
            <p:spPr bwMode="auto">
              <a:xfrm>
                <a:off x="5157561" y="560292"/>
                <a:ext cx="393701" cy="615950"/>
              </a:xfrm>
              <a:custGeom>
                <a:avLst/>
                <a:gdLst>
                  <a:gd name="T0" fmla="*/ 274 w 274"/>
                  <a:gd name="T1" fmla="*/ 52 h 430"/>
                  <a:gd name="T2" fmla="*/ 222 w 274"/>
                  <a:gd name="T3" fmla="*/ 0 h 430"/>
                  <a:gd name="T4" fmla="*/ 51 w 274"/>
                  <a:gd name="T5" fmla="*/ 0 h 430"/>
                  <a:gd name="T6" fmla="*/ 0 w 274"/>
                  <a:gd name="T7" fmla="*/ 52 h 430"/>
                  <a:gd name="T8" fmla="*/ 0 w 274"/>
                  <a:gd name="T9" fmla="*/ 378 h 430"/>
                  <a:gd name="T10" fmla="*/ 51 w 274"/>
                  <a:gd name="T11" fmla="*/ 430 h 430"/>
                  <a:gd name="T12" fmla="*/ 222 w 274"/>
                  <a:gd name="T13" fmla="*/ 430 h 430"/>
                  <a:gd name="T14" fmla="*/ 274 w 274"/>
                  <a:gd name="T15" fmla="*/ 378 h 430"/>
                  <a:gd name="T16" fmla="*/ 274 w 274"/>
                  <a:gd name="T17" fmla="*/ 52 h 430"/>
                  <a:gd name="T18" fmla="*/ 137 w 274"/>
                  <a:gd name="T19" fmla="*/ 413 h 430"/>
                  <a:gd name="T20" fmla="*/ 120 w 274"/>
                  <a:gd name="T21" fmla="*/ 396 h 430"/>
                  <a:gd name="T22" fmla="*/ 137 w 274"/>
                  <a:gd name="T23" fmla="*/ 379 h 430"/>
                  <a:gd name="T24" fmla="*/ 154 w 274"/>
                  <a:gd name="T25" fmla="*/ 396 h 430"/>
                  <a:gd name="T26" fmla="*/ 137 w 274"/>
                  <a:gd name="T27" fmla="*/ 413 h 430"/>
                  <a:gd name="T28" fmla="*/ 247 w 274"/>
                  <a:gd name="T29" fmla="*/ 362 h 430"/>
                  <a:gd name="T30" fmla="*/ 26 w 274"/>
                  <a:gd name="T31" fmla="*/ 362 h 430"/>
                  <a:gd name="T32" fmla="*/ 26 w 274"/>
                  <a:gd name="T33" fmla="*/ 56 h 430"/>
                  <a:gd name="T34" fmla="*/ 247 w 274"/>
                  <a:gd name="T35" fmla="*/ 56 h 430"/>
                  <a:gd name="T36" fmla="*/ 247 w 274"/>
                  <a:gd name="T37" fmla="*/ 362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 h="430">
                    <a:moveTo>
                      <a:pt x="274" y="52"/>
                    </a:moveTo>
                    <a:cubicBezTo>
                      <a:pt x="274" y="23"/>
                      <a:pt x="250" y="0"/>
                      <a:pt x="222" y="0"/>
                    </a:cubicBezTo>
                    <a:cubicBezTo>
                      <a:pt x="51" y="0"/>
                      <a:pt x="51" y="0"/>
                      <a:pt x="51" y="0"/>
                    </a:cubicBezTo>
                    <a:cubicBezTo>
                      <a:pt x="23" y="0"/>
                      <a:pt x="0" y="23"/>
                      <a:pt x="0" y="52"/>
                    </a:cubicBezTo>
                    <a:cubicBezTo>
                      <a:pt x="0" y="378"/>
                      <a:pt x="0" y="378"/>
                      <a:pt x="0" y="378"/>
                    </a:cubicBezTo>
                    <a:cubicBezTo>
                      <a:pt x="0" y="407"/>
                      <a:pt x="23" y="430"/>
                      <a:pt x="51" y="430"/>
                    </a:cubicBezTo>
                    <a:cubicBezTo>
                      <a:pt x="222" y="430"/>
                      <a:pt x="222" y="430"/>
                      <a:pt x="222" y="430"/>
                    </a:cubicBezTo>
                    <a:cubicBezTo>
                      <a:pt x="250" y="430"/>
                      <a:pt x="274" y="407"/>
                      <a:pt x="274" y="378"/>
                    </a:cubicBezTo>
                    <a:lnTo>
                      <a:pt x="274" y="52"/>
                    </a:lnTo>
                    <a:close/>
                    <a:moveTo>
                      <a:pt x="137" y="413"/>
                    </a:moveTo>
                    <a:cubicBezTo>
                      <a:pt x="128" y="413"/>
                      <a:pt x="120" y="405"/>
                      <a:pt x="120" y="396"/>
                    </a:cubicBezTo>
                    <a:cubicBezTo>
                      <a:pt x="120" y="386"/>
                      <a:pt x="128" y="379"/>
                      <a:pt x="137" y="379"/>
                    </a:cubicBezTo>
                    <a:cubicBezTo>
                      <a:pt x="147" y="379"/>
                      <a:pt x="154" y="386"/>
                      <a:pt x="154" y="396"/>
                    </a:cubicBezTo>
                    <a:cubicBezTo>
                      <a:pt x="154" y="405"/>
                      <a:pt x="147" y="413"/>
                      <a:pt x="137" y="413"/>
                    </a:cubicBezTo>
                    <a:close/>
                    <a:moveTo>
                      <a:pt x="247" y="362"/>
                    </a:moveTo>
                    <a:cubicBezTo>
                      <a:pt x="26" y="362"/>
                      <a:pt x="26" y="362"/>
                      <a:pt x="26" y="362"/>
                    </a:cubicBezTo>
                    <a:cubicBezTo>
                      <a:pt x="26" y="56"/>
                      <a:pt x="26" y="56"/>
                      <a:pt x="26" y="56"/>
                    </a:cubicBezTo>
                    <a:cubicBezTo>
                      <a:pt x="247" y="56"/>
                      <a:pt x="247" y="56"/>
                      <a:pt x="247" y="56"/>
                    </a:cubicBezTo>
                    <a:lnTo>
                      <a:pt x="247" y="3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2E2E2E"/>
                  </a:solidFill>
                  <a:latin typeface="微软雅黑"/>
                  <a:ea typeface="微软雅黑"/>
                </a:endParaRPr>
              </a:p>
            </p:txBody>
          </p:sp>
          <p:sp>
            <p:nvSpPr>
              <p:cNvPr id="48" name="Freeform 27"/>
              <p:cNvSpPr>
                <a:spLocks noEditPoints="1"/>
              </p:cNvSpPr>
              <p:nvPr/>
            </p:nvSpPr>
            <p:spPr bwMode="auto">
              <a:xfrm>
                <a:off x="5157561" y="560292"/>
                <a:ext cx="393701" cy="615950"/>
              </a:xfrm>
              <a:custGeom>
                <a:avLst/>
                <a:gdLst>
                  <a:gd name="T0" fmla="*/ 274 w 274"/>
                  <a:gd name="T1" fmla="*/ 52 h 430"/>
                  <a:gd name="T2" fmla="*/ 222 w 274"/>
                  <a:gd name="T3" fmla="*/ 0 h 430"/>
                  <a:gd name="T4" fmla="*/ 51 w 274"/>
                  <a:gd name="T5" fmla="*/ 0 h 430"/>
                  <a:gd name="T6" fmla="*/ 0 w 274"/>
                  <a:gd name="T7" fmla="*/ 52 h 430"/>
                  <a:gd name="T8" fmla="*/ 0 w 274"/>
                  <a:gd name="T9" fmla="*/ 378 h 430"/>
                  <a:gd name="T10" fmla="*/ 51 w 274"/>
                  <a:gd name="T11" fmla="*/ 430 h 430"/>
                  <a:gd name="T12" fmla="*/ 222 w 274"/>
                  <a:gd name="T13" fmla="*/ 430 h 430"/>
                  <a:gd name="T14" fmla="*/ 274 w 274"/>
                  <a:gd name="T15" fmla="*/ 378 h 430"/>
                  <a:gd name="T16" fmla="*/ 274 w 274"/>
                  <a:gd name="T17" fmla="*/ 52 h 430"/>
                  <a:gd name="T18" fmla="*/ 137 w 274"/>
                  <a:gd name="T19" fmla="*/ 413 h 430"/>
                  <a:gd name="T20" fmla="*/ 120 w 274"/>
                  <a:gd name="T21" fmla="*/ 396 h 430"/>
                  <a:gd name="T22" fmla="*/ 137 w 274"/>
                  <a:gd name="T23" fmla="*/ 379 h 430"/>
                  <a:gd name="T24" fmla="*/ 154 w 274"/>
                  <a:gd name="T25" fmla="*/ 396 h 430"/>
                  <a:gd name="T26" fmla="*/ 137 w 274"/>
                  <a:gd name="T27" fmla="*/ 413 h 430"/>
                  <a:gd name="T28" fmla="*/ 247 w 274"/>
                  <a:gd name="T29" fmla="*/ 362 h 430"/>
                  <a:gd name="T30" fmla="*/ 26 w 274"/>
                  <a:gd name="T31" fmla="*/ 362 h 430"/>
                  <a:gd name="T32" fmla="*/ 26 w 274"/>
                  <a:gd name="T33" fmla="*/ 56 h 430"/>
                  <a:gd name="T34" fmla="*/ 247 w 274"/>
                  <a:gd name="T35" fmla="*/ 56 h 430"/>
                  <a:gd name="T36" fmla="*/ 247 w 274"/>
                  <a:gd name="T37" fmla="*/ 362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 h="430">
                    <a:moveTo>
                      <a:pt x="274" y="52"/>
                    </a:moveTo>
                    <a:cubicBezTo>
                      <a:pt x="274" y="23"/>
                      <a:pt x="250" y="0"/>
                      <a:pt x="222" y="0"/>
                    </a:cubicBezTo>
                    <a:cubicBezTo>
                      <a:pt x="51" y="0"/>
                      <a:pt x="51" y="0"/>
                      <a:pt x="51" y="0"/>
                    </a:cubicBezTo>
                    <a:cubicBezTo>
                      <a:pt x="23" y="0"/>
                      <a:pt x="0" y="23"/>
                      <a:pt x="0" y="52"/>
                    </a:cubicBezTo>
                    <a:cubicBezTo>
                      <a:pt x="0" y="378"/>
                      <a:pt x="0" y="378"/>
                      <a:pt x="0" y="378"/>
                    </a:cubicBezTo>
                    <a:cubicBezTo>
                      <a:pt x="0" y="407"/>
                      <a:pt x="23" y="430"/>
                      <a:pt x="51" y="430"/>
                    </a:cubicBezTo>
                    <a:cubicBezTo>
                      <a:pt x="222" y="430"/>
                      <a:pt x="222" y="430"/>
                      <a:pt x="222" y="430"/>
                    </a:cubicBezTo>
                    <a:cubicBezTo>
                      <a:pt x="250" y="430"/>
                      <a:pt x="274" y="407"/>
                      <a:pt x="274" y="378"/>
                    </a:cubicBezTo>
                    <a:lnTo>
                      <a:pt x="274" y="52"/>
                    </a:lnTo>
                    <a:close/>
                    <a:moveTo>
                      <a:pt x="137" y="413"/>
                    </a:moveTo>
                    <a:cubicBezTo>
                      <a:pt x="128" y="413"/>
                      <a:pt x="120" y="405"/>
                      <a:pt x="120" y="396"/>
                    </a:cubicBezTo>
                    <a:cubicBezTo>
                      <a:pt x="120" y="386"/>
                      <a:pt x="128" y="379"/>
                      <a:pt x="137" y="379"/>
                    </a:cubicBezTo>
                    <a:cubicBezTo>
                      <a:pt x="147" y="379"/>
                      <a:pt x="154" y="386"/>
                      <a:pt x="154" y="396"/>
                    </a:cubicBezTo>
                    <a:cubicBezTo>
                      <a:pt x="154" y="405"/>
                      <a:pt x="147" y="413"/>
                      <a:pt x="137" y="413"/>
                    </a:cubicBezTo>
                    <a:close/>
                    <a:moveTo>
                      <a:pt x="247" y="362"/>
                    </a:moveTo>
                    <a:cubicBezTo>
                      <a:pt x="26" y="362"/>
                      <a:pt x="26" y="362"/>
                      <a:pt x="26" y="362"/>
                    </a:cubicBezTo>
                    <a:cubicBezTo>
                      <a:pt x="26" y="56"/>
                      <a:pt x="26" y="56"/>
                      <a:pt x="26" y="56"/>
                    </a:cubicBezTo>
                    <a:cubicBezTo>
                      <a:pt x="247" y="56"/>
                      <a:pt x="247" y="56"/>
                      <a:pt x="247" y="56"/>
                    </a:cubicBezTo>
                    <a:lnTo>
                      <a:pt x="247" y="3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2E2E2E"/>
                  </a:solidFill>
                  <a:latin typeface="微软雅黑"/>
                  <a:ea typeface="微软雅黑"/>
                </a:endParaRPr>
              </a:p>
            </p:txBody>
          </p:sp>
        </p:grpSp>
        <p:grpSp>
          <p:nvGrpSpPr>
            <p:cNvPr id="44" name="组合 43"/>
            <p:cNvGrpSpPr/>
            <p:nvPr/>
          </p:nvGrpSpPr>
          <p:grpSpPr>
            <a:xfrm>
              <a:off x="6208193" y="4039708"/>
              <a:ext cx="2220117" cy="1211408"/>
              <a:chOff x="869805" y="4213596"/>
              <a:chExt cx="2220117" cy="1211408"/>
            </a:xfrm>
            <a:grpFill/>
          </p:grpSpPr>
          <p:sp>
            <p:nvSpPr>
              <p:cNvPr id="45" name="文本框 44"/>
              <p:cNvSpPr txBox="1"/>
              <p:nvPr/>
            </p:nvSpPr>
            <p:spPr>
              <a:xfrm>
                <a:off x="1382781" y="4213596"/>
                <a:ext cx="1338828" cy="389126"/>
              </a:xfrm>
              <a:prstGeom prst="rect">
                <a:avLst/>
              </a:prstGeom>
              <a:grpFill/>
            </p:spPr>
            <p:txBody>
              <a:bodyPr wrap="none" rtlCol="0">
                <a:spAutoFit/>
              </a:bodyPr>
              <a:lstStyle>
                <a:defPPr>
                  <a:defRPr lang="zh-CN"/>
                </a:defPPr>
                <a:lvl1pPr>
                  <a:defRPr sz="2800">
                    <a:latin typeface="方正正中黑简体" panose="02000000000000000000" pitchFamily="2" charset="-122"/>
                    <a:ea typeface="方正正中黑简体" panose="02000000000000000000" pitchFamily="2" charset="-122"/>
                  </a:defRPr>
                </a:lvl1pPr>
              </a:lstStyle>
              <a:p>
                <a:r>
                  <a:rPr lang="zh-CN" altLang="en-US" sz="1800" b="1" dirty="0">
                    <a:solidFill>
                      <a:prstClr val="white"/>
                    </a:solidFill>
                    <a:latin typeface="微软雅黑"/>
                    <a:ea typeface="微软雅黑"/>
                  </a:rPr>
                  <a:t>请输入标题</a:t>
                </a:r>
              </a:p>
            </p:txBody>
          </p:sp>
          <p:sp>
            <p:nvSpPr>
              <p:cNvPr id="46" name="矩形 45"/>
              <p:cNvSpPr/>
              <p:nvPr/>
            </p:nvSpPr>
            <p:spPr>
              <a:xfrm>
                <a:off x="869805" y="4873743"/>
                <a:ext cx="2220117" cy="551261"/>
              </a:xfrm>
              <a:prstGeom prst="rect">
                <a:avLst/>
              </a:prstGeom>
              <a:noFill/>
            </p:spPr>
            <p:txBody>
              <a:bodyPr wrap="square">
                <a:spAutoFit/>
              </a:bodyPr>
              <a:lstStyle/>
              <a:p>
                <a:r>
                  <a:rPr lang="zh-CN" altLang="en-US" sz="1400" kern="100" dirty="0">
                    <a:solidFill>
                      <a:prstClr val="white"/>
                    </a:solidFill>
                    <a:latin typeface="微软雅黑"/>
                    <a:ea typeface="微软雅黑"/>
                    <a:cs typeface="Times New Roman" panose="02020603050405020304" pitchFamily="18" charset="0"/>
                  </a:rPr>
                  <a:t>请在此添加您想要的内容</a:t>
                </a:r>
                <a:endParaRPr lang="en-US" altLang="zh-CN" sz="1400" kern="100" dirty="0">
                  <a:solidFill>
                    <a:prstClr val="white"/>
                  </a:solidFill>
                  <a:latin typeface="微软雅黑"/>
                  <a:ea typeface="微软雅黑"/>
                  <a:cs typeface="Times New Roman" panose="02020603050405020304" pitchFamily="18" charset="0"/>
                </a:endParaRPr>
              </a:p>
              <a:p>
                <a:r>
                  <a:rPr lang="zh-CN" altLang="en-US" sz="1400" kern="100" dirty="0">
                    <a:solidFill>
                      <a:prstClr val="white"/>
                    </a:solidFill>
                    <a:latin typeface="微软雅黑"/>
                    <a:ea typeface="微软雅黑"/>
                    <a:cs typeface="Times New Roman" panose="02020603050405020304" pitchFamily="18" charset="0"/>
                  </a:rPr>
                  <a:t>请在此添加您想要的内容</a:t>
                </a:r>
                <a:endParaRPr lang="zh-CN" altLang="en-US" sz="1400" dirty="0">
                  <a:solidFill>
                    <a:prstClr val="white"/>
                  </a:solidFill>
                  <a:latin typeface="微软雅黑"/>
                  <a:ea typeface="微软雅黑"/>
                </a:endParaRPr>
              </a:p>
            </p:txBody>
          </p:sp>
        </p:grpSp>
      </p:grpSp>
    </p:spTree>
    <p:extLst>
      <p:ext uri="{BB962C8B-B14F-4D97-AF65-F5344CB8AC3E}">
        <p14:creationId xmlns:p14="http://schemas.microsoft.com/office/powerpoint/2010/main" val="2371085342"/>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anim calcmode="lin" valueType="num">
                                      <p:cBhvr>
                                        <p:cTn id="16" dur="500" fill="hold"/>
                                        <p:tgtEl>
                                          <p:spTgt spid="6"/>
                                        </p:tgtEl>
                                        <p:attrNameLst>
                                          <p:attrName>ppt_x</p:attrName>
                                        </p:attrNameLst>
                                      </p:cBhvr>
                                      <p:tavLst>
                                        <p:tav tm="0">
                                          <p:val>
                                            <p:strVal val="#ppt_x"/>
                                          </p:val>
                                        </p:tav>
                                        <p:tav tm="100000">
                                          <p:val>
                                            <p:strVal val="#ppt_x"/>
                                          </p:val>
                                        </p:tav>
                                      </p:tavLst>
                                    </p:anim>
                                    <p:anim calcmode="lin" valueType="num">
                                      <p:cBhvr>
                                        <p:cTn id="17" dur="500" fill="hold"/>
                                        <p:tgtEl>
                                          <p:spTgt spid="6"/>
                                        </p:tgtEl>
                                        <p:attrNameLst>
                                          <p:attrName>ppt_y</p:attrName>
                                        </p:attrNameLst>
                                      </p:cBhvr>
                                      <p:tavLst>
                                        <p:tav tm="0">
                                          <p:val>
                                            <p:strVal val="#ppt_y+.1"/>
                                          </p:val>
                                        </p:tav>
                                        <p:tav tm="100000">
                                          <p:val>
                                            <p:strVal val="#ppt_y"/>
                                          </p:val>
                                        </p:tav>
                                      </p:tavLst>
                                    </p:anim>
                                  </p:childTnLst>
                                </p:cTn>
                              </p:par>
                            </p:childTnLst>
                          </p:cTn>
                        </p:par>
                        <p:par>
                          <p:cTn id="18" fill="hold">
                            <p:stCondLst>
                              <p:cond delay="1500"/>
                            </p:stCondLst>
                            <p:childTnLst>
                              <p:par>
                                <p:cTn id="19" presetID="42" presetClass="entr" presetSubtype="0" fill="hold"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anim calcmode="lin" valueType="num">
                                      <p:cBhvr>
                                        <p:cTn id="22" dur="500" fill="hold"/>
                                        <p:tgtEl>
                                          <p:spTgt spid="13"/>
                                        </p:tgtEl>
                                        <p:attrNameLst>
                                          <p:attrName>ppt_x</p:attrName>
                                        </p:attrNameLst>
                                      </p:cBhvr>
                                      <p:tavLst>
                                        <p:tav tm="0">
                                          <p:val>
                                            <p:strVal val="#ppt_x"/>
                                          </p:val>
                                        </p:tav>
                                        <p:tav tm="100000">
                                          <p:val>
                                            <p:strVal val="#ppt_x"/>
                                          </p:val>
                                        </p:tav>
                                      </p:tavLst>
                                    </p:anim>
                                    <p:anim calcmode="lin" valueType="num">
                                      <p:cBhvr>
                                        <p:cTn id="23" dur="500" fill="hold"/>
                                        <p:tgtEl>
                                          <p:spTgt spid="13"/>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42" presetClass="entr" presetSubtype="0" fill="hold" nodeType="afterEffect">
                                  <p:stCondLst>
                                    <p:cond delay="0"/>
                                  </p:stCondLst>
                                  <p:childTnLst>
                                    <p:set>
                                      <p:cBhvr>
                                        <p:cTn id="26" dur="1" fill="hold">
                                          <p:stCondLst>
                                            <p:cond delay="0"/>
                                          </p:stCondLst>
                                        </p:cTn>
                                        <p:tgtEl>
                                          <p:spTgt spid="41"/>
                                        </p:tgtEl>
                                        <p:attrNameLst>
                                          <p:attrName>style.visibility</p:attrName>
                                        </p:attrNameLst>
                                      </p:cBhvr>
                                      <p:to>
                                        <p:strVal val="visible"/>
                                      </p:to>
                                    </p:set>
                                    <p:animEffect transition="in" filter="fade">
                                      <p:cBhvr>
                                        <p:cTn id="27" dur="500"/>
                                        <p:tgtEl>
                                          <p:spTgt spid="41"/>
                                        </p:tgtEl>
                                      </p:cBhvr>
                                    </p:animEffect>
                                    <p:anim calcmode="lin" valueType="num">
                                      <p:cBhvr>
                                        <p:cTn id="28" dur="500" fill="hold"/>
                                        <p:tgtEl>
                                          <p:spTgt spid="41"/>
                                        </p:tgtEl>
                                        <p:attrNameLst>
                                          <p:attrName>ppt_x</p:attrName>
                                        </p:attrNameLst>
                                      </p:cBhvr>
                                      <p:tavLst>
                                        <p:tav tm="0">
                                          <p:val>
                                            <p:strVal val="#ppt_x"/>
                                          </p:val>
                                        </p:tav>
                                        <p:tav tm="100000">
                                          <p:val>
                                            <p:strVal val="#ppt_x"/>
                                          </p:val>
                                        </p:tav>
                                      </p:tavLst>
                                    </p:anim>
                                    <p:anim calcmode="lin" valueType="num">
                                      <p:cBhvr>
                                        <p:cTn id="29" dur="500" fill="hold"/>
                                        <p:tgtEl>
                                          <p:spTgt spid="41"/>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42" presetClass="entr" presetSubtype="0" fill="hold" nodeType="after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fade">
                                      <p:cBhvr>
                                        <p:cTn id="33" dur="500"/>
                                        <p:tgtEl>
                                          <p:spTgt spid="25"/>
                                        </p:tgtEl>
                                      </p:cBhvr>
                                    </p:animEffect>
                                    <p:anim calcmode="lin" valueType="num">
                                      <p:cBhvr>
                                        <p:cTn id="34" dur="500" fill="hold"/>
                                        <p:tgtEl>
                                          <p:spTgt spid="25"/>
                                        </p:tgtEl>
                                        <p:attrNameLst>
                                          <p:attrName>ppt_x</p:attrName>
                                        </p:attrNameLst>
                                      </p:cBhvr>
                                      <p:tavLst>
                                        <p:tav tm="0">
                                          <p:val>
                                            <p:strVal val="#ppt_x"/>
                                          </p:val>
                                        </p:tav>
                                        <p:tav tm="100000">
                                          <p:val>
                                            <p:strVal val="#ppt_x"/>
                                          </p:val>
                                        </p:tav>
                                      </p:tavLst>
                                    </p:anim>
                                    <p:anim calcmode="lin" valueType="num">
                                      <p:cBhvr>
                                        <p:cTn id="35" dur="5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3"/>
          <p:cNvSpPr>
            <a:spLocks noChangeArrowheads="1"/>
          </p:cNvSpPr>
          <p:nvPr/>
        </p:nvSpPr>
        <p:spPr bwMode="auto">
          <a:xfrm>
            <a:off x="668867" y="313151"/>
            <a:ext cx="233910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buFont typeface="Arial" panose="020B0604020202020204" pitchFamily="34" charset="0"/>
              <a:buNone/>
            </a:pPr>
            <a:r>
              <a:rPr lang="zh-CN" altLang="en-US" sz="2400" dirty="0">
                <a:latin typeface="Impact" panose="020B0806030902050204" pitchFamily="34" charset="0"/>
                <a:sym typeface="Impact" panose="020B0806030902050204" pitchFamily="34" charset="0"/>
              </a:rPr>
              <a:t>请在此添加标题</a:t>
            </a:r>
          </a:p>
        </p:txBody>
      </p:sp>
      <p:pic>
        <p:nvPicPr>
          <p:cNvPr id="5" name="Picture 4" descr="E:\JGQ\PPT 制作素材\shutterstock\shutterstock_103970726.jpg">
            <a:hlinkClick r:id="rId3"/>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3298" r="6656"/>
          <a:stretch/>
        </p:blipFill>
        <p:spPr bwMode="auto">
          <a:xfrm>
            <a:off x="7627554" y="1926451"/>
            <a:ext cx="2876038" cy="2379773"/>
          </a:xfrm>
          <a:prstGeom prst="hexagon">
            <a:avLst/>
          </a:prstGeom>
          <a:solidFill>
            <a:schemeClr val="bg2">
              <a:lumMod val="25000"/>
            </a:schemeClr>
          </a:solidFill>
          <a:ln w="3175">
            <a:solidFill>
              <a:srgbClr val="C00000"/>
            </a:solidFill>
          </a:ln>
          <a:effectLst/>
          <a:extLst/>
        </p:spPr>
      </p:pic>
      <p:pic>
        <p:nvPicPr>
          <p:cNvPr id="6" name="Picture 2" descr="E:\JGQ\PPT 制作素材\shutterstock\shutterstock_78307930.jpg">
            <a:hlinkClick r:id="rId3"/>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22077" y="1926448"/>
            <a:ext cx="2876038" cy="2379773"/>
          </a:xfrm>
          <a:prstGeom prst="hexagon">
            <a:avLst/>
          </a:prstGeom>
          <a:solidFill>
            <a:srgbClr val="00B1B4"/>
          </a:solidFill>
          <a:ln w="3175">
            <a:solidFill>
              <a:srgbClr val="C00000"/>
            </a:solidFill>
          </a:ln>
          <a:effectLst/>
          <a:extLst/>
        </p:spPr>
      </p:pic>
      <p:pic>
        <p:nvPicPr>
          <p:cNvPr id="7" name="Picture 3" descr="E:\JGQ\PPT 制作素材\shutterstock\shutterstock_125860454.jpg">
            <a:hlinkClick r:id="rId3"/>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270321" t="156966" r="-254186" b="-150598"/>
          <a:stretch/>
        </p:blipFill>
        <p:spPr bwMode="auto">
          <a:xfrm>
            <a:off x="4377337" y="1926448"/>
            <a:ext cx="2970995" cy="2379773"/>
          </a:xfrm>
          <a:prstGeom prst="hexagon">
            <a:avLst/>
          </a:prstGeom>
          <a:blipFill>
            <a:blip r:embed="rId7" cstate="print"/>
            <a:stretch>
              <a:fillRect/>
            </a:stretch>
          </a:blipFill>
          <a:ln w="3175">
            <a:solidFill>
              <a:srgbClr val="C00000"/>
            </a:solidFill>
          </a:ln>
          <a:effectLst/>
          <a:extLst/>
        </p:spPr>
      </p:pic>
      <p:grpSp>
        <p:nvGrpSpPr>
          <p:cNvPr id="8" name="组合 7"/>
          <p:cNvGrpSpPr>
            <a:grpSpLocks/>
          </p:cNvGrpSpPr>
          <p:nvPr/>
        </p:nvGrpSpPr>
        <p:grpSpPr bwMode="auto">
          <a:xfrm>
            <a:off x="3795874" y="1926478"/>
            <a:ext cx="3996739" cy="824273"/>
            <a:chOff x="3043240" y="1339815"/>
            <a:chExt cx="2902064" cy="598310"/>
          </a:xfrm>
          <a:solidFill>
            <a:srgbClr val="C00000"/>
          </a:solidFill>
          <a:effectLst/>
        </p:grpSpPr>
        <p:sp>
          <p:nvSpPr>
            <p:cNvPr id="9" name="等腰三角形 41">
              <a:hlinkClick r:id="rId3"/>
            </p:cNvPr>
            <p:cNvSpPr/>
            <p:nvPr/>
          </p:nvSpPr>
          <p:spPr>
            <a:xfrm rot="10800000">
              <a:off x="5403945" y="1339815"/>
              <a:ext cx="541359" cy="598310"/>
            </a:xfrm>
            <a:custGeom>
              <a:avLst/>
              <a:gdLst/>
              <a:ahLst/>
              <a:cxnLst/>
              <a:rect l="l" t="t" r="r" b="b"/>
              <a:pathLst>
                <a:path w="435509" h="481627">
                  <a:moveTo>
                    <a:pt x="435509" y="481627"/>
                  </a:moveTo>
                  <a:lnTo>
                    <a:pt x="0" y="481627"/>
                  </a:lnTo>
                  <a:lnTo>
                    <a:pt x="217754" y="0"/>
                  </a:lnTo>
                  <a:close/>
                </a:path>
              </a:pathLst>
            </a:custGeom>
            <a:gr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zh-CN" altLang="en-US" sz="1350">
                <a:solidFill>
                  <a:srgbClr val="2E2E2E"/>
                </a:solidFill>
              </a:endParaRPr>
            </a:p>
          </p:txBody>
        </p:sp>
        <p:sp>
          <p:nvSpPr>
            <p:cNvPr id="10" name="等腰三角形 41">
              <a:hlinkClick r:id="rId3"/>
            </p:cNvPr>
            <p:cNvSpPr/>
            <p:nvPr/>
          </p:nvSpPr>
          <p:spPr>
            <a:xfrm rot="10800000">
              <a:off x="3043240" y="1339815"/>
              <a:ext cx="541358" cy="598310"/>
            </a:xfrm>
            <a:custGeom>
              <a:avLst/>
              <a:gdLst/>
              <a:ahLst/>
              <a:cxnLst/>
              <a:rect l="l" t="t" r="r" b="b"/>
              <a:pathLst>
                <a:path w="435509" h="481627">
                  <a:moveTo>
                    <a:pt x="435509" y="481627"/>
                  </a:moveTo>
                  <a:lnTo>
                    <a:pt x="0" y="481627"/>
                  </a:lnTo>
                  <a:lnTo>
                    <a:pt x="217754" y="0"/>
                  </a:lnTo>
                  <a:close/>
                </a:path>
              </a:pathLst>
            </a:custGeom>
            <a:grpFill/>
            <a:ln w="12700" cap="sq">
              <a:solidFill>
                <a:schemeClr val="bg1"/>
              </a:solidFill>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0" tIns="274216" rIns="0" bIns="47546"/>
            <a:lstStyle/>
            <a:p>
              <a:pPr algn="ctr" defTabSz="950671">
                <a:defRPr/>
              </a:pPr>
              <a:endParaRPr lang="zh-CN" altLang="en-US" sz="3200">
                <a:solidFill>
                  <a:srgbClr val="2E2E2E"/>
                </a:solidFill>
              </a:endParaRPr>
            </a:p>
          </p:txBody>
        </p:sp>
      </p:grpSp>
      <p:grpSp>
        <p:nvGrpSpPr>
          <p:cNvPr id="11" name="组合 10"/>
          <p:cNvGrpSpPr>
            <a:grpSpLocks/>
          </p:cNvGrpSpPr>
          <p:nvPr/>
        </p:nvGrpSpPr>
        <p:grpSpPr bwMode="auto">
          <a:xfrm>
            <a:off x="3795874" y="3438686"/>
            <a:ext cx="3996739" cy="822086"/>
            <a:chOff x="3043240" y="2469414"/>
            <a:chExt cx="2902064" cy="598310"/>
          </a:xfrm>
          <a:solidFill>
            <a:srgbClr val="C00000"/>
          </a:solidFill>
          <a:effectLst/>
        </p:grpSpPr>
        <p:sp>
          <p:nvSpPr>
            <p:cNvPr id="12" name="等腰三角形 41">
              <a:hlinkClick r:id="rId3"/>
            </p:cNvPr>
            <p:cNvSpPr/>
            <p:nvPr/>
          </p:nvSpPr>
          <p:spPr>
            <a:xfrm>
              <a:off x="5403945" y="2469414"/>
              <a:ext cx="541359" cy="598310"/>
            </a:xfrm>
            <a:custGeom>
              <a:avLst/>
              <a:gdLst/>
              <a:ahLst/>
              <a:cxnLst/>
              <a:rect l="l" t="t" r="r" b="b"/>
              <a:pathLst>
                <a:path w="435509" h="481627">
                  <a:moveTo>
                    <a:pt x="435509" y="481627"/>
                  </a:moveTo>
                  <a:lnTo>
                    <a:pt x="0" y="481627"/>
                  </a:lnTo>
                  <a:lnTo>
                    <a:pt x="217754" y="0"/>
                  </a:lnTo>
                  <a:close/>
                </a:path>
              </a:pathLst>
            </a:custGeom>
            <a:grpFill/>
            <a:ln w="12700" cap="sq">
              <a:solidFill>
                <a:schemeClr val="bg1"/>
              </a:solidFill>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0" tIns="274216" rIns="0" bIns="47546"/>
            <a:lstStyle/>
            <a:p>
              <a:pPr algn="ctr" defTabSz="950671">
                <a:defRPr/>
              </a:pPr>
              <a:endParaRPr lang="zh-CN" altLang="en-US" sz="3200">
                <a:solidFill>
                  <a:srgbClr val="2E2E2E"/>
                </a:solidFill>
              </a:endParaRPr>
            </a:p>
          </p:txBody>
        </p:sp>
        <p:sp>
          <p:nvSpPr>
            <p:cNvPr id="13" name="等腰三角形 41">
              <a:hlinkClick r:id="rId3"/>
            </p:cNvPr>
            <p:cNvSpPr/>
            <p:nvPr/>
          </p:nvSpPr>
          <p:spPr>
            <a:xfrm>
              <a:off x="3043240" y="2469414"/>
              <a:ext cx="541358" cy="598310"/>
            </a:xfrm>
            <a:custGeom>
              <a:avLst/>
              <a:gdLst/>
              <a:ahLst/>
              <a:cxnLst/>
              <a:rect l="l" t="t" r="r" b="b"/>
              <a:pathLst>
                <a:path w="435509" h="481627">
                  <a:moveTo>
                    <a:pt x="435509" y="481627"/>
                  </a:moveTo>
                  <a:lnTo>
                    <a:pt x="0" y="481627"/>
                  </a:lnTo>
                  <a:lnTo>
                    <a:pt x="217754" y="0"/>
                  </a:lnTo>
                  <a:close/>
                </a:path>
              </a:pathLst>
            </a:custGeom>
            <a:gr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zh-CN" altLang="en-US" sz="1350">
                <a:solidFill>
                  <a:srgbClr val="2E2E2E"/>
                </a:solidFill>
              </a:endParaRPr>
            </a:p>
          </p:txBody>
        </p:sp>
      </p:grpSp>
      <p:sp>
        <p:nvSpPr>
          <p:cNvPr id="14" name="Text Box 11">
            <a:hlinkClick r:id="rId3"/>
          </p:cNvPr>
          <p:cNvSpPr txBox="1">
            <a:spLocks noChangeArrowheads="1"/>
          </p:cNvSpPr>
          <p:nvPr/>
        </p:nvSpPr>
        <p:spPr bwMode="auto">
          <a:xfrm>
            <a:off x="1194918" y="4471652"/>
            <a:ext cx="9591429" cy="3624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marL="342900" indent="-342900" defTabSz="685800">
              <a:lnSpc>
                <a:spcPct val="150000"/>
              </a:lnSpc>
              <a:buClr>
                <a:srgbClr val="0070C0"/>
              </a:buClr>
              <a:buFont typeface="Arial" panose="020B0604020202020204" pitchFamily="34" charset="0"/>
              <a:buChar char="•"/>
            </a:pPr>
            <a:r>
              <a:rPr lang="zh-CN" altLang="en-US" sz="1600" spc="50" dirty="0" smtClean="0">
                <a:solidFill>
                  <a:srgbClr val="2E2E2E"/>
                </a:solidFill>
                <a:latin typeface="微软雅黑" panose="020B0503020204020204" pitchFamily="34" charset="-122"/>
                <a:ea typeface="微软雅黑" panose="020B0503020204020204" pitchFamily="34" charset="-122"/>
              </a:rPr>
              <a:t>在此点击添加</a:t>
            </a:r>
            <a:r>
              <a:rPr lang="zh-CN" altLang="en-US" sz="1600" spc="50" dirty="0">
                <a:solidFill>
                  <a:srgbClr val="2E2E2E"/>
                </a:solidFill>
                <a:latin typeface="微软雅黑" panose="020B0503020204020204" pitchFamily="34" charset="-122"/>
                <a:ea typeface="微软雅黑" panose="020B0503020204020204" pitchFamily="34" charset="-122"/>
              </a:rPr>
              <a:t>文本</a:t>
            </a:r>
            <a:r>
              <a:rPr lang="zh-CN" altLang="en-US" sz="1600" spc="50" dirty="0" smtClean="0">
                <a:solidFill>
                  <a:srgbClr val="2E2E2E"/>
                </a:solidFill>
                <a:latin typeface="微软雅黑" panose="020B0503020204020204" pitchFamily="34" charset="-122"/>
                <a:ea typeface="微软雅黑" panose="020B0503020204020204" pitchFamily="34" charset="-122"/>
              </a:rPr>
              <a:t>内容</a:t>
            </a:r>
            <a:r>
              <a:rPr lang="zh-CN" altLang="en-US" sz="1600" spc="50" dirty="0">
                <a:solidFill>
                  <a:srgbClr val="2E2E2E"/>
                </a:solidFill>
                <a:latin typeface="微软雅黑" panose="020B0503020204020204" pitchFamily="34" charset="-122"/>
                <a:ea typeface="微软雅黑" panose="020B0503020204020204" pitchFamily="34" charset="-122"/>
              </a:rPr>
              <a:t>在此点击添加文本</a:t>
            </a:r>
            <a:r>
              <a:rPr lang="zh-CN" altLang="en-US" sz="1600" spc="50" dirty="0" smtClean="0">
                <a:solidFill>
                  <a:srgbClr val="2E2E2E"/>
                </a:solidFill>
                <a:latin typeface="微软雅黑" panose="020B0503020204020204" pitchFamily="34" charset="-122"/>
                <a:ea typeface="微软雅黑" panose="020B0503020204020204" pitchFamily="34" charset="-122"/>
              </a:rPr>
              <a:t>内容</a:t>
            </a:r>
            <a:r>
              <a:rPr lang="zh-CN" altLang="en-US" sz="1600" spc="50" dirty="0">
                <a:solidFill>
                  <a:srgbClr val="2E2E2E"/>
                </a:solidFill>
                <a:latin typeface="微软雅黑" panose="020B0503020204020204" pitchFamily="34" charset="-122"/>
                <a:ea typeface="微软雅黑" panose="020B0503020204020204" pitchFamily="34" charset="-122"/>
              </a:rPr>
              <a:t>在此点击添加文本</a:t>
            </a:r>
            <a:r>
              <a:rPr lang="zh-CN" altLang="en-US" sz="1600" spc="50" dirty="0" smtClean="0">
                <a:solidFill>
                  <a:srgbClr val="2E2E2E"/>
                </a:solidFill>
                <a:latin typeface="微软雅黑" panose="020B0503020204020204" pitchFamily="34" charset="-122"/>
                <a:ea typeface="微软雅黑" panose="020B0503020204020204" pitchFamily="34" charset="-122"/>
              </a:rPr>
              <a:t>内容</a:t>
            </a:r>
            <a:r>
              <a:rPr lang="zh-CN" altLang="en-US" sz="1600" spc="50" dirty="0">
                <a:solidFill>
                  <a:srgbClr val="2E2E2E"/>
                </a:solidFill>
                <a:latin typeface="微软雅黑" panose="020B0503020204020204" pitchFamily="34" charset="-122"/>
                <a:ea typeface="微软雅黑" panose="020B0503020204020204" pitchFamily="34" charset="-122"/>
              </a:rPr>
              <a:t>在此点击添加文本</a:t>
            </a:r>
            <a:r>
              <a:rPr lang="zh-CN" altLang="en-US" sz="1600" spc="50" dirty="0" smtClean="0">
                <a:solidFill>
                  <a:srgbClr val="2E2E2E"/>
                </a:solidFill>
                <a:latin typeface="微软雅黑" panose="020B0503020204020204" pitchFamily="34" charset="-122"/>
                <a:ea typeface="微软雅黑" panose="020B0503020204020204" pitchFamily="34" charset="-122"/>
              </a:rPr>
              <a:t>内容</a:t>
            </a:r>
            <a:r>
              <a:rPr lang="zh-CN" altLang="en-US" sz="1600" spc="50" dirty="0">
                <a:solidFill>
                  <a:srgbClr val="2E2E2E"/>
                </a:solidFill>
                <a:latin typeface="微软雅黑" panose="020B0503020204020204" pitchFamily="34" charset="-122"/>
                <a:ea typeface="微软雅黑" panose="020B0503020204020204" pitchFamily="34" charset="-122"/>
              </a:rPr>
              <a:t>在此点击添加文本</a:t>
            </a:r>
            <a:r>
              <a:rPr lang="zh-CN" altLang="en-US" sz="1600" spc="50" dirty="0" smtClean="0">
                <a:solidFill>
                  <a:srgbClr val="2E2E2E"/>
                </a:solidFill>
                <a:latin typeface="微软雅黑" panose="020B0503020204020204" pitchFamily="34" charset="-122"/>
                <a:ea typeface="微软雅黑" panose="020B0503020204020204" pitchFamily="34" charset="-122"/>
              </a:rPr>
              <a:t>内容</a:t>
            </a:r>
            <a:r>
              <a:rPr lang="zh-CN" altLang="en-US" sz="1600" spc="50" dirty="0">
                <a:solidFill>
                  <a:srgbClr val="2E2E2E"/>
                </a:solidFill>
                <a:latin typeface="微软雅黑" panose="020B0503020204020204" pitchFamily="34" charset="-122"/>
                <a:ea typeface="微软雅黑" panose="020B0503020204020204" pitchFamily="34" charset="-122"/>
              </a:rPr>
              <a:t>在此点击添加文本</a:t>
            </a:r>
            <a:r>
              <a:rPr lang="zh-CN" altLang="en-US" sz="1600" spc="50" dirty="0" smtClean="0">
                <a:solidFill>
                  <a:srgbClr val="2E2E2E"/>
                </a:solidFill>
                <a:latin typeface="微软雅黑" panose="020B0503020204020204" pitchFamily="34" charset="-122"/>
                <a:ea typeface="微软雅黑" panose="020B0503020204020204" pitchFamily="34" charset="-122"/>
              </a:rPr>
              <a:t>内容在此</a:t>
            </a:r>
            <a:r>
              <a:rPr lang="zh-CN" altLang="en-US" sz="1600" spc="50" dirty="0">
                <a:solidFill>
                  <a:srgbClr val="2E2E2E"/>
                </a:solidFill>
                <a:latin typeface="微软雅黑" panose="020B0503020204020204" pitchFamily="34" charset="-122"/>
                <a:ea typeface="微软雅黑" panose="020B0503020204020204" pitchFamily="34" charset="-122"/>
              </a:rPr>
              <a:t>点击添加文本</a:t>
            </a:r>
            <a:r>
              <a:rPr lang="zh-CN" altLang="en-US" sz="1600" spc="50" dirty="0" smtClean="0">
                <a:solidFill>
                  <a:srgbClr val="2E2E2E"/>
                </a:solidFill>
                <a:latin typeface="微软雅黑" panose="020B0503020204020204" pitchFamily="34" charset="-122"/>
                <a:ea typeface="微软雅黑" panose="020B0503020204020204" pitchFamily="34" charset="-122"/>
              </a:rPr>
              <a:t>内容在此</a:t>
            </a:r>
            <a:r>
              <a:rPr lang="zh-CN" altLang="en-US" sz="1600" spc="50" dirty="0">
                <a:solidFill>
                  <a:srgbClr val="2E2E2E"/>
                </a:solidFill>
                <a:latin typeface="微软雅黑" panose="020B0503020204020204" pitchFamily="34" charset="-122"/>
                <a:ea typeface="微软雅黑" panose="020B0503020204020204" pitchFamily="34" charset="-122"/>
              </a:rPr>
              <a:t>点击添加文本</a:t>
            </a:r>
            <a:r>
              <a:rPr lang="zh-CN" altLang="en-US" sz="1600" spc="50" dirty="0" smtClean="0">
                <a:solidFill>
                  <a:srgbClr val="2E2E2E"/>
                </a:solidFill>
                <a:latin typeface="微软雅黑" panose="020B0503020204020204" pitchFamily="34" charset="-122"/>
                <a:ea typeface="微软雅黑" panose="020B0503020204020204" pitchFamily="34" charset="-122"/>
              </a:rPr>
              <a:t>内容在此</a:t>
            </a:r>
            <a:r>
              <a:rPr lang="zh-CN" altLang="en-US" sz="1600" spc="50" dirty="0">
                <a:solidFill>
                  <a:srgbClr val="2E2E2E"/>
                </a:solidFill>
                <a:latin typeface="微软雅黑" panose="020B0503020204020204" pitchFamily="34" charset="-122"/>
                <a:ea typeface="微软雅黑" panose="020B0503020204020204" pitchFamily="34" charset="-122"/>
              </a:rPr>
              <a:t>点击添加文本</a:t>
            </a:r>
            <a:r>
              <a:rPr lang="zh-CN" altLang="en-US" sz="1600" spc="50" dirty="0" smtClean="0">
                <a:solidFill>
                  <a:srgbClr val="2E2E2E"/>
                </a:solidFill>
                <a:latin typeface="微软雅黑" panose="020B0503020204020204" pitchFamily="34" charset="-122"/>
                <a:ea typeface="微软雅黑" panose="020B0503020204020204" pitchFamily="34" charset="-122"/>
              </a:rPr>
              <a:t>内容在此</a:t>
            </a:r>
            <a:r>
              <a:rPr lang="zh-CN" altLang="en-US" sz="1600" spc="50" dirty="0">
                <a:solidFill>
                  <a:srgbClr val="2E2E2E"/>
                </a:solidFill>
                <a:latin typeface="微软雅黑" panose="020B0503020204020204" pitchFamily="34" charset="-122"/>
                <a:ea typeface="微软雅黑" panose="020B0503020204020204" pitchFamily="34" charset="-122"/>
              </a:rPr>
              <a:t>点击添加文本</a:t>
            </a:r>
            <a:r>
              <a:rPr lang="zh-CN" altLang="en-US" sz="1600" spc="50" dirty="0" smtClean="0">
                <a:solidFill>
                  <a:srgbClr val="2E2E2E"/>
                </a:solidFill>
                <a:latin typeface="微软雅黑" panose="020B0503020204020204" pitchFamily="34" charset="-122"/>
                <a:ea typeface="微软雅黑" panose="020B0503020204020204" pitchFamily="34" charset="-122"/>
              </a:rPr>
              <a:t>内容在此</a:t>
            </a:r>
            <a:r>
              <a:rPr lang="zh-CN" altLang="en-US" sz="1600" spc="50" dirty="0">
                <a:solidFill>
                  <a:srgbClr val="2E2E2E"/>
                </a:solidFill>
                <a:latin typeface="微软雅黑" panose="020B0503020204020204" pitchFamily="34" charset="-122"/>
                <a:ea typeface="微软雅黑" panose="020B0503020204020204" pitchFamily="34" charset="-122"/>
              </a:rPr>
              <a:t>点击添加文本</a:t>
            </a:r>
            <a:r>
              <a:rPr lang="zh-CN" altLang="en-US" sz="1600" spc="50" dirty="0" smtClean="0">
                <a:solidFill>
                  <a:srgbClr val="2E2E2E"/>
                </a:solidFill>
                <a:latin typeface="微软雅黑" panose="020B0503020204020204" pitchFamily="34" charset="-122"/>
                <a:ea typeface="微软雅黑" panose="020B0503020204020204" pitchFamily="34" charset="-122"/>
              </a:rPr>
              <a:t>内容在此</a:t>
            </a:r>
            <a:r>
              <a:rPr lang="zh-CN" altLang="en-US" sz="1600" spc="50" dirty="0">
                <a:solidFill>
                  <a:srgbClr val="2E2E2E"/>
                </a:solidFill>
                <a:latin typeface="微软雅黑" panose="020B0503020204020204" pitchFamily="34" charset="-122"/>
                <a:ea typeface="微软雅黑" panose="020B0503020204020204" pitchFamily="34" charset="-122"/>
              </a:rPr>
              <a:t>点击添加文本内容</a:t>
            </a:r>
          </a:p>
          <a:p>
            <a:pPr marL="342900" indent="-342900" defTabSz="685800">
              <a:lnSpc>
                <a:spcPct val="150000"/>
              </a:lnSpc>
              <a:buClr>
                <a:srgbClr val="0070C0"/>
              </a:buClr>
              <a:buFont typeface="Arial" panose="020B0604020202020204" pitchFamily="34" charset="0"/>
              <a:buChar char="•"/>
            </a:pPr>
            <a:r>
              <a:rPr lang="zh-CN" altLang="en-US" sz="1600" spc="50" dirty="0">
                <a:solidFill>
                  <a:srgbClr val="2E2E2E"/>
                </a:solidFill>
                <a:latin typeface="微软雅黑" panose="020B0503020204020204" pitchFamily="34" charset="-122"/>
                <a:ea typeface="微软雅黑" panose="020B0503020204020204" pitchFamily="34" charset="-122"/>
              </a:rPr>
              <a:t>在此点击添加文本</a:t>
            </a:r>
            <a:r>
              <a:rPr lang="zh-CN" altLang="en-US" sz="1600" spc="50" dirty="0" smtClean="0">
                <a:solidFill>
                  <a:srgbClr val="2E2E2E"/>
                </a:solidFill>
                <a:latin typeface="微软雅黑" panose="020B0503020204020204" pitchFamily="34" charset="-122"/>
                <a:ea typeface="微软雅黑" panose="020B0503020204020204" pitchFamily="34" charset="-122"/>
              </a:rPr>
              <a:t>内容在此</a:t>
            </a:r>
            <a:r>
              <a:rPr lang="zh-CN" altLang="en-US" sz="1600" spc="50" dirty="0">
                <a:solidFill>
                  <a:srgbClr val="2E2E2E"/>
                </a:solidFill>
                <a:latin typeface="微软雅黑" panose="020B0503020204020204" pitchFamily="34" charset="-122"/>
                <a:ea typeface="微软雅黑" panose="020B0503020204020204" pitchFamily="34" charset="-122"/>
              </a:rPr>
              <a:t>点击添加文本</a:t>
            </a:r>
            <a:r>
              <a:rPr lang="zh-CN" altLang="en-US" sz="1600" spc="50" dirty="0" smtClean="0">
                <a:solidFill>
                  <a:srgbClr val="2E2E2E"/>
                </a:solidFill>
                <a:latin typeface="微软雅黑" panose="020B0503020204020204" pitchFamily="34" charset="-122"/>
                <a:ea typeface="微软雅黑" panose="020B0503020204020204" pitchFamily="34" charset="-122"/>
              </a:rPr>
              <a:t>内容</a:t>
            </a:r>
            <a:r>
              <a:rPr lang="zh-CN" altLang="en-US" sz="1600" spc="50" dirty="0">
                <a:solidFill>
                  <a:srgbClr val="2E2E2E"/>
                </a:solidFill>
                <a:latin typeface="微软雅黑" panose="020B0503020204020204" pitchFamily="34" charset="-122"/>
                <a:ea typeface="微软雅黑" panose="020B0503020204020204" pitchFamily="34" charset="-122"/>
              </a:rPr>
              <a:t>在此点击添加文本内容在此点击添加文本内容</a:t>
            </a:r>
          </a:p>
          <a:p>
            <a:pPr marL="342900" indent="-342900" defTabSz="685800">
              <a:lnSpc>
                <a:spcPct val="150000"/>
              </a:lnSpc>
              <a:buClr>
                <a:srgbClr val="0070C0"/>
              </a:buClr>
              <a:buFont typeface="Arial" panose="020B0604020202020204" pitchFamily="34" charset="0"/>
              <a:buChar char="•"/>
            </a:pPr>
            <a:endParaRPr lang="zh-CN" altLang="en-US" sz="1600" spc="50" dirty="0">
              <a:solidFill>
                <a:srgbClr val="2E2E2E"/>
              </a:solidFill>
              <a:latin typeface="微软雅黑" panose="020B0503020204020204" pitchFamily="34" charset="-122"/>
              <a:ea typeface="微软雅黑" panose="020B0503020204020204" pitchFamily="34" charset="-122"/>
            </a:endParaRPr>
          </a:p>
          <a:p>
            <a:pPr marL="342900" indent="-342900" defTabSz="685800">
              <a:lnSpc>
                <a:spcPct val="150000"/>
              </a:lnSpc>
              <a:buClr>
                <a:srgbClr val="0070C0"/>
              </a:buClr>
              <a:buFont typeface="Arial" panose="020B0604020202020204" pitchFamily="34" charset="0"/>
              <a:buChar char="•"/>
            </a:pPr>
            <a:endParaRPr lang="zh-CN" altLang="en-US" sz="1600" spc="50" dirty="0">
              <a:solidFill>
                <a:srgbClr val="2E2E2E"/>
              </a:solidFill>
              <a:latin typeface="微软雅黑" panose="020B0503020204020204" pitchFamily="34" charset="-122"/>
              <a:ea typeface="微软雅黑" panose="020B0503020204020204" pitchFamily="34" charset="-122"/>
            </a:endParaRPr>
          </a:p>
          <a:p>
            <a:pPr marL="342900" indent="-342900" defTabSz="685800">
              <a:lnSpc>
                <a:spcPct val="150000"/>
              </a:lnSpc>
              <a:buClr>
                <a:srgbClr val="0070C0"/>
              </a:buClr>
              <a:buFont typeface="Arial" panose="020B0604020202020204" pitchFamily="34" charset="0"/>
              <a:buChar char="•"/>
            </a:pPr>
            <a:endParaRPr lang="zh-CN" altLang="en-US" sz="1600" spc="50" dirty="0">
              <a:solidFill>
                <a:srgbClr val="2E2E2E"/>
              </a:solidFill>
              <a:latin typeface="微软雅黑" panose="020B0503020204020204" pitchFamily="34" charset="-122"/>
              <a:ea typeface="微软雅黑" panose="020B0503020204020204" pitchFamily="34" charset="-122"/>
            </a:endParaRPr>
          </a:p>
          <a:p>
            <a:pPr marL="342900" indent="-342900" defTabSz="685800">
              <a:lnSpc>
                <a:spcPct val="150000"/>
              </a:lnSpc>
              <a:buClr>
                <a:srgbClr val="0070C0"/>
              </a:buClr>
              <a:buFont typeface="Arial" panose="020B0604020202020204" pitchFamily="34" charset="0"/>
              <a:buChar char="•"/>
            </a:pPr>
            <a:endParaRPr lang="zh-CN" altLang="en-US" sz="1600" spc="50" dirty="0">
              <a:solidFill>
                <a:srgbClr val="2E2E2E"/>
              </a:solidFill>
              <a:latin typeface="微软雅黑" panose="020B0503020204020204" pitchFamily="34" charset="-122"/>
              <a:ea typeface="微软雅黑" panose="020B0503020204020204" pitchFamily="34" charset="-122"/>
            </a:endParaRPr>
          </a:p>
          <a:p>
            <a:pPr algn="just" defTabSz="685800">
              <a:lnSpc>
                <a:spcPts val="1500"/>
              </a:lnSpc>
              <a:buClr>
                <a:srgbClr val="0070C0"/>
              </a:buClr>
            </a:pPr>
            <a:endParaRPr lang="zh-CN" altLang="en-US" sz="1600" spc="50" dirty="0">
              <a:solidFill>
                <a:srgbClr val="2E2E2E"/>
              </a:solidFill>
              <a:latin typeface="微软雅黑" panose="020B0503020204020204" pitchFamily="34" charset="-122"/>
              <a:ea typeface="微软雅黑" panose="020B0503020204020204" pitchFamily="34" charset="-122"/>
            </a:endParaRPr>
          </a:p>
          <a:p>
            <a:pPr algn="just" defTabSz="685800">
              <a:lnSpc>
                <a:spcPts val="1500"/>
              </a:lnSpc>
              <a:buClr>
                <a:srgbClr val="0070C0"/>
              </a:buClr>
            </a:pPr>
            <a:endParaRPr lang="zh-CN" altLang="en-US" sz="1600" spc="50" dirty="0">
              <a:solidFill>
                <a:srgbClr val="2E2E2E"/>
              </a:solidFill>
              <a:latin typeface="微软雅黑" panose="020B0503020204020204" pitchFamily="34" charset="-122"/>
              <a:ea typeface="微软雅黑" panose="020B0503020204020204" pitchFamily="34" charset="-122"/>
            </a:endParaRPr>
          </a:p>
          <a:p>
            <a:pPr algn="just" defTabSz="685800">
              <a:lnSpc>
                <a:spcPts val="1500"/>
              </a:lnSpc>
              <a:buClr>
                <a:srgbClr val="0070C0"/>
              </a:buClr>
            </a:pPr>
            <a:endParaRPr lang="zh-CN" altLang="en-US" sz="1600" spc="50" dirty="0">
              <a:solidFill>
                <a:srgbClr val="2E2E2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092033"/>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par>
                                <p:cTn id="8" presetID="12" presetClass="entr" presetSubtype="4" fill="hold" nodeType="withEffect">
                                  <p:stCondLst>
                                    <p:cond delay="400"/>
                                  </p:stCondLst>
                                  <p:childTnLst>
                                    <p:set>
                                      <p:cBhvr>
                                        <p:cTn id="9" dur="1" fill="hold">
                                          <p:stCondLst>
                                            <p:cond delay="0"/>
                                          </p:stCondLst>
                                        </p:cTn>
                                        <p:tgtEl>
                                          <p:spTgt spid="11"/>
                                        </p:tgtEl>
                                        <p:attrNameLst>
                                          <p:attrName>style.visibility</p:attrName>
                                        </p:attrNameLst>
                                      </p:cBhvr>
                                      <p:to>
                                        <p:strVal val="visible"/>
                                      </p:to>
                                    </p:set>
                                    <p:anim calcmode="lin" valueType="num">
                                      <p:cBhvr additive="base">
                                        <p:cTn id="10" dur="500"/>
                                        <p:tgtEl>
                                          <p:spTgt spid="11"/>
                                        </p:tgtEl>
                                        <p:attrNameLst>
                                          <p:attrName>ppt_y</p:attrName>
                                        </p:attrNameLst>
                                      </p:cBhvr>
                                      <p:tavLst>
                                        <p:tav tm="0">
                                          <p:val>
                                            <p:strVal val="#ppt_y+#ppt_h*1.125000"/>
                                          </p:val>
                                        </p:tav>
                                        <p:tav tm="100000">
                                          <p:val>
                                            <p:strVal val="#ppt_y"/>
                                          </p:val>
                                        </p:tav>
                                      </p:tavLst>
                                    </p:anim>
                                    <p:animEffect transition="in" filter="wipe(up)">
                                      <p:cBhvr>
                                        <p:cTn id="11" dur="500"/>
                                        <p:tgtEl>
                                          <p:spTgt spid="11"/>
                                        </p:tgtEl>
                                      </p:cBhvr>
                                    </p:animEffect>
                                  </p:childTnLst>
                                </p:cTn>
                              </p:par>
                              <p:par>
                                <p:cTn id="12" presetID="12" presetClass="entr" presetSubtype="1" fill="hold" nodeType="withEffect">
                                  <p:stCondLst>
                                    <p:cond delay="40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500"/>
                                        <p:tgtEl>
                                          <p:spTgt spid="8"/>
                                        </p:tgtEl>
                                        <p:attrNameLst>
                                          <p:attrName>ppt_y</p:attrName>
                                        </p:attrNameLst>
                                      </p:cBhvr>
                                      <p:tavLst>
                                        <p:tav tm="0">
                                          <p:val>
                                            <p:strVal val="#ppt_y-#ppt_h*1.125000"/>
                                          </p:val>
                                        </p:tav>
                                        <p:tav tm="100000">
                                          <p:val>
                                            <p:strVal val="#ppt_y"/>
                                          </p:val>
                                        </p:tav>
                                      </p:tavLst>
                                    </p:anim>
                                    <p:animEffect transition="in" filter="wipe(down)">
                                      <p:cBhvr>
                                        <p:cTn id="15" dur="500"/>
                                        <p:tgtEl>
                                          <p:spTgt spid="8"/>
                                        </p:tgtEl>
                                      </p:cBhvr>
                                    </p:animEffect>
                                  </p:childTnLst>
                                </p:cTn>
                              </p:par>
                              <p:par>
                                <p:cTn id="16" presetID="53" presetClass="entr" presetSubtype="16" fill="hold" nodeType="withEffect">
                                  <p:stCondLst>
                                    <p:cond delay="400"/>
                                  </p:stCondLst>
                                  <p:childTnLst>
                                    <p:set>
                                      <p:cBhvr>
                                        <p:cTn id="17" dur="1" fill="hold">
                                          <p:stCondLst>
                                            <p:cond delay="0"/>
                                          </p:stCondLst>
                                        </p:cTn>
                                        <p:tgtEl>
                                          <p:spTgt spid="6"/>
                                        </p:tgtEl>
                                        <p:attrNameLst>
                                          <p:attrName>style.visibility</p:attrName>
                                        </p:attrNameLst>
                                      </p:cBhvr>
                                      <p:to>
                                        <p:strVal val="visible"/>
                                      </p:to>
                                    </p:set>
                                    <p:anim calcmode="lin" valueType="num">
                                      <p:cBhvr>
                                        <p:cTn id="18" dur="500" fill="hold"/>
                                        <p:tgtEl>
                                          <p:spTgt spid="6"/>
                                        </p:tgtEl>
                                        <p:attrNameLst>
                                          <p:attrName>ppt_w</p:attrName>
                                        </p:attrNameLst>
                                      </p:cBhvr>
                                      <p:tavLst>
                                        <p:tav tm="0">
                                          <p:val>
                                            <p:fltVal val="0"/>
                                          </p:val>
                                        </p:tav>
                                        <p:tav tm="100000">
                                          <p:val>
                                            <p:strVal val="#ppt_w"/>
                                          </p:val>
                                        </p:tav>
                                      </p:tavLst>
                                    </p:anim>
                                    <p:anim calcmode="lin" valueType="num">
                                      <p:cBhvr>
                                        <p:cTn id="19" dur="500" fill="hold"/>
                                        <p:tgtEl>
                                          <p:spTgt spid="6"/>
                                        </p:tgtEl>
                                        <p:attrNameLst>
                                          <p:attrName>ppt_h</p:attrName>
                                        </p:attrNameLst>
                                      </p:cBhvr>
                                      <p:tavLst>
                                        <p:tav tm="0">
                                          <p:val>
                                            <p:fltVal val="0"/>
                                          </p:val>
                                        </p:tav>
                                        <p:tav tm="100000">
                                          <p:val>
                                            <p:strVal val="#ppt_h"/>
                                          </p:val>
                                        </p:tav>
                                      </p:tavLst>
                                    </p:anim>
                                    <p:animEffect transition="in" filter="fade">
                                      <p:cBhvr>
                                        <p:cTn id="20" dur="500"/>
                                        <p:tgtEl>
                                          <p:spTgt spid="6"/>
                                        </p:tgtEl>
                                      </p:cBhvr>
                                    </p:animEffect>
                                  </p:childTnLst>
                                </p:cTn>
                              </p:par>
                              <p:par>
                                <p:cTn id="21" presetID="53" presetClass="entr" presetSubtype="16" fill="hold" nodeType="withEffect">
                                  <p:stCondLst>
                                    <p:cond delay="40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ppt_w</p:attrName>
                                        </p:attrNameLst>
                                      </p:cBhvr>
                                      <p:tavLst>
                                        <p:tav tm="0">
                                          <p:val>
                                            <p:fltVal val="0"/>
                                          </p:val>
                                        </p:tav>
                                        <p:tav tm="100000">
                                          <p:val>
                                            <p:strVal val="#ppt_w"/>
                                          </p:val>
                                        </p:tav>
                                      </p:tavLst>
                                    </p:anim>
                                    <p:anim calcmode="lin" valueType="num">
                                      <p:cBhvr>
                                        <p:cTn id="24" dur="500" fill="hold"/>
                                        <p:tgtEl>
                                          <p:spTgt spid="7"/>
                                        </p:tgtEl>
                                        <p:attrNameLst>
                                          <p:attrName>ppt_h</p:attrName>
                                        </p:attrNameLst>
                                      </p:cBhvr>
                                      <p:tavLst>
                                        <p:tav tm="0">
                                          <p:val>
                                            <p:fltVal val="0"/>
                                          </p:val>
                                        </p:tav>
                                        <p:tav tm="100000">
                                          <p:val>
                                            <p:strVal val="#ppt_h"/>
                                          </p:val>
                                        </p:tav>
                                      </p:tavLst>
                                    </p:anim>
                                    <p:animEffect transition="in" filter="fade">
                                      <p:cBhvr>
                                        <p:cTn id="25" dur="500"/>
                                        <p:tgtEl>
                                          <p:spTgt spid="7"/>
                                        </p:tgtEl>
                                      </p:cBhvr>
                                    </p:animEffect>
                                  </p:childTnLst>
                                </p:cTn>
                              </p:par>
                              <p:par>
                                <p:cTn id="26" presetID="53" presetClass="entr" presetSubtype="16" fill="hold" nodeType="withEffect">
                                  <p:stCondLst>
                                    <p:cond delay="400"/>
                                  </p:stCondLst>
                                  <p:childTnLst>
                                    <p:set>
                                      <p:cBhvr>
                                        <p:cTn id="27" dur="1" fill="hold">
                                          <p:stCondLst>
                                            <p:cond delay="0"/>
                                          </p:stCondLst>
                                        </p:cTn>
                                        <p:tgtEl>
                                          <p:spTgt spid="5"/>
                                        </p:tgtEl>
                                        <p:attrNameLst>
                                          <p:attrName>style.visibility</p:attrName>
                                        </p:attrNameLst>
                                      </p:cBhvr>
                                      <p:to>
                                        <p:strVal val="visible"/>
                                      </p:to>
                                    </p:set>
                                    <p:anim calcmode="lin" valueType="num">
                                      <p:cBhvr>
                                        <p:cTn id="28" dur="500" fill="hold"/>
                                        <p:tgtEl>
                                          <p:spTgt spid="5"/>
                                        </p:tgtEl>
                                        <p:attrNameLst>
                                          <p:attrName>ppt_w</p:attrName>
                                        </p:attrNameLst>
                                      </p:cBhvr>
                                      <p:tavLst>
                                        <p:tav tm="0">
                                          <p:val>
                                            <p:fltVal val="0"/>
                                          </p:val>
                                        </p:tav>
                                        <p:tav tm="100000">
                                          <p:val>
                                            <p:strVal val="#ppt_w"/>
                                          </p:val>
                                        </p:tav>
                                      </p:tavLst>
                                    </p:anim>
                                    <p:anim calcmode="lin" valueType="num">
                                      <p:cBhvr>
                                        <p:cTn id="29" dur="500" fill="hold"/>
                                        <p:tgtEl>
                                          <p:spTgt spid="5"/>
                                        </p:tgtEl>
                                        <p:attrNameLst>
                                          <p:attrName>ppt_h</p:attrName>
                                        </p:attrNameLst>
                                      </p:cBhvr>
                                      <p:tavLst>
                                        <p:tav tm="0">
                                          <p:val>
                                            <p:fltVal val="0"/>
                                          </p:val>
                                        </p:tav>
                                        <p:tav tm="100000">
                                          <p:val>
                                            <p:strVal val="#ppt_h"/>
                                          </p:val>
                                        </p:tav>
                                      </p:tavLst>
                                    </p:anim>
                                    <p:animEffect transition="in" filter="fade">
                                      <p:cBhvr>
                                        <p:cTn id="30" dur="500"/>
                                        <p:tgtEl>
                                          <p:spTgt spid="5"/>
                                        </p:tgtEl>
                                      </p:cBhvr>
                                    </p:animEffect>
                                  </p:childTnLst>
                                </p:cTn>
                              </p:par>
                              <p:par>
                                <p:cTn id="31" presetID="23" presetClass="entr" presetSubtype="16" fill="hold" grpId="0" nodeType="withEffect">
                                  <p:stCondLst>
                                    <p:cond delay="700"/>
                                  </p:stCondLst>
                                  <p:childTnLst>
                                    <p:set>
                                      <p:cBhvr>
                                        <p:cTn id="32" dur="1" fill="hold">
                                          <p:stCondLst>
                                            <p:cond delay="0"/>
                                          </p:stCondLst>
                                        </p:cTn>
                                        <p:tgtEl>
                                          <p:spTgt spid="14"/>
                                        </p:tgtEl>
                                        <p:attrNameLst>
                                          <p:attrName>style.visibility</p:attrName>
                                        </p:attrNameLst>
                                      </p:cBhvr>
                                      <p:to>
                                        <p:strVal val="visible"/>
                                      </p:to>
                                    </p:set>
                                    <p:anim calcmode="lin" valueType="num">
                                      <p:cBhvr>
                                        <p:cTn id="33" dur="500" fill="hold"/>
                                        <p:tgtEl>
                                          <p:spTgt spid="14"/>
                                        </p:tgtEl>
                                        <p:attrNameLst>
                                          <p:attrName>ppt_w</p:attrName>
                                        </p:attrNameLst>
                                      </p:cBhvr>
                                      <p:tavLst>
                                        <p:tav tm="0">
                                          <p:val>
                                            <p:fltVal val="0"/>
                                          </p:val>
                                        </p:tav>
                                        <p:tav tm="100000">
                                          <p:val>
                                            <p:strVal val="#ppt_w"/>
                                          </p:val>
                                        </p:tav>
                                      </p:tavLst>
                                    </p:anim>
                                    <p:anim calcmode="lin" valueType="num">
                                      <p:cBhvr>
                                        <p:cTn id="34" dur="500" fill="hold"/>
                                        <p:tgtEl>
                                          <p:spTgt spid="1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3"/>
          <p:cNvSpPr>
            <a:spLocks noChangeArrowheads="1"/>
          </p:cNvSpPr>
          <p:nvPr/>
        </p:nvSpPr>
        <p:spPr bwMode="auto">
          <a:xfrm>
            <a:off x="668867" y="313151"/>
            <a:ext cx="233910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buFont typeface="Arial" panose="020B0604020202020204" pitchFamily="34" charset="0"/>
              <a:buNone/>
            </a:pPr>
            <a:r>
              <a:rPr lang="zh-CN" altLang="en-US" sz="2400" dirty="0">
                <a:latin typeface="Impact" panose="020B0806030902050204" pitchFamily="34" charset="0"/>
                <a:sym typeface="Impact" panose="020B0806030902050204" pitchFamily="34" charset="0"/>
              </a:rPr>
              <a:t>请在此添加标题</a:t>
            </a:r>
          </a:p>
        </p:txBody>
      </p:sp>
      <p:grpSp>
        <p:nvGrpSpPr>
          <p:cNvPr id="5" name="组合 4"/>
          <p:cNvGrpSpPr/>
          <p:nvPr/>
        </p:nvGrpSpPr>
        <p:grpSpPr>
          <a:xfrm>
            <a:off x="8740236" y="2221028"/>
            <a:ext cx="1946969" cy="1941708"/>
            <a:chOff x="7223515" y="1658164"/>
            <a:chExt cx="1367331" cy="1363636"/>
          </a:xfrm>
        </p:grpSpPr>
        <p:sp>
          <p:nvSpPr>
            <p:cNvPr id="6" name="Freeform 66"/>
            <p:cNvSpPr>
              <a:spLocks noEditPoints="1"/>
            </p:cNvSpPr>
            <p:nvPr/>
          </p:nvSpPr>
          <p:spPr bwMode="auto">
            <a:xfrm>
              <a:off x="7450787" y="1885437"/>
              <a:ext cx="940502" cy="909091"/>
            </a:xfrm>
            <a:custGeom>
              <a:avLst/>
              <a:gdLst>
                <a:gd name="T0" fmla="*/ 16 w 33"/>
                <a:gd name="T1" fmla="*/ 0 h 32"/>
                <a:gd name="T2" fmla="*/ 0 w 33"/>
                <a:gd name="T3" fmla="*/ 16 h 32"/>
                <a:gd name="T4" fmla="*/ 16 w 33"/>
                <a:gd name="T5" fmla="*/ 32 h 32"/>
                <a:gd name="T6" fmla="*/ 33 w 33"/>
                <a:gd name="T7" fmla="*/ 16 h 32"/>
                <a:gd name="T8" fmla="*/ 16 w 33"/>
                <a:gd name="T9" fmla="*/ 0 h 32"/>
                <a:gd name="T10" fmla="*/ 16 w 33"/>
                <a:gd name="T11" fmla="*/ 24 h 32"/>
                <a:gd name="T12" fmla="*/ 8 w 33"/>
                <a:gd name="T13" fmla="*/ 16 h 32"/>
                <a:gd name="T14" fmla="*/ 16 w 33"/>
                <a:gd name="T15" fmla="*/ 8 h 32"/>
                <a:gd name="T16" fmla="*/ 24 w 33"/>
                <a:gd name="T17" fmla="*/ 16 h 32"/>
                <a:gd name="T18" fmla="*/ 16 w 33"/>
                <a:gd name="T19" fmla="*/ 2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32">
                  <a:moveTo>
                    <a:pt x="16" y="0"/>
                  </a:moveTo>
                  <a:cubicBezTo>
                    <a:pt x="7" y="0"/>
                    <a:pt x="0" y="7"/>
                    <a:pt x="0" y="16"/>
                  </a:cubicBezTo>
                  <a:cubicBezTo>
                    <a:pt x="0" y="25"/>
                    <a:pt x="7" y="32"/>
                    <a:pt x="16" y="32"/>
                  </a:cubicBezTo>
                  <a:cubicBezTo>
                    <a:pt x="25" y="32"/>
                    <a:pt x="33" y="25"/>
                    <a:pt x="33" y="16"/>
                  </a:cubicBezTo>
                  <a:cubicBezTo>
                    <a:pt x="33" y="7"/>
                    <a:pt x="25" y="0"/>
                    <a:pt x="16" y="0"/>
                  </a:cubicBezTo>
                  <a:close/>
                  <a:moveTo>
                    <a:pt x="16" y="24"/>
                  </a:moveTo>
                  <a:cubicBezTo>
                    <a:pt x="12" y="24"/>
                    <a:pt x="8" y="21"/>
                    <a:pt x="8" y="16"/>
                  </a:cubicBezTo>
                  <a:cubicBezTo>
                    <a:pt x="8" y="11"/>
                    <a:pt x="12" y="8"/>
                    <a:pt x="16" y="8"/>
                  </a:cubicBezTo>
                  <a:cubicBezTo>
                    <a:pt x="21" y="8"/>
                    <a:pt x="24" y="11"/>
                    <a:pt x="24" y="16"/>
                  </a:cubicBezTo>
                  <a:cubicBezTo>
                    <a:pt x="24" y="21"/>
                    <a:pt x="21" y="24"/>
                    <a:pt x="16" y="24"/>
                  </a:cubicBezTo>
                  <a:close/>
                </a:path>
              </a:pathLst>
            </a:custGeom>
            <a:solidFill>
              <a:srgbClr val="C6C5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 name="Freeform 67"/>
            <p:cNvSpPr>
              <a:spLocks noEditPoints="1"/>
            </p:cNvSpPr>
            <p:nvPr/>
          </p:nvSpPr>
          <p:spPr bwMode="auto">
            <a:xfrm>
              <a:off x="7223515" y="1658164"/>
              <a:ext cx="1367331" cy="1363636"/>
            </a:xfrm>
            <a:custGeom>
              <a:avLst/>
              <a:gdLst>
                <a:gd name="T0" fmla="*/ 24 w 48"/>
                <a:gd name="T1" fmla="*/ 0 h 48"/>
                <a:gd name="T2" fmla="*/ 0 w 48"/>
                <a:gd name="T3" fmla="*/ 24 h 48"/>
                <a:gd name="T4" fmla="*/ 24 w 48"/>
                <a:gd name="T5" fmla="*/ 48 h 48"/>
                <a:gd name="T6" fmla="*/ 48 w 48"/>
                <a:gd name="T7" fmla="*/ 24 h 48"/>
                <a:gd name="T8" fmla="*/ 24 w 48"/>
                <a:gd name="T9" fmla="*/ 0 h 48"/>
                <a:gd name="T10" fmla="*/ 24 w 48"/>
                <a:gd name="T11" fmla="*/ 36 h 48"/>
                <a:gd name="T12" fmla="*/ 12 w 48"/>
                <a:gd name="T13" fmla="*/ 24 h 48"/>
                <a:gd name="T14" fmla="*/ 24 w 48"/>
                <a:gd name="T15" fmla="*/ 12 h 48"/>
                <a:gd name="T16" fmla="*/ 36 w 48"/>
                <a:gd name="T17" fmla="*/ 24 h 48"/>
                <a:gd name="T18" fmla="*/ 24 w 48"/>
                <a:gd name="T19" fmla="*/ 3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8">
                  <a:moveTo>
                    <a:pt x="24" y="0"/>
                  </a:moveTo>
                  <a:cubicBezTo>
                    <a:pt x="11" y="0"/>
                    <a:pt x="0" y="11"/>
                    <a:pt x="0" y="24"/>
                  </a:cubicBezTo>
                  <a:cubicBezTo>
                    <a:pt x="0" y="37"/>
                    <a:pt x="11" y="48"/>
                    <a:pt x="24" y="48"/>
                  </a:cubicBezTo>
                  <a:cubicBezTo>
                    <a:pt x="38" y="48"/>
                    <a:pt x="48" y="37"/>
                    <a:pt x="48" y="24"/>
                  </a:cubicBezTo>
                  <a:cubicBezTo>
                    <a:pt x="48" y="11"/>
                    <a:pt x="38" y="0"/>
                    <a:pt x="24" y="0"/>
                  </a:cubicBezTo>
                  <a:close/>
                  <a:moveTo>
                    <a:pt x="24" y="36"/>
                  </a:moveTo>
                  <a:cubicBezTo>
                    <a:pt x="17" y="36"/>
                    <a:pt x="12" y="31"/>
                    <a:pt x="12" y="24"/>
                  </a:cubicBezTo>
                  <a:cubicBezTo>
                    <a:pt x="12" y="17"/>
                    <a:pt x="17" y="12"/>
                    <a:pt x="24" y="12"/>
                  </a:cubicBezTo>
                  <a:cubicBezTo>
                    <a:pt x="31" y="12"/>
                    <a:pt x="36" y="17"/>
                    <a:pt x="36" y="24"/>
                  </a:cubicBezTo>
                  <a:cubicBezTo>
                    <a:pt x="36" y="31"/>
                    <a:pt x="31" y="36"/>
                    <a:pt x="24" y="36"/>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TextBox 133"/>
            <p:cNvSpPr txBox="1"/>
            <p:nvPr/>
          </p:nvSpPr>
          <p:spPr>
            <a:xfrm>
              <a:off x="7544433" y="2201483"/>
              <a:ext cx="772756" cy="237762"/>
            </a:xfrm>
            <a:prstGeom prst="rect">
              <a:avLst/>
            </a:prstGeom>
            <a:noFill/>
          </p:spPr>
          <p:txBody>
            <a:bodyPr wrap="square" rtlCol="0">
              <a:spAutoFit/>
            </a:bodyPr>
            <a:lstStyle/>
            <a:p>
              <a:pPr algn="ctr"/>
              <a:r>
                <a:rPr lang="en-US" altLang="zh-CN" sz="1600" b="1" dirty="0" smtClean="0">
                  <a:latin typeface="微软雅黑" panose="020B0503020204020204" pitchFamily="34" charset="-122"/>
                  <a:ea typeface="微软雅黑" panose="020B0503020204020204" pitchFamily="34" charset="-122"/>
                </a:rPr>
                <a:t>100%</a:t>
              </a:r>
              <a:endParaRPr lang="zh-CN" altLang="en-US" sz="1600" b="1" dirty="0">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6557068" y="2221028"/>
            <a:ext cx="1989066" cy="1941708"/>
            <a:chOff x="5482939" y="1658164"/>
            <a:chExt cx="1396895" cy="1363636"/>
          </a:xfrm>
        </p:grpSpPr>
        <p:sp>
          <p:nvSpPr>
            <p:cNvPr id="10" name="Freeform 61"/>
            <p:cNvSpPr>
              <a:spLocks noEditPoints="1"/>
            </p:cNvSpPr>
            <p:nvPr/>
          </p:nvSpPr>
          <p:spPr bwMode="auto">
            <a:xfrm>
              <a:off x="5712059" y="1885437"/>
              <a:ext cx="940502" cy="909091"/>
            </a:xfrm>
            <a:custGeom>
              <a:avLst/>
              <a:gdLst>
                <a:gd name="T0" fmla="*/ 17 w 33"/>
                <a:gd name="T1" fmla="*/ 0 h 32"/>
                <a:gd name="T2" fmla="*/ 0 w 33"/>
                <a:gd name="T3" fmla="*/ 16 h 32"/>
                <a:gd name="T4" fmla="*/ 17 w 33"/>
                <a:gd name="T5" fmla="*/ 32 h 32"/>
                <a:gd name="T6" fmla="*/ 33 w 33"/>
                <a:gd name="T7" fmla="*/ 16 h 32"/>
                <a:gd name="T8" fmla="*/ 17 w 33"/>
                <a:gd name="T9" fmla="*/ 0 h 32"/>
                <a:gd name="T10" fmla="*/ 17 w 33"/>
                <a:gd name="T11" fmla="*/ 24 h 32"/>
                <a:gd name="T12" fmla="*/ 8 w 33"/>
                <a:gd name="T13" fmla="*/ 16 h 32"/>
                <a:gd name="T14" fmla="*/ 17 w 33"/>
                <a:gd name="T15" fmla="*/ 8 h 32"/>
                <a:gd name="T16" fmla="*/ 25 w 33"/>
                <a:gd name="T17" fmla="*/ 16 h 32"/>
                <a:gd name="T18" fmla="*/ 17 w 33"/>
                <a:gd name="T19" fmla="*/ 2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32">
                  <a:moveTo>
                    <a:pt x="17" y="0"/>
                  </a:moveTo>
                  <a:cubicBezTo>
                    <a:pt x="7" y="0"/>
                    <a:pt x="0" y="7"/>
                    <a:pt x="0" y="16"/>
                  </a:cubicBezTo>
                  <a:cubicBezTo>
                    <a:pt x="0" y="25"/>
                    <a:pt x="7" y="32"/>
                    <a:pt x="17" y="32"/>
                  </a:cubicBezTo>
                  <a:cubicBezTo>
                    <a:pt x="26" y="32"/>
                    <a:pt x="33" y="25"/>
                    <a:pt x="33" y="16"/>
                  </a:cubicBezTo>
                  <a:cubicBezTo>
                    <a:pt x="33" y="7"/>
                    <a:pt x="26" y="0"/>
                    <a:pt x="17" y="0"/>
                  </a:cubicBezTo>
                  <a:close/>
                  <a:moveTo>
                    <a:pt x="17" y="24"/>
                  </a:moveTo>
                  <a:cubicBezTo>
                    <a:pt x="12" y="24"/>
                    <a:pt x="8" y="21"/>
                    <a:pt x="8" y="16"/>
                  </a:cubicBezTo>
                  <a:cubicBezTo>
                    <a:pt x="8" y="11"/>
                    <a:pt x="12" y="8"/>
                    <a:pt x="17" y="8"/>
                  </a:cubicBezTo>
                  <a:cubicBezTo>
                    <a:pt x="21" y="8"/>
                    <a:pt x="25" y="11"/>
                    <a:pt x="25" y="16"/>
                  </a:cubicBezTo>
                  <a:cubicBezTo>
                    <a:pt x="25" y="21"/>
                    <a:pt x="21" y="24"/>
                    <a:pt x="17" y="24"/>
                  </a:cubicBezTo>
                  <a:close/>
                </a:path>
              </a:pathLst>
            </a:custGeom>
            <a:solidFill>
              <a:srgbClr val="C6C5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Freeform 62"/>
            <p:cNvSpPr>
              <a:spLocks/>
            </p:cNvSpPr>
            <p:nvPr/>
          </p:nvSpPr>
          <p:spPr bwMode="auto">
            <a:xfrm>
              <a:off x="5482939" y="1658164"/>
              <a:ext cx="1396895" cy="1363636"/>
            </a:xfrm>
            <a:custGeom>
              <a:avLst/>
              <a:gdLst>
                <a:gd name="T0" fmla="*/ 49 w 49"/>
                <a:gd name="T1" fmla="*/ 24 h 48"/>
                <a:gd name="T2" fmla="*/ 37 w 49"/>
                <a:gd name="T3" fmla="*/ 24 h 48"/>
                <a:gd name="T4" fmla="*/ 37 w 49"/>
                <a:gd name="T5" fmla="*/ 24 h 48"/>
                <a:gd name="T6" fmla="*/ 25 w 49"/>
                <a:gd name="T7" fmla="*/ 36 h 48"/>
                <a:gd name="T8" fmla="*/ 12 w 49"/>
                <a:gd name="T9" fmla="*/ 24 h 48"/>
                <a:gd name="T10" fmla="*/ 25 w 49"/>
                <a:gd name="T11" fmla="*/ 12 h 48"/>
                <a:gd name="T12" fmla="*/ 25 w 49"/>
                <a:gd name="T13" fmla="*/ 0 h 48"/>
                <a:gd name="T14" fmla="*/ 0 w 49"/>
                <a:gd name="T15" fmla="*/ 24 h 48"/>
                <a:gd name="T16" fmla="*/ 25 w 49"/>
                <a:gd name="T17" fmla="*/ 48 h 48"/>
                <a:gd name="T18" fmla="*/ 49 w 49"/>
                <a:gd name="T19"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 h="48">
                  <a:moveTo>
                    <a:pt x="49" y="24"/>
                  </a:moveTo>
                  <a:cubicBezTo>
                    <a:pt x="37" y="24"/>
                    <a:pt x="37" y="24"/>
                    <a:pt x="37" y="24"/>
                  </a:cubicBezTo>
                  <a:cubicBezTo>
                    <a:pt x="37" y="24"/>
                    <a:pt x="37" y="24"/>
                    <a:pt x="37" y="24"/>
                  </a:cubicBezTo>
                  <a:cubicBezTo>
                    <a:pt x="37" y="31"/>
                    <a:pt x="31" y="36"/>
                    <a:pt x="25" y="36"/>
                  </a:cubicBezTo>
                  <a:cubicBezTo>
                    <a:pt x="18" y="36"/>
                    <a:pt x="12" y="31"/>
                    <a:pt x="12" y="24"/>
                  </a:cubicBezTo>
                  <a:cubicBezTo>
                    <a:pt x="12" y="17"/>
                    <a:pt x="18" y="12"/>
                    <a:pt x="25" y="12"/>
                  </a:cubicBezTo>
                  <a:cubicBezTo>
                    <a:pt x="25" y="0"/>
                    <a:pt x="25" y="0"/>
                    <a:pt x="25" y="0"/>
                  </a:cubicBezTo>
                  <a:cubicBezTo>
                    <a:pt x="11" y="0"/>
                    <a:pt x="0" y="11"/>
                    <a:pt x="0" y="24"/>
                  </a:cubicBezTo>
                  <a:cubicBezTo>
                    <a:pt x="0" y="37"/>
                    <a:pt x="11" y="48"/>
                    <a:pt x="25" y="48"/>
                  </a:cubicBezTo>
                  <a:cubicBezTo>
                    <a:pt x="38" y="48"/>
                    <a:pt x="49" y="37"/>
                    <a:pt x="49" y="24"/>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TextBox 134"/>
            <p:cNvSpPr txBox="1"/>
            <p:nvPr/>
          </p:nvSpPr>
          <p:spPr>
            <a:xfrm>
              <a:off x="5795932" y="2201483"/>
              <a:ext cx="772756" cy="237762"/>
            </a:xfrm>
            <a:prstGeom prst="rect">
              <a:avLst/>
            </a:prstGeom>
            <a:noFill/>
          </p:spPr>
          <p:txBody>
            <a:bodyPr wrap="square" rtlCol="0">
              <a:spAutoFit/>
            </a:bodyPr>
            <a:lstStyle/>
            <a:p>
              <a:pPr algn="ctr"/>
              <a:r>
                <a:rPr lang="en-US" altLang="zh-CN" sz="1600" b="1" dirty="0" smtClean="0">
                  <a:latin typeface="微软雅黑" panose="020B0503020204020204" pitchFamily="34" charset="-122"/>
                  <a:ea typeface="微软雅黑" panose="020B0503020204020204" pitchFamily="34" charset="-122"/>
                </a:rPr>
                <a:t>75%</a:t>
              </a:r>
              <a:endParaRPr lang="zh-CN" altLang="en-US" sz="1600" b="1" dirty="0">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4752471" y="2221028"/>
            <a:ext cx="1623351" cy="1941708"/>
            <a:chOff x="3773775" y="1658164"/>
            <a:chExt cx="1140058" cy="1363636"/>
          </a:xfrm>
        </p:grpSpPr>
        <p:sp>
          <p:nvSpPr>
            <p:cNvPr id="14" name="Freeform 56"/>
            <p:cNvSpPr>
              <a:spLocks noEditPoints="1"/>
            </p:cNvSpPr>
            <p:nvPr/>
          </p:nvSpPr>
          <p:spPr bwMode="auto">
            <a:xfrm>
              <a:off x="3973331" y="1885437"/>
              <a:ext cx="940502" cy="909091"/>
            </a:xfrm>
            <a:custGeom>
              <a:avLst/>
              <a:gdLst>
                <a:gd name="T0" fmla="*/ 17 w 33"/>
                <a:gd name="T1" fmla="*/ 0 h 32"/>
                <a:gd name="T2" fmla="*/ 0 w 33"/>
                <a:gd name="T3" fmla="*/ 16 h 32"/>
                <a:gd name="T4" fmla="*/ 17 w 33"/>
                <a:gd name="T5" fmla="*/ 32 h 32"/>
                <a:gd name="T6" fmla="*/ 33 w 33"/>
                <a:gd name="T7" fmla="*/ 16 h 32"/>
                <a:gd name="T8" fmla="*/ 17 w 33"/>
                <a:gd name="T9" fmla="*/ 0 h 32"/>
                <a:gd name="T10" fmla="*/ 17 w 33"/>
                <a:gd name="T11" fmla="*/ 24 h 32"/>
                <a:gd name="T12" fmla="*/ 9 w 33"/>
                <a:gd name="T13" fmla="*/ 16 h 32"/>
                <a:gd name="T14" fmla="*/ 17 w 33"/>
                <a:gd name="T15" fmla="*/ 8 h 32"/>
                <a:gd name="T16" fmla="*/ 25 w 33"/>
                <a:gd name="T17" fmla="*/ 16 h 32"/>
                <a:gd name="T18" fmla="*/ 17 w 33"/>
                <a:gd name="T19" fmla="*/ 2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32">
                  <a:moveTo>
                    <a:pt x="17" y="0"/>
                  </a:moveTo>
                  <a:cubicBezTo>
                    <a:pt x="8" y="0"/>
                    <a:pt x="0" y="7"/>
                    <a:pt x="0" y="16"/>
                  </a:cubicBezTo>
                  <a:cubicBezTo>
                    <a:pt x="0" y="25"/>
                    <a:pt x="8" y="32"/>
                    <a:pt x="17" y="32"/>
                  </a:cubicBezTo>
                  <a:cubicBezTo>
                    <a:pt x="26" y="32"/>
                    <a:pt x="33" y="25"/>
                    <a:pt x="33" y="16"/>
                  </a:cubicBezTo>
                  <a:cubicBezTo>
                    <a:pt x="33" y="7"/>
                    <a:pt x="26" y="0"/>
                    <a:pt x="17" y="0"/>
                  </a:cubicBezTo>
                  <a:close/>
                  <a:moveTo>
                    <a:pt x="17" y="24"/>
                  </a:moveTo>
                  <a:cubicBezTo>
                    <a:pt x="12" y="24"/>
                    <a:pt x="9" y="21"/>
                    <a:pt x="9" y="16"/>
                  </a:cubicBezTo>
                  <a:cubicBezTo>
                    <a:pt x="9" y="11"/>
                    <a:pt x="12" y="8"/>
                    <a:pt x="17" y="8"/>
                  </a:cubicBezTo>
                  <a:cubicBezTo>
                    <a:pt x="21" y="8"/>
                    <a:pt x="25" y="11"/>
                    <a:pt x="25" y="16"/>
                  </a:cubicBezTo>
                  <a:cubicBezTo>
                    <a:pt x="25" y="21"/>
                    <a:pt x="21" y="24"/>
                    <a:pt x="17" y="24"/>
                  </a:cubicBezTo>
                  <a:close/>
                </a:path>
              </a:pathLst>
            </a:custGeom>
            <a:solidFill>
              <a:srgbClr val="C6C5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57"/>
            <p:cNvSpPr>
              <a:spLocks/>
            </p:cNvSpPr>
            <p:nvPr/>
          </p:nvSpPr>
          <p:spPr bwMode="auto">
            <a:xfrm>
              <a:off x="3773775" y="1658164"/>
              <a:ext cx="683666" cy="1363636"/>
            </a:xfrm>
            <a:custGeom>
              <a:avLst/>
              <a:gdLst>
                <a:gd name="T0" fmla="*/ 12 w 24"/>
                <a:gd name="T1" fmla="*/ 24 h 48"/>
                <a:gd name="T2" fmla="*/ 24 w 24"/>
                <a:gd name="T3" fmla="*/ 12 h 48"/>
                <a:gd name="T4" fmla="*/ 24 w 24"/>
                <a:gd name="T5" fmla="*/ 0 h 48"/>
                <a:gd name="T6" fmla="*/ 0 w 24"/>
                <a:gd name="T7" fmla="*/ 24 h 48"/>
                <a:gd name="T8" fmla="*/ 24 w 24"/>
                <a:gd name="T9" fmla="*/ 48 h 48"/>
                <a:gd name="T10" fmla="*/ 24 w 24"/>
                <a:gd name="T11" fmla="*/ 36 h 48"/>
                <a:gd name="T12" fmla="*/ 12 w 24"/>
                <a:gd name="T13" fmla="*/ 24 h 48"/>
              </a:gdLst>
              <a:ahLst/>
              <a:cxnLst>
                <a:cxn ang="0">
                  <a:pos x="T0" y="T1"/>
                </a:cxn>
                <a:cxn ang="0">
                  <a:pos x="T2" y="T3"/>
                </a:cxn>
                <a:cxn ang="0">
                  <a:pos x="T4" y="T5"/>
                </a:cxn>
                <a:cxn ang="0">
                  <a:pos x="T6" y="T7"/>
                </a:cxn>
                <a:cxn ang="0">
                  <a:pos x="T8" y="T9"/>
                </a:cxn>
                <a:cxn ang="0">
                  <a:pos x="T10" y="T11"/>
                </a:cxn>
                <a:cxn ang="0">
                  <a:pos x="T12" y="T13"/>
                </a:cxn>
              </a:cxnLst>
              <a:rect l="0" t="0" r="r" b="b"/>
              <a:pathLst>
                <a:path w="24" h="48">
                  <a:moveTo>
                    <a:pt x="12" y="24"/>
                  </a:moveTo>
                  <a:cubicBezTo>
                    <a:pt x="12" y="17"/>
                    <a:pt x="17" y="12"/>
                    <a:pt x="24" y="12"/>
                  </a:cubicBezTo>
                  <a:cubicBezTo>
                    <a:pt x="24" y="0"/>
                    <a:pt x="24" y="0"/>
                    <a:pt x="24" y="0"/>
                  </a:cubicBezTo>
                  <a:cubicBezTo>
                    <a:pt x="10" y="0"/>
                    <a:pt x="0" y="11"/>
                    <a:pt x="0" y="24"/>
                  </a:cubicBezTo>
                  <a:cubicBezTo>
                    <a:pt x="0" y="37"/>
                    <a:pt x="10" y="48"/>
                    <a:pt x="24" y="48"/>
                  </a:cubicBezTo>
                  <a:cubicBezTo>
                    <a:pt x="24" y="36"/>
                    <a:pt x="24" y="36"/>
                    <a:pt x="24" y="36"/>
                  </a:cubicBezTo>
                  <a:cubicBezTo>
                    <a:pt x="17" y="36"/>
                    <a:pt x="12" y="31"/>
                    <a:pt x="12" y="24"/>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TextBox 137"/>
            <p:cNvSpPr txBox="1"/>
            <p:nvPr/>
          </p:nvSpPr>
          <p:spPr>
            <a:xfrm>
              <a:off x="4057204" y="2201483"/>
              <a:ext cx="772756" cy="237762"/>
            </a:xfrm>
            <a:prstGeom prst="rect">
              <a:avLst/>
            </a:prstGeom>
            <a:noFill/>
          </p:spPr>
          <p:txBody>
            <a:bodyPr wrap="square" rtlCol="0">
              <a:spAutoFit/>
            </a:bodyPr>
            <a:lstStyle/>
            <a:p>
              <a:pPr algn="ctr"/>
              <a:r>
                <a:rPr lang="en-US" altLang="zh-CN" sz="1600" b="1" dirty="0" smtClean="0">
                  <a:latin typeface="微软雅黑" panose="020B0503020204020204" pitchFamily="34" charset="-122"/>
                  <a:ea typeface="微软雅黑" panose="020B0503020204020204" pitchFamily="34" charset="-122"/>
                </a:rPr>
                <a:t>50%</a:t>
              </a:r>
              <a:endParaRPr lang="zh-CN" altLang="en-US" sz="1600" b="1" dirty="0">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2926280" y="2317374"/>
            <a:ext cx="1665447" cy="1618090"/>
            <a:chOff x="2033199" y="1658164"/>
            <a:chExt cx="1169622" cy="1136364"/>
          </a:xfrm>
        </p:grpSpPr>
        <p:sp>
          <p:nvSpPr>
            <p:cNvPr id="18" name="Freeform 51"/>
            <p:cNvSpPr>
              <a:spLocks noEditPoints="1"/>
            </p:cNvSpPr>
            <p:nvPr/>
          </p:nvSpPr>
          <p:spPr bwMode="auto">
            <a:xfrm>
              <a:off x="2262319" y="1885437"/>
              <a:ext cx="940502" cy="909091"/>
            </a:xfrm>
            <a:custGeom>
              <a:avLst/>
              <a:gdLst>
                <a:gd name="T0" fmla="*/ 16 w 33"/>
                <a:gd name="T1" fmla="*/ 0 h 32"/>
                <a:gd name="T2" fmla="*/ 0 w 33"/>
                <a:gd name="T3" fmla="*/ 16 h 32"/>
                <a:gd name="T4" fmla="*/ 16 w 33"/>
                <a:gd name="T5" fmla="*/ 32 h 32"/>
                <a:gd name="T6" fmla="*/ 33 w 33"/>
                <a:gd name="T7" fmla="*/ 16 h 32"/>
                <a:gd name="T8" fmla="*/ 16 w 33"/>
                <a:gd name="T9" fmla="*/ 0 h 32"/>
                <a:gd name="T10" fmla="*/ 16 w 33"/>
                <a:gd name="T11" fmla="*/ 24 h 32"/>
                <a:gd name="T12" fmla="*/ 8 w 33"/>
                <a:gd name="T13" fmla="*/ 16 h 32"/>
                <a:gd name="T14" fmla="*/ 16 w 33"/>
                <a:gd name="T15" fmla="*/ 8 h 32"/>
                <a:gd name="T16" fmla="*/ 24 w 33"/>
                <a:gd name="T17" fmla="*/ 16 h 32"/>
                <a:gd name="T18" fmla="*/ 16 w 33"/>
                <a:gd name="T19" fmla="*/ 2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32">
                  <a:moveTo>
                    <a:pt x="16" y="0"/>
                  </a:moveTo>
                  <a:cubicBezTo>
                    <a:pt x="7" y="0"/>
                    <a:pt x="0" y="7"/>
                    <a:pt x="0" y="16"/>
                  </a:cubicBezTo>
                  <a:cubicBezTo>
                    <a:pt x="0" y="25"/>
                    <a:pt x="7" y="32"/>
                    <a:pt x="16" y="32"/>
                  </a:cubicBezTo>
                  <a:cubicBezTo>
                    <a:pt x="25" y="32"/>
                    <a:pt x="33" y="25"/>
                    <a:pt x="33" y="16"/>
                  </a:cubicBezTo>
                  <a:cubicBezTo>
                    <a:pt x="33" y="7"/>
                    <a:pt x="25" y="0"/>
                    <a:pt x="16" y="0"/>
                  </a:cubicBezTo>
                  <a:close/>
                  <a:moveTo>
                    <a:pt x="16" y="24"/>
                  </a:moveTo>
                  <a:cubicBezTo>
                    <a:pt x="12" y="24"/>
                    <a:pt x="8" y="21"/>
                    <a:pt x="8" y="16"/>
                  </a:cubicBezTo>
                  <a:cubicBezTo>
                    <a:pt x="8" y="11"/>
                    <a:pt x="12" y="8"/>
                    <a:pt x="16" y="8"/>
                  </a:cubicBezTo>
                  <a:cubicBezTo>
                    <a:pt x="21" y="8"/>
                    <a:pt x="24" y="11"/>
                    <a:pt x="24" y="16"/>
                  </a:cubicBezTo>
                  <a:cubicBezTo>
                    <a:pt x="24" y="21"/>
                    <a:pt x="21" y="24"/>
                    <a:pt x="16" y="24"/>
                  </a:cubicBezTo>
                  <a:close/>
                </a:path>
              </a:pathLst>
            </a:custGeom>
            <a:solidFill>
              <a:srgbClr val="C6C5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52"/>
            <p:cNvSpPr>
              <a:spLocks/>
            </p:cNvSpPr>
            <p:nvPr/>
          </p:nvSpPr>
          <p:spPr bwMode="auto">
            <a:xfrm>
              <a:off x="2033199" y="1658164"/>
              <a:ext cx="685513" cy="681818"/>
            </a:xfrm>
            <a:custGeom>
              <a:avLst/>
              <a:gdLst>
                <a:gd name="T0" fmla="*/ 24 w 24"/>
                <a:gd name="T1" fmla="*/ 12 h 24"/>
                <a:gd name="T2" fmla="*/ 24 w 24"/>
                <a:gd name="T3" fmla="*/ 0 h 24"/>
                <a:gd name="T4" fmla="*/ 0 w 24"/>
                <a:gd name="T5" fmla="*/ 24 h 24"/>
                <a:gd name="T6" fmla="*/ 12 w 24"/>
                <a:gd name="T7" fmla="*/ 24 h 24"/>
                <a:gd name="T8" fmla="*/ 24 w 24"/>
                <a:gd name="T9" fmla="*/ 12 h 24"/>
              </a:gdLst>
              <a:ahLst/>
              <a:cxnLst>
                <a:cxn ang="0">
                  <a:pos x="T0" y="T1"/>
                </a:cxn>
                <a:cxn ang="0">
                  <a:pos x="T2" y="T3"/>
                </a:cxn>
                <a:cxn ang="0">
                  <a:pos x="T4" y="T5"/>
                </a:cxn>
                <a:cxn ang="0">
                  <a:pos x="T6" y="T7"/>
                </a:cxn>
                <a:cxn ang="0">
                  <a:pos x="T8" y="T9"/>
                </a:cxn>
              </a:cxnLst>
              <a:rect l="0" t="0" r="r" b="b"/>
              <a:pathLst>
                <a:path w="24" h="24">
                  <a:moveTo>
                    <a:pt x="24" y="12"/>
                  </a:moveTo>
                  <a:cubicBezTo>
                    <a:pt x="24" y="0"/>
                    <a:pt x="24" y="0"/>
                    <a:pt x="24" y="0"/>
                  </a:cubicBezTo>
                  <a:cubicBezTo>
                    <a:pt x="11" y="0"/>
                    <a:pt x="0" y="11"/>
                    <a:pt x="0" y="24"/>
                  </a:cubicBezTo>
                  <a:cubicBezTo>
                    <a:pt x="12" y="24"/>
                    <a:pt x="12" y="24"/>
                    <a:pt x="12" y="24"/>
                  </a:cubicBezTo>
                  <a:cubicBezTo>
                    <a:pt x="12" y="17"/>
                    <a:pt x="17" y="12"/>
                    <a:pt x="24" y="12"/>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TextBox 138"/>
            <p:cNvSpPr txBox="1"/>
            <p:nvPr/>
          </p:nvSpPr>
          <p:spPr>
            <a:xfrm>
              <a:off x="2332334" y="2201483"/>
              <a:ext cx="772756" cy="237762"/>
            </a:xfrm>
            <a:prstGeom prst="rect">
              <a:avLst/>
            </a:prstGeom>
            <a:noFill/>
          </p:spPr>
          <p:txBody>
            <a:bodyPr wrap="square" rtlCol="0">
              <a:spAutoFit/>
            </a:bodyPr>
            <a:lstStyle/>
            <a:p>
              <a:pPr algn="ctr"/>
              <a:r>
                <a:rPr lang="en-US" altLang="zh-CN" sz="1600" b="1" dirty="0" smtClean="0">
                  <a:latin typeface="微软雅黑" panose="020B0503020204020204" pitchFamily="34" charset="-122"/>
                  <a:ea typeface="微软雅黑" panose="020B0503020204020204" pitchFamily="34" charset="-122"/>
                </a:rPr>
                <a:t>25%</a:t>
              </a:r>
              <a:endParaRPr lang="zh-CN" altLang="en-US" sz="1600" b="1" dirty="0">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1411506" y="2640993"/>
            <a:ext cx="1339199" cy="1294472"/>
            <a:chOff x="523591" y="1885437"/>
            <a:chExt cx="940502" cy="909091"/>
          </a:xfrm>
        </p:grpSpPr>
        <p:sp>
          <p:nvSpPr>
            <p:cNvPr id="22" name="Freeform 48"/>
            <p:cNvSpPr>
              <a:spLocks noEditPoints="1"/>
            </p:cNvSpPr>
            <p:nvPr/>
          </p:nvSpPr>
          <p:spPr bwMode="auto">
            <a:xfrm>
              <a:off x="523591" y="1885437"/>
              <a:ext cx="940502" cy="909091"/>
            </a:xfrm>
            <a:custGeom>
              <a:avLst/>
              <a:gdLst>
                <a:gd name="T0" fmla="*/ 16 w 33"/>
                <a:gd name="T1" fmla="*/ 0 h 32"/>
                <a:gd name="T2" fmla="*/ 0 w 33"/>
                <a:gd name="T3" fmla="*/ 16 h 32"/>
                <a:gd name="T4" fmla="*/ 16 w 33"/>
                <a:gd name="T5" fmla="*/ 32 h 32"/>
                <a:gd name="T6" fmla="*/ 33 w 33"/>
                <a:gd name="T7" fmla="*/ 16 h 32"/>
                <a:gd name="T8" fmla="*/ 16 w 33"/>
                <a:gd name="T9" fmla="*/ 0 h 32"/>
                <a:gd name="T10" fmla="*/ 16 w 33"/>
                <a:gd name="T11" fmla="*/ 24 h 32"/>
                <a:gd name="T12" fmla="*/ 8 w 33"/>
                <a:gd name="T13" fmla="*/ 16 h 32"/>
                <a:gd name="T14" fmla="*/ 16 w 33"/>
                <a:gd name="T15" fmla="*/ 8 h 32"/>
                <a:gd name="T16" fmla="*/ 25 w 33"/>
                <a:gd name="T17" fmla="*/ 16 h 32"/>
                <a:gd name="T18" fmla="*/ 16 w 33"/>
                <a:gd name="T19" fmla="*/ 2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32">
                  <a:moveTo>
                    <a:pt x="16" y="0"/>
                  </a:moveTo>
                  <a:cubicBezTo>
                    <a:pt x="7" y="0"/>
                    <a:pt x="0" y="7"/>
                    <a:pt x="0" y="16"/>
                  </a:cubicBezTo>
                  <a:cubicBezTo>
                    <a:pt x="0" y="25"/>
                    <a:pt x="7" y="32"/>
                    <a:pt x="16" y="32"/>
                  </a:cubicBezTo>
                  <a:cubicBezTo>
                    <a:pt x="26" y="32"/>
                    <a:pt x="33" y="25"/>
                    <a:pt x="33" y="16"/>
                  </a:cubicBezTo>
                  <a:cubicBezTo>
                    <a:pt x="33" y="7"/>
                    <a:pt x="26" y="0"/>
                    <a:pt x="16" y="0"/>
                  </a:cubicBezTo>
                  <a:close/>
                  <a:moveTo>
                    <a:pt x="16" y="24"/>
                  </a:moveTo>
                  <a:cubicBezTo>
                    <a:pt x="12" y="24"/>
                    <a:pt x="8" y="21"/>
                    <a:pt x="8" y="16"/>
                  </a:cubicBezTo>
                  <a:cubicBezTo>
                    <a:pt x="8" y="11"/>
                    <a:pt x="12" y="8"/>
                    <a:pt x="16" y="8"/>
                  </a:cubicBezTo>
                  <a:cubicBezTo>
                    <a:pt x="21" y="8"/>
                    <a:pt x="25" y="11"/>
                    <a:pt x="25" y="16"/>
                  </a:cubicBezTo>
                  <a:cubicBezTo>
                    <a:pt x="25" y="21"/>
                    <a:pt x="21" y="24"/>
                    <a:pt x="16" y="24"/>
                  </a:cubicBezTo>
                  <a:close/>
                </a:path>
              </a:pathLst>
            </a:custGeom>
            <a:solidFill>
              <a:srgbClr val="C6C5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TextBox 139"/>
            <p:cNvSpPr txBox="1"/>
            <p:nvPr/>
          </p:nvSpPr>
          <p:spPr>
            <a:xfrm>
              <a:off x="607464" y="2201483"/>
              <a:ext cx="772756" cy="237762"/>
            </a:xfrm>
            <a:prstGeom prst="rect">
              <a:avLst/>
            </a:prstGeom>
            <a:noFill/>
          </p:spPr>
          <p:txBody>
            <a:bodyPr wrap="square" rtlCol="0">
              <a:spAutoFit/>
            </a:bodyPr>
            <a:lstStyle/>
            <a:p>
              <a:pPr algn="ctr"/>
              <a:r>
                <a:rPr lang="en-US" altLang="zh-CN" sz="1600" b="1" dirty="0">
                  <a:latin typeface="微软雅黑" panose="020B0503020204020204" pitchFamily="34" charset="-122"/>
                  <a:ea typeface="微软雅黑" panose="020B0503020204020204" pitchFamily="34" charset="-122"/>
                </a:rPr>
                <a:t>0</a:t>
              </a:r>
              <a:r>
                <a:rPr lang="en-US" altLang="zh-CN" sz="1600" b="1" dirty="0" smtClean="0">
                  <a:latin typeface="微软雅黑" panose="020B0503020204020204" pitchFamily="34" charset="-122"/>
                  <a:ea typeface="微软雅黑" panose="020B0503020204020204" pitchFamily="34" charset="-122"/>
                </a:rPr>
                <a:t>%</a:t>
              </a:r>
              <a:endParaRPr lang="zh-CN" altLang="en-US" sz="1600" b="1" dirty="0">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1495424" y="4269975"/>
            <a:ext cx="1523456" cy="754635"/>
            <a:chOff x="557872" y="3023013"/>
            <a:chExt cx="1069903" cy="529970"/>
          </a:xfrm>
        </p:grpSpPr>
        <p:sp>
          <p:nvSpPr>
            <p:cNvPr id="25" name="TextBox 104"/>
            <p:cNvSpPr txBox="1"/>
            <p:nvPr/>
          </p:nvSpPr>
          <p:spPr>
            <a:xfrm>
              <a:off x="557872" y="3023013"/>
              <a:ext cx="1069903" cy="259377"/>
            </a:xfrm>
            <a:prstGeom prst="rect">
              <a:avLst/>
            </a:prstGeom>
            <a:noFill/>
          </p:spPr>
          <p:txBody>
            <a:bodyPr wrap="square" rtlCol="0">
              <a:spAutoFit/>
            </a:bodyPr>
            <a:lstStyle/>
            <a:p>
              <a:pPr algn="ctr"/>
              <a:r>
                <a:rPr lang="zh-CN" altLang="en-US" dirty="0" smtClean="0">
                  <a:latin typeface="微软雅黑" panose="020B0503020204020204" pitchFamily="34" charset="-122"/>
                  <a:ea typeface="微软雅黑" panose="020B0503020204020204" pitchFamily="34" charset="-122"/>
                </a:rPr>
                <a:t>添加标题</a:t>
              </a:r>
              <a:endParaRPr lang="zh-CN" altLang="en-US" dirty="0">
                <a:latin typeface="微软雅黑" panose="020B0503020204020204" pitchFamily="34" charset="-122"/>
                <a:ea typeface="微软雅黑" panose="020B0503020204020204" pitchFamily="34" charset="-122"/>
              </a:endParaRPr>
            </a:p>
          </p:txBody>
        </p:sp>
        <p:sp>
          <p:nvSpPr>
            <p:cNvPr id="26" name="TextBox 108"/>
            <p:cNvSpPr txBox="1"/>
            <p:nvPr/>
          </p:nvSpPr>
          <p:spPr>
            <a:xfrm>
              <a:off x="566555" y="3336835"/>
              <a:ext cx="1061220" cy="216148"/>
            </a:xfrm>
            <a:prstGeom prst="rect">
              <a:avLst/>
            </a:prstGeom>
            <a:noFill/>
          </p:spPr>
          <p:txBody>
            <a:bodyPr wrap="square" rtlCol="0">
              <a:spAutoFit/>
            </a:bodyPr>
            <a:lstStyle/>
            <a:p>
              <a:pPr algn="ctr"/>
              <a:r>
                <a:rPr lang="zh-CN" altLang="en-US" sz="1400" dirty="0" smtClean="0">
                  <a:latin typeface="微软雅黑" panose="020B0503020204020204" pitchFamily="34" charset="-122"/>
                  <a:ea typeface="微软雅黑" panose="020B0503020204020204" pitchFamily="34" charset="-122"/>
                </a:rPr>
                <a:t>单击添加副标题</a:t>
              </a:r>
              <a:endParaRPr lang="zh-CN" altLang="en-US" sz="1400" dirty="0">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3227317" y="4269975"/>
            <a:ext cx="1523456" cy="754635"/>
            <a:chOff x="557872" y="3023013"/>
            <a:chExt cx="1069903" cy="529970"/>
          </a:xfrm>
        </p:grpSpPr>
        <p:sp>
          <p:nvSpPr>
            <p:cNvPr id="28" name="TextBox 152"/>
            <p:cNvSpPr txBox="1"/>
            <p:nvPr/>
          </p:nvSpPr>
          <p:spPr>
            <a:xfrm>
              <a:off x="557872" y="3023013"/>
              <a:ext cx="1069903" cy="259377"/>
            </a:xfrm>
            <a:prstGeom prst="rect">
              <a:avLst/>
            </a:prstGeom>
            <a:noFill/>
          </p:spPr>
          <p:txBody>
            <a:bodyPr wrap="square" rtlCol="0">
              <a:spAutoFit/>
            </a:bodyPr>
            <a:lstStyle/>
            <a:p>
              <a:pPr algn="ctr"/>
              <a:r>
                <a:rPr lang="zh-CN" altLang="en-US" dirty="0" smtClean="0">
                  <a:latin typeface="微软雅黑" panose="020B0503020204020204" pitchFamily="34" charset="-122"/>
                  <a:ea typeface="微软雅黑" panose="020B0503020204020204" pitchFamily="34" charset="-122"/>
                </a:rPr>
                <a:t>添加标题</a:t>
              </a:r>
              <a:endParaRPr lang="zh-CN" altLang="en-US" dirty="0">
                <a:latin typeface="微软雅黑" panose="020B0503020204020204" pitchFamily="34" charset="-122"/>
                <a:ea typeface="微软雅黑" panose="020B0503020204020204" pitchFamily="34" charset="-122"/>
              </a:endParaRPr>
            </a:p>
          </p:txBody>
        </p:sp>
        <p:sp>
          <p:nvSpPr>
            <p:cNvPr id="29" name="TextBox 154"/>
            <p:cNvSpPr txBox="1"/>
            <p:nvPr/>
          </p:nvSpPr>
          <p:spPr>
            <a:xfrm>
              <a:off x="566555" y="3336835"/>
              <a:ext cx="1061220" cy="216148"/>
            </a:xfrm>
            <a:prstGeom prst="rect">
              <a:avLst/>
            </a:prstGeom>
            <a:noFill/>
          </p:spPr>
          <p:txBody>
            <a:bodyPr wrap="square" rtlCol="0">
              <a:spAutoFit/>
            </a:bodyPr>
            <a:lstStyle/>
            <a:p>
              <a:pPr algn="ctr"/>
              <a:r>
                <a:rPr lang="zh-CN" altLang="en-US" sz="1400" dirty="0" smtClean="0">
                  <a:latin typeface="微软雅黑" panose="020B0503020204020204" pitchFamily="34" charset="-122"/>
                  <a:ea typeface="微软雅黑" panose="020B0503020204020204" pitchFamily="34" charset="-122"/>
                </a:rPr>
                <a:t>单击添加副标题</a:t>
              </a:r>
              <a:endParaRPr lang="zh-CN" altLang="en-US" sz="1400" dirty="0">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4944494" y="4269983"/>
            <a:ext cx="1523456" cy="754635"/>
            <a:chOff x="557872" y="3023013"/>
            <a:chExt cx="1069903" cy="529969"/>
          </a:xfrm>
        </p:grpSpPr>
        <p:sp>
          <p:nvSpPr>
            <p:cNvPr id="31" name="TextBox 156"/>
            <p:cNvSpPr txBox="1"/>
            <p:nvPr/>
          </p:nvSpPr>
          <p:spPr>
            <a:xfrm>
              <a:off x="557872" y="3023013"/>
              <a:ext cx="1069903" cy="259377"/>
            </a:xfrm>
            <a:prstGeom prst="rect">
              <a:avLst/>
            </a:prstGeom>
            <a:noFill/>
          </p:spPr>
          <p:txBody>
            <a:bodyPr wrap="square" rtlCol="0">
              <a:spAutoFit/>
            </a:bodyPr>
            <a:lstStyle/>
            <a:p>
              <a:pPr algn="ctr"/>
              <a:r>
                <a:rPr lang="zh-CN" altLang="en-US" dirty="0" smtClean="0">
                  <a:latin typeface="微软雅黑" panose="020B0503020204020204" pitchFamily="34" charset="-122"/>
                  <a:ea typeface="微软雅黑" panose="020B0503020204020204" pitchFamily="34" charset="-122"/>
                </a:rPr>
                <a:t>添加标题</a:t>
              </a:r>
              <a:endParaRPr lang="zh-CN" altLang="en-US" dirty="0">
                <a:latin typeface="微软雅黑" panose="020B0503020204020204" pitchFamily="34" charset="-122"/>
                <a:ea typeface="微软雅黑" panose="020B0503020204020204" pitchFamily="34" charset="-122"/>
              </a:endParaRPr>
            </a:p>
          </p:txBody>
        </p:sp>
        <p:sp>
          <p:nvSpPr>
            <p:cNvPr id="32" name="TextBox 158"/>
            <p:cNvSpPr txBox="1"/>
            <p:nvPr/>
          </p:nvSpPr>
          <p:spPr>
            <a:xfrm>
              <a:off x="566555" y="3336835"/>
              <a:ext cx="1061220" cy="216147"/>
            </a:xfrm>
            <a:prstGeom prst="rect">
              <a:avLst/>
            </a:prstGeom>
            <a:noFill/>
          </p:spPr>
          <p:txBody>
            <a:bodyPr wrap="square" rtlCol="0">
              <a:spAutoFit/>
            </a:bodyPr>
            <a:lstStyle/>
            <a:p>
              <a:pPr algn="ctr"/>
              <a:r>
                <a:rPr lang="zh-CN" altLang="en-US" sz="1400" dirty="0" smtClean="0">
                  <a:latin typeface="微软雅黑" panose="020B0503020204020204" pitchFamily="34" charset="-122"/>
                  <a:ea typeface="微软雅黑" panose="020B0503020204020204" pitchFamily="34" charset="-122"/>
                </a:rPr>
                <a:t>单击添加副标题</a:t>
              </a:r>
              <a:endParaRPr lang="zh-CN" altLang="en-US" sz="1400" dirty="0">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a:off x="7046458" y="4269975"/>
            <a:ext cx="1523456" cy="754635"/>
            <a:chOff x="557872" y="3023013"/>
            <a:chExt cx="1069903" cy="529970"/>
          </a:xfrm>
        </p:grpSpPr>
        <p:sp>
          <p:nvSpPr>
            <p:cNvPr id="34" name="TextBox 160"/>
            <p:cNvSpPr txBox="1"/>
            <p:nvPr/>
          </p:nvSpPr>
          <p:spPr>
            <a:xfrm>
              <a:off x="557872" y="3023013"/>
              <a:ext cx="1069903" cy="259377"/>
            </a:xfrm>
            <a:prstGeom prst="rect">
              <a:avLst/>
            </a:prstGeom>
            <a:noFill/>
          </p:spPr>
          <p:txBody>
            <a:bodyPr wrap="square" rtlCol="0">
              <a:spAutoFit/>
            </a:bodyPr>
            <a:lstStyle/>
            <a:p>
              <a:pPr algn="ctr"/>
              <a:r>
                <a:rPr lang="zh-CN" altLang="en-US" dirty="0" smtClean="0">
                  <a:latin typeface="微软雅黑" panose="020B0503020204020204" pitchFamily="34" charset="-122"/>
                  <a:ea typeface="微软雅黑" panose="020B0503020204020204" pitchFamily="34" charset="-122"/>
                </a:rPr>
                <a:t>添加标题</a:t>
              </a:r>
              <a:endParaRPr lang="zh-CN" altLang="en-US" dirty="0">
                <a:latin typeface="微软雅黑" panose="020B0503020204020204" pitchFamily="34" charset="-122"/>
                <a:ea typeface="微软雅黑" panose="020B0503020204020204" pitchFamily="34" charset="-122"/>
              </a:endParaRPr>
            </a:p>
          </p:txBody>
        </p:sp>
        <p:sp>
          <p:nvSpPr>
            <p:cNvPr id="35" name="TextBox 162"/>
            <p:cNvSpPr txBox="1"/>
            <p:nvPr/>
          </p:nvSpPr>
          <p:spPr>
            <a:xfrm>
              <a:off x="566555" y="3336835"/>
              <a:ext cx="1061220" cy="216148"/>
            </a:xfrm>
            <a:prstGeom prst="rect">
              <a:avLst/>
            </a:prstGeom>
            <a:noFill/>
          </p:spPr>
          <p:txBody>
            <a:bodyPr wrap="square" rtlCol="0">
              <a:spAutoFit/>
            </a:bodyPr>
            <a:lstStyle/>
            <a:p>
              <a:pPr algn="ctr"/>
              <a:r>
                <a:rPr lang="zh-CN" altLang="en-US" sz="1400" dirty="0" smtClean="0">
                  <a:latin typeface="微软雅黑" panose="020B0503020204020204" pitchFamily="34" charset="-122"/>
                  <a:ea typeface="微软雅黑" panose="020B0503020204020204" pitchFamily="34" charset="-122"/>
                </a:rPr>
                <a:t>单击添加副标题</a:t>
              </a:r>
              <a:endParaRPr lang="zh-CN" altLang="en-US" sz="1400" dirty="0">
                <a:latin typeface="微软雅黑" panose="020B0503020204020204" pitchFamily="34" charset="-122"/>
                <a:ea typeface="微软雅黑" panose="020B0503020204020204" pitchFamily="34" charset="-122"/>
              </a:endParaRPr>
            </a:p>
          </p:txBody>
        </p:sp>
      </p:grpSp>
      <p:grpSp>
        <p:nvGrpSpPr>
          <p:cNvPr id="36" name="组合 35"/>
          <p:cNvGrpSpPr/>
          <p:nvPr/>
        </p:nvGrpSpPr>
        <p:grpSpPr>
          <a:xfrm>
            <a:off x="9088282" y="4269975"/>
            <a:ext cx="1523456" cy="754635"/>
            <a:chOff x="557872" y="3023013"/>
            <a:chExt cx="1069903" cy="529970"/>
          </a:xfrm>
        </p:grpSpPr>
        <p:sp>
          <p:nvSpPr>
            <p:cNvPr id="37" name="TextBox 164"/>
            <p:cNvSpPr txBox="1"/>
            <p:nvPr/>
          </p:nvSpPr>
          <p:spPr>
            <a:xfrm>
              <a:off x="557872" y="3023013"/>
              <a:ext cx="1069903" cy="259377"/>
            </a:xfrm>
            <a:prstGeom prst="rect">
              <a:avLst/>
            </a:prstGeom>
            <a:noFill/>
          </p:spPr>
          <p:txBody>
            <a:bodyPr wrap="square" rtlCol="0">
              <a:spAutoFit/>
            </a:bodyPr>
            <a:lstStyle/>
            <a:p>
              <a:pPr algn="ctr"/>
              <a:r>
                <a:rPr lang="zh-CN" altLang="en-US" dirty="0" smtClean="0">
                  <a:latin typeface="微软雅黑" panose="020B0503020204020204" pitchFamily="34" charset="-122"/>
                  <a:ea typeface="微软雅黑" panose="020B0503020204020204" pitchFamily="34" charset="-122"/>
                </a:rPr>
                <a:t>添加标题</a:t>
              </a:r>
              <a:endParaRPr lang="zh-CN" altLang="en-US" dirty="0">
                <a:latin typeface="微软雅黑" panose="020B0503020204020204" pitchFamily="34" charset="-122"/>
                <a:ea typeface="微软雅黑" panose="020B0503020204020204" pitchFamily="34" charset="-122"/>
              </a:endParaRPr>
            </a:p>
          </p:txBody>
        </p:sp>
        <p:sp>
          <p:nvSpPr>
            <p:cNvPr id="38" name="TextBox 166"/>
            <p:cNvSpPr txBox="1"/>
            <p:nvPr/>
          </p:nvSpPr>
          <p:spPr>
            <a:xfrm>
              <a:off x="566555" y="3336835"/>
              <a:ext cx="1061220" cy="216148"/>
            </a:xfrm>
            <a:prstGeom prst="rect">
              <a:avLst/>
            </a:prstGeom>
            <a:noFill/>
          </p:spPr>
          <p:txBody>
            <a:bodyPr wrap="square" rtlCol="0">
              <a:spAutoFit/>
            </a:bodyPr>
            <a:lstStyle/>
            <a:p>
              <a:pPr algn="ctr"/>
              <a:r>
                <a:rPr lang="zh-CN" altLang="en-US" sz="1400" dirty="0" smtClean="0">
                  <a:latin typeface="微软雅黑" panose="020B0503020204020204" pitchFamily="34" charset="-122"/>
                  <a:ea typeface="微软雅黑" panose="020B0503020204020204" pitchFamily="34" charset="-122"/>
                </a:rPr>
                <a:t>单击添加副标题</a:t>
              </a:r>
              <a:endParaRPr lang="zh-CN" altLang="en-US" sz="1400" dirty="0">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4157548433"/>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par>
                          <p:cTn id="8" fill="hold">
                            <p:stCondLst>
                              <p:cond delay="500"/>
                            </p:stCondLst>
                            <p:childTnLst>
                              <p:par>
                                <p:cTn id="9" presetID="31" presetClass="entr" presetSubtype="0"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p:cTn id="11" dur="500" fill="hold"/>
                                        <p:tgtEl>
                                          <p:spTgt spid="21"/>
                                        </p:tgtEl>
                                        <p:attrNameLst>
                                          <p:attrName>ppt_w</p:attrName>
                                        </p:attrNameLst>
                                      </p:cBhvr>
                                      <p:tavLst>
                                        <p:tav tm="0">
                                          <p:val>
                                            <p:fltVal val="0"/>
                                          </p:val>
                                        </p:tav>
                                        <p:tav tm="100000">
                                          <p:val>
                                            <p:strVal val="#ppt_w"/>
                                          </p:val>
                                        </p:tav>
                                      </p:tavLst>
                                    </p:anim>
                                    <p:anim calcmode="lin" valueType="num">
                                      <p:cBhvr>
                                        <p:cTn id="12" dur="500" fill="hold"/>
                                        <p:tgtEl>
                                          <p:spTgt spid="21"/>
                                        </p:tgtEl>
                                        <p:attrNameLst>
                                          <p:attrName>ppt_h</p:attrName>
                                        </p:attrNameLst>
                                      </p:cBhvr>
                                      <p:tavLst>
                                        <p:tav tm="0">
                                          <p:val>
                                            <p:fltVal val="0"/>
                                          </p:val>
                                        </p:tav>
                                        <p:tav tm="100000">
                                          <p:val>
                                            <p:strVal val="#ppt_h"/>
                                          </p:val>
                                        </p:tav>
                                      </p:tavLst>
                                    </p:anim>
                                    <p:anim calcmode="lin" valueType="num">
                                      <p:cBhvr>
                                        <p:cTn id="13" dur="500" fill="hold"/>
                                        <p:tgtEl>
                                          <p:spTgt spid="21"/>
                                        </p:tgtEl>
                                        <p:attrNameLst>
                                          <p:attrName>style.rotation</p:attrName>
                                        </p:attrNameLst>
                                      </p:cBhvr>
                                      <p:tavLst>
                                        <p:tav tm="0">
                                          <p:val>
                                            <p:fltVal val="90"/>
                                          </p:val>
                                        </p:tav>
                                        <p:tav tm="100000">
                                          <p:val>
                                            <p:fltVal val="0"/>
                                          </p:val>
                                        </p:tav>
                                      </p:tavLst>
                                    </p:anim>
                                    <p:animEffect transition="in" filter="fade">
                                      <p:cBhvr>
                                        <p:cTn id="14" dur="500"/>
                                        <p:tgtEl>
                                          <p:spTgt spid="21"/>
                                        </p:tgtEl>
                                      </p:cBhvr>
                                    </p:animEffect>
                                  </p:childTnLst>
                                </p:cTn>
                              </p:par>
                            </p:childTnLst>
                          </p:cTn>
                        </p:par>
                        <p:par>
                          <p:cTn id="15" fill="hold">
                            <p:stCondLst>
                              <p:cond delay="1000"/>
                            </p:stCondLst>
                            <p:childTnLst>
                              <p:par>
                                <p:cTn id="16" presetID="12" presetClass="entr" presetSubtype="1" fill="hold" nodeType="afterEffect">
                                  <p:stCondLst>
                                    <p:cond delay="0"/>
                                  </p:stCondLst>
                                  <p:childTnLst>
                                    <p:set>
                                      <p:cBhvr>
                                        <p:cTn id="17" dur="1" fill="hold">
                                          <p:stCondLst>
                                            <p:cond delay="0"/>
                                          </p:stCondLst>
                                        </p:cTn>
                                        <p:tgtEl>
                                          <p:spTgt spid="24"/>
                                        </p:tgtEl>
                                        <p:attrNameLst>
                                          <p:attrName>style.visibility</p:attrName>
                                        </p:attrNameLst>
                                      </p:cBhvr>
                                      <p:to>
                                        <p:strVal val="visible"/>
                                      </p:to>
                                    </p:set>
                                    <p:anim calcmode="lin" valueType="num">
                                      <p:cBhvr additive="base">
                                        <p:cTn id="18" dur="500"/>
                                        <p:tgtEl>
                                          <p:spTgt spid="24"/>
                                        </p:tgtEl>
                                        <p:attrNameLst>
                                          <p:attrName>ppt_y</p:attrName>
                                        </p:attrNameLst>
                                      </p:cBhvr>
                                      <p:tavLst>
                                        <p:tav tm="0">
                                          <p:val>
                                            <p:strVal val="#ppt_y-#ppt_h*1.125000"/>
                                          </p:val>
                                        </p:tav>
                                        <p:tav tm="100000">
                                          <p:val>
                                            <p:strVal val="#ppt_y"/>
                                          </p:val>
                                        </p:tav>
                                      </p:tavLst>
                                    </p:anim>
                                    <p:animEffect transition="in" filter="wipe(down)">
                                      <p:cBhvr>
                                        <p:cTn id="19" dur="500"/>
                                        <p:tgtEl>
                                          <p:spTgt spid="24"/>
                                        </p:tgtEl>
                                      </p:cBhvr>
                                    </p:animEffect>
                                  </p:childTnLst>
                                </p:cTn>
                              </p:par>
                            </p:childTnLst>
                          </p:cTn>
                        </p:par>
                        <p:par>
                          <p:cTn id="20" fill="hold">
                            <p:stCondLst>
                              <p:cond delay="1500"/>
                            </p:stCondLst>
                            <p:childTnLst>
                              <p:par>
                                <p:cTn id="21" presetID="31" presetClass="entr" presetSubtype="0" fill="hold" nodeType="after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p:cTn id="23" dur="500" fill="hold"/>
                                        <p:tgtEl>
                                          <p:spTgt spid="17"/>
                                        </p:tgtEl>
                                        <p:attrNameLst>
                                          <p:attrName>ppt_w</p:attrName>
                                        </p:attrNameLst>
                                      </p:cBhvr>
                                      <p:tavLst>
                                        <p:tav tm="0">
                                          <p:val>
                                            <p:fltVal val="0"/>
                                          </p:val>
                                        </p:tav>
                                        <p:tav tm="100000">
                                          <p:val>
                                            <p:strVal val="#ppt_w"/>
                                          </p:val>
                                        </p:tav>
                                      </p:tavLst>
                                    </p:anim>
                                    <p:anim calcmode="lin" valueType="num">
                                      <p:cBhvr>
                                        <p:cTn id="24" dur="500" fill="hold"/>
                                        <p:tgtEl>
                                          <p:spTgt spid="17"/>
                                        </p:tgtEl>
                                        <p:attrNameLst>
                                          <p:attrName>ppt_h</p:attrName>
                                        </p:attrNameLst>
                                      </p:cBhvr>
                                      <p:tavLst>
                                        <p:tav tm="0">
                                          <p:val>
                                            <p:fltVal val="0"/>
                                          </p:val>
                                        </p:tav>
                                        <p:tav tm="100000">
                                          <p:val>
                                            <p:strVal val="#ppt_h"/>
                                          </p:val>
                                        </p:tav>
                                      </p:tavLst>
                                    </p:anim>
                                    <p:anim calcmode="lin" valueType="num">
                                      <p:cBhvr>
                                        <p:cTn id="25" dur="500" fill="hold"/>
                                        <p:tgtEl>
                                          <p:spTgt spid="17"/>
                                        </p:tgtEl>
                                        <p:attrNameLst>
                                          <p:attrName>style.rotation</p:attrName>
                                        </p:attrNameLst>
                                      </p:cBhvr>
                                      <p:tavLst>
                                        <p:tav tm="0">
                                          <p:val>
                                            <p:fltVal val="90"/>
                                          </p:val>
                                        </p:tav>
                                        <p:tav tm="100000">
                                          <p:val>
                                            <p:fltVal val="0"/>
                                          </p:val>
                                        </p:tav>
                                      </p:tavLst>
                                    </p:anim>
                                    <p:animEffect transition="in" filter="fade">
                                      <p:cBhvr>
                                        <p:cTn id="26" dur="500"/>
                                        <p:tgtEl>
                                          <p:spTgt spid="17"/>
                                        </p:tgtEl>
                                      </p:cBhvr>
                                    </p:animEffect>
                                  </p:childTnLst>
                                </p:cTn>
                              </p:par>
                            </p:childTnLst>
                          </p:cTn>
                        </p:par>
                        <p:par>
                          <p:cTn id="27" fill="hold">
                            <p:stCondLst>
                              <p:cond delay="2000"/>
                            </p:stCondLst>
                            <p:childTnLst>
                              <p:par>
                                <p:cTn id="28" presetID="12" presetClass="entr" presetSubtype="1" fill="hold" nodeType="afterEffect">
                                  <p:stCondLst>
                                    <p:cond delay="0"/>
                                  </p:stCondLst>
                                  <p:childTnLst>
                                    <p:set>
                                      <p:cBhvr>
                                        <p:cTn id="29" dur="1" fill="hold">
                                          <p:stCondLst>
                                            <p:cond delay="0"/>
                                          </p:stCondLst>
                                        </p:cTn>
                                        <p:tgtEl>
                                          <p:spTgt spid="27"/>
                                        </p:tgtEl>
                                        <p:attrNameLst>
                                          <p:attrName>style.visibility</p:attrName>
                                        </p:attrNameLst>
                                      </p:cBhvr>
                                      <p:to>
                                        <p:strVal val="visible"/>
                                      </p:to>
                                    </p:set>
                                    <p:anim calcmode="lin" valueType="num">
                                      <p:cBhvr additive="base">
                                        <p:cTn id="30" dur="500"/>
                                        <p:tgtEl>
                                          <p:spTgt spid="27"/>
                                        </p:tgtEl>
                                        <p:attrNameLst>
                                          <p:attrName>ppt_y</p:attrName>
                                        </p:attrNameLst>
                                      </p:cBhvr>
                                      <p:tavLst>
                                        <p:tav tm="0">
                                          <p:val>
                                            <p:strVal val="#ppt_y-#ppt_h*1.125000"/>
                                          </p:val>
                                        </p:tav>
                                        <p:tav tm="100000">
                                          <p:val>
                                            <p:strVal val="#ppt_y"/>
                                          </p:val>
                                        </p:tav>
                                      </p:tavLst>
                                    </p:anim>
                                    <p:animEffect transition="in" filter="wipe(down)">
                                      <p:cBhvr>
                                        <p:cTn id="31" dur="500"/>
                                        <p:tgtEl>
                                          <p:spTgt spid="27"/>
                                        </p:tgtEl>
                                      </p:cBhvr>
                                    </p:animEffect>
                                  </p:childTnLst>
                                </p:cTn>
                              </p:par>
                            </p:childTnLst>
                          </p:cTn>
                        </p:par>
                        <p:par>
                          <p:cTn id="32" fill="hold">
                            <p:stCondLst>
                              <p:cond delay="2500"/>
                            </p:stCondLst>
                            <p:childTnLst>
                              <p:par>
                                <p:cTn id="33" presetID="31" presetClass="entr" presetSubtype="0" fill="hold" nodeType="after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p:cTn id="35" dur="500" fill="hold"/>
                                        <p:tgtEl>
                                          <p:spTgt spid="13"/>
                                        </p:tgtEl>
                                        <p:attrNameLst>
                                          <p:attrName>ppt_w</p:attrName>
                                        </p:attrNameLst>
                                      </p:cBhvr>
                                      <p:tavLst>
                                        <p:tav tm="0">
                                          <p:val>
                                            <p:fltVal val="0"/>
                                          </p:val>
                                        </p:tav>
                                        <p:tav tm="100000">
                                          <p:val>
                                            <p:strVal val="#ppt_w"/>
                                          </p:val>
                                        </p:tav>
                                      </p:tavLst>
                                    </p:anim>
                                    <p:anim calcmode="lin" valueType="num">
                                      <p:cBhvr>
                                        <p:cTn id="36" dur="500" fill="hold"/>
                                        <p:tgtEl>
                                          <p:spTgt spid="13"/>
                                        </p:tgtEl>
                                        <p:attrNameLst>
                                          <p:attrName>ppt_h</p:attrName>
                                        </p:attrNameLst>
                                      </p:cBhvr>
                                      <p:tavLst>
                                        <p:tav tm="0">
                                          <p:val>
                                            <p:fltVal val="0"/>
                                          </p:val>
                                        </p:tav>
                                        <p:tav tm="100000">
                                          <p:val>
                                            <p:strVal val="#ppt_h"/>
                                          </p:val>
                                        </p:tav>
                                      </p:tavLst>
                                    </p:anim>
                                    <p:anim calcmode="lin" valueType="num">
                                      <p:cBhvr>
                                        <p:cTn id="37" dur="500" fill="hold"/>
                                        <p:tgtEl>
                                          <p:spTgt spid="13"/>
                                        </p:tgtEl>
                                        <p:attrNameLst>
                                          <p:attrName>style.rotation</p:attrName>
                                        </p:attrNameLst>
                                      </p:cBhvr>
                                      <p:tavLst>
                                        <p:tav tm="0">
                                          <p:val>
                                            <p:fltVal val="90"/>
                                          </p:val>
                                        </p:tav>
                                        <p:tav tm="100000">
                                          <p:val>
                                            <p:fltVal val="0"/>
                                          </p:val>
                                        </p:tav>
                                      </p:tavLst>
                                    </p:anim>
                                    <p:animEffect transition="in" filter="fade">
                                      <p:cBhvr>
                                        <p:cTn id="38" dur="500"/>
                                        <p:tgtEl>
                                          <p:spTgt spid="13"/>
                                        </p:tgtEl>
                                      </p:cBhvr>
                                    </p:animEffect>
                                  </p:childTnLst>
                                </p:cTn>
                              </p:par>
                            </p:childTnLst>
                          </p:cTn>
                        </p:par>
                        <p:par>
                          <p:cTn id="39" fill="hold">
                            <p:stCondLst>
                              <p:cond delay="3000"/>
                            </p:stCondLst>
                            <p:childTnLst>
                              <p:par>
                                <p:cTn id="40" presetID="12" presetClass="entr" presetSubtype="1" fill="hold" nodeType="afterEffect">
                                  <p:stCondLst>
                                    <p:cond delay="0"/>
                                  </p:stCondLst>
                                  <p:childTnLst>
                                    <p:set>
                                      <p:cBhvr>
                                        <p:cTn id="41" dur="1" fill="hold">
                                          <p:stCondLst>
                                            <p:cond delay="0"/>
                                          </p:stCondLst>
                                        </p:cTn>
                                        <p:tgtEl>
                                          <p:spTgt spid="30"/>
                                        </p:tgtEl>
                                        <p:attrNameLst>
                                          <p:attrName>style.visibility</p:attrName>
                                        </p:attrNameLst>
                                      </p:cBhvr>
                                      <p:to>
                                        <p:strVal val="visible"/>
                                      </p:to>
                                    </p:set>
                                    <p:anim calcmode="lin" valueType="num">
                                      <p:cBhvr additive="base">
                                        <p:cTn id="42" dur="500"/>
                                        <p:tgtEl>
                                          <p:spTgt spid="30"/>
                                        </p:tgtEl>
                                        <p:attrNameLst>
                                          <p:attrName>ppt_y</p:attrName>
                                        </p:attrNameLst>
                                      </p:cBhvr>
                                      <p:tavLst>
                                        <p:tav tm="0">
                                          <p:val>
                                            <p:strVal val="#ppt_y-#ppt_h*1.125000"/>
                                          </p:val>
                                        </p:tav>
                                        <p:tav tm="100000">
                                          <p:val>
                                            <p:strVal val="#ppt_y"/>
                                          </p:val>
                                        </p:tav>
                                      </p:tavLst>
                                    </p:anim>
                                    <p:animEffect transition="in" filter="wipe(down)">
                                      <p:cBhvr>
                                        <p:cTn id="43" dur="500"/>
                                        <p:tgtEl>
                                          <p:spTgt spid="30"/>
                                        </p:tgtEl>
                                      </p:cBhvr>
                                    </p:animEffect>
                                  </p:childTnLst>
                                </p:cTn>
                              </p:par>
                            </p:childTnLst>
                          </p:cTn>
                        </p:par>
                        <p:par>
                          <p:cTn id="44" fill="hold">
                            <p:stCondLst>
                              <p:cond delay="3500"/>
                            </p:stCondLst>
                            <p:childTnLst>
                              <p:par>
                                <p:cTn id="45" presetID="31" presetClass="entr" presetSubtype="0" fill="hold" nodeType="after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p:cTn id="47" dur="500" fill="hold"/>
                                        <p:tgtEl>
                                          <p:spTgt spid="9"/>
                                        </p:tgtEl>
                                        <p:attrNameLst>
                                          <p:attrName>ppt_w</p:attrName>
                                        </p:attrNameLst>
                                      </p:cBhvr>
                                      <p:tavLst>
                                        <p:tav tm="0">
                                          <p:val>
                                            <p:fltVal val="0"/>
                                          </p:val>
                                        </p:tav>
                                        <p:tav tm="100000">
                                          <p:val>
                                            <p:strVal val="#ppt_w"/>
                                          </p:val>
                                        </p:tav>
                                      </p:tavLst>
                                    </p:anim>
                                    <p:anim calcmode="lin" valueType="num">
                                      <p:cBhvr>
                                        <p:cTn id="48" dur="500" fill="hold"/>
                                        <p:tgtEl>
                                          <p:spTgt spid="9"/>
                                        </p:tgtEl>
                                        <p:attrNameLst>
                                          <p:attrName>ppt_h</p:attrName>
                                        </p:attrNameLst>
                                      </p:cBhvr>
                                      <p:tavLst>
                                        <p:tav tm="0">
                                          <p:val>
                                            <p:fltVal val="0"/>
                                          </p:val>
                                        </p:tav>
                                        <p:tav tm="100000">
                                          <p:val>
                                            <p:strVal val="#ppt_h"/>
                                          </p:val>
                                        </p:tav>
                                      </p:tavLst>
                                    </p:anim>
                                    <p:anim calcmode="lin" valueType="num">
                                      <p:cBhvr>
                                        <p:cTn id="49" dur="500" fill="hold"/>
                                        <p:tgtEl>
                                          <p:spTgt spid="9"/>
                                        </p:tgtEl>
                                        <p:attrNameLst>
                                          <p:attrName>style.rotation</p:attrName>
                                        </p:attrNameLst>
                                      </p:cBhvr>
                                      <p:tavLst>
                                        <p:tav tm="0">
                                          <p:val>
                                            <p:fltVal val="90"/>
                                          </p:val>
                                        </p:tav>
                                        <p:tav tm="100000">
                                          <p:val>
                                            <p:fltVal val="0"/>
                                          </p:val>
                                        </p:tav>
                                      </p:tavLst>
                                    </p:anim>
                                    <p:animEffect transition="in" filter="fade">
                                      <p:cBhvr>
                                        <p:cTn id="50" dur="500"/>
                                        <p:tgtEl>
                                          <p:spTgt spid="9"/>
                                        </p:tgtEl>
                                      </p:cBhvr>
                                    </p:animEffect>
                                  </p:childTnLst>
                                </p:cTn>
                              </p:par>
                            </p:childTnLst>
                          </p:cTn>
                        </p:par>
                        <p:par>
                          <p:cTn id="51" fill="hold">
                            <p:stCondLst>
                              <p:cond delay="4000"/>
                            </p:stCondLst>
                            <p:childTnLst>
                              <p:par>
                                <p:cTn id="52" presetID="12" presetClass="entr" presetSubtype="1" fill="hold" nodeType="afterEffect">
                                  <p:stCondLst>
                                    <p:cond delay="0"/>
                                  </p:stCondLst>
                                  <p:childTnLst>
                                    <p:set>
                                      <p:cBhvr>
                                        <p:cTn id="53" dur="1" fill="hold">
                                          <p:stCondLst>
                                            <p:cond delay="0"/>
                                          </p:stCondLst>
                                        </p:cTn>
                                        <p:tgtEl>
                                          <p:spTgt spid="33"/>
                                        </p:tgtEl>
                                        <p:attrNameLst>
                                          <p:attrName>style.visibility</p:attrName>
                                        </p:attrNameLst>
                                      </p:cBhvr>
                                      <p:to>
                                        <p:strVal val="visible"/>
                                      </p:to>
                                    </p:set>
                                    <p:anim calcmode="lin" valueType="num">
                                      <p:cBhvr additive="base">
                                        <p:cTn id="54" dur="500"/>
                                        <p:tgtEl>
                                          <p:spTgt spid="33"/>
                                        </p:tgtEl>
                                        <p:attrNameLst>
                                          <p:attrName>ppt_y</p:attrName>
                                        </p:attrNameLst>
                                      </p:cBhvr>
                                      <p:tavLst>
                                        <p:tav tm="0">
                                          <p:val>
                                            <p:strVal val="#ppt_y-#ppt_h*1.125000"/>
                                          </p:val>
                                        </p:tav>
                                        <p:tav tm="100000">
                                          <p:val>
                                            <p:strVal val="#ppt_y"/>
                                          </p:val>
                                        </p:tav>
                                      </p:tavLst>
                                    </p:anim>
                                    <p:animEffect transition="in" filter="wipe(down)">
                                      <p:cBhvr>
                                        <p:cTn id="55" dur="500"/>
                                        <p:tgtEl>
                                          <p:spTgt spid="33"/>
                                        </p:tgtEl>
                                      </p:cBhvr>
                                    </p:animEffect>
                                  </p:childTnLst>
                                </p:cTn>
                              </p:par>
                            </p:childTnLst>
                          </p:cTn>
                        </p:par>
                        <p:par>
                          <p:cTn id="56" fill="hold">
                            <p:stCondLst>
                              <p:cond delay="4500"/>
                            </p:stCondLst>
                            <p:childTnLst>
                              <p:par>
                                <p:cTn id="57" presetID="31" presetClass="entr" presetSubtype="0" fill="hold" nodeType="afterEffect">
                                  <p:stCondLst>
                                    <p:cond delay="0"/>
                                  </p:stCondLst>
                                  <p:childTnLst>
                                    <p:set>
                                      <p:cBhvr>
                                        <p:cTn id="58" dur="1" fill="hold">
                                          <p:stCondLst>
                                            <p:cond delay="0"/>
                                          </p:stCondLst>
                                        </p:cTn>
                                        <p:tgtEl>
                                          <p:spTgt spid="5"/>
                                        </p:tgtEl>
                                        <p:attrNameLst>
                                          <p:attrName>style.visibility</p:attrName>
                                        </p:attrNameLst>
                                      </p:cBhvr>
                                      <p:to>
                                        <p:strVal val="visible"/>
                                      </p:to>
                                    </p:set>
                                    <p:anim calcmode="lin" valueType="num">
                                      <p:cBhvr>
                                        <p:cTn id="59" dur="500" fill="hold"/>
                                        <p:tgtEl>
                                          <p:spTgt spid="5"/>
                                        </p:tgtEl>
                                        <p:attrNameLst>
                                          <p:attrName>ppt_w</p:attrName>
                                        </p:attrNameLst>
                                      </p:cBhvr>
                                      <p:tavLst>
                                        <p:tav tm="0">
                                          <p:val>
                                            <p:fltVal val="0"/>
                                          </p:val>
                                        </p:tav>
                                        <p:tav tm="100000">
                                          <p:val>
                                            <p:strVal val="#ppt_w"/>
                                          </p:val>
                                        </p:tav>
                                      </p:tavLst>
                                    </p:anim>
                                    <p:anim calcmode="lin" valueType="num">
                                      <p:cBhvr>
                                        <p:cTn id="60" dur="500" fill="hold"/>
                                        <p:tgtEl>
                                          <p:spTgt spid="5"/>
                                        </p:tgtEl>
                                        <p:attrNameLst>
                                          <p:attrName>ppt_h</p:attrName>
                                        </p:attrNameLst>
                                      </p:cBhvr>
                                      <p:tavLst>
                                        <p:tav tm="0">
                                          <p:val>
                                            <p:fltVal val="0"/>
                                          </p:val>
                                        </p:tav>
                                        <p:tav tm="100000">
                                          <p:val>
                                            <p:strVal val="#ppt_h"/>
                                          </p:val>
                                        </p:tav>
                                      </p:tavLst>
                                    </p:anim>
                                    <p:anim calcmode="lin" valueType="num">
                                      <p:cBhvr>
                                        <p:cTn id="61" dur="500" fill="hold"/>
                                        <p:tgtEl>
                                          <p:spTgt spid="5"/>
                                        </p:tgtEl>
                                        <p:attrNameLst>
                                          <p:attrName>style.rotation</p:attrName>
                                        </p:attrNameLst>
                                      </p:cBhvr>
                                      <p:tavLst>
                                        <p:tav tm="0">
                                          <p:val>
                                            <p:fltVal val="90"/>
                                          </p:val>
                                        </p:tav>
                                        <p:tav tm="100000">
                                          <p:val>
                                            <p:fltVal val="0"/>
                                          </p:val>
                                        </p:tav>
                                      </p:tavLst>
                                    </p:anim>
                                    <p:animEffect transition="in" filter="fade">
                                      <p:cBhvr>
                                        <p:cTn id="62" dur="500"/>
                                        <p:tgtEl>
                                          <p:spTgt spid="5"/>
                                        </p:tgtEl>
                                      </p:cBhvr>
                                    </p:animEffect>
                                  </p:childTnLst>
                                </p:cTn>
                              </p:par>
                            </p:childTnLst>
                          </p:cTn>
                        </p:par>
                        <p:par>
                          <p:cTn id="63" fill="hold">
                            <p:stCondLst>
                              <p:cond delay="5000"/>
                            </p:stCondLst>
                            <p:childTnLst>
                              <p:par>
                                <p:cTn id="64" presetID="12" presetClass="entr" presetSubtype="1" fill="hold" nodeType="afterEffect">
                                  <p:stCondLst>
                                    <p:cond delay="0"/>
                                  </p:stCondLst>
                                  <p:childTnLst>
                                    <p:set>
                                      <p:cBhvr>
                                        <p:cTn id="65" dur="1" fill="hold">
                                          <p:stCondLst>
                                            <p:cond delay="0"/>
                                          </p:stCondLst>
                                        </p:cTn>
                                        <p:tgtEl>
                                          <p:spTgt spid="36"/>
                                        </p:tgtEl>
                                        <p:attrNameLst>
                                          <p:attrName>style.visibility</p:attrName>
                                        </p:attrNameLst>
                                      </p:cBhvr>
                                      <p:to>
                                        <p:strVal val="visible"/>
                                      </p:to>
                                    </p:set>
                                    <p:anim calcmode="lin" valueType="num">
                                      <p:cBhvr additive="base">
                                        <p:cTn id="66" dur="500"/>
                                        <p:tgtEl>
                                          <p:spTgt spid="36"/>
                                        </p:tgtEl>
                                        <p:attrNameLst>
                                          <p:attrName>ppt_y</p:attrName>
                                        </p:attrNameLst>
                                      </p:cBhvr>
                                      <p:tavLst>
                                        <p:tav tm="0">
                                          <p:val>
                                            <p:strVal val="#ppt_y-#ppt_h*1.125000"/>
                                          </p:val>
                                        </p:tav>
                                        <p:tav tm="100000">
                                          <p:val>
                                            <p:strVal val="#ppt_y"/>
                                          </p:val>
                                        </p:tav>
                                      </p:tavLst>
                                    </p:anim>
                                    <p:animEffect transition="in" filter="wipe(down)">
                                      <p:cBhvr>
                                        <p:cTn id="6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矩形 5"/>
          <p:cNvSpPr>
            <a:spLocks noChangeArrowheads="1"/>
          </p:cNvSpPr>
          <p:nvPr/>
        </p:nvSpPr>
        <p:spPr bwMode="auto">
          <a:xfrm>
            <a:off x="0" y="0"/>
            <a:ext cx="6096000" cy="6858000"/>
          </a:xfrm>
          <a:prstGeom prst="rect">
            <a:avLst/>
          </a:prstGeom>
          <a:solidFill>
            <a:srgbClr val="C00000"/>
          </a:solidFill>
          <a:ln>
            <a:noFill/>
          </a:ln>
        </p:spPr>
        <p:txBody>
          <a:bodyPr anchor="ctr"/>
          <a:lstStyle/>
          <a:p>
            <a:pPr algn="ctr" fontAlgn="base">
              <a:spcBef>
                <a:spcPct val="0"/>
              </a:spcBef>
              <a:spcAft>
                <a:spcPct val="0"/>
              </a:spcAft>
              <a:buFont typeface="Arial" panose="020B0604020202020204" pitchFamily="34" charset="0"/>
              <a:buNone/>
            </a:pPr>
            <a:endParaRPr lang="zh-CN" altLang="zh-CN" sz="2400" dirty="0">
              <a:solidFill>
                <a:srgbClr val="FFFFFF"/>
              </a:solidFill>
              <a:sym typeface="微软雅黑" panose="020B0503020204020204" pitchFamily="34" charset="-122"/>
            </a:endParaRPr>
          </a:p>
        </p:txBody>
      </p:sp>
      <p:sp>
        <p:nvSpPr>
          <p:cNvPr id="18435" name="矩形 3"/>
          <p:cNvSpPr>
            <a:spLocks noChangeArrowheads="1"/>
          </p:cNvSpPr>
          <p:nvPr/>
        </p:nvSpPr>
        <p:spPr bwMode="auto">
          <a:xfrm>
            <a:off x="635001" y="237067"/>
            <a:ext cx="211256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buFont typeface="Arial" panose="020B0604020202020204" pitchFamily="34" charset="0"/>
              <a:buNone/>
            </a:pPr>
            <a:r>
              <a:rPr lang="zh-CN" altLang="en-US" sz="3200" b="1" dirty="0" smtClean="0">
                <a:solidFill>
                  <a:srgbClr val="D9D9D9"/>
                </a:solidFill>
                <a:latin typeface="Impact" panose="020B0806030902050204" pitchFamily="34" charset="0"/>
                <a:sym typeface="Impact" panose="020B0806030902050204" pitchFamily="34" charset="0"/>
              </a:rPr>
              <a:t>目录</a:t>
            </a:r>
            <a:r>
              <a:rPr lang="en-US" altLang="zh-CN" sz="2000" dirty="0" smtClean="0">
                <a:solidFill>
                  <a:srgbClr val="D9D9D9"/>
                </a:solidFill>
                <a:latin typeface="微软雅黑" panose="020B0503020204020204" pitchFamily="34" charset="-122"/>
                <a:ea typeface="微软雅黑" panose="020B0503020204020204" pitchFamily="34" charset="-122"/>
                <a:sym typeface="Impact" panose="020B0806030902050204" pitchFamily="34" charset="0"/>
              </a:rPr>
              <a:t>Contents</a:t>
            </a:r>
            <a:endParaRPr lang="zh-CN" altLang="en-US" sz="2000" dirty="0">
              <a:solidFill>
                <a:srgbClr val="D9D9D9"/>
              </a:solidFill>
              <a:latin typeface="微软雅黑" panose="020B0503020204020204" pitchFamily="34" charset="-122"/>
              <a:ea typeface="微软雅黑" panose="020B0503020204020204" pitchFamily="34" charset="-122"/>
              <a:sym typeface="Impact" panose="020B0806030902050204" pitchFamily="34" charset="0"/>
            </a:endParaRPr>
          </a:p>
        </p:txBody>
      </p:sp>
      <p:sp>
        <p:nvSpPr>
          <p:cNvPr id="18436" name="等腰三角形 4"/>
          <p:cNvSpPr>
            <a:spLocks noChangeArrowheads="1"/>
          </p:cNvSpPr>
          <p:nvPr/>
        </p:nvSpPr>
        <p:spPr bwMode="auto">
          <a:xfrm rot="5400000">
            <a:off x="-52917" y="209551"/>
            <a:ext cx="774700" cy="668867"/>
          </a:xfrm>
          <a:prstGeom prst="triangle">
            <a:avLst>
              <a:gd name="adj" fmla="val 50000"/>
            </a:avLst>
          </a:prstGeom>
          <a:solidFill>
            <a:schemeClr val="bg1">
              <a:lumMod val="65000"/>
            </a:schemeClr>
          </a:solidFill>
          <a:ln>
            <a:noFill/>
          </a:ln>
        </p:spPr>
        <p:txBody>
          <a:bodyPr anchor="ctr"/>
          <a:lstStyle/>
          <a:p>
            <a:pPr algn="ctr" fontAlgn="base">
              <a:spcBef>
                <a:spcPct val="0"/>
              </a:spcBef>
              <a:spcAft>
                <a:spcPct val="0"/>
              </a:spcAft>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18437" name="矩形 7"/>
          <p:cNvSpPr>
            <a:spLocks noChangeArrowheads="1"/>
          </p:cNvSpPr>
          <p:nvPr/>
        </p:nvSpPr>
        <p:spPr bwMode="auto">
          <a:xfrm>
            <a:off x="6096000" y="0"/>
            <a:ext cx="6096000" cy="6858000"/>
          </a:xfrm>
          <a:prstGeom prst="rect">
            <a:avLst/>
          </a:prstGeom>
          <a:solidFill>
            <a:schemeClr val="bg1">
              <a:lumMod val="65000"/>
            </a:schemeClr>
          </a:solidFill>
          <a:ln>
            <a:noFill/>
          </a:ln>
        </p:spPr>
        <p:txBody>
          <a:bodyPr anchor="ctr"/>
          <a:lstStyle/>
          <a:p>
            <a:pPr algn="ctr" fontAlgn="base">
              <a:spcBef>
                <a:spcPct val="0"/>
              </a:spcBef>
              <a:spcAft>
                <a:spcPct val="0"/>
              </a:spcAft>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18438" name="等腰三角形 8"/>
          <p:cNvSpPr>
            <a:spLocks noChangeArrowheads="1"/>
          </p:cNvSpPr>
          <p:nvPr/>
        </p:nvSpPr>
        <p:spPr bwMode="auto">
          <a:xfrm rot="5400000">
            <a:off x="6071659" y="957793"/>
            <a:ext cx="357716" cy="309033"/>
          </a:xfrm>
          <a:prstGeom prst="triangle">
            <a:avLst>
              <a:gd name="adj" fmla="val 50000"/>
            </a:avLst>
          </a:prstGeom>
          <a:solidFill>
            <a:srgbClr val="C00000"/>
          </a:solidFill>
          <a:ln>
            <a:noFill/>
          </a:ln>
        </p:spPr>
        <p:txBody>
          <a:bodyPr anchor="ctr"/>
          <a:lstStyle/>
          <a:p>
            <a:pPr algn="ctr" fontAlgn="base">
              <a:spcBef>
                <a:spcPct val="0"/>
              </a:spcBef>
              <a:spcAft>
                <a:spcPct val="0"/>
              </a:spcAft>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18439" name="等腰三角形 9"/>
          <p:cNvSpPr>
            <a:spLocks noChangeArrowheads="1"/>
          </p:cNvSpPr>
          <p:nvPr/>
        </p:nvSpPr>
        <p:spPr bwMode="auto">
          <a:xfrm rot="5400000">
            <a:off x="6072717" y="3393017"/>
            <a:ext cx="355600" cy="309033"/>
          </a:xfrm>
          <a:prstGeom prst="triangle">
            <a:avLst>
              <a:gd name="adj" fmla="val 50000"/>
            </a:avLst>
          </a:prstGeom>
          <a:solidFill>
            <a:srgbClr val="C00000"/>
          </a:solidFill>
          <a:ln>
            <a:noFill/>
          </a:ln>
        </p:spPr>
        <p:txBody>
          <a:bodyPr anchor="ctr"/>
          <a:lstStyle/>
          <a:p>
            <a:pPr algn="ctr" fontAlgn="base">
              <a:spcBef>
                <a:spcPct val="0"/>
              </a:spcBef>
              <a:spcAft>
                <a:spcPct val="0"/>
              </a:spcAft>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18440" name="等腰三角形 10"/>
          <p:cNvSpPr>
            <a:spLocks noChangeArrowheads="1"/>
          </p:cNvSpPr>
          <p:nvPr/>
        </p:nvSpPr>
        <p:spPr bwMode="auto">
          <a:xfrm rot="16200000" flipH="1">
            <a:off x="5762626" y="2041526"/>
            <a:ext cx="357716" cy="309033"/>
          </a:xfrm>
          <a:prstGeom prst="triangle">
            <a:avLst>
              <a:gd name="adj" fmla="val 50000"/>
            </a:avLst>
          </a:prstGeom>
          <a:solidFill>
            <a:schemeClr val="bg1">
              <a:lumMod val="65000"/>
            </a:schemeClr>
          </a:solidFill>
          <a:ln>
            <a:noFill/>
          </a:ln>
        </p:spPr>
        <p:txBody>
          <a:bodyPr anchor="ctr"/>
          <a:lstStyle/>
          <a:p>
            <a:pPr algn="ctr" fontAlgn="base">
              <a:spcBef>
                <a:spcPct val="0"/>
              </a:spcBef>
              <a:spcAft>
                <a:spcPct val="0"/>
              </a:spcAft>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18441" name="等腰三角形 11"/>
          <p:cNvSpPr>
            <a:spLocks noChangeArrowheads="1"/>
          </p:cNvSpPr>
          <p:nvPr/>
        </p:nvSpPr>
        <p:spPr bwMode="auto">
          <a:xfrm rot="16200000" flipH="1">
            <a:off x="5762626" y="4752976"/>
            <a:ext cx="357717" cy="309033"/>
          </a:xfrm>
          <a:prstGeom prst="triangle">
            <a:avLst>
              <a:gd name="adj" fmla="val 50000"/>
            </a:avLst>
          </a:prstGeom>
          <a:solidFill>
            <a:schemeClr val="bg1">
              <a:lumMod val="65000"/>
            </a:schemeClr>
          </a:solidFill>
          <a:ln>
            <a:noFill/>
          </a:ln>
        </p:spPr>
        <p:txBody>
          <a:bodyPr anchor="ctr"/>
          <a:lstStyle/>
          <a:p>
            <a:pPr algn="ctr" fontAlgn="base">
              <a:spcBef>
                <a:spcPct val="0"/>
              </a:spcBef>
              <a:spcAft>
                <a:spcPct val="0"/>
              </a:spcAft>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18442" name="矩形 12"/>
          <p:cNvSpPr>
            <a:spLocks noChangeArrowheads="1"/>
          </p:cNvSpPr>
          <p:nvPr/>
        </p:nvSpPr>
        <p:spPr bwMode="auto">
          <a:xfrm>
            <a:off x="6576485" y="1621367"/>
            <a:ext cx="422698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p>
            <a:r>
              <a:rPr lang="en-US" altLang="zh-CN" sz="4000" b="1" dirty="0">
                <a:solidFill>
                  <a:schemeClr val="bg1"/>
                </a:solidFill>
                <a:latin typeface="微软雅黑" panose="020B0503020204020204" pitchFamily="34" charset="-122"/>
                <a:ea typeface="微软雅黑" panose="020B0503020204020204" pitchFamily="34" charset="-122"/>
              </a:rPr>
              <a:t>1.</a:t>
            </a:r>
            <a:r>
              <a:rPr lang="zh-CN" altLang="en-US" sz="2800" b="1" dirty="0">
                <a:solidFill>
                  <a:schemeClr val="bg1"/>
                </a:solidFill>
                <a:latin typeface="微软雅黑" panose="020B0503020204020204" pitchFamily="34" charset="-122"/>
                <a:ea typeface="微软雅黑" panose="020B0503020204020204" pitchFamily="34" charset="-122"/>
              </a:rPr>
              <a:t>年度工作概述</a:t>
            </a:r>
          </a:p>
          <a:p>
            <a:r>
              <a:rPr lang="en-US" altLang="zh-CN" sz="1600" b="1" dirty="0">
                <a:solidFill>
                  <a:schemeClr val="bg1"/>
                </a:solidFill>
                <a:latin typeface="微软雅黑" panose="020B0503020204020204" pitchFamily="34" charset="-122"/>
                <a:ea typeface="微软雅黑" panose="020B0503020204020204" pitchFamily="34" charset="-122"/>
              </a:rPr>
              <a:t>Annual work summary</a:t>
            </a:r>
          </a:p>
        </p:txBody>
      </p:sp>
      <p:sp>
        <p:nvSpPr>
          <p:cNvPr id="26" name="矩形 12"/>
          <p:cNvSpPr>
            <a:spLocks noChangeArrowheads="1"/>
          </p:cNvSpPr>
          <p:nvPr/>
        </p:nvSpPr>
        <p:spPr bwMode="auto">
          <a:xfrm>
            <a:off x="3021106" y="2366434"/>
            <a:ext cx="422698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p>
            <a:r>
              <a:rPr lang="en-US" altLang="zh-CN" sz="4000" b="1" dirty="0" smtClean="0">
                <a:solidFill>
                  <a:schemeClr val="bg1"/>
                </a:solidFill>
                <a:latin typeface="微软雅黑" panose="020B0503020204020204" pitchFamily="34" charset="-122"/>
                <a:ea typeface="微软雅黑" panose="020B0503020204020204" pitchFamily="34" charset="-122"/>
              </a:rPr>
              <a:t>2.</a:t>
            </a:r>
            <a:r>
              <a:rPr lang="zh-CN" altLang="en-US" sz="2800" b="1" dirty="0">
                <a:solidFill>
                  <a:schemeClr val="bg1"/>
                </a:solidFill>
                <a:latin typeface="微软雅黑" panose="020B0503020204020204" pitchFamily="34" charset="-122"/>
                <a:ea typeface="微软雅黑" panose="020B0503020204020204" pitchFamily="34" charset="-122"/>
              </a:rPr>
              <a:t>工作完成情况</a:t>
            </a:r>
          </a:p>
          <a:p>
            <a:r>
              <a:rPr lang="en-US" altLang="zh-CN" sz="1600" b="1" dirty="0">
                <a:solidFill>
                  <a:schemeClr val="bg1"/>
                </a:solidFill>
                <a:latin typeface="微软雅黑" panose="020B0503020204020204" pitchFamily="34" charset="-122"/>
                <a:ea typeface="微软雅黑" panose="020B0503020204020204" pitchFamily="34" charset="-122"/>
              </a:rPr>
              <a:t>Work completion</a:t>
            </a:r>
          </a:p>
        </p:txBody>
      </p:sp>
      <p:sp>
        <p:nvSpPr>
          <p:cNvPr id="27" name="矩形 12"/>
          <p:cNvSpPr>
            <a:spLocks noChangeArrowheads="1"/>
          </p:cNvSpPr>
          <p:nvPr/>
        </p:nvSpPr>
        <p:spPr bwMode="auto">
          <a:xfrm>
            <a:off x="6576485" y="3793112"/>
            <a:ext cx="422698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p>
            <a:r>
              <a:rPr lang="en-US" altLang="zh-CN" sz="4000" b="1" dirty="0" smtClean="0">
                <a:solidFill>
                  <a:schemeClr val="bg1"/>
                </a:solidFill>
                <a:latin typeface="微软雅黑" panose="020B0503020204020204" pitchFamily="34" charset="-122"/>
                <a:ea typeface="微软雅黑" panose="020B0503020204020204" pitchFamily="34" charset="-122"/>
              </a:rPr>
              <a:t>3.</a:t>
            </a:r>
            <a:r>
              <a:rPr lang="zh-CN" altLang="en-US" sz="2800" b="1" dirty="0">
                <a:solidFill>
                  <a:schemeClr val="bg1"/>
                </a:solidFill>
                <a:latin typeface="微软雅黑" panose="020B0503020204020204" pitchFamily="34" charset="-122"/>
                <a:ea typeface="微软雅黑" panose="020B0503020204020204" pitchFamily="34" charset="-122"/>
              </a:rPr>
              <a:t>成功项目展示</a:t>
            </a:r>
          </a:p>
          <a:p>
            <a:r>
              <a:rPr lang="en-US" altLang="zh-CN" sz="1600" b="1" dirty="0">
                <a:solidFill>
                  <a:schemeClr val="bg1"/>
                </a:solidFill>
                <a:latin typeface="微软雅黑" panose="020B0503020204020204" pitchFamily="34" charset="-122"/>
                <a:ea typeface="微软雅黑" panose="020B0503020204020204" pitchFamily="34" charset="-122"/>
              </a:rPr>
              <a:t>Successful projects show</a:t>
            </a:r>
          </a:p>
        </p:txBody>
      </p:sp>
      <p:sp>
        <p:nvSpPr>
          <p:cNvPr id="28" name="矩形 12"/>
          <p:cNvSpPr>
            <a:spLocks noChangeArrowheads="1"/>
          </p:cNvSpPr>
          <p:nvPr/>
        </p:nvSpPr>
        <p:spPr bwMode="auto">
          <a:xfrm>
            <a:off x="3021105" y="5155990"/>
            <a:ext cx="422698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p>
            <a:r>
              <a:rPr lang="en-US" altLang="zh-CN" sz="4000" b="1" dirty="0" smtClean="0">
                <a:solidFill>
                  <a:schemeClr val="bg1"/>
                </a:solidFill>
                <a:latin typeface="微软雅黑" panose="020B0503020204020204" pitchFamily="34" charset="-122"/>
                <a:ea typeface="微软雅黑" panose="020B0503020204020204" pitchFamily="34" charset="-122"/>
              </a:rPr>
              <a:t>4.</a:t>
            </a:r>
            <a:r>
              <a:rPr lang="zh-CN" altLang="en-US" sz="2800" b="1" dirty="0">
                <a:solidFill>
                  <a:schemeClr val="bg1"/>
                </a:solidFill>
                <a:latin typeface="微软雅黑" panose="020B0503020204020204" pitchFamily="34" charset="-122"/>
                <a:ea typeface="微软雅黑" panose="020B0503020204020204" pitchFamily="34" charset="-122"/>
              </a:rPr>
              <a:t>工作存在不足</a:t>
            </a:r>
          </a:p>
          <a:p>
            <a:r>
              <a:rPr lang="en-US" altLang="zh-CN" sz="1600" b="1" dirty="0">
                <a:solidFill>
                  <a:schemeClr val="bg1"/>
                </a:solidFill>
                <a:latin typeface="微软雅黑" panose="020B0503020204020204" pitchFamily="34" charset="-122"/>
                <a:ea typeface="微软雅黑" panose="020B0503020204020204" pitchFamily="34" charset="-122"/>
              </a:rPr>
              <a:t>Work shortcomings</a:t>
            </a:r>
          </a:p>
        </p:txBody>
      </p:sp>
    </p:spTree>
    <p:extLst>
      <p:ext uri="{BB962C8B-B14F-4D97-AF65-F5344CB8AC3E}">
        <p14:creationId xmlns:p14="http://schemas.microsoft.com/office/powerpoint/2010/main" val="1795260227"/>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8436"/>
                                        </p:tgtEl>
                                        <p:attrNameLst>
                                          <p:attrName>style.visibility</p:attrName>
                                        </p:attrNameLst>
                                      </p:cBhvr>
                                      <p:to>
                                        <p:strVal val="visible"/>
                                      </p:to>
                                    </p:set>
                                    <p:animEffect transition="in" filter="wipe(left)">
                                      <p:cBhvr>
                                        <p:cTn id="7" dur="250"/>
                                        <p:tgtEl>
                                          <p:spTgt spid="18436"/>
                                        </p:tgtEl>
                                      </p:cBhvr>
                                    </p:animEffect>
                                  </p:childTnLst>
                                </p:cTn>
                              </p:par>
                            </p:childTnLst>
                          </p:cTn>
                        </p:par>
                        <p:par>
                          <p:cTn id="8" fill="hold">
                            <p:stCondLst>
                              <p:cond delay="250"/>
                            </p:stCondLst>
                            <p:childTnLst>
                              <p:par>
                                <p:cTn id="9" presetID="22" presetClass="entr" presetSubtype="8" fill="hold" nodeType="afterEffect">
                                  <p:stCondLst>
                                    <p:cond delay="0"/>
                                  </p:stCondLst>
                                  <p:childTnLst>
                                    <p:set>
                                      <p:cBhvr>
                                        <p:cTn id="10" dur="1" fill="hold">
                                          <p:stCondLst>
                                            <p:cond delay="0"/>
                                          </p:stCondLst>
                                        </p:cTn>
                                        <p:tgtEl>
                                          <p:spTgt spid="18435">
                                            <p:txEl>
                                              <p:pRg st="0" end="0"/>
                                            </p:txEl>
                                          </p:spTgt>
                                        </p:tgtEl>
                                        <p:attrNameLst>
                                          <p:attrName>style.visibility</p:attrName>
                                        </p:attrNameLst>
                                      </p:cBhvr>
                                      <p:to>
                                        <p:strVal val="visible"/>
                                      </p:to>
                                    </p:set>
                                    <p:animEffect transition="in" filter="wipe(left)">
                                      <p:cBhvr>
                                        <p:cTn id="11" dur="500"/>
                                        <p:tgtEl>
                                          <p:spTgt spid="18435">
                                            <p:txEl>
                                              <p:pRg st="0" end="0"/>
                                            </p:txEl>
                                          </p:spTgt>
                                        </p:tgtEl>
                                      </p:cBhvr>
                                    </p:animEffect>
                                  </p:childTnLst>
                                </p:cTn>
                              </p:par>
                            </p:childTnLst>
                          </p:cTn>
                        </p:par>
                        <p:par>
                          <p:cTn id="12" fill="hold">
                            <p:stCondLst>
                              <p:cond delay="750"/>
                            </p:stCondLst>
                            <p:childTnLst>
                              <p:par>
                                <p:cTn id="13" presetID="31" presetClass="exit" presetSubtype="0" fill="hold" grpId="0" nodeType="afterEffect">
                                  <p:stCondLst>
                                    <p:cond delay="0"/>
                                  </p:stCondLst>
                                  <p:childTnLst>
                                    <p:anim calcmode="lin" valueType="num">
                                      <p:cBhvr>
                                        <p:cTn id="14" dur="500"/>
                                        <p:tgtEl>
                                          <p:spTgt spid="18442"/>
                                        </p:tgtEl>
                                        <p:attrNameLst>
                                          <p:attrName>ppt_w</p:attrName>
                                        </p:attrNameLst>
                                      </p:cBhvr>
                                      <p:tavLst>
                                        <p:tav tm="0">
                                          <p:val>
                                            <p:strVal val="ppt_w"/>
                                          </p:val>
                                        </p:tav>
                                        <p:tav tm="100000">
                                          <p:val>
                                            <p:fltVal val="0"/>
                                          </p:val>
                                        </p:tav>
                                      </p:tavLst>
                                    </p:anim>
                                    <p:anim calcmode="lin" valueType="num">
                                      <p:cBhvr>
                                        <p:cTn id="15" dur="500"/>
                                        <p:tgtEl>
                                          <p:spTgt spid="18442"/>
                                        </p:tgtEl>
                                        <p:attrNameLst>
                                          <p:attrName>ppt_h</p:attrName>
                                        </p:attrNameLst>
                                      </p:cBhvr>
                                      <p:tavLst>
                                        <p:tav tm="0">
                                          <p:val>
                                            <p:strVal val="ppt_h"/>
                                          </p:val>
                                        </p:tav>
                                        <p:tav tm="100000">
                                          <p:val>
                                            <p:fltVal val="0"/>
                                          </p:val>
                                        </p:tav>
                                      </p:tavLst>
                                    </p:anim>
                                    <p:anim calcmode="lin" valueType="num">
                                      <p:cBhvr>
                                        <p:cTn id="16" dur="500"/>
                                        <p:tgtEl>
                                          <p:spTgt spid="18442"/>
                                        </p:tgtEl>
                                        <p:attrNameLst>
                                          <p:attrName>style.rotation</p:attrName>
                                        </p:attrNameLst>
                                      </p:cBhvr>
                                      <p:tavLst>
                                        <p:tav tm="0">
                                          <p:val>
                                            <p:fltVal val="0"/>
                                          </p:val>
                                        </p:tav>
                                        <p:tav tm="100000">
                                          <p:val>
                                            <p:fltVal val="90"/>
                                          </p:val>
                                        </p:tav>
                                      </p:tavLst>
                                    </p:anim>
                                    <p:animEffect transition="out" filter="fade">
                                      <p:cBhvr>
                                        <p:cTn id="17" dur="500"/>
                                        <p:tgtEl>
                                          <p:spTgt spid="18442"/>
                                        </p:tgtEl>
                                      </p:cBhvr>
                                    </p:animEffect>
                                    <p:set>
                                      <p:cBhvr>
                                        <p:cTn id="18" dur="1" fill="hold">
                                          <p:stCondLst>
                                            <p:cond delay="499"/>
                                          </p:stCondLst>
                                        </p:cTn>
                                        <p:tgtEl>
                                          <p:spTgt spid="18442"/>
                                        </p:tgtEl>
                                        <p:attrNameLst>
                                          <p:attrName>style.visibility</p:attrName>
                                        </p:attrNameLst>
                                      </p:cBhvr>
                                      <p:to>
                                        <p:strVal val="hidden"/>
                                      </p:to>
                                    </p:set>
                                  </p:childTnLst>
                                </p:cTn>
                              </p:par>
                              <p:par>
                                <p:cTn id="19" presetID="31" presetClass="exit" presetSubtype="0" fill="hold" grpId="0" nodeType="withEffect">
                                  <p:stCondLst>
                                    <p:cond delay="0"/>
                                  </p:stCondLst>
                                  <p:childTnLst>
                                    <p:anim calcmode="lin" valueType="num">
                                      <p:cBhvr>
                                        <p:cTn id="20" dur="500"/>
                                        <p:tgtEl>
                                          <p:spTgt spid="26"/>
                                        </p:tgtEl>
                                        <p:attrNameLst>
                                          <p:attrName>ppt_w</p:attrName>
                                        </p:attrNameLst>
                                      </p:cBhvr>
                                      <p:tavLst>
                                        <p:tav tm="0">
                                          <p:val>
                                            <p:strVal val="ppt_w"/>
                                          </p:val>
                                        </p:tav>
                                        <p:tav tm="100000">
                                          <p:val>
                                            <p:fltVal val="0"/>
                                          </p:val>
                                        </p:tav>
                                      </p:tavLst>
                                    </p:anim>
                                    <p:anim calcmode="lin" valueType="num">
                                      <p:cBhvr>
                                        <p:cTn id="21" dur="500"/>
                                        <p:tgtEl>
                                          <p:spTgt spid="26"/>
                                        </p:tgtEl>
                                        <p:attrNameLst>
                                          <p:attrName>ppt_h</p:attrName>
                                        </p:attrNameLst>
                                      </p:cBhvr>
                                      <p:tavLst>
                                        <p:tav tm="0">
                                          <p:val>
                                            <p:strVal val="ppt_h"/>
                                          </p:val>
                                        </p:tav>
                                        <p:tav tm="100000">
                                          <p:val>
                                            <p:fltVal val="0"/>
                                          </p:val>
                                        </p:tav>
                                      </p:tavLst>
                                    </p:anim>
                                    <p:anim calcmode="lin" valueType="num">
                                      <p:cBhvr>
                                        <p:cTn id="22" dur="500"/>
                                        <p:tgtEl>
                                          <p:spTgt spid="26"/>
                                        </p:tgtEl>
                                        <p:attrNameLst>
                                          <p:attrName>style.rotation</p:attrName>
                                        </p:attrNameLst>
                                      </p:cBhvr>
                                      <p:tavLst>
                                        <p:tav tm="0">
                                          <p:val>
                                            <p:fltVal val="0"/>
                                          </p:val>
                                        </p:tav>
                                        <p:tav tm="100000">
                                          <p:val>
                                            <p:fltVal val="90"/>
                                          </p:val>
                                        </p:tav>
                                      </p:tavLst>
                                    </p:anim>
                                    <p:animEffect transition="out" filter="fade">
                                      <p:cBhvr>
                                        <p:cTn id="23" dur="500"/>
                                        <p:tgtEl>
                                          <p:spTgt spid="26"/>
                                        </p:tgtEl>
                                      </p:cBhvr>
                                    </p:animEffect>
                                    <p:set>
                                      <p:cBhvr>
                                        <p:cTn id="24" dur="1" fill="hold">
                                          <p:stCondLst>
                                            <p:cond delay="499"/>
                                          </p:stCondLst>
                                        </p:cTn>
                                        <p:tgtEl>
                                          <p:spTgt spid="26"/>
                                        </p:tgtEl>
                                        <p:attrNameLst>
                                          <p:attrName>style.visibility</p:attrName>
                                        </p:attrNameLst>
                                      </p:cBhvr>
                                      <p:to>
                                        <p:strVal val="hidden"/>
                                      </p:to>
                                    </p:set>
                                  </p:childTnLst>
                                </p:cTn>
                              </p:par>
                              <p:par>
                                <p:cTn id="25" presetID="31" presetClass="exit" presetSubtype="0" fill="hold" grpId="0" nodeType="withEffect">
                                  <p:stCondLst>
                                    <p:cond delay="0"/>
                                  </p:stCondLst>
                                  <p:childTnLst>
                                    <p:anim calcmode="lin" valueType="num">
                                      <p:cBhvr>
                                        <p:cTn id="26" dur="500"/>
                                        <p:tgtEl>
                                          <p:spTgt spid="27"/>
                                        </p:tgtEl>
                                        <p:attrNameLst>
                                          <p:attrName>ppt_w</p:attrName>
                                        </p:attrNameLst>
                                      </p:cBhvr>
                                      <p:tavLst>
                                        <p:tav tm="0">
                                          <p:val>
                                            <p:strVal val="ppt_w"/>
                                          </p:val>
                                        </p:tav>
                                        <p:tav tm="100000">
                                          <p:val>
                                            <p:fltVal val="0"/>
                                          </p:val>
                                        </p:tav>
                                      </p:tavLst>
                                    </p:anim>
                                    <p:anim calcmode="lin" valueType="num">
                                      <p:cBhvr>
                                        <p:cTn id="27" dur="500"/>
                                        <p:tgtEl>
                                          <p:spTgt spid="27"/>
                                        </p:tgtEl>
                                        <p:attrNameLst>
                                          <p:attrName>ppt_h</p:attrName>
                                        </p:attrNameLst>
                                      </p:cBhvr>
                                      <p:tavLst>
                                        <p:tav tm="0">
                                          <p:val>
                                            <p:strVal val="ppt_h"/>
                                          </p:val>
                                        </p:tav>
                                        <p:tav tm="100000">
                                          <p:val>
                                            <p:fltVal val="0"/>
                                          </p:val>
                                        </p:tav>
                                      </p:tavLst>
                                    </p:anim>
                                    <p:anim calcmode="lin" valueType="num">
                                      <p:cBhvr>
                                        <p:cTn id="28" dur="500"/>
                                        <p:tgtEl>
                                          <p:spTgt spid="27"/>
                                        </p:tgtEl>
                                        <p:attrNameLst>
                                          <p:attrName>style.rotation</p:attrName>
                                        </p:attrNameLst>
                                      </p:cBhvr>
                                      <p:tavLst>
                                        <p:tav tm="0">
                                          <p:val>
                                            <p:fltVal val="0"/>
                                          </p:val>
                                        </p:tav>
                                        <p:tav tm="100000">
                                          <p:val>
                                            <p:fltVal val="90"/>
                                          </p:val>
                                        </p:tav>
                                      </p:tavLst>
                                    </p:anim>
                                    <p:animEffect transition="out" filter="fade">
                                      <p:cBhvr>
                                        <p:cTn id="29" dur="500"/>
                                        <p:tgtEl>
                                          <p:spTgt spid="27"/>
                                        </p:tgtEl>
                                      </p:cBhvr>
                                    </p:animEffect>
                                    <p:set>
                                      <p:cBhvr>
                                        <p:cTn id="30" dur="1" fill="hold">
                                          <p:stCondLst>
                                            <p:cond delay="499"/>
                                          </p:stCondLst>
                                        </p:cTn>
                                        <p:tgtEl>
                                          <p:spTgt spid="27"/>
                                        </p:tgtEl>
                                        <p:attrNameLst>
                                          <p:attrName>style.visibility</p:attrName>
                                        </p:attrNameLst>
                                      </p:cBhvr>
                                      <p:to>
                                        <p:strVal val="hidden"/>
                                      </p:to>
                                    </p:set>
                                  </p:childTnLst>
                                </p:cTn>
                              </p:par>
                            </p:childTnLst>
                          </p:cTn>
                        </p:par>
                        <p:par>
                          <p:cTn id="31" fill="hold">
                            <p:stCondLst>
                              <p:cond delay="1250"/>
                            </p:stCondLst>
                            <p:childTnLst>
                              <p:par>
                                <p:cTn id="32" presetID="26" presetClass="emph" presetSubtype="0" fill="hold" grpId="0" nodeType="afterEffect">
                                  <p:stCondLst>
                                    <p:cond delay="0"/>
                                  </p:stCondLst>
                                  <p:childTnLst>
                                    <p:animEffect transition="out" filter="fade">
                                      <p:cBhvr>
                                        <p:cTn id="33" dur="500" tmFilter="0, 0; .2, .5; .8, .5; 1, 0"/>
                                        <p:tgtEl>
                                          <p:spTgt spid="28"/>
                                        </p:tgtEl>
                                      </p:cBhvr>
                                    </p:animEffect>
                                    <p:animScale>
                                      <p:cBhvr>
                                        <p:cTn id="34" dur="250" autoRev="1" fill="hold"/>
                                        <p:tgtEl>
                                          <p:spTgt spid="2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6" grpId="0" animBg="1"/>
      <p:bldP spid="18442" grpId="0"/>
      <p:bldP spid="26" grpId="0"/>
      <p:bldP spid="27" grpId="0"/>
      <p:bldP spid="2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3"/>
          <p:cNvSpPr>
            <a:spLocks noChangeArrowheads="1"/>
          </p:cNvSpPr>
          <p:nvPr/>
        </p:nvSpPr>
        <p:spPr bwMode="auto">
          <a:xfrm>
            <a:off x="668867" y="313151"/>
            <a:ext cx="233910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buFont typeface="Arial" panose="020B0604020202020204" pitchFamily="34" charset="0"/>
              <a:buNone/>
            </a:pPr>
            <a:r>
              <a:rPr lang="zh-CN" altLang="en-US" sz="2400" dirty="0">
                <a:latin typeface="Impact" panose="020B0806030902050204" pitchFamily="34" charset="0"/>
                <a:sym typeface="Impact" panose="020B0806030902050204" pitchFamily="34" charset="0"/>
              </a:rPr>
              <a:t>请在此添加标题</a:t>
            </a:r>
          </a:p>
        </p:txBody>
      </p:sp>
      <p:grpSp>
        <p:nvGrpSpPr>
          <p:cNvPr id="5" name="组合 4"/>
          <p:cNvGrpSpPr/>
          <p:nvPr/>
        </p:nvGrpSpPr>
        <p:grpSpPr>
          <a:xfrm>
            <a:off x="260971" y="1500753"/>
            <a:ext cx="11137714" cy="4664551"/>
            <a:chOff x="260971" y="1500753"/>
            <a:chExt cx="3096344" cy="4664551"/>
          </a:xfrm>
        </p:grpSpPr>
        <p:cxnSp>
          <p:nvCxnSpPr>
            <p:cNvPr id="6" name="直接连接符 5"/>
            <p:cNvCxnSpPr/>
            <p:nvPr/>
          </p:nvCxnSpPr>
          <p:spPr>
            <a:xfrm>
              <a:off x="260971" y="1700808"/>
              <a:ext cx="0" cy="4464496"/>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260971" y="1988840"/>
              <a:ext cx="2160240" cy="5040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zh-CN" altLang="en-US" dirty="0">
                  <a:solidFill>
                    <a:prstClr val="white"/>
                  </a:solidFill>
                  <a:latin typeface="微软雅黑" panose="020B0503020204020204" pitchFamily="34" charset="-122"/>
                  <a:ea typeface="微软雅黑" panose="020B0503020204020204" pitchFamily="34" charset="-122"/>
                  <a:cs typeface="Arial" pitchFamily="34" charset="0"/>
                </a:rPr>
                <a:t>添加文本</a:t>
              </a:r>
            </a:p>
          </p:txBody>
        </p:sp>
        <p:sp>
          <p:nvSpPr>
            <p:cNvPr id="8" name="矩形 7"/>
            <p:cNvSpPr/>
            <p:nvPr/>
          </p:nvSpPr>
          <p:spPr>
            <a:xfrm>
              <a:off x="260971" y="2680117"/>
              <a:ext cx="1368152" cy="50405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zh-CN" altLang="en-US" dirty="0">
                  <a:solidFill>
                    <a:prstClr val="white"/>
                  </a:solidFill>
                  <a:latin typeface="微软雅黑" panose="020B0503020204020204" pitchFamily="34" charset="-122"/>
                  <a:ea typeface="微软雅黑" panose="020B0503020204020204" pitchFamily="34" charset="-122"/>
                  <a:cs typeface="Arial" pitchFamily="34" charset="0"/>
                </a:rPr>
                <a:t>添加文本</a:t>
              </a:r>
            </a:p>
          </p:txBody>
        </p:sp>
        <p:sp>
          <p:nvSpPr>
            <p:cNvPr id="9" name="矩形 8"/>
            <p:cNvSpPr/>
            <p:nvPr/>
          </p:nvSpPr>
          <p:spPr>
            <a:xfrm>
              <a:off x="260971" y="3371394"/>
              <a:ext cx="1656184" cy="50405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zh-CN" altLang="en-US" dirty="0">
                  <a:solidFill>
                    <a:prstClr val="white"/>
                  </a:solidFill>
                  <a:latin typeface="微软雅黑" panose="020B0503020204020204" pitchFamily="34" charset="-122"/>
                  <a:ea typeface="微软雅黑" panose="020B0503020204020204" pitchFamily="34" charset="-122"/>
                  <a:cs typeface="Arial" pitchFamily="34" charset="0"/>
                </a:rPr>
                <a:t>添加文本</a:t>
              </a:r>
            </a:p>
          </p:txBody>
        </p:sp>
        <p:sp>
          <p:nvSpPr>
            <p:cNvPr id="10" name="矩形 9"/>
            <p:cNvSpPr/>
            <p:nvPr/>
          </p:nvSpPr>
          <p:spPr>
            <a:xfrm>
              <a:off x="260971" y="4062671"/>
              <a:ext cx="2376264" cy="504056"/>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zh-CN" altLang="en-US" dirty="0">
                  <a:solidFill>
                    <a:prstClr val="white"/>
                  </a:solidFill>
                  <a:latin typeface="微软雅黑" panose="020B0503020204020204" pitchFamily="34" charset="-122"/>
                  <a:ea typeface="微软雅黑" panose="020B0503020204020204" pitchFamily="34" charset="-122"/>
                  <a:cs typeface="Arial" pitchFamily="34" charset="0"/>
                </a:rPr>
                <a:t>添加文本</a:t>
              </a:r>
            </a:p>
          </p:txBody>
        </p:sp>
        <p:sp>
          <p:nvSpPr>
            <p:cNvPr id="11" name="矩形 10"/>
            <p:cNvSpPr/>
            <p:nvPr/>
          </p:nvSpPr>
          <p:spPr>
            <a:xfrm>
              <a:off x="260971" y="4753948"/>
              <a:ext cx="684076" cy="50405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zh-CN" altLang="en-US" dirty="0">
                  <a:solidFill>
                    <a:prstClr val="white"/>
                  </a:solidFill>
                  <a:latin typeface="微软雅黑" panose="020B0503020204020204" pitchFamily="34" charset="-122"/>
                  <a:ea typeface="微软雅黑" panose="020B0503020204020204" pitchFamily="34" charset="-122"/>
                  <a:cs typeface="Arial" pitchFamily="34" charset="0"/>
                </a:rPr>
                <a:t>添加文本</a:t>
              </a:r>
            </a:p>
          </p:txBody>
        </p:sp>
        <p:sp>
          <p:nvSpPr>
            <p:cNvPr id="12" name="矩形 11"/>
            <p:cNvSpPr/>
            <p:nvPr/>
          </p:nvSpPr>
          <p:spPr>
            <a:xfrm>
              <a:off x="260971" y="5445224"/>
              <a:ext cx="1512168" cy="5040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zh-CN" altLang="en-US" dirty="0">
                  <a:solidFill>
                    <a:prstClr val="white"/>
                  </a:solidFill>
                  <a:latin typeface="微软雅黑" panose="020B0503020204020204" pitchFamily="34" charset="-122"/>
                  <a:ea typeface="微软雅黑" panose="020B0503020204020204" pitchFamily="34" charset="-122"/>
                  <a:cs typeface="Arial" pitchFamily="34" charset="0"/>
                </a:rPr>
                <a:t>添加文本</a:t>
              </a:r>
            </a:p>
          </p:txBody>
        </p:sp>
        <p:sp>
          <p:nvSpPr>
            <p:cNvPr id="13" name="TextBox 10"/>
            <p:cNvSpPr txBox="1"/>
            <p:nvPr/>
          </p:nvSpPr>
          <p:spPr>
            <a:xfrm>
              <a:off x="512999" y="1500753"/>
              <a:ext cx="1800200" cy="400110"/>
            </a:xfrm>
            <a:prstGeom prst="rect">
              <a:avLst/>
            </a:prstGeom>
            <a:noFill/>
          </p:spPr>
          <p:txBody>
            <a:bodyPr wrap="square" rtlCol="0">
              <a:spAutoFit/>
            </a:bodyPr>
            <a:lstStyle/>
            <a:p>
              <a:pPr algn="ctr"/>
              <a:r>
                <a:rPr lang="zh-CN" altLang="en-US" sz="2000" dirty="0">
                  <a:solidFill>
                    <a:srgbClr val="2E2E2E"/>
                  </a:solidFill>
                  <a:latin typeface="微软雅黑" pitchFamily="34" charset="-122"/>
                  <a:ea typeface="微软雅黑" pitchFamily="34" charset="-122"/>
                </a:rPr>
                <a:t>添加标题</a:t>
              </a:r>
            </a:p>
          </p:txBody>
        </p:sp>
        <p:sp>
          <p:nvSpPr>
            <p:cNvPr id="14" name="矩形 13"/>
            <p:cNvSpPr/>
            <p:nvPr/>
          </p:nvSpPr>
          <p:spPr>
            <a:xfrm>
              <a:off x="2493219" y="1988840"/>
              <a:ext cx="730684" cy="5040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2E2E2E"/>
                  </a:solidFill>
                </a:rPr>
                <a:t>0%</a:t>
              </a:r>
              <a:endParaRPr lang="zh-CN" altLang="en-US" dirty="0">
                <a:solidFill>
                  <a:srgbClr val="2E2E2E"/>
                </a:solidFill>
              </a:endParaRPr>
            </a:p>
          </p:txBody>
        </p:sp>
        <p:sp>
          <p:nvSpPr>
            <p:cNvPr id="15" name="矩形 14"/>
            <p:cNvSpPr/>
            <p:nvPr/>
          </p:nvSpPr>
          <p:spPr>
            <a:xfrm>
              <a:off x="1713830" y="2680116"/>
              <a:ext cx="635447" cy="5040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2E2E2E"/>
                  </a:solidFill>
                </a:rPr>
                <a:t>0%</a:t>
              </a:r>
              <a:endParaRPr lang="zh-CN" altLang="en-US" dirty="0">
                <a:solidFill>
                  <a:srgbClr val="2E2E2E"/>
                </a:solidFill>
              </a:endParaRPr>
            </a:p>
          </p:txBody>
        </p:sp>
        <p:sp>
          <p:nvSpPr>
            <p:cNvPr id="16" name="矩形 15"/>
            <p:cNvSpPr/>
            <p:nvPr/>
          </p:nvSpPr>
          <p:spPr>
            <a:xfrm>
              <a:off x="1978559" y="3371394"/>
              <a:ext cx="658676" cy="5040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2E2E2E"/>
                  </a:solidFill>
                </a:rPr>
                <a:t>0%</a:t>
              </a:r>
              <a:endParaRPr lang="zh-CN" altLang="en-US" dirty="0">
                <a:solidFill>
                  <a:srgbClr val="2E2E2E"/>
                </a:solidFill>
              </a:endParaRPr>
            </a:p>
          </p:txBody>
        </p:sp>
        <p:sp>
          <p:nvSpPr>
            <p:cNvPr id="17" name="矩形 16"/>
            <p:cNvSpPr/>
            <p:nvPr/>
          </p:nvSpPr>
          <p:spPr>
            <a:xfrm>
              <a:off x="2719847" y="3990663"/>
              <a:ext cx="637468" cy="5040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2E2E2E"/>
                  </a:solidFill>
                </a:rPr>
                <a:t>0%</a:t>
              </a:r>
              <a:endParaRPr lang="zh-CN" altLang="en-US" dirty="0">
                <a:solidFill>
                  <a:srgbClr val="2E2E2E"/>
                </a:solidFill>
              </a:endParaRPr>
            </a:p>
          </p:txBody>
        </p:sp>
        <p:sp>
          <p:nvSpPr>
            <p:cNvPr id="18" name="矩形 17"/>
            <p:cNvSpPr/>
            <p:nvPr/>
          </p:nvSpPr>
          <p:spPr>
            <a:xfrm>
              <a:off x="1027659" y="4753948"/>
              <a:ext cx="504056" cy="5040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2E2E2E"/>
                  </a:solidFill>
                </a:rPr>
                <a:t>0%</a:t>
              </a:r>
              <a:endParaRPr lang="zh-CN" altLang="en-US" dirty="0">
                <a:solidFill>
                  <a:srgbClr val="2E2E2E"/>
                </a:solidFill>
              </a:endParaRPr>
            </a:p>
          </p:txBody>
        </p:sp>
        <p:sp>
          <p:nvSpPr>
            <p:cNvPr id="19" name="矩形 18"/>
            <p:cNvSpPr/>
            <p:nvPr/>
          </p:nvSpPr>
          <p:spPr>
            <a:xfrm>
              <a:off x="1845221" y="5445224"/>
              <a:ext cx="647998" cy="5040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2E2E2E"/>
                  </a:solidFill>
                </a:rPr>
                <a:t>0%</a:t>
              </a:r>
              <a:endParaRPr lang="zh-CN" altLang="en-US" dirty="0">
                <a:solidFill>
                  <a:srgbClr val="2E2E2E"/>
                </a:solidFill>
              </a:endParaRPr>
            </a:p>
          </p:txBody>
        </p:sp>
      </p:grpSp>
    </p:spTree>
    <p:extLst>
      <p:ext uri="{BB962C8B-B14F-4D97-AF65-F5344CB8AC3E}">
        <p14:creationId xmlns:p14="http://schemas.microsoft.com/office/powerpoint/2010/main" val="3088634957"/>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3"/>
          <p:cNvSpPr>
            <a:spLocks noChangeArrowheads="1"/>
          </p:cNvSpPr>
          <p:nvPr/>
        </p:nvSpPr>
        <p:spPr bwMode="auto">
          <a:xfrm>
            <a:off x="668867" y="313151"/>
            <a:ext cx="233910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buFont typeface="Arial" panose="020B0604020202020204" pitchFamily="34" charset="0"/>
              <a:buNone/>
            </a:pPr>
            <a:r>
              <a:rPr lang="zh-CN" altLang="en-US" sz="2400" dirty="0">
                <a:latin typeface="Impact" panose="020B0806030902050204" pitchFamily="34" charset="0"/>
                <a:sym typeface="Impact" panose="020B0806030902050204" pitchFamily="34" charset="0"/>
              </a:rPr>
              <a:t>请在此添加标题</a:t>
            </a:r>
          </a:p>
        </p:txBody>
      </p:sp>
      <p:grpSp>
        <p:nvGrpSpPr>
          <p:cNvPr id="5" name="组合 4"/>
          <p:cNvGrpSpPr/>
          <p:nvPr/>
        </p:nvGrpSpPr>
        <p:grpSpPr>
          <a:xfrm>
            <a:off x="1648986" y="2100709"/>
            <a:ext cx="2728184" cy="755592"/>
            <a:chOff x="784024" y="974724"/>
            <a:chExt cx="2728184" cy="755592"/>
          </a:xfrm>
          <a:solidFill>
            <a:srgbClr val="FFC000"/>
          </a:solidFill>
        </p:grpSpPr>
        <p:sp>
          <p:nvSpPr>
            <p:cNvPr id="6" name="Freeform 24"/>
            <p:cNvSpPr>
              <a:spLocks/>
            </p:cNvSpPr>
            <p:nvPr/>
          </p:nvSpPr>
          <p:spPr bwMode="auto">
            <a:xfrm>
              <a:off x="1360008" y="1329295"/>
              <a:ext cx="2152200" cy="311217"/>
            </a:xfrm>
            <a:custGeom>
              <a:avLst/>
              <a:gdLst>
                <a:gd name="T0" fmla="*/ 97 w 97"/>
                <a:gd name="T1" fmla="*/ 14 h 14"/>
                <a:gd name="T2" fmla="*/ 58 w 97"/>
                <a:gd name="T3" fmla="*/ 14 h 14"/>
                <a:gd name="T4" fmla="*/ 43 w 97"/>
                <a:gd name="T5" fmla="*/ 8 h 14"/>
                <a:gd name="T6" fmla="*/ 28 w 97"/>
                <a:gd name="T7" fmla="*/ 4 h 14"/>
                <a:gd name="T8" fmla="*/ 0 w 97"/>
                <a:gd name="T9" fmla="*/ 4 h 14"/>
                <a:gd name="T10" fmla="*/ 0 w 97"/>
                <a:gd name="T11" fmla="*/ 0 h 14"/>
                <a:gd name="T12" fmla="*/ 28 w 97"/>
                <a:gd name="T13" fmla="*/ 0 h 14"/>
                <a:gd name="T14" fmla="*/ 45 w 97"/>
                <a:gd name="T15" fmla="*/ 5 h 14"/>
                <a:gd name="T16" fmla="*/ 58 w 97"/>
                <a:gd name="T17" fmla="*/ 10 h 14"/>
                <a:gd name="T18" fmla="*/ 97 w 97"/>
                <a:gd name="T19" fmla="*/ 10 h 14"/>
                <a:gd name="T20" fmla="*/ 97 w 97"/>
                <a:gd name="T21"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7" h="14">
                  <a:moveTo>
                    <a:pt x="97" y="14"/>
                  </a:moveTo>
                  <a:cubicBezTo>
                    <a:pt x="58" y="14"/>
                    <a:pt x="58" y="14"/>
                    <a:pt x="58" y="14"/>
                  </a:cubicBezTo>
                  <a:cubicBezTo>
                    <a:pt x="52" y="14"/>
                    <a:pt x="47" y="12"/>
                    <a:pt x="43" y="8"/>
                  </a:cubicBezTo>
                  <a:cubicBezTo>
                    <a:pt x="39" y="5"/>
                    <a:pt x="33" y="4"/>
                    <a:pt x="28" y="4"/>
                  </a:cubicBezTo>
                  <a:cubicBezTo>
                    <a:pt x="0" y="4"/>
                    <a:pt x="0" y="4"/>
                    <a:pt x="0" y="4"/>
                  </a:cubicBezTo>
                  <a:cubicBezTo>
                    <a:pt x="0" y="0"/>
                    <a:pt x="0" y="0"/>
                    <a:pt x="0" y="0"/>
                  </a:cubicBezTo>
                  <a:cubicBezTo>
                    <a:pt x="28" y="0"/>
                    <a:pt x="28" y="0"/>
                    <a:pt x="28" y="0"/>
                  </a:cubicBezTo>
                  <a:cubicBezTo>
                    <a:pt x="34" y="0"/>
                    <a:pt x="40" y="1"/>
                    <a:pt x="45" y="5"/>
                  </a:cubicBezTo>
                  <a:cubicBezTo>
                    <a:pt x="49" y="8"/>
                    <a:pt x="53" y="10"/>
                    <a:pt x="58" y="10"/>
                  </a:cubicBezTo>
                  <a:cubicBezTo>
                    <a:pt x="97" y="10"/>
                    <a:pt x="97" y="10"/>
                    <a:pt x="97" y="10"/>
                  </a:cubicBezTo>
                  <a:lnTo>
                    <a:pt x="97"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2E2E2E"/>
                </a:solidFill>
                <a:ea typeface="宋体" panose="02010600030101010101" pitchFamily="2" charset="-122"/>
              </a:endParaRPr>
            </a:p>
          </p:txBody>
        </p:sp>
        <p:grpSp>
          <p:nvGrpSpPr>
            <p:cNvPr id="7" name="组合 6"/>
            <p:cNvGrpSpPr/>
            <p:nvPr/>
          </p:nvGrpSpPr>
          <p:grpSpPr>
            <a:xfrm>
              <a:off x="784024" y="974724"/>
              <a:ext cx="754044" cy="755592"/>
              <a:chOff x="784024" y="974724"/>
              <a:chExt cx="754044" cy="755592"/>
            </a:xfrm>
            <a:grpFill/>
          </p:grpSpPr>
          <p:sp>
            <p:nvSpPr>
              <p:cNvPr id="8" name="Oval 25"/>
              <p:cNvSpPr>
                <a:spLocks noChangeArrowheads="1"/>
              </p:cNvSpPr>
              <p:nvPr/>
            </p:nvSpPr>
            <p:spPr bwMode="auto">
              <a:xfrm>
                <a:off x="805701" y="996401"/>
                <a:ext cx="710690" cy="71069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2E2E2E"/>
                  </a:solidFill>
                  <a:ea typeface="宋体" panose="02010600030101010101" pitchFamily="2" charset="-122"/>
                </a:endParaRPr>
              </a:p>
            </p:txBody>
          </p:sp>
          <p:grpSp>
            <p:nvGrpSpPr>
              <p:cNvPr id="9" name="组合 8"/>
              <p:cNvGrpSpPr/>
              <p:nvPr/>
            </p:nvGrpSpPr>
            <p:grpSpPr>
              <a:xfrm>
                <a:off x="784024" y="974724"/>
                <a:ext cx="754044" cy="755592"/>
                <a:chOff x="784024" y="974724"/>
                <a:chExt cx="754044" cy="755592"/>
              </a:xfrm>
              <a:grpFill/>
            </p:grpSpPr>
            <p:sp>
              <p:nvSpPr>
                <p:cNvPr id="10" name="Freeform 26"/>
                <p:cNvSpPr>
                  <a:spLocks noEditPoints="1"/>
                </p:cNvSpPr>
                <p:nvPr/>
              </p:nvSpPr>
              <p:spPr bwMode="auto">
                <a:xfrm>
                  <a:off x="784024" y="974724"/>
                  <a:ext cx="754044" cy="755592"/>
                </a:xfrm>
                <a:custGeom>
                  <a:avLst/>
                  <a:gdLst>
                    <a:gd name="T0" fmla="*/ 17 w 34"/>
                    <a:gd name="T1" fmla="*/ 34 h 34"/>
                    <a:gd name="T2" fmla="*/ 0 w 34"/>
                    <a:gd name="T3" fmla="*/ 17 h 34"/>
                    <a:gd name="T4" fmla="*/ 17 w 34"/>
                    <a:gd name="T5" fmla="*/ 0 h 34"/>
                    <a:gd name="T6" fmla="*/ 34 w 34"/>
                    <a:gd name="T7" fmla="*/ 17 h 34"/>
                    <a:gd name="T8" fmla="*/ 17 w 34"/>
                    <a:gd name="T9" fmla="*/ 34 h 34"/>
                    <a:gd name="T10" fmla="*/ 17 w 34"/>
                    <a:gd name="T11" fmla="*/ 2 h 34"/>
                    <a:gd name="T12" fmla="*/ 1 w 34"/>
                    <a:gd name="T13" fmla="*/ 17 h 34"/>
                    <a:gd name="T14" fmla="*/ 17 w 34"/>
                    <a:gd name="T15" fmla="*/ 32 h 34"/>
                    <a:gd name="T16" fmla="*/ 32 w 34"/>
                    <a:gd name="T17" fmla="*/ 17 h 34"/>
                    <a:gd name="T18" fmla="*/ 17 w 34"/>
                    <a:gd name="T19"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34">
                      <a:moveTo>
                        <a:pt x="17" y="34"/>
                      </a:moveTo>
                      <a:cubicBezTo>
                        <a:pt x="7" y="34"/>
                        <a:pt x="0" y="26"/>
                        <a:pt x="0" y="17"/>
                      </a:cubicBezTo>
                      <a:cubicBezTo>
                        <a:pt x="0" y="8"/>
                        <a:pt x="7" y="0"/>
                        <a:pt x="17" y="0"/>
                      </a:cubicBezTo>
                      <a:cubicBezTo>
                        <a:pt x="26" y="0"/>
                        <a:pt x="34" y="8"/>
                        <a:pt x="34" y="17"/>
                      </a:cubicBezTo>
                      <a:cubicBezTo>
                        <a:pt x="34" y="26"/>
                        <a:pt x="26" y="34"/>
                        <a:pt x="17" y="34"/>
                      </a:cubicBezTo>
                      <a:close/>
                      <a:moveTo>
                        <a:pt x="17" y="2"/>
                      </a:moveTo>
                      <a:cubicBezTo>
                        <a:pt x="8" y="2"/>
                        <a:pt x="1" y="8"/>
                        <a:pt x="1" y="17"/>
                      </a:cubicBezTo>
                      <a:cubicBezTo>
                        <a:pt x="1" y="26"/>
                        <a:pt x="8" y="32"/>
                        <a:pt x="17" y="32"/>
                      </a:cubicBezTo>
                      <a:cubicBezTo>
                        <a:pt x="25" y="32"/>
                        <a:pt x="32" y="26"/>
                        <a:pt x="32" y="17"/>
                      </a:cubicBezTo>
                      <a:cubicBezTo>
                        <a:pt x="32" y="8"/>
                        <a:pt x="25" y="2"/>
                        <a:pt x="17"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2E2E2E"/>
                    </a:solidFill>
                    <a:ea typeface="宋体" panose="02010600030101010101" pitchFamily="2" charset="-122"/>
                  </a:endParaRPr>
                </a:p>
              </p:txBody>
            </p:sp>
            <p:sp>
              <p:nvSpPr>
                <p:cNvPr id="11" name="TextBox 2190"/>
                <p:cNvSpPr txBox="1"/>
                <p:nvPr/>
              </p:nvSpPr>
              <p:spPr>
                <a:xfrm>
                  <a:off x="805701" y="1171634"/>
                  <a:ext cx="710690" cy="369332"/>
                </a:xfrm>
                <a:prstGeom prst="rect">
                  <a:avLst/>
                </a:prstGeom>
                <a:noFill/>
              </p:spPr>
              <p:txBody>
                <a:bodyPr wrap="square" rtlCol="0">
                  <a:spAutoFit/>
                </a:bodyPr>
                <a:lstStyle/>
                <a:p>
                  <a:pPr algn="ctr"/>
                  <a:r>
                    <a:rPr lang="en-US" altLang="zh-CN" b="1" dirty="0">
                      <a:solidFill>
                        <a:srgbClr val="2E2E2E"/>
                      </a:solidFill>
                      <a:latin typeface="微软雅黑" panose="020B0503020204020204" pitchFamily="34" charset="-122"/>
                      <a:ea typeface="微软雅黑" panose="020B0503020204020204" pitchFamily="34" charset="-122"/>
                    </a:rPr>
                    <a:t>25%</a:t>
                  </a:r>
                  <a:endParaRPr lang="zh-CN" altLang="en-US" b="1" dirty="0">
                    <a:solidFill>
                      <a:srgbClr val="2E2E2E"/>
                    </a:solidFill>
                    <a:latin typeface="微软雅黑" panose="020B0503020204020204" pitchFamily="34" charset="-122"/>
                    <a:ea typeface="微软雅黑" panose="020B0503020204020204" pitchFamily="34" charset="-122"/>
                  </a:endParaRPr>
                </a:p>
              </p:txBody>
            </p:sp>
          </p:grpSp>
        </p:grpSp>
      </p:grpSp>
      <p:grpSp>
        <p:nvGrpSpPr>
          <p:cNvPr id="12" name="组合 11"/>
          <p:cNvGrpSpPr/>
          <p:nvPr/>
        </p:nvGrpSpPr>
        <p:grpSpPr>
          <a:xfrm>
            <a:off x="1642382" y="2856301"/>
            <a:ext cx="2689885" cy="955329"/>
            <a:chOff x="777420" y="1730316"/>
            <a:chExt cx="2689885" cy="955329"/>
          </a:xfrm>
          <a:solidFill>
            <a:srgbClr val="C00000"/>
          </a:solidFill>
        </p:grpSpPr>
        <p:sp>
          <p:nvSpPr>
            <p:cNvPr id="13" name="Freeform 18"/>
            <p:cNvSpPr>
              <a:spLocks/>
            </p:cNvSpPr>
            <p:nvPr/>
          </p:nvSpPr>
          <p:spPr bwMode="auto">
            <a:xfrm>
              <a:off x="1360008" y="1730316"/>
              <a:ext cx="2107297" cy="599209"/>
            </a:xfrm>
            <a:custGeom>
              <a:avLst/>
              <a:gdLst>
                <a:gd name="T0" fmla="*/ 26 w 95"/>
                <a:gd name="T1" fmla="*/ 27 h 27"/>
                <a:gd name="T2" fmla="*/ 25 w 95"/>
                <a:gd name="T3" fmla="*/ 27 h 27"/>
                <a:gd name="T4" fmla="*/ 0 w 95"/>
                <a:gd name="T5" fmla="*/ 27 h 27"/>
                <a:gd name="T6" fmla="*/ 0 w 95"/>
                <a:gd name="T7" fmla="*/ 23 h 27"/>
                <a:gd name="T8" fmla="*/ 25 w 95"/>
                <a:gd name="T9" fmla="*/ 23 h 27"/>
                <a:gd name="T10" fmla="*/ 38 w 95"/>
                <a:gd name="T11" fmla="*/ 13 h 27"/>
                <a:gd name="T12" fmla="*/ 55 w 95"/>
                <a:gd name="T13" fmla="*/ 1 h 27"/>
                <a:gd name="T14" fmla="*/ 95 w 95"/>
                <a:gd name="T15" fmla="*/ 1 h 27"/>
                <a:gd name="T16" fmla="*/ 95 w 95"/>
                <a:gd name="T17" fmla="*/ 5 h 27"/>
                <a:gd name="T18" fmla="*/ 55 w 95"/>
                <a:gd name="T19" fmla="*/ 5 h 27"/>
                <a:gd name="T20" fmla="*/ 42 w 95"/>
                <a:gd name="T21" fmla="*/ 15 h 27"/>
                <a:gd name="T22" fmla="*/ 26 w 95"/>
                <a:gd name="T23"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5" h="27">
                  <a:moveTo>
                    <a:pt x="26" y="27"/>
                  </a:moveTo>
                  <a:cubicBezTo>
                    <a:pt x="25" y="27"/>
                    <a:pt x="25" y="27"/>
                    <a:pt x="25" y="27"/>
                  </a:cubicBezTo>
                  <a:cubicBezTo>
                    <a:pt x="0" y="27"/>
                    <a:pt x="0" y="27"/>
                    <a:pt x="0" y="27"/>
                  </a:cubicBezTo>
                  <a:cubicBezTo>
                    <a:pt x="0" y="23"/>
                    <a:pt x="0" y="23"/>
                    <a:pt x="0" y="23"/>
                  </a:cubicBezTo>
                  <a:cubicBezTo>
                    <a:pt x="25" y="23"/>
                    <a:pt x="25" y="23"/>
                    <a:pt x="25" y="23"/>
                  </a:cubicBezTo>
                  <a:cubicBezTo>
                    <a:pt x="26" y="23"/>
                    <a:pt x="34" y="24"/>
                    <a:pt x="38" y="13"/>
                  </a:cubicBezTo>
                  <a:cubicBezTo>
                    <a:pt x="44" y="0"/>
                    <a:pt x="55" y="1"/>
                    <a:pt x="55" y="1"/>
                  </a:cubicBezTo>
                  <a:cubicBezTo>
                    <a:pt x="95" y="1"/>
                    <a:pt x="95" y="1"/>
                    <a:pt x="95" y="1"/>
                  </a:cubicBezTo>
                  <a:cubicBezTo>
                    <a:pt x="95" y="5"/>
                    <a:pt x="95" y="5"/>
                    <a:pt x="95" y="5"/>
                  </a:cubicBezTo>
                  <a:cubicBezTo>
                    <a:pt x="55" y="5"/>
                    <a:pt x="55" y="5"/>
                    <a:pt x="55" y="5"/>
                  </a:cubicBezTo>
                  <a:cubicBezTo>
                    <a:pt x="55" y="5"/>
                    <a:pt x="46" y="4"/>
                    <a:pt x="42" y="15"/>
                  </a:cubicBezTo>
                  <a:cubicBezTo>
                    <a:pt x="37" y="26"/>
                    <a:pt x="28" y="27"/>
                    <a:pt x="26" y="27"/>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2E2E2E"/>
                </a:solidFill>
                <a:ea typeface="宋体" panose="02010600030101010101" pitchFamily="2" charset="-122"/>
              </a:endParaRPr>
            </a:p>
          </p:txBody>
        </p:sp>
        <p:sp>
          <p:nvSpPr>
            <p:cNvPr id="14" name="Oval 19"/>
            <p:cNvSpPr>
              <a:spLocks noChangeArrowheads="1"/>
            </p:cNvSpPr>
            <p:nvPr/>
          </p:nvSpPr>
          <p:spPr bwMode="auto">
            <a:xfrm>
              <a:off x="777420" y="1902079"/>
              <a:ext cx="710690" cy="733916"/>
            </a:xfrm>
            <a:prstGeom prst="ellipse">
              <a:avLst/>
            </a:prstGeom>
            <a:solidFill>
              <a:srgbClr val="C00000"/>
            </a:solidFill>
            <a:ln w="9525">
              <a:solidFill>
                <a:srgbClr val="0189E6"/>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rgbClr val="2E2E2E"/>
                </a:solidFill>
                <a:ea typeface="宋体" panose="02010600030101010101" pitchFamily="2" charset="-122"/>
              </a:endParaRPr>
            </a:p>
          </p:txBody>
        </p:sp>
        <p:sp>
          <p:nvSpPr>
            <p:cNvPr id="15" name="Freeform 20"/>
            <p:cNvSpPr>
              <a:spLocks noEditPoints="1"/>
            </p:cNvSpPr>
            <p:nvPr/>
          </p:nvSpPr>
          <p:spPr bwMode="auto">
            <a:xfrm>
              <a:off x="784024" y="1908376"/>
              <a:ext cx="754044" cy="777269"/>
            </a:xfrm>
            <a:custGeom>
              <a:avLst/>
              <a:gdLst>
                <a:gd name="T0" fmla="*/ 17 w 34"/>
                <a:gd name="T1" fmla="*/ 35 h 35"/>
                <a:gd name="T2" fmla="*/ 0 w 34"/>
                <a:gd name="T3" fmla="*/ 17 h 35"/>
                <a:gd name="T4" fmla="*/ 17 w 34"/>
                <a:gd name="T5" fmla="*/ 0 h 35"/>
                <a:gd name="T6" fmla="*/ 34 w 34"/>
                <a:gd name="T7" fmla="*/ 17 h 35"/>
                <a:gd name="T8" fmla="*/ 17 w 34"/>
                <a:gd name="T9" fmla="*/ 35 h 35"/>
                <a:gd name="T10" fmla="*/ 17 w 34"/>
                <a:gd name="T11" fmla="*/ 2 h 35"/>
                <a:gd name="T12" fmla="*/ 1 w 34"/>
                <a:gd name="T13" fmla="*/ 17 h 35"/>
                <a:gd name="T14" fmla="*/ 17 w 34"/>
                <a:gd name="T15" fmla="*/ 33 h 35"/>
                <a:gd name="T16" fmla="*/ 32 w 34"/>
                <a:gd name="T17" fmla="*/ 17 h 35"/>
                <a:gd name="T18" fmla="*/ 17 w 34"/>
                <a:gd name="T19" fmla="*/ 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35">
                  <a:moveTo>
                    <a:pt x="17" y="35"/>
                  </a:moveTo>
                  <a:cubicBezTo>
                    <a:pt x="7" y="35"/>
                    <a:pt x="0" y="27"/>
                    <a:pt x="0" y="17"/>
                  </a:cubicBezTo>
                  <a:cubicBezTo>
                    <a:pt x="0" y="8"/>
                    <a:pt x="7" y="0"/>
                    <a:pt x="17" y="0"/>
                  </a:cubicBezTo>
                  <a:cubicBezTo>
                    <a:pt x="26" y="0"/>
                    <a:pt x="34" y="8"/>
                    <a:pt x="34" y="17"/>
                  </a:cubicBezTo>
                  <a:cubicBezTo>
                    <a:pt x="34" y="27"/>
                    <a:pt x="26" y="35"/>
                    <a:pt x="17" y="35"/>
                  </a:cubicBezTo>
                  <a:close/>
                  <a:moveTo>
                    <a:pt x="17" y="2"/>
                  </a:moveTo>
                  <a:cubicBezTo>
                    <a:pt x="8" y="2"/>
                    <a:pt x="1" y="9"/>
                    <a:pt x="1" y="17"/>
                  </a:cubicBezTo>
                  <a:cubicBezTo>
                    <a:pt x="1" y="26"/>
                    <a:pt x="8" y="33"/>
                    <a:pt x="17" y="33"/>
                  </a:cubicBezTo>
                  <a:cubicBezTo>
                    <a:pt x="25" y="33"/>
                    <a:pt x="32" y="26"/>
                    <a:pt x="32" y="17"/>
                  </a:cubicBezTo>
                  <a:cubicBezTo>
                    <a:pt x="32" y="9"/>
                    <a:pt x="25" y="2"/>
                    <a:pt x="17" y="2"/>
                  </a:cubicBezTo>
                  <a:close/>
                </a:path>
              </a:pathLst>
            </a:custGeom>
            <a:solidFill>
              <a:srgbClr val="C00000"/>
            </a:solidFill>
            <a:ln w="9525">
              <a:solidFill>
                <a:srgbClr val="C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rgbClr val="2E2E2E"/>
                </a:solidFill>
                <a:ea typeface="宋体" panose="02010600030101010101" pitchFamily="2" charset="-122"/>
              </a:endParaRPr>
            </a:p>
          </p:txBody>
        </p:sp>
        <p:sp>
          <p:nvSpPr>
            <p:cNvPr id="16" name="TextBox 194"/>
            <p:cNvSpPr txBox="1"/>
            <p:nvPr/>
          </p:nvSpPr>
          <p:spPr>
            <a:xfrm>
              <a:off x="805701" y="2129789"/>
              <a:ext cx="710690" cy="369332"/>
            </a:xfrm>
            <a:prstGeom prst="rect">
              <a:avLst/>
            </a:prstGeom>
            <a:noFill/>
          </p:spPr>
          <p:txBody>
            <a:bodyPr wrap="square" rtlCol="0">
              <a:spAutoFit/>
            </a:bodyPr>
            <a:lstStyle/>
            <a:p>
              <a:pPr algn="ctr"/>
              <a:r>
                <a:rPr lang="en-US" altLang="zh-CN" b="1" dirty="0">
                  <a:solidFill>
                    <a:prstClr val="white"/>
                  </a:solidFill>
                  <a:latin typeface="微软雅黑" panose="020B0503020204020204" pitchFamily="34" charset="-122"/>
                  <a:ea typeface="微软雅黑" panose="020B0503020204020204" pitchFamily="34" charset="-122"/>
                </a:rPr>
                <a:t>25%</a:t>
              </a:r>
              <a:endParaRPr lang="zh-CN" altLang="en-US" b="1" dirty="0">
                <a:solidFill>
                  <a:prstClr val="white"/>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1648986" y="3051289"/>
            <a:ext cx="2706507" cy="1693993"/>
            <a:chOff x="784024" y="1925304"/>
            <a:chExt cx="2706507" cy="1693993"/>
          </a:xfrm>
          <a:solidFill>
            <a:srgbClr val="FFC000"/>
          </a:solidFill>
        </p:grpSpPr>
        <p:sp>
          <p:nvSpPr>
            <p:cNvPr id="18" name="Freeform 12"/>
            <p:cNvSpPr>
              <a:spLocks/>
            </p:cNvSpPr>
            <p:nvPr/>
          </p:nvSpPr>
          <p:spPr bwMode="auto">
            <a:xfrm>
              <a:off x="1360008" y="1925304"/>
              <a:ext cx="2130523" cy="1361097"/>
            </a:xfrm>
            <a:custGeom>
              <a:avLst/>
              <a:gdLst>
                <a:gd name="T0" fmla="*/ 24 w 96"/>
                <a:gd name="T1" fmla="*/ 61 h 61"/>
                <a:gd name="T2" fmla="*/ 23 w 96"/>
                <a:gd name="T3" fmla="*/ 61 h 61"/>
                <a:gd name="T4" fmla="*/ 0 w 96"/>
                <a:gd name="T5" fmla="*/ 61 h 61"/>
                <a:gd name="T6" fmla="*/ 0 w 96"/>
                <a:gd name="T7" fmla="*/ 57 h 61"/>
                <a:gd name="T8" fmla="*/ 23 w 96"/>
                <a:gd name="T9" fmla="*/ 57 h 61"/>
                <a:gd name="T10" fmla="*/ 33 w 96"/>
                <a:gd name="T11" fmla="*/ 55 h 61"/>
                <a:gd name="T12" fmla="*/ 41 w 96"/>
                <a:gd name="T13" fmla="*/ 39 h 61"/>
                <a:gd name="T14" fmla="*/ 44 w 96"/>
                <a:gd name="T15" fmla="*/ 24 h 61"/>
                <a:gd name="T16" fmla="*/ 47 w 96"/>
                <a:gd name="T17" fmla="*/ 12 h 61"/>
                <a:gd name="T18" fmla="*/ 55 w 96"/>
                <a:gd name="T19" fmla="*/ 3 h 61"/>
                <a:gd name="T20" fmla="*/ 66 w 96"/>
                <a:gd name="T21" fmla="*/ 0 h 61"/>
                <a:gd name="T22" fmla="*/ 96 w 96"/>
                <a:gd name="T23" fmla="*/ 0 h 61"/>
                <a:gd name="T24" fmla="*/ 96 w 96"/>
                <a:gd name="T25" fmla="*/ 4 h 61"/>
                <a:gd name="T26" fmla="*/ 66 w 96"/>
                <a:gd name="T27" fmla="*/ 4 h 61"/>
                <a:gd name="T28" fmla="*/ 57 w 96"/>
                <a:gd name="T29" fmla="*/ 6 h 61"/>
                <a:gd name="T30" fmla="*/ 50 w 96"/>
                <a:gd name="T31" fmla="*/ 13 h 61"/>
                <a:gd name="T32" fmla="*/ 48 w 96"/>
                <a:gd name="T33" fmla="*/ 24 h 61"/>
                <a:gd name="T34" fmla="*/ 45 w 96"/>
                <a:gd name="T35" fmla="*/ 40 h 61"/>
                <a:gd name="T36" fmla="*/ 35 w 96"/>
                <a:gd name="T37" fmla="*/ 58 h 61"/>
                <a:gd name="T38" fmla="*/ 24 w 96"/>
                <a:gd name="T39" fmla="*/ 61 h 61"/>
                <a:gd name="connsiteX0" fmla="*/ 2500 w 10000"/>
                <a:gd name="connsiteY0" fmla="*/ 10000 h 10000"/>
                <a:gd name="connsiteX1" fmla="*/ 2396 w 10000"/>
                <a:gd name="connsiteY1" fmla="*/ 10000 h 10000"/>
                <a:gd name="connsiteX2" fmla="*/ 0 w 10000"/>
                <a:gd name="connsiteY2" fmla="*/ 10000 h 10000"/>
                <a:gd name="connsiteX3" fmla="*/ 0 w 10000"/>
                <a:gd name="connsiteY3" fmla="*/ 9344 h 10000"/>
                <a:gd name="connsiteX4" fmla="*/ 2396 w 10000"/>
                <a:gd name="connsiteY4" fmla="*/ 9344 h 10000"/>
                <a:gd name="connsiteX5" fmla="*/ 3438 w 10000"/>
                <a:gd name="connsiteY5" fmla="*/ 9016 h 10000"/>
                <a:gd name="connsiteX6" fmla="*/ 4271 w 10000"/>
                <a:gd name="connsiteY6" fmla="*/ 6393 h 10000"/>
                <a:gd name="connsiteX7" fmla="*/ 4583 w 10000"/>
                <a:gd name="connsiteY7" fmla="*/ 3934 h 10000"/>
                <a:gd name="connsiteX8" fmla="*/ 4896 w 10000"/>
                <a:gd name="connsiteY8" fmla="*/ 1967 h 10000"/>
                <a:gd name="connsiteX9" fmla="*/ 5729 w 10000"/>
                <a:gd name="connsiteY9" fmla="*/ 492 h 10000"/>
                <a:gd name="connsiteX10" fmla="*/ 6875 w 10000"/>
                <a:gd name="connsiteY10" fmla="*/ 0 h 10000"/>
                <a:gd name="connsiteX11" fmla="*/ 10000 w 10000"/>
                <a:gd name="connsiteY11" fmla="*/ 0 h 10000"/>
                <a:gd name="connsiteX12" fmla="*/ 10000 w 10000"/>
                <a:gd name="connsiteY12" fmla="*/ 656 h 10000"/>
                <a:gd name="connsiteX13" fmla="*/ 6875 w 10000"/>
                <a:gd name="connsiteY13" fmla="*/ 656 h 10000"/>
                <a:gd name="connsiteX14" fmla="*/ 5938 w 10000"/>
                <a:gd name="connsiteY14" fmla="*/ 984 h 10000"/>
                <a:gd name="connsiteX15" fmla="*/ 5208 w 10000"/>
                <a:gd name="connsiteY15" fmla="*/ 2131 h 10000"/>
                <a:gd name="connsiteX16" fmla="*/ 5000 w 10000"/>
                <a:gd name="connsiteY16" fmla="*/ 3934 h 10000"/>
                <a:gd name="connsiteX17" fmla="*/ 4688 w 10000"/>
                <a:gd name="connsiteY17" fmla="*/ 6557 h 10000"/>
                <a:gd name="connsiteX18" fmla="*/ 3646 w 10000"/>
                <a:gd name="connsiteY18" fmla="*/ 9508 h 10000"/>
                <a:gd name="connsiteX19" fmla="*/ 2500 w 10000"/>
                <a:gd name="connsiteY19" fmla="*/ 10000 h 10000"/>
                <a:gd name="connsiteX0" fmla="*/ 2500 w 10000"/>
                <a:gd name="connsiteY0" fmla="*/ 10000 h 10000"/>
                <a:gd name="connsiteX1" fmla="*/ 2396 w 10000"/>
                <a:gd name="connsiteY1" fmla="*/ 10000 h 10000"/>
                <a:gd name="connsiteX2" fmla="*/ 0 w 10000"/>
                <a:gd name="connsiteY2" fmla="*/ 10000 h 10000"/>
                <a:gd name="connsiteX3" fmla="*/ 0 w 10000"/>
                <a:gd name="connsiteY3" fmla="*/ 9344 h 10000"/>
                <a:gd name="connsiteX4" fmla="*/ 2396 w 10000"/>
                <a:gd name="connsiteY4" fmla="*/ 9344 h 10000"/>
                <a:gd name="connsiteX5" fmla="*/ 3438 w 10000"/>
                <a:gd name="connsiteY5" fmla="*/ 9016 h 10000"/>
                <a:gd name="connsiteX6" fmla="*/ 4271 w 10000"/>
                <a:gd name="connsiteY6" fmla="*/ 6393 h 10000"/>
                <a:gd name="connsiteX7" fmla="*/ 4583 w 10000"/>
                <a:gd name="connsiteY7" fmla="*/ 3934 h 10000"/>
                <a:gd name="connsiteX8" fmla="*/ 4896 w 10000"/>
                <a:gd name="connsiteY8" fmla="*/ 1967 h 10000"/>
                <a:gd name="connsiteX9" fmla="*/ 5729 w 10000"/>
                <a:gd name="connsiteY9" fmla="*/ 492 h 10000"/>
                <a:gd name="connsiteX10" fmla="*/ 6875 w 10000"/>
                <a:gd name="connsiteY10" fmla="*/ 0 h 10000"/>
                <a:gd name="connsiteX11" fmla="*/ 10000 w 10000"/>
                <a:gd name="connsiteY11" fmla="*/ 0 h 10000"/>
                <a:gd name="connsiteX12" fmla="*/ 10000 w 10000"/>
                <a:gd name="connsiteY12" fmla="*/ 656 h 10000"/>
                <a:gd name="connsiteX13" fmla="*/ 6875 w 10000"/>
                <a:gd name="connsiteY13" fmla="*/ 656 h 10000"/>
                <a:gd name="connsiteX14" fmla="*/ 5938 w 10000"/>
                <a:gd name="connsiteY14" fmla="*/ 984 h 10000"/>
                <a:gd name="connsiteX15" fmla="*/ 5208 w 10000"/>
                <a:gd name="connsiteY15" fmla="*/ 2131 h 10000"/>
                <a:gd name="connsiteX16" fmla="*/ 5000 w 10000"/>
                <a:gd name="connsiteY16" fmla="*/ 3934 h 10000"/>
                <a:gd name="connsiteX17" fmla="*/ 4688 w 10000"/>
                <a:gd name="connsiteY17" fmla="*/ 6557 h 10000"/>
                <a:gd name="connsiteX18" fmla="*/ 3646 w 10000"/>
                <a:gd name="connsiteY18" fmla="*/ 9508 h 10000"/>
                <a:gd name="connsiteX19" fmla="*/ 2500 w 10000"/>
                <a:gd name="connsiteY19" fmla="*/ 10000 h 10000"/>
                <a:gd name="connsiteX0" fmla="*/ 2500 w 10000"/>
                <a:gd name="connsiteY0" fmla="*/ 10000 h 10000"/>
                <a:gd name="connsiteX1" fmla="*/ 2396 w 10000"/>
                <a:gd name="connsiteY1" fmla="*/ 10000 h 10000"/>
                <a:gd name="connsiteX2" fmla="*/ 0 w 10000"/>
                <a:gd name="connsiteY2" fmla="*/ 10000 h 10000"/>
                <a:gd name="connsiteX3" fmla="*/ 0 w 10000"/>
                <a:gd name="connsiteY3" fmla="*/ 9344 h 10000"/>
                <a:gd name="connsiteX4" fmla="*/ 2396 w 10000"/>
                <a:gd name="connsiteY4" fmla="*/ 9344 h 10000"/>
                <a:gd name="connsiteX5" fmla="*/ 3438 w 10000"/>
                <a:gd name="connsiteY5" fmla="*/ 9016 h 10000"/>
                <a:gd name="connsiteX6" fmla="*/ 4271 w 10000"/>
                <a:gd name="connsiteY6" fmla="*/ 6393 h 10000"/>
                <a:gd name="connsiteX7" fmla="*/ 4583 w 10000"/>
                <a:gd name="connsiteY7" fmla="*/ 3934 h 10000"/>
                <a:gd name="connsiteX8" fmla="*/ 4896 w 10000"/>
                <a:gd name="connsiteY8" fmla="*/ 1967 h 10000"/>
                <a:gd name="connsiteX9" fmla="*/ 5729 w 10000"/>
                <a:gd name="connsiteY9" fmla="*/ 492 h 10000"/>
                <a:gd name="connsiteX10" fmla="*/ 6875 w 10000"/>
                <a:gd name="connsiteY10" fmla="*/ 0 h 10000"/>
                <a:gd name="connsiteX11" fmla="*/ 10000 w 10000"/>
                <a:gd name="connsiteY11" fmla="*/ 0 h 10000"/>
                <a:gd name="connsiteX12" fmla="*/ 10000 w 10000"/>
                <a:gd name="connsiteY12" fmla="*/ 656 h 10000"/>
                <a:gd name="connsiteX13" fmla="*/ 6875 w 10000"/>
                <a:gd name="connsiteY13" fmla="*/ 656 h 10000"/>
                <a:gd name="connsiteX14" fmla="*/ 5938 w 10000"/>
                <a:gd name="connsiteY14" fmla="*/ 984 h 10000"/>
                <a:gd name="connsiteX15" fmla="*/ 5208 w 10000"/>
                <a:gd name="connsiteY15" fmla="*/ 2131 h 10000"/>
                <a:gd name="connsiteX16" fmla="*/ 5000 w 10000"/>
                <a:gd name="connsiteY16" fmla="*/ 3934 h 10000"/>
                <a:gd name="connsiteX17" fmla="*/ 4688 w 10000"/>
                <a:gd name="connsiteY17" fmla="*/ 6557 h 10000"/>
                <a:gd name="connsiteX18" fmla="*/ 3646 w 10000"/>
                <a:gd name="connsiteY18" fmla="*/ 9508 h 10000"/>
                <a:gd name="connsiteX19" fmla="*/ 2500 w 10000"/>
                <a:gd name="connsiteY19" fmla="*/ 10000 h 10000"/>
                <a:gd name="connsiteX0" fmla="*/ 2500 w 10000"/>
                <a:gd name="connsiteY0" fmla="*/ 10000 h 10000"/>
                <a:gd name="connsiteX1" fmla="*/ 2396 w 10000"/>
                <a:gd name="connsiteY1" fmla="*/ 10000 h 10000"/>
                <a:gd name="connsiteX2" fmla="*/ 0 w 10000"/>
                <a:gd name="connsiteY2" fmla="*/ 10000 h 10000"/>
                <a:gd name="connsiteX3" fmla="*/ 0 w 10000"/>
                <a:gd name="connsiteY3" fmla="*/ 9344 h 10000"/>
                <a:gd name="connsiteX4" fmla="*/ 2396 w 10000"/>
                <a:gd name="connsiteY4" fmla="*/ 9344 h 10000"/>
                <a:gd name="connsiteX5" fmla="*/ 3438 w 10000"/>
                <a:gd name="connsiteY5" fmla="*/ 9016 h 10000"/>
                <a:gd name="connsiteX6" fmla="*/ 4271 w 10000"/>
                <a:gd name="connsiteY6" fmla="*/ 6393 h 10000"/>
                <a:gd name="connsiteX7" fmla="*/ 4583 w 10000"/>
                <a:gd name="connsiteY7" fmla="*/ 3934 h 10000"/>
                <a:gd name="connsiteX8" fmla="*/ 4896 w 10000"/>
                <a:gd name="connsiteY8" fmla="*/ 1967 h 10000"/>
                <a:gd name="connsiteX9" fmla="*/ 5729 w 10000"/>
                <a:gd name="connsiteY9" fmla="*/ 492 h 10000"/>
                <a:gd name="connsiteX10" fmla="*/ 6875 w 10000"/>
                <a:gd name="connsiteY10" fmla="*/ 0 h 10000"/>
                <a:gd name="connsiteX11" fmla="*/ 10000 w 10000"/>
                <a:gd name="connsiteY11" fmla="*/ 0 h 10000"/>
                <a:gd name="connsiteX12" fmla="*/ 10000 w 10000"/>
                <a:gd name="connsiteY12" fmla="*/ 656 h 10000"/>
                <a:gd name="connsiteX13" fmla="*/ 6875 w 10000"/>
                <a:gd name="connsiteY13" fmla="*/ 656 h 10000"/>
                <a:gd name="connsiteX14" fmla="*/ 5938 w 10000"/>
                <a:gd name="connsiteY14" fmla="*/ 984 h 10000"/>
                <a:gd name="connsiteX15" fmla="*/ 5208 w 10000"/>
                <a:gd name="connsiteY15" fmla="*/ 2131 h 10000"/>
                <a:gd name="connsiteX16" fmla="*/ 5000 w 10000"/>
                <a:gd name="connsiteY16" fmla="*/ 3934 h 10000"/>
                <a:gd name="connsiteX17" fmla="*/ 4688 w 10000"/>
                <a:gd name="connsiteY17" fmla="*/ 6557 h 10000"/>
                <a:gd name="connsiteX18" fmla="*/ 3646 w 10000"/>
                <a:gd name="connsiteY18" fmla="*/ 9508 h 10000"/>
                <a:gd name="connsiteX19" fmla="*/ 2500 w 10000"/>
                <a:gd name="connsiteY19" fmla="*/ 10000 h 10000"/>
                <a:gd name="connsiteX0" fmla="*/ 2500 w 10000"/>
                <a:gd name="connsiteY0" fmla="*/ 10000 h 10000"/>
                <a:gd name="connsiteX1" fmla="*/ 2396 w 10000"/>
                <a:gd name="connsiteY1" fmla="*/ 10000 h 10000"/>
                <a:gd name="connsiteX2" fmla="*/ 0 w 10000"/>
                <a:gd name="connsiteY2" fmla="*/ 10000 h 10000"/>
                <a:gd name="connsiteX3" fmla="*/ 0 w 10000"/>
                <a:gd name="connsiteY3" fmla="*/ 9344 h 10000"/>
                <a:gd name="connsiteX4" fmla="*/ 2396 w 10000"/>
                <a:gd name="connsiteY4" fmla="*/ 9344 h 10000"/>
                <a:gd name="connsiteX5" fmla="*/ 3438 w 10000"/>
                <a:gd name="connsiteY5" fmla="*/ 9016 h 10000"/>
                <a:gd name="connsiteX6" fmla="*/ 4271 w 10000"/>
                <a:gd name="connsiteY6" fmla="*/ 6393 h 10000"/>
                <a:gd name="connsiteX7" fmla="*/ 4583 w 10000"/>
                <a:gd name="connsiteY7" fmla="*/ 3934 h 10000"/>
                <a:gd name="connsiteX8" fmla="*/ 4896 w 10000"/>
                <a:gd name="connsiteY8" fmla="*/ 1967 h 10000"/>
                <a:gd name="connsiteX9" fmla="*/ 5729 w 10000"/>
                <a:gd name="connsiteY9" fmla="*/ 492 h 10000"/>
                <a:gd name="connsiteX10" fmla="*/ 6875 w 10000"/>
                <a:gd name="connsiteY10" fmla="*/ 0 h 10000"/>
                <a:gd name="connsiteX11" fmla="*/ 10000 w 10000"/>
                <a:gd name="connsiteY11" fmla="*/ 0 h 10000"/>
                <a:gd name="connsiteX12" fmla="*/ 10000 w 10000"/>
                <a:gd name="connsiteY12" fmla="*/ 656 h 10000"/>
                <a:gd name="connsiteX13" fmla="*/ 6875 w 10000"/>
                <a:gd name="connsiteY13" fmla="*/ 656 h 10000"/>
                <a:gd name="connsiteX14" fmla="*/ 5938 w 10000"/>
                <a:gd name="connsiteY14" fmla="*/ 984 h 10000"/>
                <a:gd name="connsiteX15" fmla="*/ 5208 w 10000"/>
                <a:gd name="connsiteY15" fmla="*/ 2131 h 10000"/>
                <a:gd name="connsiteX16" fmla="*/ 5000 w 10000"/>
                <a:gd name="connsiteY16" fmla="*/ 3934 h 10000"/>
                <a:gd name="connsiteX17" fmla="*/ 4688 w 10000"/>
                <a:gd name="connsiteY17" fmla="*/ 6557 h 10000"/>
                <a:gd name="connsiteX18" fmla="*/ 3646 w 10000"/>
                <a:gd name="connsiteY18" fmla="*/ 9508 h 10000"/>
                <a:gd name="connsiteX19" fmla="*/ 2500 w 10000"/>
                <a:gd name="connsiteY19" fmla="*/ 10000 h 10000"/>
                <a:gd name="connsiteX0" fmla="*/ 2500 w 10000"/>
                <a:gd name="connsiteY0" fmla="*/ 10000 h 10000"/>
                <a:gd name="connsiteX1" fmla="*/ 2396 w 10000"/>
                <a:gd name="connsiteY1" fmla="*/ 10000 h 10000"/>
                <a:gd name="connsiteX2" fmla="*/ 0 w 10000"/>
                <a:gd name="connsiteY2" fmla="*/ 10000 h 10000"/>
                <a:gd name="connsiteX3" fmla="*/ 0 w 10000"/>
                <a:gd name="connsiteY3" fmla="*/ 9344 h 10000"/>
                <a:gd name="connsiteX4" fmla="*/ 2396 w 10000"/>
                <a:gd name="connsiteY4" fmla="*/ 9344 h 10000"/>
                <a:gd name="connsiteX5" fmla="*/ 3438 w 10000"/>
                <a:gd name="connsiteY5" fmla="*/ 9016 h 10000"/>
                <a:gd name="connsiteX6" fmla="*/ 4271 w 10000"/>
                <a:gd name="connsiteY6" fmla="*/ 6393 h 10000"/>
                <a:gd name="connsiteX7" fmla="*/ 4583 w 10000"/>
                <a:gd name="connsiteY7" fmla="*/ 3934 h 10000"/>
                <a:gd name="connsiteX8" fmla="*/ 4896 w 10000"/>
                <a:gd name="connsiteY8" fmla="*/ 1967 h 10000"/>
                <a:gd name="connsiteX9" fmla="*/ 5729 w 10000"/>
                <a:gd name="connsiteY9" fmla="*/ 492 h 10000"/>
                <a:gd name="connsiteX10" fmla="*/ 6875 w 10000"/>
                <a:gd name="connsiteY10" fmla="*/ 0 h 10000"/>
                <a:gd name="connsiteX11" fmla="*/ 10000 w 10000"/>
                <a:gd name="connsiteY11" fmla="*/ 0 h 10000"/>
                <a:gd name="connsiteX12" fmla="*/ 10000 w 10000"/>
                <a:gd name="connsiteY12" fmla="*/ 656 h 10000"/>
                <a:gd name="connsiteX13" fmla="*/ 6875 w 10000"/>
                <a:gd name="connsiteY13" fmla="*/ 656 h 10000"/>
                <a:gd name="connsiteX14" fmla="*/ 5938 w 10000"/>
                <a:gd name="connsiteY14" fmla="*/ 984 h 10000"/>
                <a:gd name="connsiteX15" fmla="*/ 5208 w 10000"/>
                <a:gd name="connsiteY15" fmla="*/ 2131 h 10000"/>
                <a:gd name="connsiteX16" fmla="*/ 5000 w 10000"/>
                <a:gd name="connsiteY16" fmla="*/ 3934 h 10000"/>
                <a:gd name="connsiteX17" fmla="*/ 4688 w 10000"/>
                <a:gd name="connsiteY17" fmla="*/ 6557 h 10000"/>
                <a:gd name="connsiteX18" fmla="*/ 3646 w 10000"/>
                <a:gd name="connsiteY18" fmla="*/ 9508 h 10000"/>
                <a:gd name="connsiteX19" fmla="*/ 2500 w 10000"/>
                <a:gd name="connsiteY19" fmla="*/ 10000 h 10000"/>
                <a:gd name="connsiteX0" fmla="*/ 2500 w 10000"/>
                <a:gd name="connsiteY0" fmla="*/ 10000 h 10000"/>
                <a:gd name="connsiteX1" fmla="*/ 2396 w 10000"/>
                <a:gd name="connsiteY1" fmla="*/ 10000 h 10000"/>
                <a:gd name="connsiteX2" fmla="*/ 0 w 10000"/>
                <a:gd name="connsiteY2" fmla="*/ 10000 h 10000"/>
                <a:gd name="connsiteX3" fmla="*/ 0 w 10000"/>
                <a:gd name="connsiteY3" fmla="*/ 9344 h 10000"/>
                <a:gd name="connsiteX4" fmla="*/ 2396 w 10000"/>
                <a:gd name="connsiteY4" fmla="*/ 9344 h 10000"/>
                <a:gd name="connsiteX5" fmla="*/ 3438 w 10000"/>
                <a:gd name="connsiteY5" fmla="*/ 9016 h 10000"/>
                <a:gd name="connsiteX6" fmla="*/ 4271 w 10000"/>
                <a:gd name="connsiteY6" fmla="*/ 6393 h 10000"/>
                <a:gd name="connsiteX7" fmla="*/ 4583 w 10000"/>
                <a:gd name="connsiteY7" fmla="*/ 3934 h 10000"/>
                <a:gd name="connsiteX8" fmla="*/ 4896 w 10000"/>
                <a:gd name="connsiteY8" fmla="*/ 1967 h 10000"/>
                <a:gd name="connsiteX9" fmla="*/ 5729 w 10000"/>
                <a:gd name="connsiteY9" fmla="*/ 492 h 10000"/>
                <a:gd name="connsiteX10" fmla="*/ 6875 w 10000"/>
                <a:gd name="connsiteY10" fmla="*/ 0 h 10000"/>
                <a:gd name="connsiteX11" fmla="*/ 10000 w 10000"/>
                <a:gd name="connsiteY11" fmla="*/ 0 h 10000"/>
                <a:gd name="connsiteX12" fmla="*/ 10000 w 10000"/>
                <a:gd name="connsiteY12" fmla="*/ 656 h 10000"/>
                <a:gd name="connsiteX13" fmla="*/ 6875 w 10000"/>
                <a:gd name="connsiteY13" fmla="*/ 656 h 10000"/>
                <a:gd name="connsiteX14" fmla="*/ 5938 w 10000"/>
                <a:gd name="connsiteY14" fmla="*/ 984 h 10000"/>
                <a:gd name="connsiteX15" fmla="*/ 5208 w 10000"/>
                <a:gd name="connsiteY15" fmla="*/ 2131 h 10000"/>
                <a:gd name="connsiteX16" fmla="*/ 5000 w 10000"/>
                <a:gd name="connsiteY16" fmla="*/ 3934 h 10000"/>
                <a:gd name="connsiteX17" fmla="*/ 4688 w 10000"/>
                <a:gd name="connsiteY17" fmla="*/ 6557 h 10000"/>
                <a:gd name="connsiteX18" fmla="*/ 3646 w 10000"/>
                <a:gd name="connsiteY18" fmla="*/ 9508 h 10000"/>
                <a:gd name="connsiteX19" fmla="*/ 2500 w 10000"/>
                <a:gd name="connsiteY19" fmla="*/ 10000 h 10000"/>
                <a:gd name="connsiteX0" fmla="*/ 2500 w 10000"/>
                <a:gd name="connsiteY0" fmla="*/ 10000 h 10000"/>
                <a:gd name="connsiteX1" fmla="*/ 2396 w 10000"/>
                <a:gd name="connsiteY1" fmla="*/ 10000 h 10000"/>
                <a:gd name="connsiteX2" fmla="*/ 0 w 10000"/>
                <a:gd name="connsiteY2" fmla="*/ 10000 h 10000"/>
                <a:gd name="connsiteX3" fmla="*/ 0 w 10000"/>
                <a:gd name="connsiteY3" fmla="*/ 9344 h 10000"/>
                <a:gd name="connsiteX4" fmla="*/ 2396 w 10000"/>
                <a:gd name="connsiteY4" fmla="*/ 9344 h 10000"/>
                <a:gd name="connsiteX5" fmla="*/ 3438 w 10000"/>
                <a:gd name="connsiteY5" fmla="*/ 9016 h 10000"/>
                <a:gd name="connsiteX6" fmla="*/ 4271 w 10000"/>
                <a:gd name="connsiteY6" fmla="*/ 6393 h 10000"/>
                <a:gd name="connsiteX7" fmla="*/ 4583 w 10000"/>
                <a:gd name="connsiteY7" fmla="*/ 3934 h 10000"/>
                <a:gd name="connsiteX8" fmla="*/ 4896 w 10000"/>
                <a:gd name="connsiteY8" fmla="*/ 1967 h 10000"/>
                <a:gd name="connsiteX9" fmla="*/ 5729 w 10000"/>
                <a:gd name="connsiteY9" fmla="*/ 492 h 10000"/>
                <a:gd name="connsiteX10" fmla="*/ 6875 w 10000"/>
                <a:gd name="connsiteY10" fmla="*/ 0 h 10000"/>
                <a:gd name="connsiteX11" fmla="*/ 10000 w 10000"/>
                <a:gd name="connsiteY11" fmla="*/ 0 h 10000"/>
                <a:gd name="connsiteX12" fmla="*/ 10000 w 10000"/>
                <a:gd name="connsiteY12" fmla="*/ 656 h 10000"/>
                <a:gd name="connsiteX13" fmla="*/ 6875 w 10000"/>
                <a:gd name="connsiteY13" fmla="*/ 656 h 10000"/>
                <a:gd name="connsiteX14" fmla="*/ 5938 w 10000"/>
                <a:gd name="connsiteY14" fmla="*/ 984 h 10000"/>
                <a:gd name="connsiteX15" fmla="*/ 5208 w 10000"/>
                <a:gd name="connsiteY15" fmla="*/ 2131 h 10000"/>
                <a:gd name="connsiteX16" fmla="*/ 5000 w 10000"/>
                <a:gd name="connsiteY16" fmla="*/ 3934 h 10000"/>
                <a:gd name="connsiteX17" fmla="*/ 4688 w 10000"/>
                <a:gd name="connsiteY17" fmla="*/ 6557 h 10000"/>
                <a:gd name="connsiteX18" fmla="*/ 3646 w 10000"/>
                <a:gd name="connsiteY18" fmla="*/ 9508 h 10000"/>
                <a:gd name="connsiteX19" fmla="*/ 2500 w 10000"/>
                <a:gd name="connsiteY19" fmla="*/ 10000 h 10000"/>
                <a:gd name="connsiteX0" fmla="*/ 2500 w 10000"/>
                <a:gd name="connsiteY0" fmla="*/ 10035 h 10035"/>
                <a:gd name="connsiteX1" fmla="*/ 2396 w 10000"/>
                <a:gd name="connsiteY1" fmla="*/ 10035 h 10035"/>
                <a:gd name="connsiteX2" fmla="*/ 0 w 10000"/>
                <a:gd name="connsiteY2" fmla="*/ 10035 h 10035"/>
                <a:gd name="connsiteX3" fmla="*/ 0 w 10000"/>
                <a:gd name="connsiteY3" fmla="*/ 9379 h 10035"/>
                <a:gd name="connsiteX4" fmla="*/ 2396 w 10000"/>
                <a:gd name="connsiteY4" fmla="*/ 9379 h 10035"/>
                <a:gd name="connsiteX5" fmla="*/ 3438 w 10000"/>
                <a:gd name="connsiteY5" fmla="*/ 9051 h 10035"/>
                <a:gd name="connsiteX6" fmla="*/ 4271 w 10000"/>
                <a:gd name="connsiteY6" fmla="*/ 6428 h 10035"/>
                <a:gd name="connsiteX7" fmla="*/ 4583 w 10000"/>
                <a:gd name="connsiteY7" fmla="*/ 3969 h 10035"/>
                <a:gd name="connsiteX8" fmla="*/ 4896 w 10000"/>
                <a:gd name="connsiteY8" fmla="*/ 2002 h 10035"/>
                <a:gd name="connsiteX9" fmla="*/ 5651 w 10000"/>
                <a:gd name="connsiteY9" fmla="*/ 509 h 10035"/>
                <a:gd name="connsiteX10" fmla="*/ 6875 w 10000"/>
                <a:gd name="connsiteY10" fmla="*/ 35 h 10035"/>
                <a:gd name="connsiteX11" fmla="*/ 10000 w 10000"/>
                <a:gd name="connsiteY11" fmla="*/ 35 h 10035"/>
                <a:gd name="connsiteX12" fmla="*/ 10000 w 10000"/>
                <a:gd name="connsiteY12" fmla="*/ 691 h 10035"/>
                <a:gd name="connsiteX13" fmla="*/ 6875 w 10000"/>
                <a:gd name="connsiteY13" fmla="*/ 691 h 10035"/>
                <a:gd name="connsiteX14" fmla="*/ 5938 w 10000"/>
                <a:gd name="connsiteY14" fmla="*/ 1019 h 10035"/>
                <a:gd name="connsiteX15" fmla="*/ 5208 w 10000"/>
                <a:gd name="connsiteY15" fmla="*/ 2166 h 10035"/>
                <a:gd name="connsiteX16" fmla="*/ 5000 w 10000"/>
                <a:gd name="connsiteY16" fmla="*/ 3969 h 10035"/>
                <a:gd name="connsiteX17" fmla="*/ 4688 w 10000"/>
                <a:gd name="connsiteY17" fmla="*/ 6592 h 10035"/>
                <a:gd name="connsiteX18" fmla="*/ 3646 w 10000"/>
                <a:gd name="connsiteY18" fmla="*/ 9543 h 10035"/>
                <a:gd name="connsiteX19" fmla="*/ 2500 w 10000"/>
                <a:gd name="connsiteY19" fmla="*/ 10035 h 10035"/>
                <a:gd name="connsiteX0" fmla="*/ 2500 w 10000"/>
                <a:gd name="connsiteY0" fmla="*/ 10035 h 10035"/>
                <a:gd name="connsiteX1" fmla="*/ 2396 w 10000"/>
                <a:gd name="connsiteY1" fmla="*/ 10035 h 10035"/>
                <a:gd name="connsiteX2" fmla="*/ 0 w 10000"/>
                <a:gd name="connsiteY2" fmla="*/ 10035 h 10035"/>
                <a:gd name="connsiteX3" fmla="*/ 0 w 10000"/>
                <a:gd name="connsiteY3" fmla="*/ 9379 h 10035"/>
                <a:gd name="connsiteX4" fmla="*/ 2396 w 10000"/>
                <a:gd name="connsiteY4" fmla="*/ 9379 h 10035"/>
                <a:gd name="connsiteX5" fmla="*/ 3438 w 10000"/>
                <a:gd name="connsiteY5" fmla="*/ 9051 h 10035"/>
                <a:gd name="connsiteX6" fmla="*/ 4271 w 10000"/>
                <a:gd name="connsiteY6" fmla="*/ 6428 h 10035"/>
                <a:gd name="connsiteX7" fmla="*/ 4583 w 10000"/>
                <a:gd name="connsiteY7" fmla="*/ 3969 h 10035"/>
                <a:gd name="connsiteX8" fmla="*/ 4896 w 10000"/>
                <a:gd name="connsiteY8" fmla="*/ 2002 h 10035"/>
                <a:gd name="connsiteX9" fmla="*/ 5651 w 10000"/>
                <a:gd name="connsiteY9" fmla="*/ 509 h 10035"/>
                <a:gd name="connsiteX10" fmla="*/ 6875 w 10000"/>
                <a:gd name="connsiteY10" fmla="*/ 35 h 10035"/>
                <a:gd name="connsiteX11" fmla="*/ 10000 w 10000"/>
                <a:gd name="connsiteY11" fmla="*/ 35 h 10035"/>
                <a:gd name="connsiteX12" fmla="*/ 10000 w 10000"/>
                <a:gd name="connsiteY12" fmla="*/ 691 h 10035"/>
                <a:gd name="connsiteX13" fmla="*/ 6875 w 10000"/>
                <a:gd name="connsiteY13" fmla="*/ 691 h 10035"/>
                <a:gd name="connsiteX14" fmla="*/ 5938 w 10000"/>
                <a:gd name="connsiteY14" fmla="*/ 1019 h 10035"/>
                <a:gd name="connsiteX15" fmla="*/ 5208 w 10000"/>
                <a:gd name="connsiteY15" fmla="*/ 2166 h 10035"/>
                <a:gd name="connsiteX16" fmla="*/ 5000 w 10000"/>
                <a:gd name="connsiteY16" fmla="*/ 3969 h 10035"/>
                <a:gd name="connsiteX17" fmla="*/ 4688 w 10000"/>
                <a:gd name="connsiteY17" fmla="*/ 6592 h 10035"/>
                <a:gd name="connsiteX18" fmla="*/ 3646 w 10000"/>
                <a:gd name="connsiteY18" fmla="*/ 9543 h 10035"/>
                <a:gd name="connsiteX19" fmla="*/ 2500 w 10000"/>
                <a:gd name="connsiteY19" fmla="*/ 10035 h 10035"/>
                <a:gd name="connsiteX0" fmla="*/ 2500 w 10000"/>
                <a:gd name="connsiteY0" fmla="*/ 10035 h 10035"/>
                <a:gd name="connsiteX1" fmla="*/ 2396 w 10000"/>
                <a:gd name="connsiteY1" fmla="*/ 10035 h 10035"/>
                <a:gd name="connsiteX2" fmla="*/ 0 w 10000"/>
                <a:gd name="connsiteY2" fmla="*/ 10035 h 10035"/>
                <a:gd name="connsiteX3" fmla="*/ 0 w 10000"/>
                <a:gd name="connsiteY3" fmla="*/ 9379 h 10035"/>
                <a:gd name="connsiteX4" fmla="*/ 2396 w 10000"/>
                <a:gd name="connsiteY4" fmla="*/ 9379 h 10035"/>
                <a:gd name="connsiteX5" fmla="*/ 3438 w 10000"/>
                <a:gd name="connsiteY5" fmla="*/ 9051 h 10035"/>
                <a:gd name="connsiteX6" fmla="*/ 4271 w 10000"/>
                <a:gd name="connsiteY6" fmla="*/ 6428 h 10035"/>
                <a:gd name="connsiteX7" fmla="*/ 4583 w 10000"/>
                <a:gd name="connsiteY7" fmla="*/ 3969 h 10035"/>
                <a:gd name="connsiteX8" fmla="*/ 4896 w 10000"/>
                <a:gd name="connsiteY8" fmla="*/ 2002 h 10035"/>
                <a:gd name="connsiteX9" fmla="*/ 5651 w 10000"/>
                <a:gd name="connsiteY9" fmla="*/ 509 h 10035"/>
                <a:gd name="connsiteX10" fmla="*/ 6875 w 10000"/>
                <a:gd name="connsiteY10" fmla="*/ 35 h 10035"/>
                <a:gd name="connsiteX11" fmla="*/ 10000 w 10000"/>
                <a:gd name="connsiteY11" fmla="*/ 35 h 10035"/>
                <a:gd name="connsiteX12" fmla="*/ 10000 w 10000"/>
                <a:gd name="connsiteY12" fmla="*/ 691 h 10035"/>
                <a:gd name="connsiteX13" fmla="*/ 6875 w 10000"/>
                <a:gd name="connsiteY13" fmla="*/ 691 h 10035"/>
                <a:gd name="connsiteX14" fmla="*/ 5938 w 10000"/>
                <a:gd name="connsiteY14" fmla="*/ 1019 h 10035"/>
                <a:gd name="connsiteX15" fmla="*/ 5208 w 10000"/>
                <a:gd name="connsiteY15" fmla="*/ 2166 h 10035"/>
                <a:gd name="connsiteX16" fmla="*/ 5000 w 10000"/>
                <a:gd name="connsiteY16" fmla="*/ 3969 h 10035"/>
                <a:gd name="connsiteX17" fmla="*/ 4688 w 10000"/>
                <a:gd name="connsiteY17" fmla="*/ 6592 h 10035"/>
                <a:gd name="connsiteX18" fmla="*/ 3646 w 10000"/>
                <a:gd name="connsiteY18" fmla="*/ 9543 h 10035"/>
                <a:gd name="connsiteX19" fmla="*/ 2500 w 10000"/>
                <a:gd name="connsiteY19" fmla="*/ 10035 h 10035"/>
                <a:gd name="connsiteX0" fmla="*/ 2500 w 10000"/>
                <a:gd name="connsiteY0" fmla="*/ 10035 h 10035"/>
                <a:gd name="connsiteX1" fmla="*/ 2396 w 10000"/>
                <a:gd name="connsiteY1" fmla="*/ 10035 h 10035"/>
                <a:gd name="connsiteX2" fmla="*/ 0 w 10000"/>
                <a:gd name="connsiteY2" fmla="*/ 10035 h 10035"/>
                <a:gd name="connsiteX3" fmla="*/ 0 w 10000"/>
                <a:gd name="connsiteY3" fmla="*/ 9379 h 10035"/>
                <a:gd name="connsiteX4" fmla="*/ 2396 w 10000"/>
                <a:gd name="connsiteY4" fmla="*/ 9379 h 10035"/>
                <a:gd name="connsiteX5" fmla="*/ 3438 w 10000"/>
                <a:gd name="connsiteY5" fmla="*/ 9051 h 10035"/>
                <a:gd name="connsiteX6" fmla="*/ 4271 w 10000"/>
                <a:gd name="connsiteY6" fmla="*/ 6428 h 10035"/>
                <a:gd name="connsiteX7" fmla="*/ 4583 w 10000"/>
                <a:gd name="connsiteY7" fmla="*/ 3969 h 10035"/>
                <a:gd name="connsiteX8" fmla="*/ 4896 w 10000"/>
                <a:gd name="connsiteY8" fmla="*/ 2002 h 10035"/>
                <a:gd name="connsiteX9" fmla="*/ 5651 w 10000"/>
                <a:gd name="connsiteY9" fmla="*/ 509 h 10035"/>
                <a:gd name="connsiteX10" fmla="*/ 6875 w 10000"/>
                <a:gd name="connsiteY10" fmla="*/ 35 h 10035"/>
                <a:gd name="connsiteX11" fmla="*/ 10000 w 10000"/>
                <a:gd name="connsiteY11" fmla="*/ 35 h 10035"/>
                <a:gd name="connsiteX12" fmla="*/ 10000 w 10000"/>
                <a:gd name="connsiteY12" fmla="*/ 691 h 10035"/>
                <a:gd name="connsiteX13" fmla="*/ 6875 w 10000"/>
                <a:gd name="connsiteY13" fmla="*/ 691 h 10035"/>
                <a:gd name="connsiteX14" fmla="*/ 5938 w 10000"/>
                <a:gd name="connsiteY14" fmla="*/ 1019 h 10035"/>
                <a:gd name="connsiteX15" fmla="*/ 5208 w 10000"/>
                <a:gd name="connsiteY15" fmla="*/ 2166 h 10035"/>
                <a:gd name="connsiteX16" fmla="*/ 5000 w 10000"/>
                <a:gd name="connsiteY16" fmla="*/ 3969 h 10035"/>
                <a:gd name="connsiteX17" fmla="*/ 4688 w 10000"/>
                <a:gd name="connsiteY17" fmla="*/ 6592 h 10035"/>
                <a:gd name="connsiteX18" fmla="*/ 3646 w 10000"/>
                <a:gd name="connsiteY18" fmla="*/ 9543 h 10035"/>
                <a:gd name="connsiteX19" fmla="*/ 2500 w 10000"/>
                <a:gd name="connsiteY19" fmla="*/ 10035 h 10035"/>
                <a:gd name="connsiteX0" fmla="*/ 2500 w 10000"/>
                <a:gd name="connsiteY0" fmla="*/ 10035 h 10035"/>
                <a:gd name="connsiteX1" fmla="*/ 2396 w 10000"/>
                <a:gd name="connsiteY1" fmla="*/ 10035 h 10035"/>
                <a:gd name="connsiteX2" fmla="*/ 0 w 10000"/>
                <a:gd name="connsiteY2" fmla="*/ 10035 h 10035"/>
                <a:gd name="connsiteX3" fmla="*/ 0 w 10000"/>
                <a:gd name="connsiteY3" fmla="*/ 9379 h 10035"/>
                <a:gd name="connsiteX4" fmla="*/ 2396 w 10000"/>
                <a:gd name="connsiteY4" fmla="*/ 9379 h 10035"/>
                <a:gd name="connsiteX5" fmla="*/ 3438 w 10000"/>
                <a:gd name="connsiteY5" fmla="*/ 9051 h 10035"/>
                <a:gd name="connsiteX6" fmla="*/ 4271 w 10000"/>
                <a:gd name="connsiteY6" fmla="*/ 6428 h 10035"/>
                <a:gd name="connsiteX7" fmla="*/ 4583 w 10000"/>
                <a:gd name="connsiteY7" fmla="*/ 3969 h 10035"/>
                <a:gd name="connsiteX8" fmla="*/ 4896 w 10000"/>
                <a:gd name="connsiteY8" fmla="*/ 2002 h 10035"/>
                <a:gd name="connsiteX9" fmla="*/ 5651 w 10000"/>
                <a:gd name="connsiteY9" fmla="*/ 509 h 10035"/>
                <a:gd name="connsiteX10" fmla="*/ 6875 w 10000"/>
                <a:gd name="connsiteY10" fmla="*/ 35 h 10035"/>
                <a:gd name="connsiteX11" fmla="*/ 10000 w 10000"/>
                <a:gd name="connsiteY11" fmla="*/ 35 h 10035"/>
                <a:gd name="connsiteX12" fmla="*/ 10000 w 10000"/>
                <a:gd name="connsiteY12" fmla="*/ 691 h 10035"/>
                <a:gd name="connsiteX13" fmla="*/ 6875 w 10000"/>
                <a:gd name="connsiteY13" fmla="*/ 691 h 10035"/>
                <a:gd name="connsiteX14" fmla="*/ 5938 w 10000"/>
                <a:gd name="connsiteY14" fmla="*/ 1019 h 10035"/>
                <a:gd name="connsiteX15" fmla="*/ 5208 w 10000"/>
                <a:gd name="connsiteY15" fmla="*/ 2166 h 10035"/>
                <a:gd name="connsiteX16" fmla="*/ 5000 w 10000"/>
                <a:gd name="connsiteY16" fmla="*/ 3969 h 10035"/>
                <a:gd name="connsiteX17" fmla="*/ 4688 w 10000"/>
                <a:gd name="connsiteY17" fmla="*/ 6592 h 10035"/>
                <a:gd name="connsiteX18" fmla="*/ 3646 w 10000"/>
                <a:gd name="connsiteY18" fmla="*/ 9543 h 10035"/>
                <a:gd name="connsiteX19" fmla="*/ 2500 w 10000"/>
                <a:gd name="connsiteY19" fmla="*/ 10035 h 10035"/>
                <a:gd name="connsiteX0" fmla="*/ 2500 w 10000"/>
                <a:gd name="connsiteY0" fmla="*/ 10035 h 10035"/>
                <a:gd name="connsiteX1" fmla="*/ 2396 w 10000"/>
                <a:gd name="connsiteY1" fmla="*/ 10035 h 10035"/>
                <a:gd name="connsiteX2" fmla="*/ 0 w 10000"/>
                <a:gd name="connsiteY2" fmla="*/ 10035 h 10035"/>
                <a:gd name="connsiteX3" fmla="*/ 0 w 10000"/>
                <a:gd name="connsiteY3" fmla="*/ 9379 h 10035"/>
                <a:gd name="connsiteX4" fmla="*/ 2396 w 10000"/>
                <a:gd name="connsiteY4" fmla="*/ 9379 h 10035"/>
                <a:gd name="connsiteX5" fmla="*/ 3438 w 10000"/>
                <a:gd name="connsiteY5" fmla="*/ 9051 h 10035"/>
                <a:gd name="connsiteX6" fmla="*/ 4271 w 10000"/>
                <a:gd name="connsiteY6" fmla="*/ 6428 h 10035"/>
                <a:gd name="connsiteX7" fmla="*/ 4583 w 10000"/>
                <a:gd name="connsiteY7" fmla="*/ 3969 h 10035"/>
                <a:gd name="connsiteX8" fmla="*/ 4896 w 10000"/>
                <a:gd name="connsiteY8" fmla="*/ 2002 h 10035"/>
                <a:gd name="connsiteX9" fmla="*/ 5651 w 10000"/>
                <a:gd name="connsiteY9" fmla="*/ 509 h 10035"/>
                <a:gd name="connsiteX10" fmla="*/ 6875 w 10000"/>
                <a:gd name="connsiteY10" fmla="*/ 35 h 10035"/>
                <a:gd name="connsiteX11" fmla="*/ 10000 w 10000"/>
                <a:gd name="connsiteY11" fmla="*/ 35 h 10035"/>
                <a:gd name="connsiteX12" fmla="*/ 10000 w 10000"/>
                <a:gd name="connsiteY12" fmla="*/ 691 h 10035"/>
                <a:gd name="connsiteX13" fmla="*/ 6875 w 10000"/>
                <a:gd name="connsiteY13" fmla="*/ 691 h 10035"/>
                <a:gd name="connsiteX14" fmla="*/ 5938 w 10000"/>
                <a:gd name="connsiteY14" fmla="*/ 1019 h 10035"/>
                <a:gd name="connsiteX15" fmla="*/ 5207 w 10000"/>
                <a:gd name="connsiteY15" fmla="*/ 2080 h 10035"/>
                <a:gd name="connsiteX16" fmla="*/ 5208 w 10000"/>
                <a:gd name="connsiteY16" fmla="*/ 2166 h 10035"/>
                <a:gd name="connsiteX17" fmla="*/ 5000 w 10000"/>
                <a:gd name="connsiteY17" fmla="*/ 3969 h 10035"/>
                <a:gd name="connsiteX18" fmla="*/ 4688 w 10000"/>
                <a:gd name="connsiteY18" fmla="*/ 6592 h 10035"/>
                <a:gd name="connsiteX19" fmla="*/ 3646 w 10000"/>
                <a:gd name="connsiteY19" fmla="*/ 9543 h 10035"/>
                <a:gd name="connsiteX20" fmla="*/ 2500 w 10000"/>
                <a:gd name="connsiteY20" fmla="*/ 10035 h 10035"/>
                <a:gd name="connsiteX0" fmla="*/ 2500 w 10000"/>
                <a:gd name="connsiteY0" fmla="*/ 10035 h 10035"/>
                <a:gd name="connsiteX1" fmla="*/ 2396 w 10000"/>
                <a:gd name="connsiteY1" fmla="*/ 10035 h 10035"/>
                <a:gd name="connsiteX2" fmla="*/ 0 w 10000"/>
                <a:gd name="connsiteY2" fmla="*/ 10035 h 10035"/>
                <a:gd name="connsiteX3" fmla="*/ 0 w 10000"/>
                <a:gd name="connsiteY3" fmla="*/ 9379 h 10035"/>
                <a:gd name="connsiteX4" fmla="*/ 2396 w 10000"/>
                <a:gd name="connsiteY4" fmla="*/ 9379 h 10035"/>
                <a:gd name="connsiteX5" fmla="*/ 3438 w 10000"/>
                <a:gd name="connsiteY5" fmla="*/ 9051 h 10035"/>
                <a:gd name="connsiteX6" fmla="*/ 4271 w 10000"/>
                <a:gd name="connsiteY6" fmla="*/ 6428 h 10035"/>
                <a:gd name="connsiteX7" fmla="*/ 4583 w 10000"/>
                <a:gd name="connsiteY7" fmla="*/ 3969 h 10035"/>
                <a:gd name="connsiteX8" fmla="*/ 4896 w 10000"/>
                <a:gd name="connsiteY8" fmla="*/ 2002 h 10035"/>
                <a:gd name="connsiteX9" fmla="*/ 5651 w 10000"/>
                <a:gd name="connsiteY9" fmla="*/ 509 h 10035"/>
                <a:gd name="connsiteX10" fmla="*/ 6875 w 10000"/>
                <a:gd name="connsiteY10" fmla="*/ 35 h 10035"/>
                <a:gd name="connsiteX11" fmla="*/ 10000 w 10000"/>
                <a:gd name="connsiteY11" fmla="*/ 35 h 10035"/>
                <a:gd name="connsiteX12" fmla="*/ 10000 w 10000"/>
                <a:gd name="connsiteY12" fmla="*/ 691 h 10035"/>
                <a:gd name="connsiteX13" fmla="*/ 6875 w 10000"/>
                <a:gd name="connsiteY13" fmla="*/ 691 h 10035"/>
                <a:gd name="connsiteX14" fmla="*/ 5938 w 10000"/>
                <a:gd name="connsiteY14" fmla="*/ 1019 h 10035"/>
                <a:gd name="connsiteX15" fmla="*/ 5207 w 10000"/>
                <a:gd name="connsiteY15" fmla="*/ 2080 h 10035"/>
                <a:gd name="connsiteX16" fmla="*/ 5000 w 10000"/>
                <a:gd name="connsiteY16" fmla="*/ 3969 h 10035"/>
                <a:gd name="connsiteX17" fmla="*/ 4688 w 10000"/>
                <a:gd name="connsiteY17" fmla="*/ 6592 h 10035"/>
                <a:gd name="connsiteX18" fmla="*/ 3646 w 10000"/>
                <a:gd name="connsiteY18" fmla="*/ 9543 h 10035"/>
                <a:gd name="connsiteX19" fmla="*/ 2500 w 10000"/>
                <a:gd name="connsiteY19" fmla="*/ 10035 h 10035"/>
                <a:gd name="connsiteX0" fmla="*/ 2500 w 10000"/>
                <a:gd name="connsiteY0" fmla="*/ 10035 h 10035"/>
                <a:gd name="connsiteX1" fmla="*/ 2396 w 10000"/>
                <a:gd name="connsiteY1" fmla="*/ 10035 h 10035"/>
                <a:gd name="connsiteX2" fmla="*/ 0 w 10000"/>
                <a:gd name="connsiteY2" fmla="*/ 10035 h 10035"/>
                <a:gd name="connsiteX3" fmla="*/ 0 w 10000"/>
                <a:gd name="connsiteY3" fmla="*/ 9379 h 10035"/>
                <a:gd name="connsiteX4" fmla="*/ 2396 w 10000"/>
                <a:gd name="connsiteY4" fmla="*/ 9379 h 10035"/>
                <a:gd name="connsiteX5" fmla="*/ 3438 w 10000"/>
                <a:gd name="connsiteY5" fmla="*/ 9051 h 10035"/>
                <a:gd name="connsiteX6" fmla="*/ 4271 w 10000"/>
                <a:gd name="connsiteY6" fmla="*/ 6428 h 10035"/>
                <a:gd name="connsiteX7" fmla="*/ 4583 w 10000"/>
                <a:gd name="connsiteY7" fmla="*/ 3969 h 10035"/>
                <a:gd name="connsiteX8" fmla="*/ 4896 w 10000"/>
                <a:gd name="connsiteY8" fmla="*/ 2002 h 10035"/>
                <a:gd name="connsiteX9" fmla="*/ 5651 w 10000"/>
                <a:gd name="connsiteY9" fmla="*/ 509 h 10035"/>
                <a:gd name="connsiteX10" fmla="*/ 6875 w 10000"/>
                <a:gd name="connsiteY10" fmla="*/ 35 h 10035"/>
                <a:gd name="connsiteX11" fmla="*/ 10000 w 10000"/>
                <a:gd name="connsiteY11" fmla="*/ 35 h 10035"/>
                <a:gd name="connsiteX12" fmla="*/ 10000 w 10000"/>
                <a:gd name="connsiteY12" fmla="*/ 691 h 10035"/>
                <a:gd name="connsiteX13" fmla="*/ 6875 w 10000"/>
                <a:gd name="connsiteY13" fmla="*/ 691 h 10035"/>
                <a:gd name="connsiteX14" fmla="*/ 5938 w 10000"/>
                <a:gd name="connsiteY14" fmla="*/ 1019 h 10035"/>
                <a:gd name="connsiteX15" fmla="*/ 5207 w 10000"/>
                <a:gd name="connsiteY15" fmla="*/ 2080 h 10035"/>
                <a:gd name="connsiteX16" fmla="*/ 5000 w 10000"/>
                <a:gd name="connsiteY16" fmla="*/ 3969 h 10035"/>
                <a:gd name="connsiteX17" fmla="*/ 4688 w 10000"/>
                <a:gd name="connsiteY17" fmla="*/ 6592 h 10035"/>
                <a:gd name="connsiteX18" fmla="*/ 3646 w 10000"/>
                <a:gd name="connsiteY18" fmla="*/ 9543 h 10035"/>
                <a:gd name="connsiteX19" fmla="*/ 2500 w 10000"/>
                <a:gd name="connsiteY19" fmla="*/ 10035 h 10035"/>
                <a:gd name="connsiteX0" fmla="*/ 2500 w 10000"/>
                <a:gd name="connsiteY0" fmla="*/ 10035 h 10035"/>
                <a:gd name="connsiteX1" fmla="*/ 2396 w 10000"/>
                <a:gd name="connsiteY1" fmla="*/ 10035 h 10035"/>
                <a:gd name="connsiteX2" fmla="*/ 0 w 10000"/>
                <a:gd name="connsiteY2" fmla="*/ 10035 h 10035"/>
                <a:gd name="connsiteX3" fmla="*/ 0 w 10000"/>
                <a:gd name="connsiteY3" fmla="*/ 9379 h 10035"/>
                <a:gd name="connsiteX4" fmla="*/ 2396 w 10000"/>
                <a:gd name="connsiteY4" fmla="*/ 9379 h 10035"/>
                <a:gd name="connsiteX5" fmla="*/ 3438 w 10000"/>
                <a:gd name="connsiteY5" fmla="*/ 9051 h 10035"/>
                <a:gd name="connsiteX6" fmla="*/ 4271 w 10000"/>
                <a:gd name="connsiteY6" fmla="*/ 6428 h 10035"/>
                <a:gd name="connsiteX7" fmla="*/ 4583 w 10000"/>
                <a:gd name="connsiteY7" fmla="*/ 3969 h 10035"/>
                <a:gd name="connsiteX8" fmla="*/ 4896 w 10000"/>
                <a:gd name="connsiteY8" fmla="*/ 2002 h 10035"/>
                <a:gd name="connsiteX9" fmla="*/ 5651 w 10000"/>
                <a:gd name="connsiteY9" fmla="*/ 509 h 10035"/>
                <a:gd name="connsiteX10" fmla="*/ 6875 w 10000"/>
                <a:gd name="connsiteY10" fmla="*/ 35 h 10035"/>
                <a:gd name="connsiteX11" fmla="*/ 10000 w 10000"/>
                <a:gd name="connsiteY11" fmla="*/ 35 h 10035"/>
                <a:gd name="connsiteX12" fmla="*/ 10000 w 10000"/>
                <a:gd name="connsiteY12" fmla="*/ 691 h 10035"/>
                <a:gd name="connsiteX13" fmla="*/ 6875 w 10000"/>
                <a:gd name="connsiteY13" fmla="*/ 691 h 10035"/>
                <a:gd name="connsiteX14" fmla="*/ 5938 w 10000"/>
                <a:gd name="connsiteY14" fmla="*/ 1019 h 10035"/>
                <a:gd name="connsiteX15" fmla="*/ 5207 w 10000"/>
                <a:gd name="connsiteY15" fmla="*/ 2080 h 10035"/>
                <a:gd name="connsiteX16" fmla="*/ 5000 w 10000"/>
                <a:gd name="connsiteY16" fmla="*/ 3969 h 10035"/>
                <a:gd name="connsiteX17" fmla="*/ 4688 w 10000"/>
                <a:gd name="connsiteY17" fmla="*/ 6592 h 10035"/>
                <a:gd name="connsiteX18" fmla="*/ 3646 w 10000"/>
                <a:gd name="connsiteY18" fmla="*/ 9543 h 10035"/>
                <a:gd name="connsiteX19" fmla="*/ 2500 w 10000"/>
                <a:gd name="connsiteY19" fmla="*/ 10035 h 10035"/>
                <a:gd name="connsiteX0" fmla="*/ 2500 w 10000"/>
                <a:gd name="connsiteY0" fmla="*/ 10035 h 10035"/>
                <a:gd name="connsiteX1" fmla="*/ 2396 w 10000"/>
                <a:gd name="connsiteY1" fmla="*/ 10035 h 10035"/>
                <a:gd name="connsiteX2" fmla="*/ 0 w 10000"/>
                <a:gd name="connsiteY2" fmla="*/ 10035 h 10035"/>
                <a:gd name="connsiteX3" fmla="*/ 0 w 10000"/>
                <a:gd name="connsiteY3" fmla="*/ 9379 h 10035"/>
                <a:gd name="connsiteX4" fmla="*/ 2396 w 10000"/>
                <a:gd name="connsiteY4" fmla="*/ 9379 h 10035"/>
                <a:gd name="connsiteX5" fmla="*/ 3438 w 10000"/>
                <a:gd name="connsiteY5" fmla="*/ 9051 h 10035"/>
                <a:gd name="connsiteX6" fmla="*/ 4271 w 10000"/>
                <a:gd name="connsiteY6" fmla="*/ 6428 h 10035"/>
                <a:gd name="connsiteX7" fmla="*/ 4583 w 10000"/>
                <a:gd name="connsiteY7" fmla="*/ 3969 h 10035"/>
                <a:gd name="connsiteX8" fmla="*/ 4896 w 10000"/>
                <a:gd name="connsiteY8" fmla="*/ 2002 h 10035"/>
                <a:gd name="connsiteX9" fmla="*/ 5651 w 10000"/>
                <a:gd name="connsiteY9" fmla="*/ 509 h 10035"/>
                <a:gd name="connsiteX10" fmla="*/ 6875 w 10000"/>
                <a:gd name="connsiteY10" fmla="*/ 35 h 10035"/>
                <a:gd name="connsiteX11" fmla="*/ 10000 w 10000"/>
                <a:gd name="connsiteY11" fmla="*/ 35 h 10035"/>
                <a:gd name="connsiteX12" fmla="*/ 10000 w 10000"/>
                <a:gd name="connsiteY12" fmla="*/ 691 h 10035"/>
                <a:gd name="connsiteX13" fmla="*/ 6875 w 10000"/>
                <a:gd name="connsiteY13" fmla="*/ 691 h 10035"/>
                <a:gd name="connsiteX14" fmla="*/ 5938 w 10000"/>
                <a:gd name="connsiteY14" fmla="*/ 1019 h 10035"/>
                <a:gd name="connsiteX15" fmla="*/ 5207 w 10000"/>
                <a:gd name="connsiteY15" fmla="*/ 2080 h 10035"/>
                <a:gd name="connsiteX16" fmla="*/ 5000 w 10000"/>
                <a:gd name="connsiteY16" fmla="*/ 3969 h 10035"/>
                <a:gd name="connsiteX17" fmla="*/ 4688 w 10000"/>
                <a:gd name="connsiteY17" fmla="*/ 6592 h 10035"/>
                <a:gd name="connsiteX18" fmla="*/ 3646 w 10000"/>
                <a:gd name="connsiteY18" fmla="*/ 9543 h 10035"/>
                <a:gd name="connsiteX19" fmla="*/ 2500 w 10000"/>
                <a:gd name="connsiteY19" fmla="*/ 10035 h 10035"/>
                <a:gd name="connsiteX0" fmla="*/ 2500 w 10000"/>
                <a:gd name="connsiteY0" fmla="*/ 10035 h 10035"/>
                <a:gd name="connsiteX1" fmla="*/ 2396 w 10000"/>
                <a:gd name="connsiteY1" fmla="*/ 10035 h 10035"/>
                <a:gd name="connsiteX2" fmla="*/ 0 w 10000"/>
                <a:gd name="connsiteY2" fmla="*/ 10035 h 10035"/>
                <a:gd name="connsiteX3" fmla="*/ 0 w 10000"/>
                <a:gd name="connsiteY3" fmla="*/ 9379 h 10035"/>
                <a:gd name="connsiteX4" fmla="*/ 2396 w 10000"/>
                <a:gd name="connsiteY4" fmla="*/ 9379 h 10035"/>
                <a:gd name="connsiteX5" fmla="*/ 3438 w 10000"/>
                <a:gd name="connsiteY5" fmla="*/ 9051 h 10035"/>
                <a:gd name="connsiteX6" fmla="*/ 4271 w 10000"/>
                <a:gd name="connsiteY6" fmla="*/ 6428 h 10035"/>
                <a:gd name="connsiteX7" fmla="*/ 4583 w 10000"/>
                <a:gd name="connsiteY7" fmla="*/ 3969 h 10035"/>
                <a:gd name="connsiteX8" fmla="*/ 4896 w 10000"/>
                <a:gd name="connsiteY8" fmla="*/ 2002 h 10035"/>
                <a:gd name="connsiteX9" fmla="*/ 5651 w 10000"/>
                <a:gd name="connsiteY9" fmla="*/ 509 h 10035"/>
                <a:gd name="connsiteX10" fmla="*/ 6875 w 10000"/>
                <a:gd name="connsiteY10" fmla="*/ 35 h 10035"/>
                <a:gd name="connsiteX11" fmla="*/ 10000 w 10000"/>
                <a:gd name="connsiteY11" fmla="*/ 35 h 10035"/>
                <a:gd name="connsiteX12" fmla="*/ 10000 w 10000"/>
                <a:gd name="connsiteY12" fmla="*/ 691 h 10035"/>
                <a:gd name="connsiteX13" fmla="*/ 6875 w 10000"/>
                <a:gd name="connsiteY13" fmla="*/ 691 h 10035"/>
                <a:gd name="connsiteX14" fmla="*/ 5938 w 10000"/>
                <a:gd name="connsiteY14" fmla="*/ 1019 h 10035"/>
                <a:gd name="connsiteX15" fmla="*/ 5207 w 10000"/>
                <a:gd name="connsiteY15" fmla="*/ 2080 h 10035"/>
                <a:gd name="connsiteX16" fmla="*/ 5000 w 10000"/>
                <a:gd name="connsiteY16" fmla="*/ 3969 h 10035"/>
                <a:gd name="connsiteX17" fmla="*/ 4688 w 10000"/>
                <a:gd name="connsiteY17" fmla="*/ 6592 h 10035"/>
                <a:gd name="connsiteX18" fmla="*/ 3646 w 10000"/>
                <a:gd name="connsiteY18" fmla="*/ 9543 h 10035"/>
                <a:gd name="connsiteX19" fmla="*/ 2500 w 10000"/>
                <a:gd name="connsiteY19" fmla="*/ 10035 h 10035"/>
                <a:gd name="connsiteX0" fmla="*/ 2500 w 10000"/>
                <a:gd name="connsiteY0" fmla="*/ 10035 h 10035"/>
                <a:gd name="connsiteX1" fmla="*/ 2396 w 10000"/>
                <a:gd name="connsiteY1" fmla="*/ 10035 h 10035"/>
                <a:gd name="connsiteX2" fmla="*/ 0 w 10000"/>
                <a:gd name="connsiteY2" fmla="*/ 10035 h 10035"/>
                <a:gd name="connsiteX3" fmla="*/ 0 w 10000"/>
                <a:gd name="connsiteY3" fmla="*/ 9379 h 10035"/>
                <a:gd name="connsiteX4" fmla="*/ 2396 w 10000"/>
                <a:gd name="connsiteY4" fmla="*/ 9379 h 10035"/>
                <a:gd name="connsiteX5" fmla="*/ 3438 w 10000"/>
                <a:gd name="connsiteY5" fmla="*/ 9051 h 10035"/>
                <a:gd name="connsiteX6" fmla="*/ 4271 w 10000"/>
                <a:gd name="connsiteY6" fmla="*/ 6428 h 10035"/>
                <a:gd name="connsiteX7" fmla="*/ 4583 w 10000"/>
                <a:gd name="connsiteY7" fmla="*/ 3969 h 10035"/>
                <a:gd name="connsiteX8" fmla="*/ 4896 w 10000"/>
                <a:gd name="connsiteY8" fmla="*/ 2002 h 10035"/>
                <a:gd name="connsiteX9" fmla="*/ 5651 w 10000"/>
                <a:gd name="connsiteY9" fmla="*/ 509 h 10035"/>
                <a:gd name="connsiteX10" fmla="*/ 6875 w 10000"/>
                <a:gd name="connsiteY10" fmla="*/ 35 h 10035"/>
                <a:gd name="connsiteX11" fmla="*/ 10000 w 10000"/>
                <a:gd name="connsiteY11" fmla="*/ 35 h 10035"/>
                <a:gd name="connsiteX12" fmla="*/ 10000 w 10000"/>
                <a:gd name="connsiteY12" fmla="*/ 691 h 10035"/>
                <a:gd name="connsiteX13" fmla="*/ 6875 w 10000"/>
                <a:gd name="connsiteY13" fmla="*/ 691 h 10035"/>
                <a:gd name="connsiteX14" fmla="*/ 5938 w 10000"/>
                <a:gd name="connsiteY14" fmla="*/ 1019 h 10035"/>
                <a:gd name="connsiteX15" fmla="*/ 5207 w 10000"/>
                <a:gd name="connsiteY15" fmla="*/ 2080 h 10035"/>
                <a:gd name="connsiteX16" fmla="*/ 5000 w 10000"/>
                <a:gd name="connsiteY16" fmla="*/ 3969 h 10035"/>
                <a:gd name="connsiteX17" fmla="*/ 4688 w 10000"/>
                <a:gd name="connsiteY17" fmla="*/ 6592 h 10035"/>
                <a:gd name="connsiteX18" fmla="*/ 3646 w 10000"/>
                <a:gd name="connsiteY18" fmla="*/ 9543 h 10035"/>
                <a:gd name="connsiteX19" fmla="*/ 2500 w 10000"/>
                <a:gd name="connsiteY19" fmla="*/ 10035 h 10035"/>
                <a:gd name="connsiteX0" fmla="*/ 2500 w 10000"/>
                <a:gd name="connsiteY0" fmla="*/ 10035 h 10035"/>
                <a:gd name="connsiteX1" fmla="*/ 2396 w 10000"/>
                <a:gd name="connsiteY1" fmla="*/ 10035 h 10035"/>
                <a:gd name="connsiteX2" fmla="*/ 0 w 10000"/>
                <a:gd name="connsiteY2" fmla="*/ 10035 h 10035"/>
                <a:gd name="connsiteX3" fmla="*/ 0 w 10000"/>
                <a:gd name="connsiteY3" fmla="*/ 9379 h 10035"/>
                <a:gd name="connsiteX4" fmla="*/ 2396 w 10000"/>
                <a:gd name="connsiteY4" fmla="*/ 9379 h 10035"/>
                <a:gd name="connsiteX5" fmla="*/ 3438 w 10000"/>
                <a:gd name="connsiteY5" fmla="*/ 9051 h 10035"/>
                <a:gd name="connsiteX6" fmla="*/ 4271 w 10000"/>
                <a:gd name="connsiteY6" fmla="*/ 6428 h 10035"/>
                <a:gd name="connsiteX7" fmla="*/ 4583 w 10000"/>
                <a:gd name="connsiteY7" fmla="*/ 3969 h 10035"/>
                <a:gd name="connsiteX8" fmla="*/ 4896 w 10000"/>
                <a:gd name="connsiteY8" fmla="*/ 2002 h 10035"/>
                <a:gd name="connsiteX9" fmla="*/ 5651 w 10000"/>
                <a:gd name="connsiteY9" fmla="*/ 509 h 10035"/>
                <a:gd name="connsiteX10" fmla="*/ 6875 w 10000"/>
                <a:gd name="connsiteY10" fmla="*/ 35 h 10035"/>
                <a:gd name="connsiteX11" fmla="*/ 10000 w 10000"/>
                <a:gd name="connsiteY11" fmla="*/ 35 h 10035"/>
                <a:gd name="connsiteX12" fmla="*/ 10000 w 10000"/>
                <a:gd name="connsiteY12" fmla="*/ 691 h 10035"/>
                <a:gd name="connsiteX13" fmla="*/ 6875 w 10000"/>
                <a:gd name="connsiteY13" fmla="*/ 691 h 10035"/>
                <a:gd name="connsiteX14" fmla="*/ 5938 w 10000"/>
                <a:gd name="connsiteY14" fmla="*/ 1019 h 10035"/>
                <a:gd name="connsiteX15" fmla="*/ 5207 w 10000"/>
                <a:gd name="connsiteY15" fmla="*/ 2080 h 10035"/>
                <a:gd name="connsiteX16" fmla="*/ 5000 w 10000"/>
                <a:gd name="connsiteY16" fmla="*/ 3969 h 10035"/>
                <a:gd name="connsiteX17" fmla="*/ 4688 w 10000"/>
                <a:gd name="connsiteY17" fmla="*/ 6592 h 10035"/>
                <a:gd name="connsiteX18" fmla="*/ 3646 w 10000"/>
                <a:gd name="connsiteY18" fmla="*/ 9543 h 10035"/>
                <a:gd name="connsiteX19" fmla="*/ 2500 w 10000"/>
                <a:gd name="connsiteY19" fmla="*/ 10035 h 10035"/>
                <a:gd name="connsiteX0" fmla="*/ 2500 w 10000"/>
                <a:gd name="connsiteY0" fmla="*/ 10035 h 10035"/>
                <a:gd name="connsiteX1" fmla="*/ 2396 w 10000"/>
                <a:gd name="connsiteY1" fmla="*/ 10035 h 10035"/>
                <a:gd name="connsiteX2" fmla="*/ 0 w 10000"/>
                <a:gd name="connsiteY2" fmla="*/ 10035 h 10035"/>
                <a:gd name="connsiteX3" fmla="*/ 0 w 10000"/>
                <a:gd name="connsiteY3" fmla="*/ 9379 h 10035"/>
                <a:gd name="connsiteX4" fmla="*/ 2396 w 10000"/>
                <a:gd name="connsiteY4" fmla="*/ 9379 h 10035"/>
                <a:gd name="connsiteX5" fmla="*/ 3438 w 10000"/>
                <a:gd name="connsiteY5" fmla="*/ 9051 h 10035"/>
                <a:gd name="connsiteX6" fmla="*/ 4271 w 10000"/>
                <a:gd name="connsiteY6" fmla="*/ 6428 h 10035"/>
                <a:gd name="connsiteX7" fmla="*/ 4583 w 10000"/>
                <a:gd name="connsiteY7" fmla="*/ 3969 h 10035"/>
                <a:gd name="connsiteX8" fmla="*/ 4896 w 10000"/>
                <a:gd name="connsiteY8" fmla="*/ 2002 h 10035"/>
                <a:gd name="connsiteX9" fmla="*/ 5651 w 10000"/>
                <a:gd name="connsiteY9" fmla="*/ 509 h 10035"/>
                <a:gd name="connsiteX10" fmla="*/ 6875 w 10000"/>
                <a:gd name="connsiteY10" fmla="*/ 35 h 10035"/>
                <a:gd name="connsiteX11" fmla="*/ 10000 w 10000"/>
                <a:gd name="connsiteY11" fmla="*/ 35 h 10035"/>
                <a:gd name="connsiteX12" fmla="*/ 10000 w 10000"/>
                <a:gd name="connsiteY12" fmla="*/ 691 h 10035"/>
                <a:gd name="connsiteX13" fmla="*/ 6875 w 10000"/>
                <a:gd name="connsiteY13" fmla="*/ 691 h 10035"/>
                <a:gd name="connsiteX14" fmla="*/ 5938 w 10000"/>
                <a:gd name="connsiteY14" fmla="*/ 1019 h 10035"/>
                <a:gd name="connsiteX15" fmla="*/ 5229 w 10000"/>
                <a:gd name="connsiteY15" fmla="*/ 2133 h 10035"/>
                <a:gd name="connsiteX16" fmla="*/ 5000 w 10000"/>
                <a:gd name="connsiteY16" fmla="*/ 3969 h 10035"/>
                <a:gd name="connsiteX17" fmla="*/ 4688 w 10000"/>
                <a:gd name="connsiteY17" fmla="*/ 6592 h 10035"/>
                <a:gd name="connsiteX18" fmla="*/ 3646 w 10000"/>
                <a:gd name="connsiteY18" fmla="*/ 9543 h 10035"/>
                <a:gd name="connsiteX19" fmla="*/ 2500 w 10000"/>
                <a:gd name="connsiteY19" fmla="*/ 10035 h 10035"/>
                <a:gd name="connsiteX0" fmla="*/ 2500 w 10000"/>
                <a:gd name="connsiteY0" fmla="*/ 10035 h 10035"/>
                <a:gd name="connsiteX1" fmla="*/ 2396 w 10000"/>
                <a:gd name="connsiteY1" fmla="*/ 10035 h 10035"/>
                <a:gd name="connsiteX2" fmla="*/ 0 w 10000"/>
                <a:gd name="connsiteY2" fmla="*/ 10035 h 10035"/>
                <a:gd name="connsiteX3" fmla="*/ 0 w 10000"/>
                <a:gd name="connsiteY3" fmla="*/ 9379 h 10035"/>
                <a:gd name="connsiteX4" fmla="*/ 2396 w 10000"/>
                <a:gd name="connsiteY4" fmla="*/ 9379 h 10035"/>
                <a:gd name="connsiteX5" fmla="*/ 3438 w 10000"/>
                <a:gd name="connsiteY5" fmla="*/ 9051 h 10035"/>
                <a:gd name="connsiteX6" fmla="*/ 4271 w 10000"/>
                <a:gd name="connsiteY6" fmla="*/ 6428 h 10035"/>
                <a:gd name="connsiteX7" fmla="*/ 4583 w 10000"/>
                <a:gd name="connsiteY7" fmla="*/ 3969 h 10035"/>
                <a:gd name="connsiteX8" fmla="*/ 4896 w 10000"/>
                <a:gd name="connsiteY8" fmla="*/ 2002 h 10035"/>
                <a:gd name="connsiteX9" fmla="*/ 5651 w 10000"/>
                <a:gd name="connsiteY9" fmla="*/ 509 h 10035"/>
                <a:gd name="connsiteX10" fmla="*/ 6875 w 10000"/>
                <a:gd name="connsiteY10" fmla="*/ 35 h 10035"/>
                <a:gd name="connsiteX11" fmla="*/ 10000 w 10000"/>
                <a:gd name="connsiteY11" fmla="*/ 35 h 10035"/>
                <a:gd name="connsiteX12" fmla="*/ 10000 w 10000"/>
                <a:gd name="connsiteY12" fmla="*/ 691 h 10035"/>
                <a:gd name="connsiteX13" fmla="*/ 6875 w 10000"/>
                <a:gd name="connsiteY13" fmla="*/ 691 h 10035"/>
                <a:gd name="connsiteX14" fmla="*/ 5938 w 10000"/>
                <a:gd name="connsiteY14" fmla="*/ 1019 h 10035"/>
                <a:gd name="connsiteX15" fmla="*/ 5274 w 10000"/>
                <a:gd name="connsiteY15" fmla="*/ 2115 h 10035"/>
                <a:gd name="connsiteX16" fmla="*/ 5000 w 10000"/>
                <a:gd name="connsiteY16" fmla="*/ 3969 h 10035"/>
                <a:gd name="connsiteX17" fmla="*/ 4688 w 10000"/>
                <a:gd name="connsiteY17" fmla="*/ 6592 h 10035"/>
                <a:gd name="connsiteX18" fmla="*/ 3646 w 10000"/>
                <a:gd name="connsiteY18" fmla="*/ 9543 h 10035"/>
                <a:gd name="connsiteX19" fmla="*/ 2500 w 10000"/>
                <a:gd name="connsiteY19" fmla="*/ 10035 h 10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0000" h="10035">
                  <a:moveTo>
                    <a:pt x="2500" y="10035"/>
                  </a:moveTo>
                  <a:lnTo>
                    <a:pt x="2396" y="10035"/>
                  </a:lnTo>
                  <a:lnTo>
                    <a:pt x="0" y="10035"/>
                  </a:lnTo>
                  <a:lnTo>
                    <a:pt x="0" y="9379"/>
                  </a:lnTo>
                  <a:lnTo>
                    <a:pt x="2396" y="9379"/>
                  </a:lnTo>
                  <a:cubicBezTo>
                    <a:pt x="2708" y="9379"/>
                    <a:pt x="3125" y="9379"/>
                    <a:pt x="3438" y="9051"/>
                  </a:cubicBezTo>
                  <a:cubicBezTo>
                    <a:pt x="3958" y="8396"/>
                    <a:pt x="4063" y="7412"/>
                    <a:pt x="4271" y="6428"/>
                  </a:cubicBezTo>
                  <a:lnTo>
                    <a:pt x="4583" y="3969"/>
                  </a:lnTo>
                  <a:cubicBezTo>
                    <a:pt x="4687" y="3231"/>
                    <a:pt x="4763" y="2526"/>
                    <a:pt x="4896" y="2002"/>
                  </a:cubicBezTo>
                  <a:cubicBezTo>
                    <a:pt x="5029" y="1478"/>
                    <a:pt x="5349" y="791"/>
                    <a:pt x="5651" y="509"/>
                  </a:cubicBezTo>
                  <a:cubicBezTo>
                    <a:pt x="5953" y="227"/>
                    <a:pt x="6150" y="114"/>
                    <a:pt x="6875" y="35"/>
                  </a:cubicBezTo>
                  <a:cubicBezTo>
                    <a:pt x="7600" y="-44"/>
                    <a:pt x="8958" y="35"/>
                    <a:pt x="10000" y="35"/>
                  </a:cubicBezTo>
                  <a:lnTo>
                    <a:pt x="10000" y="691"/>
                  </a:lnTo>
                  <a:lnTo>
                    <a:pt x="6875" y="691"/>
                  </a:lnTo>
                  <a:cubicBezTo>
                    <a:pt x="6198" y="746"/>
                    <a:pt x="6205" y="782"/>
                    <a:pt x="5938" y="1019"/>
                  </a:cubicBezTo>
                  <a:cubicBezTo>
                    <a:pt x="5671" y="1256"/>
                    <a:pt x="5373" y="1817"/>
                    <a:pt x="5274" y="2115"/>
                  </a:cubicBezTo>
                  <a:cubicBezTo>
                    <a:pt x="5175" y="2413"/>
                    <a:pt x="5087" y="3217"/>
                    <a:pt x="5000" y="3969"/>
                  </a:cubicBezTo>
                  <a:cubicBezTo>
                    <a:pt x="4896" y="4789"/>
                    <a:pt x="4792" y="5773"/>
                    <a:pt x="4688" y="6592"/>
                  </a:cubicBezTo>
                  <a:cubicBezTo>
                    <a:pt x="4479" y="7740"/>
                    <a:pt x="4271" y="8887"/>
                    <a:pt x="3646" y="9543"/>
                  </a:cubicBezTo>
                  <a:cubicBezTo>
                    <a:pt x="3333" y="10035"/>
                    <a:pt x="2917" y="10035"/>
                    <a:pt x="2500" y="100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2E2E2E"/>
                </a:solidFill>
                <a:ea typeface="宋体" panose="02010600030101010101" pitchFamily="2" charset="-122"/>
              </a:endParaRPr>
            </a:p>
          </p:txBody>
        </p:sp>
        <p:sp>
          <p:nvSpPr>
            <p:cNvPr id="19" name="Oval 13"/>
            <p:cNvSpPr>
              <a:spLocks noChangeArrowheads="1"/>
            </p:cNvSpPr>
            <p:nvPr/>
          </p:nvSpPr>
          <p:spPr bwMode="auto">
            <a:xfrm>
              <a:off x="805701" y="2885382"/>
              <a:ext cx="710690" cy="71223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2E2E2E"/>
                </a:solidFill>
                <a:ea typeface="宋体" panose="02010600030101010101" pitchFamily="2" charset="-122"/>
              </a:endParaRPr>
            </a:p>
          </p:txBody>
        </p:sp>
        <p:sp>
          <p:nvSpPr>
            <p:cNvPr id="20" name="Freeform 14"/>
            <p:cNvSpPr>
              <a:spLocks noEditPoints="1"/>
            </p:cNvSpPr>
            <p:nvPr/>
          </p:nvSpPr>
          <p:spPr bwMode="auto">
            <a:xfrm>
              <a:off x="784024" y="2863705"/>
              <a:ext cx="754044" cy="755592"/>
            </a:xfrm>
            <a:custGeom>
              <a:avLst/>
              <a:gdLst>
                <a:gd name="T0" fmla="*/ 17 w 34"/>
                <a:gd name="T1" fmla="*/ 34 h 34"/>
                <a:gd name="T2" fmla="*/ 0 w 34"/>
                <a:gd name="T3" fmla="*/ 17 h 34"/>
                <a:gd name="T4" fmla="*/ 17 w 34"/>
                <a:gd name="T5" fmla="*/ 0 h 34"/>
                <a:gd name="T6" fmla="*/ 34 w 34"/>
                <a:gd name="T7" fmla="*/ 17 h 34"/>
                <a:gd name="T8" fmla="*/ 17 w 34"/>
                <a:gd name="T9" fmla="*/ 34 h 34"/>
                <a:gd name="T10" fmla="*/ 17 w 34"/>
                <a:gd name="T11" fmla="*/ 1 h 34"/>
                <a:gd name="T12" fmla="*/ 1 w 34"/>
                <a:gd name="T13" fmla="*/ 17 h 34"/>
                <a:gd name="T14" fmla="*/ 17 w 34"/>
                <a:gd name="T15" fmla="*/ 32 h 34"/>
                <a:gd name="T16" fmla="*/ 32 w 34"/>
                <a:gd name="T17" fmla="*/ 17 h 34"/>
                <a:gd name="T18" fmla="*/ 17 w 34"/>
                <a:gd name="T19" fmla="*/ 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34">
                  <a:moveTo>
                    <a:pt x="17" y="34"/>
                  </a:moveTo>
                  <a:cubicBezTo>
                    <a:pt x="7" y="34"/>
                    <a:pt x="0" y="26"/>
                    <a:pt x="0" y="17"/>
                  </a:cubicBezTo>
                  <a:cubicBezTo>
                    <a:pt x="0" y="7"/>
                    <a:pt x="7" y="0"/>
                    <a:pt x="17" y="0"/>
                  </a:cubicBezTo>
                  <a:cubicBezTo>
                    <a:pt x="26" y="0"/>
                    <a:pt x="34" y="7"/>
                    <a:pt x="34" y="17"/>
                  </a:cubicBezTo>
                  <a:cubicBezTo>
                    <a:pt x="34" y="26"/>
                    <a:pt x="26" y="34"/>
                    <a:pt x="17" y="34"/>
                  </a:cubicBezTo>
                  <a:close/>
                  <a:moveTo>
                    <a:pt x="17" y="1"/>
                  </a:moveTo>
                  <a:cubicBezTo>
                    <a:pt x="8" y="1"/>
                    <a:pt x="1" y="8"/>
                    <a:pt x="1" y="17"/>
                  </a:cubicBezTo>
                  <a:cubicBezTo>
                    <a:pt x="1" y="25"/>
                    <a:pt x="8" y="32"/>
                    <a:pt x="17" y="32"/>
                  </a:cubicBezTo>
                  <a:cubicBezTo>
                    <a:pt x="25" y="32"/>
                    <a:pt x="32" y="25"/>
                    <a:pt x="32" y="17"/>
                  </a:cubicBezTo>
                  <a:cubicBezTo>
                    <a:pt x="32" y="8"/>
                    <a:pt x="25" y="1"/>
                    <a:pt x="1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2E2E2E"/>
                </a:solidFill>
                <a:ea typeface="宋体" panose="02010600030101010101" pitchFamily="2" charset="-122"/>
              </a:endParaRPr>
            </a:p>
          </p:txBody>
        </p:sp>
        <p:sp>
          <p:nvSpPr>
            <p:cNvPr id="21" name="TextBox 195"/>
            <p:cNvSpPr txBox="1"/>
            <p:nvPr/>
          </p:nvSpPr>
          <p:spPr>
            <a:xfrm>
              <a:off x="805701" y="3061390"/>
              <a:ext cx="710690" cy="369332"/>
            </a:xfrm>
            <a:prstGeom prst="rect">
              <a:avLst/>
            </a:prstGeom>
            <a:noFill/>
          </p:spPr>
          <p:txBody>
            <a:bodyPr wrap="square" rtlCol="0">
              <a:spAutoFit/>
            </a:bodyPr>
            <a:lstStyle/>
            <a:p>
              <a:pPr algn="ctr"/>
              <a:r>
                <a:rPr lang="en-US" altLang="zh-CN" b="1" dirty="0">
                  <a:solidFill>
                    <a:srgbClr val="2E2E2E"/>
                  </a:solidFill>
                  <a:latin typeface="微软雅黑" panose="020B0503020204020204" pitchFamily="34" charset="-122"/>
                  <a:ea typeface="微软雅黑" panose="020B0503020204020204" pitchFamily="34" charset="-122"/>
                </a:rPr>
                <a:t>25%</a:t>
              </a:r>
              <a:endParaRPr lang="zh-CN" altLang="en-US" b="1" dirty="0">
                <a:solidFill>
                  <a:srgbClr val="2E2E2E"/>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1648986" y="3276259"/>
            <a:ext cx="2773086" cy="2402675"/>
            <a:chOff x="784024" y="2150274"/>
            <a:chExt cx="2773086" cy="2402675"/>
          </a:xfrm>
          <a:solidFill>
            <a:srgbClr val="C00000"/>
          </a:solidFill>
        </p:grpSpPr>
        <p:sp>
          <p:nvSpPr>
            <p:cNvPr id="23" name="Freeform 6"/>
            <p:cNvSpPr>
              <a:spLocks/>
            </p:cNvSpPr>
            <p:nvPr/>
          </p:nvSpPr>
          <p:spPr bwMode="auto">
            <a:xfrm>
              <a:off x="1404910" y="2150274"/>
              <a:ext cx="2152200" cy="2069781"/>
            </a:xfrm>
            <a:custGeom>
              <a:avLst/>
              <a:gdLst>
                <a:gd name="T0" fmla="*/ 31 w 97"/>
                <a:gd name="T1" fmla="*/ 94 h 94"/>
                <a:gd name="T2" fmla="*/ 0 w 97"/>
                <a:gd name="T3" fmla="*/ 94 h 94"/>
                <a:gd name="T4" fmla="*/ 0 w 97"/>
                <a:gd name="T5" fmla="*/ 90 h 94"/>
                <a:gd name="T6" fmla="*/ 31 w 97"/>
                <a:gd name="T7" fmla="*/ 90 h 94"/>
                <a:gd name="T8" fmla="*/ 40 w 97"/>
                <a:gd name="T9" fmla="*/ 88 h 94"/>
                <a:gd name="T10" fmla="*/ 43 w 97"/>
                <a:gd name="T11" fmla="*/ 85 h 94"/>
                <a:gd name="T12" fmla="*/ 49 w 97"/>
                <a:gd name="T13" fmla="*/ 68 h 94"/>
                <a:gd name="T14" fmla="*/ 53 w 97"/>
                <a:gd name="T15" fmla="*/ 41 h 94"/>
                <a:gd name="T16" fmla="*/ 59 w 97"/>
                <a:gd name="T17" fmla="*/ 12 h 94"/>
                <a:gd name="T18" fmla="*/ 63 w 97"/>
                <a:gd name="T19" fmla="*/ 5 h 94"/>
                <a:gd name="T20" fmla="*/ 68 w 97"/>
                <a:gd name="T21" fmla="*/ 2 h 94"/>
                <a:gd name="T22" fmla="*/ 76 w 97"/>
                <a:gd name="T23" fmla="*/ 1 h 94"/>
                <a:gd name="T24" fmla="*/ 78 w 97"/>
                <a:gd name="T25" fmla="*/ 1 h 94"/>
                <a:gd name="T26" fmla="*/ 97 w 97"/>
                <a:gd name="T27" fmla="*/ 1 h 94"/>
                <a:gd name="T28" fmla="*/ 97 w 97"/>
                <a:gd name="T29" fmla="*/ 5 h 94"/>
                <a:gd name="T30" fmla="*/ 76 w 97"/>
                <a:gd name="T31" fmla="*/ 5 h 94"/>
                <a:gd name="T32" fmla="*/ 69 w 97"/>
                <a:gd name="T33" fmla="*/ 5 h 94"/>
                <a:gd name="T34" fmla="*/ 66 w 97"/>
                <a:gd name="T35" fmla="*/ 8 h 94"/>
                <a:gd name="T36" fmla="*/ 63 w 97"/>
                <a:gd name="T37" fmla="*/ 13 h 94"/>
                <a:gd name="T38" fmla="*/ 57 w 97"/>
                <a:gd name="T39" fmla="*/ 42 h 94"/>
                <a:gd name="T40" fmla="*/ 53 w 97"/>
                <a:gd name="T41" fmla="*/ 69 h 94"/>
                <a:gd name="T42" fmla="*/ 46 w 97"/>
                <a:gd name="T43" fmla="*/ 87 h 94"/>
                <a:gd name="T44" fmla="*/ 42 w 97"/>
                <a:gd name="T45" fmla="*/ 91 h 94"/>
                <a:gd name="T46" fmla="*/ 31 w 97"/>
                <a:gd name="T47" fmla="*/ 94 h 94"/>
                <a:gd name="connsiteX0" fmla="*/ 3196 w 10000"/>
                <a:gd name="connsiteY0" fmla="*/ 9902 h 9902"/>
                <a:gd name="connsiteX1" fmla="*/ 0 w 10000"/>
                <a:gd name="connsiteY1" fmla="*/ 9902 h 9902"/>
                <a:gd name="connsiteX2" fmla="*/ 0 w 10000"/>
                <a:gd name="connsiteY2" fmla="*/ 9476 h 9902"/>
                <a:gd name="connsiteX3" fmla="*/ 3196 w 10000"/>
                <a:gd name="connsiteY3" fmla="*/ 9476 h 9902"/>
                <a:gd name="connsiteX4" fmla="*/ 4124 w 10000"/>
                <a:gd name="connsiteY4" fmla="*/ 9264 h 9902"/>
                <a:gd name="connsiteX5" fmla="*/ 4433 w 10000"/>
                <a:gd name="connsiteY5" fmla="*/ 8945 h 9902"/>
                <a:gd name="connsiteX6" fmla="*/ 5052 w 10000"/>
                <a:gd name="connsiteY6" fmla="*/ 7136 h 9902"/>
                <a:gd name="connsiteX7" fmla="*/ 5464 w 10000"/>
                <a:gd name="connsiteY7" fmla="*/ 4264 h 9902"/>
                <a:gd name="connsiteX8" fmla="*/ 6082 w 10000"/>
                <a:gd name="connsiteY8" fmla="*/ 1179 h 9902"/>
                <a:gd name="connsiteX9" fmla="*/ 6495 w 10000"/>
                <a:gd name="connsiteY9" fmla="*/ 434 h 9902"/>
                <a:gd name="connsiteX10" fmla="*/ 7010 w 10000"/>
                <a:gd name="connsiteY10" fmla="*/ 115 h 9902"/>
                <a:gd name="connsiteX11" fmla="*/ 8041 w 10000"/>
                <a:gd name="connsiteY11" fmla="*/ 8 h 9902"/>
                <a:gd name="connsiteX12" fmla="*/ 10000 w 10000"/>
                <a:gd name="connsiteY12" fmla="*/ 8 h 9902"/>
                <a:gd name="connsiteX13" fmla="*/ 10000 w 10000"/>
                <a:gd name="connsiteY13" fmla="*/ 434 h 9902"/>
                <a:gd name="connsiteX14" fmla="*/ 7835 w 10000"/>
                <a:gd name="connsiteY14" fmla="*/ 434 h 9902"/>
                <a:gd name="connsiteX15" fmla="*/ 7113 w 10000"/>
                <a:gd name="connsiteY15" fmla="*/ 434 h 9902"/>
                <a:gd name="connsiteX16" fmla="*/ 6804 w 10000"/>
                <a:gd name="connsiteY16" fmla="*/ 753 h 9902"/>
                <a:gd name="connsiteX17" fmla="*/ 6495 w 10000"/>
                <a:gd name="connsiteY17" fmla="*/ 1285 h 9902"/>
                <a:gd name="connsiteX18" fmla="*/ 5876 w 10000"/>
                <a:gd name="connsiteY18" fmla="*/ 4370 h 9902"/>
                <a:gd name="connsiteX19" fmla="*/ 5464 w 10000"/>
                <a:gd name="connsiteY19" fmla="*/ 7242 h 9902"/>
                <a:gd name="connsiteX20" fmla="*/ 4742 w 10000"/>
                <a:gd name="connsiteY20" fmla="*/ 9157 h 9902"/>
                <a:gd name="connsiteX21" fmla="*/ 4330 w 10000"/>
                <a:gd name="connsiteY21" fmla="*/ 9583 h 9902"/>
                <a:gd name="connsiteX22" fmla="*/ 3196 w 10000"/>
                <a:gd name="connsiteY22" fmla="*/ 9902 h 9902"/>
                <a:gd name="connsiteX0" fmla="*/ 3196 w 10000"/>
                <a:gd name="connsiteY0" fmla="*/ 10000 h 10000"/>
                <a:gd name="connsiteX1" fmla="*/ 0 w 10000"/>
                <a:gd name="connsiteY1" fmla="*/ 10000 h 10000"/>
                <a:gd name="connsiteX2" fmla="*/ 0 w 10000"/>
                <a:gd name="connsiteY2" fmla="*/ 9570 h 10000"/>
                <a:gd name="connsiteX3" fmla="*/ 3196 w 10000"/>
                <a:gd name="connsiteY3" fmla="*/ 9570 h 10000"/>
                <a:gd name="connsiteX4" fmla="*/ 4124 w 10000"/>
                <a:gd name="connsiteY4" fmla="*/ 9356 h 10000"/>
                <a:gd name="connsiteX5" fmla="*/ 4433 w 10000"/>
                <a:gd name="connsiteY5" fmla="*/ 9034 h 10000"/>
                <a:gd name="connsiteX6" fmla="*/ 5052 w 10000"/>
                <a:gd name="connsiteY6" fmla="*/ 7207 h 10000"/>
                <a:gd name="connsiteX7" fmla="*/ 5464 w 10000"/>
                <a:gd name="connsiteY7" fmla="*/ 4306 h 10000"/>
                <a:gd name="connsiteX8" fmla="*/ 6082 w 10000"/>
                <a:gd name="connsiteY8" fmla="*/ 1191 h 10000"/>
                <a:gd name="connsiteX9" fmla="*/ 6495 w 10000"/>
                <a:gd name="connsiteY9" fmla="*/ 438 h 10000"/>
                <a:gd name="connsiteX10" fmla="*/ 7010 w 10000"/>
                <a:gd name="connsiteY10" fmla="*/ 116 h 10000"/>
                <a:gd name="connsiteX11" fmla="*/ 8041 w 10000"/>
                <a:gd name="connsiteY11" fmla="*/ 8 h 10000"/>
                <a:gd name="connsiteX12" fmla="*/ 10000 w 10000"/>
                <a:gd name="connsiteY12" fmla="*/ 8 h 10000"/>
                <a:gd name="connsiteX13" fmla="*/ 10000 w 10000"/>
                <a:gd name="connsiteY13" fmla="*/ 438 h 10000"/>
                <a:gd name="connsiteX14" fmla="*/ 7835 w 10000"/>
                <a:gd name="connsiteY14" fmla="*/ 438 h 10000"/>
                <a:gd name="connsiteX15" fmla="*/ 7113 w 10000"/>
                <a:gd name="connsiteY15" fmla="*/ 438 h 10000"/>
                <a:gd name="connsiteX16" fmla="*/ 6495 w 10000"/>
                <a:gd name="connsiteY16" fmla="*/ 1298 h 10000"/>
                <a:gd name="connsiteX17" fmla="*/ 5876 w 10000"/>
                <a:gd name="connsiteY17" fmla="*/ 4413 h 10000"/>
                <a:gd name="connsiteX18" fmla="*/ 5464 w 10000"/>
                <a:gd name="connsiteY18" fmla="*/ 7314 h 10000"/>
                <a:gd name="connsiteX19" fmla="*/ 4742 w 10000"/>
                <a:gd name="connsiteY19" fmla="*/ 9248 h 10000"/>
                <a:gd name="connsiteX20" fmla="*/ 4330 w 10000"/>
                <a:gd name="connsiteY20" fmla="*/ 9678 h 10000"/>
                <a:gd name="connsiteX21" fmla="*/ 3196 w 10000"/>
                <a:gd name="connsiteY21" fmla="*/ 10000 h 10000"/>
                <a:gd name="connsiteX0" fmla="*/ 3196 w 10000"/>
                <a:gd name="connsiteY0" fmla="*/ 10000 h 10000"/>
                <a:gd name="connsiteX1" fmla="*/ 0 w 10000"/>
                <a:gd name="connsiteY1" fmla="*/ 10000 h 10000"/>
                <a:gd name="connsiteX2" fmla="*/ 0 w 10000"/>
                <a:gd name="connsiteY2" fmla="*/ 9570 h 10000"/>
                <a:gd name="connsiteX3" fmla="*/ 3196 w 10000"/>
                <a:gd name="connsiteY3" fmla="*/ 9570 h 10000"/>
                <a:gd name="connsiteX4" fmla="*/ 4124 w 10000"/>
                <a:gd name="connsiteY4" fmla="*/ 9356 h 10000"/>
                <a:gd name="connsiteX5" fmla="*/ 4433 w 10000"/>
                <a:gd name="connsiteY5" fmla="*/ 9034 h 10000"/>
                <a:gd name="connsiteX6" fmla="*/ 5052 w 10000"/>
                <a:gd name="connsiteY6" fmla="*/ 7207 h 10000"/>
                <a:gd name="connsiteX7" fmla="*/ 5464 w 10000"/>
                <a:gd name="connsiteY7" fmla="*/ 4306 h 10000"/>
                <a:gd name="connsiteX8" fmla="*/ 6082 w 10000"/>
                <a:gd name="connsiteY8" fmla="*/ 1191 h 10000"/>
                <a:gd name="connsiteX9" fmla="*/ 6495 w 10000"/>
                <a:gd name="connsiteY9" fmla="*/ 438 h 10000"/>
                <a:gd name="connsiteX10" fmla="*/ 7010 w 10000"/>
                <a:gd name="connsiteY10" fmla="*/ 116 h 10000"/>
                <a:gd name="connsiteX11" fmla="*/ 8041 w 10000"/>
                <a:gd name="connsiteY11" fmla="*/ 8 h 10000"/>
                <a:gd name="connsiteX12" fmla="*/ 10000 w 10000"/>
                <a:gd name="connsiteY12" fmla="*/ 8 h 10000"/>
                <a:gd name="connsiteX13" fmla="*/ 10000 w 10000"/>
                <a:gd name="connsiteY13" fmla="*/ 438 h 10000"/>
                <a:gd name="connsiteX14" fmla="*/ 7835 w 10000"/>
                <a:gd name="connsiteY14" fmla="*/ 438 h 10000"/>
                <a:gd name="connsiteX15" fmla="*/ 7113 w 10000"/>
                <a:gd name="connsiteY15" fmla="*/ 438 h 10000"/>
                <a:gd name="connsiteX16" fmla="*/ 6495 w 10000"/>
                <a:gd name="connsiteY16" fmla="*/ 1298 h 10000"/>
                <a:gd name="connsiteX17" fmla="*/ 5876 w 10000"/>
                <a:gd name="connsiteY17" fmla="*/ 4413 h 10000"/>
                <a:gd name="connsiteX18" fmla="*/ 5464 w 10000"/>
                <a:gd name="connsiteY18" fmla="*/ 7314 h 10000"/>
                <a:gd name="connsiteX19" fmla="*/ 4742 w 10000"/>
                <a:gd name="connsiteY19" fmla="*/ 9248 h 10000"/>
                <a:gd name="connsiteX20" fmla="*/ 4330 w 10000"/>
                <a:gd name="connsiteY20" fmla="*/ 9678 h 10000"/>
                <a:gd name="connsiteX21" fmla="*/ 3196 w 10000"/>
                <a:gd name="connsiteY21" fmla="*/ 10000 h 10000"/>
                <a:gd name="connsiteX0" fmla="*/ 3196 w 10000"/>
                <a:gd name="connsiteY0" fmla="*/ 10000 h 10000"/>
                <a:gd name="connsiteX1" fmla="*/ 0 w 10000"/>
                <a:gd name="connsiteY1" fmla="*/ 10000 h 10000"/>
                <a:gd name="connsiteX2" fmla="*/ 0 w 10000"/>
                <a:gd name="connsiteY2" fmla="*/ 9570 h 10000"/>
                <a:gd name="connsiteX3" fmla="*/ 3196 w 10000"/>
                <a:gd name="connsiteY3" fmla="*/ 9570 h 10000"/>
                <a:gd name="connsiteX4" fmla="*/ 4124 w 10000"/>
                <a:gd name="connsiteY4" fmla="*/ 9356 h 10000"/>
                <a:gd name="connsiteX5" fmla="*/ 4433 w 10000"/>
                <a:gd name="connsiteY5" fmla="*/ 9034 h 10000"/>
                <a:gd name="connsiteX6" fmla="*/ 5052 w 10000"/>
                <a:gd name="connsiteY6" fmla="*/ 7207 h 10000"/>
                <a:gd name="connsiteX7" fmla="*/ 5464 w 10000"/>
                <a:gd name="connsiteY7" fmla="*/ 4306 h 10000"/>
                <a:gd name="connsiteX8" fmla="*/ 6082 w 10000"/>
                <a:gd name="connsiteY8" fmla="*/ 1191 h 10000"/>
                <a:gd name="connsiteX9" fmla="*/ 6495 w 10000"/>
                <a:gd name="connsiteY9" fmla="*/ 438 h 10000"/>
                <a:gd name="connsiteX10" fmla="*/ 7010 w 10000"/>
                <a:gd name="connsiteY10" fmla="*/ 116 h 10000"/>
                <a:gd name="connsiteX11" fmla="*/ 8041 w 10000"/>
                <a:gd name="connsiteY11" fmla="*/ 8 h 10000"/>
                <a:gd name="connsiteX12" fmla="*/ 10000 w 10000"/>
                <a:gd name="connsiteY12" fmla="*/ 8 h 10000"/>
                <a:gd name="connsiteX13" fmla="*/ 10000 w 10000"/>
                <a:gd name="connsiteY13" fmla="*/ 438 h 10000"/>
                <a:gd name="connsiteX14" fmla="*/ 7835 w 10000"/>
                <a:gd name="connsiteY14" fmla="*/ 438 h 10000"/>
                <a:gd name="connsiteX15" fmla="*/ 7113 w 10000"/>
                <a:gd name="connsiteY15" fmla="*/ 438 h 10000"/>
                <a:gd name="connsiteX16" fmla="*/ 6495 w 10000"/>
                <a:gd name="connsiteY16" fmla="*/ 1298 h 10000"/>
                <a:gd name="connsiteX17" fmla="*/ 5876 w 10000"/>
                <a:gd name="connsiteY17" fmla="*/ 4413 h 10000"/>
                <a:gd name="connsiteX18" fmla="*/ 5464 w 10000"/>
                <a:gd name="connsiteY18" fmla="*/ 7314 h 10000"/>
                <a:gd name="connsiteX19" fmla="*/ 4742 w 10000"/>
                <a:gd name="connsiteY19" fmla="*/ 9248 h 10000"/>
                <a:gd name="connsiteX20" fmla="*/ 4330 w 10000"/>
                <a:gd name="connsiteY20" fmla="*/ 9678 h 10000"/>
                <a:gd name="connsiteX21" fmla="*/ 3196 w 10000"/>
                <a:gd name="connsiteY21" fmla="*/ 10000 h 10000"/>
                <a:gd name="connsiteX0" fmla="*/ 3196 w 10000"/>
                <a:gd name="connsiteY0" fmla="*/ 10000 h 10000"/>
                <a:gd name="connsiteX1" fmla="*/ 0 w 10000"/>
                <a:gd name="connsiteY1" fmla="*/ 10000 h 10000"/>
                <a:gd name="connsiteX2" fmla="*/ 0 w 10000"/>
                <a:gd name="connsiteY2" fmla="*/ 9570 h 10000"/>
                <a:gd name="connsiteX3" fmla="*/ 3196 w 10000"/>
                <a:gd name="connsiteY3" fmla="*/ 9570 h 10000"/>
                <a:gd name="connsiteX4" fmla="*/ 4124 w 10000"/>
                <a:gd name="connsiteY4" fmla="*/ 9356 h 10000"/>
                <a:gd name="connsiteX5" fmla="*/ 4433 w 10000"/>
                <a:gd name="connsiteY5" fmla="*/ 9034 h 10000"/>
                <a:gd name="connsiteX6" fmla="*/ 5052 w 10000"/>
                <a:gd name="connsiteY6" fmla="*/ 7207 h 10000"/>
                <a:gd name="connsiteX7" fmla="*/ 5464 w 10000"/>
                <a:gd name="connsiteY7" fmla="*/ 4306 h 10000"/>
                <a:gd name="connsiteX8" fmla="*/ 6082 w 10000"/>
                <a:gd name="connsiteY8" fmla="*/ 1191 h 10000"/>
                <a:gd name="connsiteX9" fmla="*/ 6495 w 10000"/>
                <a:gd name="connsiteY9" fmla="*/ 438 h 10000"/>
                <a:gd name="connsiteX10" fmla="*/ 7010 w 10000"/>
                <a:gd name="connsiteY10" fmla="*/ 116 h 10000"/>
                <a:gd name="connsiteX11" fmla="*/ 8041 w 10000"/>
                <a:gd name="connsiteY11" fmla="*/ 8 h 10000"/>
                <a:gd name="connsiteX12" fmla="*/ 10000 w 10000"/>
                <a:gd name="connsiteY12" fmla="*/ 8 h 10000"/>
                <a:gd name="connsiteX13" fmla="*/ 10000 w 10000"/>
                <a:gd name="connsiteY13" fmla="*/ 438 h 10000"/>
                <a:gd name="connsiteX14" fmla="*/ 7835 w 10000"/>
                <a:gd name="connsiteY14" fmla="*/ 438 h 10000"/>
                <a:gd name="connsiteX15" fmla="*/ 7113 w 10000"/>
                <a:gd name="connsiteY15" fmla="*/ 438 h 10000"/>
                <a:gd name="connsiteX16" fmla="*/ 6495 w 10000"/>
                <a:gd name="connsiteY16" fmla="*/ 1298 h 10000"/>
                <a:gd name="connsiteX17" fmla="*/ 5876 w 10000"/>
                <a:gd name="connsiteY17" fmla="*/ 4413 h 10000"/>
                <a:gd name="connsiteX18" fmla="*/ 5464 w 10000"/>
                <a:gd name="connsiteY18" fmla="*/ 7314 h 10000"/>
                <a:gd name="connsiteX19" fmla="*/ 4742 w 10000"/>
                <a:gd name="connsiteY19" fmla="*/ 9248 h 10000"/>
                <a:gd name="connsiteX20" fmla="*/ 4330 w 10000"/>
                <a:gd name="connsiteY20" fmla="*/ 9678 h 10000"/>
                <a:gd name="connsiteX21" fmla="*/ 3196 w 10000"/>
                <a:gd name="connsiteY21" fmla="*/ 10000 h 10000"/>
                <a:gd name="connsiteX0" fmla="*/ 3196 w 10000"/>
                <a:gd name="connsiteY0" fmla="*/ 10000 h 10000"/>
                <a:gd name="connsiteX1" fmla="*/ 0 w 10000"/>
                <a:gd name="connsiteY1" fmla="*/ 10000 h 10000"/>
                <a:gd name="connsiteX2" fmla="*/ 0 w 10000"/>
                <a:gd name="connsiteY2" fmla="*/ 9570 h 10000"/>
                <a:gd name="connsiteX3" fmla="*/ 3196 w 10000"/>
                <a:gd name="connsiteY3" fmla="*/ 9570 h 10000"/>
                <a:gd name="connsiteX4" fmla="*/ 4124 w 10000"/>
                <a:gd name="connsiteY4" fmla="*/ 9356 h 10000"/>
                <a:gd name="connsiteX5" fmla="*/ 4433 w 10000"/>
                <a:gd name="connsiteY5" fmla="*/ 9034 h 10000"/>
                <a:gd name="connsiteX6" fmla="*/ 5052 w 10000"/>
                <a:gd name="connsiteY6" fmla="*/ 7207 h 10000"/>
                <a:gd name="connsiteX7" fmla="*/ 5464 w 10000"/>
                <a:gd name="connsiteY7" fmla="*/ 4306 h 10000"/>
                <a:gd name="connsiteX8" fmla="*/ 6082 w 10000"/>
                <a:gd name="connsiteY8" fmla="*/ 1191 h 10000"/>
                <a:gd name="connsiteX9" fmla="*/ 6495 w 10000"/>
                <a:gd name="connsiteY9" fmla="*/ 438 h 10000"/>
                <a:gd name="connsiteX10" fmla="*/ 7010 w 10000"/>
                <a:gd name="connsiteY10" fmla="*/ 116 h 10000"/>
                <a:gd name="connsiteX11" fmla="*/ 8041 w 10000"/>
                <a:gd name="connsiteY11" fmla="*/ 8 h 10000"/>
                <a:gd name="connsiteX12" fmla="*/ 10000 w 10000"/>
                <a:gd name="connsiteY12" fmla="*/ 8 h 10000"/>
                <a:gd name="connsiteX13" fmla="*/ 10000 w 10000"/>
                <a:gd name="connsiteY13" fmla="*/ 438 h 10000"/>
                <a:gd name="connsiteX14" fmla="*/ 7835 w 10000"/>
                <a:gd name="connsiteY14" fmla="*/ 438 h 10000"/>
                <a:gd name="connsiteX15" fmla="*/ 7113 w 10000"/>
                <a:gd name="connsiteY15" fmla="*/ 438 h 10000"/>
                <a:gd name="connsiteX16" fmla="*/ 6495 w 10000"/>
                <a:gd name="connsiteY16" fmla="*/ 1298 h 10000"/>
                <a:gd name="connsiteX17" fmla="*/ 5876 w 10000"/>
                <a:gd name="connsiteY17" fmla="*/ 4413 h 10000"/>
                <a:gd name="connsiteX18" fmla="*/ 5464 w 10000"/>
                <a:gd name="connsiteY18" fmla="*/ 7314 h 10000"/>
                <a:gd name="connsiteX19" fmla="*/ 4742 w 10000"/>
                <a:gd name="connsiteY19" fmla="*/ 9248 h 10000"/>
                <a:gd name="connsiteX20" fmla="*/ 4330 w 10000"/>
                <a:gd name="connsiteY20" fmla="*/ 9678 h 10000"/>
                <a:gd name="connsiteX21" fmla="*/ 3196 w 10000"/>
                <a:gd name="connsiteY21" fmla="*/ 10000 h 10000"/>
                <a:gd name="connsiteX0" fmla="*/ 3196 w 10000"/>
                <a:gd name="connsiteY0" fmla="*/ 10000 h 10000"/>
                <a:gd name="connsiteX1" fmla="*/ 0 w 10000"/>
                <a:gd name="connsiteY1" fmla="*/ 10000 h 10000"/>
                <a:gd name="connsiteX2" fmla="*/ 0 w 10000"/>
                <a:gd name="connsiteY2" fmla="*/ 9570 h 10000"/>
                <a:gd name="connsiteX3" fmla="*/ 3196 w 10000"/>
                <a:gd name="connsiteY3" fmla="*/ 9570 h 10000"/>
                <a:gd name="connsiteX4" fmla="*/ 4124 w 10000"/>
                <a:gd name="connsiteY4" fmla="*/ 9356 h 10000"/>
                <a:gd name="connsiteX5" fmla="*/ 4433 w 10000"/>
                <a:gd name="connsiteY5" fmla="*/ 9034 h 10000"/>
                <a:gd name="connsiteX6" fmla="*/ 5052 w 10000"/>
                <a:gd name="connsiteY6" fmla="*/ 7207 h 10000"/>
                <a:gd name="connsiteX7" fmla="*/ 5464 w 10000"/>
                <a:gd name="connsiteY7" fmla="*/ 4306 h 10000"/>
                <a:gd name="connsiteX8" fmla="*/ 6082 w 10000"/>
                <a:gd name="connsiteY8" fmla="*/ 1191 h 10000"/>
                <a:gd name="connsiteX9" fmla="*/ 6495 w 10000"/>
                <a:gd name="connsiteY9" fmla="*/ 438 h 10000"/>
                <a:gd name="connsiteX10" fmla="*/ 7010 w 10000"/>
                <a:gd name="connsiteY10" fmla="*/ 116 h 10000"/>
                <a:gd name="connsiteX11" fmla="*/ 8041 w 10000"/>
                <a:gd name="connsiteY11" fmla="*/ 8 h 10000"/>
                <a:gd name="connsiteX12" fmla="*/ 10000 w 10000"/>
                <a:gd name="connsiteY12" fmla="*/ 8 h 10000"/>
                <a:gd name="connsiteX13" fmla="*/ 10000 w 10000"/>
                <a:gd name="connsiteY13" fmla="*/ 438 h 10000"/>
                <a:gd name="connsiteX14" fmla="*/ 7835 w 10000"/>
                <a:gd name="connsiteY14" fmla="*/ 438 h 10000"/>
                <a:gd name="connsiteX15" fmla="*/ 6936 w 10000"/>
                <a:gd name="connsiteY15" fmla="*/ 542 h 10000"/>
                <a:gd name="connsiteX16" fmla="*/ 6495 w 10000"/>
                <a:gd name="connsiteY16" fmla="*/ 1298 h 10000"/>
                <a:gd name="connsiteX17" fmla="*/ 5876 w 10000"/>
                <a:gd name="connsiteY17" fmla="*/ 4413 h 10000"/>
                <a:gd name="connsiteX18" fmla="*/ 5464 w 10000"/>
                <a:gd name="connsiteY18" fmla="*/ 7314 h 10000"/>
                <a:gd name="connsiteX19" fmla="*/ 4742 w 10000"/>
                <a:gd name="connsiteY19" fmla="*/ 9248 h 10000"/>
                <a:gd name="connsiteX20" fmla="*/ 4330 w 10000"/>
                <a:gd name="connsiteY20" fmla="*/ 9678 h 10000"/>
                <a:gd name="connsiteX21" fmla="*/ 3196 w 10000"/>
                <a:gd name="connsiteY21" fmla="*/ 10000 h 10000"/>
                <a:gd name="connsiteX0" fmla="*/ 3196 w 10000"/>
                <a:gd name="connsiteY0" fmla="*/ 10000 h 10000"/>
                <a:gd name="connsiteX1" fmla="*/ 0 w 10000"/>
                <a:gd name="connsiteY1" fmla="*/ 10000 h 10000"/>
                <a:gd name="connsiteX2" fmla="*/ 0 w 10000"/>
                <a:gd name="connsiteY2" fmla="*/ 9570 h 10000"/>
                <a:gd name="connsiteX3" fmla="*/ 3196 w 10000"/>
                <a:gd name="connsiteY3" fmla="*/ 9570 h 10000"/>
                <a:gd name="connsiteX4" fmla="*/ 4124 w 10000"/>
                <a:gd name="connsiteY4" fmla="*/ 9356 h 10000"/>
                <a:gd name="connsiteX5" fmla="*/ 4433 w 10000"/>
                <a:gd name="connsiteY5" fmla="*/ 9034 h 10000"/>
                <a:gd name="connsiteX6" fmla="*/ 5052 w 10000"/>
                <a:gd name="connsiteY6" fmla="*/ 7207 h 10000"/>
                <a:gd name="connsiteX7" fmla="*/ 5464 w 10000"/>
                <a:gd name="connsiteY7" fmla="*/ 4306 h 10000"/>
                <a:gd name="connsiteX8" fmla="*/ 6082 w 10000"/>
                <a:gd name="connsiteY8" fmla="*/ 1191 h 10000"/>
                <a:gd name="connsiteX9" fmla="*/ 6495 w 10000"/>
                <a:gd name="connsiteY9" fmla="*/ 438 h 10000"/>
                <a:gd name="connsiteX10" fmla="*/ 7010 w 10000"/>
                <a:gd name="connsiteY10" fmla="*/ 116 h 10000"/>
                <a:gd name="connsiteX11" fmla="*/ 8041 w 10000"/>
                <a:gd name="connsiteY11" fmla="*/ 8 h 10000"/>
                <a:gd name="connsiteX12" fmla="*/ 10000 w 10000"/>
                <a:gd name="connsiteY12" fmla="*/ 8 h 10000"/>
                <a:gd name="connsiteX13" fmla="*/ 10000 w 10000"/>
                <a:gd name="connsiteY13" fmla="*/ 438 h 10000"/>
                <a:gd name="connsiteX14" fmla="*/ 7835 w 10000"/>
                <a:gd name="connsiteY14" fmla="*/ 438 h 10000"/>
                <a:gd name="connsiteX15" fmla="*/ 6991 w 10000"/>
                <a:gd name="connsiteY15" fmla="*/ 554 h 10000"/>
                <a:gd name="connsiteX16" fmla="*/ 6495 w 10000"/>
                <a:gd name="connsiteY16" fmla="*/ 1298 h 10000"/>
                <a:gd name="connsiteX17" fmla="*/ 5876 w 10000"/>
                <a:gd name="connsiteY17" fmla="*/ 4413 h 10000"/>
                <a:gd name="connsiteX18" fmla="*/ 5464 w 10000"/>
                <a:gd name="connsiteY18" fmla="*/ 7314 h 10000"/>
                <a:gd name="connsiteX19" fmla="*/ 4742 w 10000"/>
                <a:gd name="connsiteY19" fmla="*/ 9248 h 10000"/>
                <a:gd name="connsiteX20" fmla="*/ 4330 w 10000"/>
                <a:gd name="connsiteY20" fmla="*/ 9678 h 10000"/>
                <a:gd name="connsiteX21" fmla="*/ 3196 w 10000"/>
                <a:gd name="connsiteY21" fmla="*/ 10000 h 10000"/>
                <a:gd name="connsiteX0" fmla="*/ 3196 w 10000"/>
                <a:gd name="connsiteY0" fmla="*/ 10000 h 10000"/>
                <a:gd name="connsiteX1" fmla="*/ 0 w 10000"/>
                <a:gd name="connsiteY1" fmla="*/ 10000 h 10000"/>
                <a:gd name="connsiteX2" fmla="*/ 0 w 10000"/>
                <a:gd name="connsiteY2" fmla="*/ 9570 h 10000"/>
                <a:gd name="connsiteX3" fmla="*/ 3196 w 10000"/>
                <a:gd name="connsiteY3" fmla="*/ 9570 h 10000"/>
                <a:gd name="connsiteX4" fmla="*/ 4124 w 10000"/>
                <a:gd name="connsiteY4" fmla="*/ 9356 h 10000"/>
                <a:gd name="connsiteX5" fmla="*/ 4433 w 10000"/>
                <a:gd name="connsiteY5" fmla="*/ 9034 h 10000"/>
                <a:gd name="connsiteX6" fmla="*/ 5052 w 10000"/>
                <a:gd name="connsiteY6" fmla="*/ 7207 h 10000"/>
                <a:gd name="connsiteX7" fmla="*/ 5464 w 10000"/>
                <a:gd name="connsiteY7" fmla="*/ 4306 h 10000"/>
                <a:gd name="connsiteX8" fmla="*/ 6082 w 10000"/>
                <a:gd name="connsiteY8" fmla="*/ 1191 h 10000"/>
                <a:gd name="connsiteX9" fmla="*/ 6495 w 10000"/>
                <a:gd name="connsiteY9" fmla="*/ 438 h 10000"/>
                <a:gd name="connsiteX10" fmla="*/ 7010 w 10000"/>
                <a:gd name="connsiteY10" fmla="*/ 116 h 10000"/>
                <a:gd name="connsiteX11" fmla="*/ 8041 w 10000"/>
                <a:gd name="connsiteY11" fmla="*/ 8 h 10000"/>
                <a:gd name="connsiteX12" fmla="*/ 10000 w 10000"/>
                <a:gd name="connsiteY12" fmla="*/ 8 h 10000"/>
                <a:gd name="connsiteX13" fmla="*/ 10000 w 10000"/>
                <a:gd name="connsiteY13" fmla="*/ 438 h 10000"/>
                <a:gd name="connsiteX14" fmla="*/ 7835 w 10000"/>
                <a:gd name="connsiteY14" fmla="*/ 438 h 10000"/>
                <a:gd name="connsiteX15" fmla="*/ 6991 w 10000"/>
                <a:gd name="connsiteY15" fmla="*/ 554 h 10000"/>
                <a:gd name="connsiteX16" fmla="*/ 6495 w 10000"/>
                <a:gd name="connsiteY16" fmla="*/ 1298 h 10000"/>
                <a:gd name="connsiteX17" fmla="*/ 5876 w 10000"/>
                <a:gd name="connsiteY17" fmla="*/ 4413 h 10000"/>
                <a:gd name="connsiteX18" fmla="*/ 5464 w 10000"/>
                <a:gd name="connsiteY18" fmla="*/ 7314 h 10000"/>
                <a:gd name="connsiteX19" fmla="*/ 4742 w 10000"/>
                <a:gd name="connsiteY19" fmla="*/ 9248 h 10000"/>
                <a:gd name="connsiteX20" fmla="*/ 4330 w 10000"/>
                <a:gd name="connsiteY20" fmla="*/ 9678 h 10000"/>
                <a:gd name="connsiteX21" fmla="*/ 3196 w 10000"/>
                <a:gd name="connsiteY21" fmla="*/ 10000 h 10000"/>
                <a:gd name="connsiteX0" fmla="*/ 3196 w 10000"/>
                <a:gd name="connsiteY0" fmla="*/ 10000 h 10000"/>
                <a:gd name="connsiteX1" fmla="*/ 0 w 10000"/>
                <a:gd name="connsiteY1" fmla="*/ 10000 h 10000"/>
                <a:gd name="connsiteX2" fmla="*/ 0 w 10000"/>
                <a:gd name="connsiteY2" fmla="*/ 9570 h 10000"/>
                <a:gd name="connsiteX3" fmla="*/ 3196 w 10000"/>
                <a:gd name="connsiteY3" fmla="*/ 9570 h 10000"/>
                <a:gd name="connsiteX4" fmla="*/ 4124 w 10000"/>
                <a:gd name="connsiteY4" fmla="*/ 9356 h 10000"/>
                <a:gd name="connsiteX5" fmla="*/ 4433 w 10000"/>
                <a:gd name="connsiteY5" fmla="*/ 9034 h 10000"/>
                <a:gd name="connsiteX6" fmla="*/ 5052 w 10000"/>
                <a:gd name="connsiteY6" fmla="*/ 7207 h 10000"/>
                <a:gd name="connsiteX7" fmla="*/ 5464 w 10000"/>
                <a:gd name="connsiteY7" fmla="*/ 4306 h 10000"/>
                <a:gd name="connsiteX8" fmla="*/ 6082 w 10000"/>
                <a:gd name="connsiteY8" fmla="*/ 1191 h 10000"/>
                <a:gd name="connsiteX9" fmla="*/ 6495 w 10000"/>
                <a:gd name="connsiteY9" fmla="*/ 438 h 10000"/>
                <a:gd name="connsiteX10" fmla="*/ 7010 w 10000"/>
                <a:gd name="connsiteY10" fmla="*/ 116 h 10000"/>
                <a:gd name="connsiteX11" fmla="*/ 8041 w 10000"/>
                <a:gd name="connsiteY11" fmla="*/ 8 h 10000"/>
                <a:gd name="connsiteX12" fmla="*/ 10000 w 10000"/>
                <a:gd name="connsiteY12" fmla="*/ 8 h 10000"/>
                <a:gd name="connsiteX13" fmla="*/ 10000 w 10000"/>
                <a:gd name="connsiteY13" fmla="*/ 438 h 10000"/>
                <a:gd name="connsiteX14" fmla="*/ 7835 w 10000"/>
                <a:gd name="connsiteY14" fmla="*/ 438 h 10000"/>
                <a:gd name="connsiteX15" fmla="*/ 6947 w 10000"/>
                <a:gd name="connsiteY15" fmla="*/ 623 h 10000"/>
                <a:gd name="connsiteX16" fmla="*/ 6495 w 10000"/>
                <a:gd name="connsiteY16" fmla="*/ 1298 h 10000"/>
                <a:gd name="connsiteX17" fmla="*/ 5876 w 10000"/>
                <a:gd name="connsiteY17" fmla="*/ 4413 h 10000"/>
                <a:gd name="connsiteX18" fmla="*/ 5464 w 10000"/>
                <a:gd name="connsiteY18" fmla="*/ 7314 h 10000"/>
                <a:gd name="connsiteX19" fmla="*/ 4742 w 10000"/>
                <a:gd name="connsiteY19" fmla="*/ 9248 h 10000"/>
                <a:gd name="connsiteX20" fmla="*/ 4330 w 10000"/>
                <a:gd name="connsiteY20" fmla="*/ 9678 h 10000"/>
                <a:gd name="connsiteX21" fmla="*/ 3196 w 10000"/>
                <a:gd name="connsiteY21" fmla="*/ 10000 h 10000"/>
                <a:gd name="connsiteX0" fmla="*/ 3196 w 10000"/>
                <a:gd name="connsiteY0" fmla="*/ 10000 h 10000"/>
                <a:gd name="connsiteX1" fmla="*/ 0 w 10000"/>
                <a:gd name="connsiteY1" fmla="*/ 10000 h 10000"/>
                <a:gd name="connsiteX2" fmla="*/ 0 w 10000"/>
                <a:gd name="connsiteY2" fmla="*/ 9570 h 10000"/>
                <a:gd name="connsiteX3" fmla="*/ 3196 w 10000"/>
                <a:gd name="connsiteY3" fmla="*/ 9570 h 10000"/>
                <a:gd name="connsiteX4" fmla="*/ 4124 w 10000"/>
                <a:gd name="connsiteY4" fmla="*/ 9356 h 10000"/>
                <a:gd name="connsiteX5" fmla="*/ 4433 w 10000"/>
                <a:gd name="connsiteY5" fmla="*/ 9034 h 10000"/>
                <a:gd name="connsiteX6" fmla="*/ 5052 w 10000"/>
                <a:gd name="connsiteY6" fmla="*/ 7207 h 10000"/>
                <a:gd name="connsiteX7" fmla="*/ 5464 w 10000"/>
                <a:gd name="connsiteY7" fmla="*/ 4306 h 10000"/>
                <a:gd name="connsiteX8" fmla="*/ 6082 w 10000"/>
                <a:gd name="connsiteY8" fmla="*/ 1191 h 10000"/>
                <a:gd name="connsiteX9" fmla="*/ 6495 w 10000"/>
                <a:gd name="connsiteY9" fmla="*/ 438 h 10000"/>
                <a:gd name="connsiteX10" fmla="*/ 7010 w 10000"/>
                <a:gd name="connsiteY10" fmla="*/ 116 h 10000"/>
                <a:gd name="connsiteX11" fmla="*/ 8041 w 10000"/>
                <a:gd name="connsiteY11" fmla="*/ 8 h 10000"/>
                <a:gd name="connsiteX12" fmla="*/ 10000 w 10000"/>
                <a:gd name="connsiteY12" fmla="*/ 8 h 10000"/>
                <a:gd name="connsiteX13" fmla="*/ 10000 w 10000"/>
                <a:gd name="connsiteY13" fmla="*/ 438 h 10000"/>
                <a:gd name="connsiteX14" fmla="*/ 7835 w 10000"/>
                <a:gd name="connsiteY14" fmla="*/ 438 h 10000"/>
                <a:gd name="connsiteX15" fmla="*/ 6947 w 10000"/>
                <a:gd name="connsiteY15" fmla="*/ 623 h 10000"/>
                <a:gd name="connsiteX16" fmla="*/ 6495 w 10000"/>
                <a:gd name="connsiteY16" fmla="*/ 1298 h 10000"/>
                <a:gd name="connsiteX17" fmla="*/ 5876 w 10000"/>
                <a:gd name="connsiteY17" fmla="*/ 4413 h 10000"/>
                <a:gd name="connsiteX18" fmla="*/ 5464 w 10000"/>
                <a:gd name="connsiteY18" fmla="*/ 7314 h 10000"/>
                <a:gd name="connsiteX19" fmla="*/ 4742 w 10000"/>
                <a:gd name="connsiteY19" fmla="*/ 9248 h 10000"/>
                <a:gd name="connsiteX20" fmla="*/ 4330 w 10000"/>
                <a:gd name="connsiteY20" fmla="*/ 9678 h 10000"/>
                <a:gd name="connsiteX21" fmla="*/ 3196 w 10000"/>
                <a:gd name="connsiteY21" fmla="*/ 10000 h 10000"/>
                <a:gd name="connsiteX0" fmla="*/ 3196 w 10000"/>
                <a:gd name="connsiteY0" fmla="*/ 10000 h 10000"/>
                <a:gd name="connsiteX1" fmla="*/ 0 w 10000"/>
                <a:gd name="connsiteY1" fmla="*/ 10000 h 10000"/>
                <a:gd name="connsiteX2" fmla="*/ 0 w 10000"/>
                <a:gd name="connsiteY2" fmla="*/ 9570 h 10000"/>
                <a:gd name="connsiteX3" fmla="*/ 3196 w 10000"/>
                <a:gd name="connsiteY3" fmla="*/ 9570 h 10000"/>
                <a:gd name="connsiteX4" fmla="*/ 4124 w 10000"/>
                <a:gd name="connsiteY4" fmla="*/ 9356 h 10000"/>
                <a:gd name="connsiteX5" fmla="*/ 4433 w 10000"/>
                <a:gd name="connsiteY5" fmla="*/ 9034 h 10000"/>
                <a:gd name="connsiteX6" fmla="*/ 5052 w 10000"/>
                <a:gd name="connsiteY6" fmla="*/ 7207 h 10000"/>
                <a:gd name="connsiteX7" fmla="*/ 5464 w 10000"/>
                <a:gd name="connsiteY7" fmla="*/ 4306 h 10000"/>
                <a:gd name="connsiteX8" fmla="*/ 6082 w 10000"/>
                <a:gd name="connsiteY8" fmla="*/ 1191 h 10000"/>
                <a:gd name="connsiteX9" fmla="*/ 6495 w 10000"/>
                <a:gd name="connsiteY9" fmla="*/ 438 h 10000"/>
                <a:gd name="connsiteX10" fmla="*/ 7010 w 10000"/>
                <a:gd name="connsiteY10" fmla="*/ 116 h 10000"/>
                <a:gd name="connsiteX11" fmla="*/ 8041 w 10000"/>
                <a:gd name="connsiteY11" fmla="*/ 8 h 10000"/>
                <a:gd name="connsiteX12" fmla="*/ 10000 w 10000"/>
                <a:gd name="connsiteY12" fmla="*/ 8 h 10000"/>
                <a:gd name="connsiteX13" fmla="*/ 10000 w 10000"/>
                <a:gd name="connsiteY13" fmla="*/ 438 h 10000"/>
                <a:gd name="connsiteX14" fmla="*/ 7835 w 10000"/>
                <a:gd name="connsiteY14" fmla="*/ 438 h 10000"/>
                <a:gd name="connsiteX15" fmla="*/ 6947 w 10000"/>
                <a:gd name="connsiteY15" fmla="*/ 623 h 10000"/>
                <a:gd name="connsiteX16" fmla="*/ 6495 w 10000"/>
                <a:gd name="connsiteY16" fmla="*/ 1298 h 10000"/>
                <a:gd name="connsiteX17" fmla="*/ 5876 w 10000"/>
                <a:gd name="connsiteY17" fmla="*/ 4413 h 10000"/>
                <a:gd name="connsiteX18" fmla="*/ 5464 w 10000"/>
                <a:gd name="connsiteY18" fmla="*/ 7314 h 10000"/>
                <a:gd name="connsiteX19" fmla="*/ 4742 w 10000"/>
                <a:gd name="connsiteY19" fmla="*/ 9248 h 10000"/>
                <a:gd name="connsiteX20" fmla="*/ 4330 w 10000"/>
                <a:gd name="connsiteY20" fmla="*/ 9678 h 10000"/>
                <a:gd name="connsiteX21" fmla="*/ 3196 w 10000"/>
                <a:gd name="connsiteY21" fmla="*/ 1000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00" h="10000">
                  <a:moveTo>
                    <a:pt x="3196" y="10000"/>
                  </a:moveTo>
                  <a:lnTo>
                    <a:pt x="0" y="10000"/>
                  </a:lnTo>
                  <a:lnTo>
                    <a:pt x="0" y="9570"/>
                  </a:lnTo>
                  <a:lnTo>
                    <a:pt x="3196" y="9570"/>
                  </a:lnTo>
                  <a:cubicBezTo>
                    <a:pt x="3608" y="9570"/>
                    <a:pt x="3918" y="9570"/>
                    <a:pt x="4124" y="9356"/>
                  </a:cubicBezTo>
                  <a:lnTo>
                    <a:pt x="4433" y="9034"/>
                  </a:lnTo>
                  <a:cubicBezTo>
                    <a:pt x="4742" y="8496"/>
                    <a:pt x="4948" y="7744"/>
                    <a:pt x="5052" y="7207"/>
                  </a:cubicBezTo>
                  <a:cubicBezTo>
                    <a:pt x="5258" y="6454"/>
                    <a:pt x="5361" y="5488"/>
                    <a:pt x="5464" y="4306"/>
                  </a:cubicBezTo>
                  <a:cubicBezTo>
                    <a:pt x="5567" y="3447"/>
                    <a:pt x="5670" y="2264"/>
                    <a:pt x="6082" y="1191"/>
                  </a:cubicBezTo>
                  <a:cubicBezTo>
                    <a:pt x="6186" y="868"/>
                    <a:pt x="6289" y="653"/>
                    <a:pt x="6495" y="438"/>
                  </a:cubicBezTo>
                  <a:cubicBezTo>
                    <a:pt x="6598" y="331"/>
                    <a:pt x="6804" y="223"/>
                    <a:pt x="7010" y="116"/>
                  </a:cubicBezTo>
                  <a:cubicBezTo>
                    <a:pt x="7268" y="44"/>
                    <a:pt x="7543" y="26"/>
                    <a:pt x="8041" y="8"/>
                  </a:cubicBezTo>
                  <a:cubicBezTo>
                    <a:pt x="8539" y="-10"/>
                    <a:pt x="10000" y="8"/>
                    <a:pt x="10000" y="8"/>
                  </a:cubicBezTo>
                  <a:lnTo>
                    <a:pt x="10000" y="438"/>
                  </a:lnTo>
                  <a:cubicBezTo>
                    <a:pt x="9278" y="438"/>
                    <a:pt x="8344" y="407"/>
                    <a:pt x="7835" y="438"/>
                  </a:cubicBezTo>
                  <a:cubicBezTo>
                    <a:pt x="7326" y="469"/>
                    <a:pt x="7130" y="474"/>
                    <a:pt x="6947" y="623"/>
                  </a:cubicBezTo>
                  <a:cubicBezTo>
                    <a:pt x="6764" y="772"/>
                    <a:pt x="6646" y="965"/>
                    <a:pt x="6495" y="1298"/>
                  </a:cubicBezTo>
                  <a:cubicBezTo>
                    <a:pt x="6082" y="2372"/>
                    <a:pt x="5979" y="3554"/>
                    <a:pt x="5876" y="4413"/>
                  </a:cubicBezTo>
                  <a:cubicBezTo>
                    <a:pt x="5773" y="5595"/>
                    <a:pt x="5670" y="6454"/>
                    <a:pt x="5464" y="7314"/>
                  </a:cubicBezTo>
                  <a:cubicBezTo>
                    <a:pt x="5361" y="7851"/>
                    <a:pt x="5155" y="8603"/>
                    <a:pt x="4742" y="9248"/>
                  </a:cubicBezTo>
                  <a:cubicBezTo>
                    <a:pt x="4639" y="9463"/>
                    <a:pt x="4536" y="9570"/>
                    <a:pt x="4330" y="9678"/>
                  </a:cubicBezTo>
                  <a:cubicBezTo>
                    <a:pt x="4021" y="10000"/>
                    <a:pt x="3608" y="10000"/>
                    <a:pt x="3196" y="10000"/>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2E2E2E"/>
                </a:solidFill>
                <a:ea typeface="宋体" panose="02010600030101010101" pitchFamily="2" charset="-122"/>
              </a:endParaRPr>
            </a:p>
          </p:txBody>
        </p:sp>
        <p:sp>
          <p:nvSpPr>
            <p:cNvPr id="24" name="Oval 7"/>
            <p:cNvSpPr>
              <a:spLocks noChangeArrowheads="1"/>
            </p:cNvSpPr>
            <p:nvPr/>
          </p:nvSpPr>
          <p:spPr bwMode="auto">
            <a:xfrm>
              <a:off x="805701" y="3819033"/>
              <a:ext cx="710690" cy="733916"/>
            </a:xfrm>
            <a:prstGeom prst="ellipse">
              <a:avLst/>
            </a:prstGeom>
            <a:solidFill>
              <a:srgbClr val="C00000"/>
            </a:solidFill>
            <a:ln w="9525">
              <a:solidFill>
                <a:srgbClr val="C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rgbClr val="2E2E2E"/>
                </a:solidFill>
                <a:ea typeface="宋体" panose="02010600030101010101" pitchFamily="2" charset="-122"/>
              </a:endParaRPr>
            </a:p>
          </p:txBody>
        </p:sp>
        <p:sp>
          <p:nvSpPr>
            <p:cNvPr id="25" name="Freeform 8"/>
            <p:cNvSpPr>
              <a:spLocks noEditPoints="1"/>
            </p:cNvSpPr>
            <p:nvPr/>
          </p:nvSpPr>
          <p:spPr bwMode="auto">
            <a:xfrm>
              <a:off x="784024" y="3797357"/>
              <a:ext cx="754044" cy="755592"/>
            </a:xfrm>
            <a:custGeom>
              <a:avLst/>
              <a:gdLst>
                <a:gd name="T0" fmla="*/ 17 w 34"/>
                <a:gd name="T1" fmla="*/ 34 h 34"/>
                <a:gd name="T2" fmla="*/ 0 w 34"/>
                <a:gd name="T3" fmla="*/ 17 h 34"/>
                <a:gd name="T4" fmla="*/ 17 w 34"/>
                <a:gd name="T5" fmla="*/ 0 h 34"/>
                <a:gd name="T6" fmla="*/ 34 w 34"/>
                <a:gd name="T7" fmla="*/ 17 h 34"/>
                <a:gd name="T8" fmla="*/ 17 w 34"/>
                <a:gd name="T9" fmla="*/ 34 h 34"/>
                <a:gd name="T10" fmla="*/ 17 w 34"/>
                <a:gd name="T11" fmla="*/ 2 h 34"/>
                <a:gd name="T12" fmla="*/ 1 w 34"/>
                <a:gd name="T13" fmla="*/ 17 h 34"/>
                <a:gd name="T14" fmla="*/ 17 w 34"/>
                <a:gd name="T15" fmla="*/ 33 h 34"/>
                <a:gd name="T16" fmla="*/ 32 w 34"/>
                <a:gd name="T17" fmla="*/ 17 h 34"/>
                <a:gd name="T18" fmla="*/ 17 w 34"/>
                <a:gd name="T19"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34">
                  <a:moveTo>
                    <a:pt x="17" y="34"/>
                  </a:moveTo>
                  <a:cubicBezTo>
                    <a:pt x="7" y="34"/>
                    <a:pt x="0" y="27"/>
                    <a:pt x="0" y="17"/>
                  </a:cubicBezTo>
                  <a:cubicBezTo>
                    <a:pt x="0" y="8"/>
                    <a:pt x="7" y="0"/>
                    <a:pt x="17" y="0"/>
                  </a:cubicBezTo>
                  <a:cubicBezTo>
                    <a:pt x="26" y="0"/>
                    <a:pt x="34" y="8"/>
                    <a:pt x="34" y="17"/>
                  </a:cubicBezTo>
                  <a:cubicBezTo>
                    <a:pt x="34" y="27"/>
                    <a:pt x="26" y="34"/>
                    <a:pt x="17" y="34"/>
                  </a:cubicBezTo>
                  <a:close/>
                  <a:moveTo>
                    <a:pt x="17" y="2"/>
                  </a:moveTo>
                  <a:cubicBezTo>
                    <a:pt x="8" y="2"/>
                    <a:pt x="1" y="9"/>
                    <a:pt x="1" y="17"/>
                  </a:cubicBezTo>
                  <a:cubicBezTo>
                    <a:pt x="1" y="26"/>
                    <a:pt x="8" y="33"/>
                    <a:pt x="17" y="33"/>
                  </a:cubicBezTo>
                  <a:cubicBezTo>
                    <a:pt x="25" y="33"/>
                    <a:pt x="32" y="26"/>
                    <a:pt x="32" y="17"/>
                  </a:cubicBezTo>
                  <a:cubicBezTo>
                    <a:pt x="32" y="9"/>
                    <a:pt x="25" y="2"/>
                    <a:pt x="17" y="2"/>
                  </a:cubicBezTo>
                  <a:close/>
                </a:path>
              </a:pathLst>
            </a:custGeom>
            <a:solidFill>
              <a:srgbClr val="C00000"/>
            </a:solid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solidFill>
                  <a:srgbClr val="2E2E2E"/>
                </a:solidFill>
                <a:ea typeface="宋体" panose="02010600030101010101" pitchFamily="2" charset="-122"/>
              </a:endParaRPr>
            </a:p>
          </p:txBody>
        </p:sp>
        <p:sp>
          <p:nvSpPr>
            <p:cNvPr id="26" name="TextBox 196"/>
            <p:cNvSpPr txBox="1"/>
            <p:nvPr/>
          </p:nvSpPr>
          <p:spPr>
            <a:xfrm>
              <a:off x="805701" y="4016191"/>
              <a:ext cx="710690" cy="369332"/>
            </a:xfrm>
            <a:prstGeom prst="rect">
              <a:avLst/>
            </a:prstGeom>
            <a:noFill/>
          </p:spPr>
          <p:txBody>
            <a:bodyPr wrap="square" rtlCol="0">
              <a:spAutoFit/>
            </a:bodyPr>
            <a:lstStyle/>
            <a:p>
              <a:pPr algn="ctr"/>
              <a:r>
                <a:rPr lang="en-US" altLang="zh-CN" b="1" dirty="0">
                  <a:solidFill>
                    <a:prstClr val="white"/>
                  </a:solidFill>
                  <a:latin typeface="微软雅黑" panose="020B0503020204020204" pitchFamily="34" charset="-122"/>
                  <a:ea typeface="微软雅黑" panose="020B0503020204020204" pitchFamily="34" charset="-122"/>
                </a:rPr>
                <a:t>25%</a:t>
              </a:r>
              <a:endParaRPr lang="zh-CN" altLang="en-US" b="1" dirty="0">
                <a:solidFill>
                  <a:prstClr val="white"/>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4199110" y="2188964"/>
            <a:ext cx="1597892" cy="1600989"/>
            <a:chOff x="3334148" y="1062979"/>
            <a:chExt cx="1597892" cy="1600989"/>
          </a:xfrm>
          <a:solidFill>
            <a:srgbClr val="C00000"/>
          </a:solidFill>
        </p:grpSpPr>
        <p:sp>
          <p:nvSpPr>
            <p:cNvPr id="28" name="Freeform 30"/>
            <p:cNvSpPr>
              <a:spLocks noEditPoints="1"/>
            </p:cNvSpPr>
            <p:nvPr/>
          </p:nvSpPr>
          <p:spPr bwMode="auto">
            <a:xfrm>
              <a:off x="3334148" y="1062979"/>
              <a:ext cx="1597892" cy="1600989"/>
            </a:xfrm>
            <a:custGeom>
              <a:avLst/>
              <a:gdLst>
                <a:gd name="T0" fmla="*/ 72 w 72"/>
                <a:gd name="T1" fmla="*/ 37 h 72"/>
                <a:gd name="T2" fmla="*/ 67 w 72"/>
                <a:gd name="T3" fmla="*/ 29 h 72"/>
                <a:gd name="T4" fmla="*/ 69 w 72"/>
                <a:gd name="T5" fmla="*/ 23 h 72"/>
                <a:gd name="T6" fmla="*/ 61 w 72"/>
                <a:gd name="T7" fmla="*/ 17 h 72"/>
                <a:gd name="T8" fmla="*/ 62 w 72"/>
                <a:gd name="T9" fmla="*/ 11 h 72"/>
                <a:gd name="T10" fmla="*/ 52 w 72"/>
                <a:gd name="T11" fmla="*/ 9 h 72"/>
                <a:gd name="T12" fmla="*/ 50 w 72"/>
                <a:gd name="T13" fmla="*/ 3 h 72"/>
                <a:gd name="T14" fmla="*/ 40 w 72"/>
                <a:gd name="T15" fmla="*/ 5 h 72"/>
                <a:gd name="T16" fmla="*/ 36 w 72"/>
                <a:gd name="T17" fmla="*/ 0 h 72"/>
                <a:gd name="T18" fmla="*/ 28 w 72"/>
                <a:gd name="T19" fmla="*/ 6 h 72"/>
                <a:gd name="T20" fmla="*/ 23 w 72"/>
                <a:gd name="T21" fmla="*/ 3 h 72"/>
                <a:gd name="T22" fmla="*/ 17 w 72"/>
                <a:gd name="T23" fmla="*/ 11 h 72"/>
                <a:gd name="T24" fmla="*/ 11 w 72"/>
                <a:gd name="T25" fmla="*/ 11 h 72"/>
                <a:gd name="T26" fmla="*/ 9 w 72"/>
                <a:gd name="T27" fmla="*/ 20 h 72"/>
                <a:gd name="T28" fmla="*/ 3 w 72"/>
                <a:gd name="T29" fmla="*/ 22 h 72"/>
                <a:gd name="T30" fmla="*/ 4 w 72"/>
                <a:gd name="T31" fmla="*/ 32 h 72"/>
                <a:gd name="T32" fmla="*/ 0 w 72"/>
                <a:gd name="T33" fmla="*/ 36 h 72"/>
                <a:gd name="T34" fmla="*/ 5 w 72"/>
                <a:gd name="T35" fmla="*/ 44 h 72"/>
                <a:gd name="T36" fmla="*/ 2 w 72"/>
                <a:gd name="T37" fmla="*/ 49 h 72"/>
                <a:gd name="T38" fmla="*/ 10 w 72"/>
                <a:gd name="T39" fmla="*/ 56 h 72"/>
                <a:gd name="T40" fmla="*/ 10 w 72"/>
                <a:gd name="T41" fmla="*/ 62 h 72"/>
                <a:gd name="T42" fmla="*/ 19 w 72"/>
                <a:gd name="T43" fmla="*/ 64 h 72"/>
                <a:gd name="T44" fmla="*/ 21 w 72"/>
                <a:gd name="T45" fmla="*/ 69 h 72"/>
                <a:gd name="T46" fmla="*/ 31 w 72"/>
                <a:gd name="T47" fmla="*/ 68 h 72"/>
                <a:gd name="T48" fmla="*/ 35 w 72"/>
                <a:gd name="T49" fmla="*/ 72 h 72"/>
                <a:gd name="T50" fmla="*/ 43 w 72"/>
                <a:gd name="T51" fmla="*/ 67 h 72"/>
                <a:gd name="T52" fmla="*/ 49 w 72"/>
                <a:gd name="T53" fmla="*/ 70 h 72"/>
                <a:gd name="T54" fmla="*/ 55 w 72"/>
                <a:gd name="T55" fmla="*/ 62 h 72"/>
                <a:gd name="T56" fmla="*/ 61 w 72"/>
                <a:gd name="T57" fmla="*/ 62 h 72"/>
                <a:gd name="T58" fmla="*/ 63 w 72"/>
                <a:gd name="T59" fmla="*/ 53 h 72"/>
                <a:gd name="T60" fmla="*/ 69 w 72"/>
                <a:gd name="T61" fmla="*/ 51 h 72"/>
                <a:gd name="T62" fmla="*/ 67 w 72"/>
                <a:gd name="T63" fmla="*/ 41 h 72"/>
                <a:gd name="T64" fmla="*/ 44 w 72"/>
                <a:gd name="T65" fmla="*/ 62 h 72"/>
                <a:gd name="T66" fmla="*/ 28 w 72"/>
                <a:gd name="T67" fmla="*/ 11 h 72"/>
                <a:gd name="T68" fmla="*/ 44 w 72"/>
                <a:gd name="T69" fmla="*/ 6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2" h="72">
                  <a:moveTo>
                    <a:pt x="72" y="41"/>
                  </a:moveTo>
                  <a:cubicBezTo>
                    <a:pt x="72" y="37"/>
                    <a:pt x="72" y="37"/>
                    <a:pt x="72" y="37"/>
                  </a:cubicBezTo>
                  <a:cubicBezTo>
                    <a:pt x="68" y="37"/>
                    <a:pt x="68" y="37"/>
                    <a:pt x="68" y="37"/>
                  </a:cubicBezTo>
                  <a:cubicBezTo>
                    <a:pt x="68" y="34"/>
                    <a:pt x="67" y="31"/>
                    <a:pt x="67" y="29"/>
                  </a:cubicBezTo>
                  <a:cubicBezTo>
                    <a:pt x="71" y="27"/>
                    <a:pt x="71" y="27"/>
                    <a:pt x="71" y="27"/>
                  </a:cubicBezTo>
                  <a:cubicBezTo>
                    <a:pt x="69" y="23"/>
                    <a:pt x="69" y="23"/>
                    <a:pt x="69" y="23"/>
                  </a:cubicBezTo>
                  <a:cubicBezTo>
                    <a:pt x="65" y="25"/>
                    <a:pt x="65" y="25"/>
                    <a:pt x="65" y="25"/>
                  </a:cubicBezTo>
                  <a:cubicBezTo>
                    <a:pt x="64" y="22"/>
                    <a:pt x="63" y="19"/>
                    <a:pt x="61" y="17"/>
                  </a:cubicBezTo>
                  <a:cubicBezTo>
                    <a:pt x="64" y="14"/>
                    <a:pt x="64" y="14"/>
                    <a:pt x="64" y="14"/>
                  </a:cubicBezTo>
                  <a:cubicBezTo>
                    <a:pt x="62" y="11"/>
                    <a:pt x="62" y="11"/>
                    <a:pt x="62" y="11"/>
                  </a:cubicBezTo>
                  <a:cubicBezTo>
                    <a:pt x="58" y="14"/>
                    <a:pt x="58" y="14"/>
                    <a:pt x="58" y="14"/>
                  </a:cubicBezTo>
                  <a:cubicBezTo>
                    <a:pt x="57" y="12"/>
                    <a:pt x="54" y="11"/>
                    <a:pt x="52" y="9"/>
                  </a:cubicBezTo>
                  <a:cubicBezTo>
                    <a:pt x="54" y="5"/>
                    <a:pt x="54" y="5"/>
                    <a:pt x="54" y="5"/>
                  </a:cubicBezTo>
                  <a:cubicBezTo>
                    <a:pt x="50" y="3"/>
                    <a:pt x="50" y="3"/>
                    <a:pt x="50" y="3"/>
                  </a:cubicBezTo>
                  <a:cubicBezTo>
                    <a:pt x="48" y="7"/>
                    <a:pt x="48" y="7"/>
                    <a:pt x="48" y="7"/>
                  </a:cubicBezTo>
                  <a:cubicBezTo>
                    <a:pt x="46" y="6"/>
                    <a:pt x="43" y="5"/>
                    <a:pt x="40" y="5"/>
                  </a:cubicBezTo>
                  <a:cubicBezTo>
                    <a:pt x="40" y="1"/>
                    <a:pt x="40" y="1"/>
                    <a:pt x="40" y="1"/>
                  </a:cubicBezTo>
                  <a:cubicBezTo>
                    <a:pt x="36" y="0"/>
                    <a:pt x="36" y="0"/>
                    <a:pt x="36" y="0"/>
                  </a:cubicBezTo>
                  <a:cubicBezTo>
                    <a:pt x="36" y="5"/>
                    <a:pt x="36" y="5"/>
                    <a:pt x="36" y="5"/>
                  </a:cubicBezTo>
                  <a:cubicBezTo>
                    <a:pt x="33" y="5"/>
                    <a:pt x="31" y="5"/>
                    <a:pt x="28" y="6"/>
                  </a:cubicBezTo>
                  <a:cubicBezTo>
                    <a:pt x="27" y="1"/>
                    <a:pt x="27" y="1"/>
                    <a:pt x="27" y="1"/>
                  </a:cubicBezTo>
                  <a:cubicBezTo>
                    <a:pt x="23" y="3"/>
                    <a:pt x="23" y="3"/>
                    <a:pt x="23" y="3"/>
                  </a:cubicBezTo>
                  <a:cubicBezTo>
                    <a:pt x="24" y="7"/>
                    <a:pt x="24" y="7"/>
                    <a:pt x="24" y="7"/>
                  </a:cubicBezTo>
                  <a:cubicBezTo>
                    <a:pt x="21" y="8"/>
                    <a:pt x="19" y="9"/>
                    <a:pt x="17" y="11"/>
                  </a:cubicBezTo>
                  <a:cubicBezTo>
                    <a:pt x="14" y="8"/>
                    <a:pt x="14" y="8"/>
                    <a:pt x="14" y="8"/>
                  </a:cubicBezTo>
                  <a:cubicBezTo>
                    <a:pt x="11" y="11"/>
                    <a:pt x="11" y="11"/>
                    <a:pt x="11" y="11"/>
                  </a:cubicBezTo>
                  <a:cubicBezTo>
                    <a:pt x="13" y="14"/>
                    <a:pt x="13" y="14"/>
                    <a:pt x="13" y="14"/>
                  </a:cubicBezTo>
                  <a:cubicBezTo>
                    <a:pt x="12" y="16"/>
                    <a:pt x="10" y="18"/>
                    <a:pt x="9" y="20"/>
                  </a:cubicBezTo>
                  <a:cubicBezTo>
                    <a:pt x="5" y="18"/>
                    <a:pt x="5" y="18"/>
                    <a:pt x="5" y="18"/>
                  </a:cubicBezTo>
                  <a:cubicBezTo>
                    <a:pt x="3" y="22"/>
                    <a:pt x="3" y="22"/>
                    <a:pt x="3" y="22"/>
                  </a:cubicBezTo>
                  <a:cubicBezTo>
                    <a:pt x="7" y="24"/>
                    <a:pt x="7" y="24"/>
                    <a:pt x="7" y="24"/>
                  </a:cubicBezTo>
                  <a:cubicBezTo>
                    <a:pt x="5" y="26"/>
                    <a:pt x="5" y="29"/>
                    <a:pt x="4" y="32"/>
                  </a:cubicBezTo>
                  <a:cubicBezTo>
                    <a:pt x="0" y="32"/>
                    <a:pt x="0" y="32"/>
                    <a:pt x="0" y="32"/>
                  </a:cubicBezTo>
                  <a:cubicBezTo>
                    <a:pt x="0" y="36"/>
                    <a:pt x="0" y="36"/>
                    <a:pt x="0" y="36"/>
                  </a:cubicBezTo>
                  <a:cubicBezTo>
                    <a:pt x="4" y="36"/>
                    <a:pt x="4" y="36"/>
                    <a:pt x="4" y="36"/>
                  </a:cubicBezTo>
                  <a:cubicBezTo>
                    <a:pt x="4" y="39"/>
                    <a:pt x="4" y="41"/>
                    <a:pt x="5" y="44"/>
                  </a:cubicBezTo>
                  <a:cubicBezTo>
                    <a:pt x="1" y="45"/>
                    <a:pt x="1" y="45"/>
                    <a:pt x="1" y="45"/>
                  </a:cubicBezTo>
                  <a:cubicBezTo>
                    <a:pt x="2" y="49"/>
                    <a:pt x="2" y="49"/>
                    <a:pt x="2" y="49"/>
                  </a:cubicBezTo>
                  <a:cubicBezTo>
                    <a:pt x="6" y="48"/>
                    <a:pt x="6" y="48"/>
                    <a:pt x="6" y="48"/>
                  </a:cubicBezTo>
                  <a:cubicBezTo>
                    <a:pt x="7" y="51"/>
                    <a:pt x="9" y="53"/>
                    <a:pt x="10" y="56"/>
                  </a:cubicBezTo>
                  <a:cubicBezTo>
                    <a:pt x="7" y="58"/>
                    <a:pt x="7" y="58"/>
                    <a:pt x="7" y="58"/>
                  </a:cubicBezTo>
                  <a:cubicBezTo>
                    <a:pt x="10" y="62"/>
                    <a:pt x="10" y="62"/>
                    <a:pt x="10" y="62"/>
                  </a:cubicBezTo>
                  <a:cubicBezTo>
                    <a:pt x="13" y="59"/>
                    <a:pt x="13" y="59"/>
                    <a:pt x="13" y="59"/>
                  </a:cubicBezTo>
                  <a:cubicBezTo>
                    <a:pt x="15" y="61"/>
                    <a:pt x="17" y="62"/>
                    <a:pt x="19" y="64"/>
                  </a:cubicBezTo>
                  <a:cubicBezTo>
                    <a:pt x="17" y="68"/>
                    <a:pt x="17" y="68"/>
                    <a:pt x="17" y="68"/>
                  </a:cubicBezTo>
                  <a:cubicBezTo>
                    <a:pt x="21" y="69"/>
                    <a:pt x="21" y="69"/>
                    <a:pt x="21" y="69"/>
                  </a:cubicBezTo>
                  <a:cubicBezTo>
                    <a:pt x="23" y="66"/>
                    <a:pt x="23" y="66"/>
                    <a:pt x="23" y="66"/>
                  </a:cubicBezTo>
                  <a:cubicBezTo>
                    <a:pt x="26" y="67"/>
                    <a:pt x="29" y="68"/>
                    <a:pt x="31" y="68"/>
                  </a:cubicBezTo>
                  <a:cubicBezTo>
                    <a:pt x="31" y="72"/>
                    <a:pt x="31" y="72"/>
                    <a:pt x="31" y="72"/>
                  </a:cubicBezTo>
                  <a:cubicBezTo>
                    <a:pt x="35" y="72"/>
                    <a:pt x="35" y="72"/>
                    <a:pt x="35" y="72"/>
                  </a:cubicBezTo>
                  <a:cubicBezTo>
                    <a:pt x="36" y="68"/>
                    <a:pt x="36" y="68"/>
                    <a:pt x="36" y="68"/>
                  </a:cubicBezTo>
                  <a:cubicBezTo>
                    <a:pt x="38" y="68"/>
                    <a:pt x="41" y="68"/>
                    <a:pt x="43" y="67"/>
                  </a:cubicBezTo>
                  <a:cubicBezTo>
                    <a:pt x="45" y="71"/>
                    <a:pt x="45" y="71"/>
                    <a:pt x="45" y="71"/>
                  </a:cubicBezTo>
                  <a:cubicBezTo>
                    <a:pt x="49" y="70"/>
                    <a:pt x="49" y="70"/>
                    <a:pt x="49" y="70"/>
                  </a:cubicBezTo>
                  <a:cubicBezTo>
                    <a:pt x="48" y="66"/>
                    <a:pt x="48" y="66"/>
                    <a:pt x="48" y="66"/>
                  </a:cubicBezTo>
                  <a:cubicBezTo>
                    <a:pt x="50" y="65"/>
                    <a:pt x="53" y="63"/>
                    <a:pt x="55" y="62"/>
                  </a:cubicBezTo>
                  <a:cubicBezTo>
                    <a:pt x="58" y="65"/>
                    <a:pt x="58" y="65"/>
                    <a:pt x="58" y="65"/>
                  </a:cubicBezTo>
                  <a:cubicBezTo>
                    <a:pt x="61" y="62"/>
                    <a:pt x="61" y="62"/>
                    <a:pt x="61" y="62"/>
                  </a:cubicBezTo>
                  <a:cubicBezTo>
                    <a:pt x="58" y="59"/>
                    <a:pt x="58" y="59"/>
                    <a:pt x="58" y="59"/>
                  </a:cubicBezTo>
                  <a:cubicBezTo>
                    <a:pt x="60" y="57"/>
                    <a:pt x="62" y="55"/>
                    <a:pt x="63" y="53"/>
                  </a:cubicBezTo>
                  <a:cubicBezTo>
                    <a:pt x="67" y="55"/>
                    <a:pt x="67" y="55"/>
                    <a:pt x="67" y="55"/>
                  </a:cubicBezTo>
                  <a:cubicBezTo>
                    <a:pt x="69" y="51"/>
                    <a:pt x="69" y="51"/>
                    <a:pt x="69" y="51"/>
                  </a:cubicBezTo>
                  <a:cubicBezTo>
                    <a:pt x="65" y="49"/>
                    <a:pt x="65" y="49"/>
                    <a:pt x="65" y="49"/>
                  </a:cubicBezTo>
                  <a:cubicBezTo>
                    <a:pt x="66" y="46"/>
                    <a:pt x="67" y="44"/>
                    <a:pt x="67" y="41"/>
                  </a:cubicBezTo>
                  <a:lnTo>
                    <a:pt x="72" y="41"/>
                  </a:lnTo>
                  <a:close/>
                  <a:moveTo>
                    <a:pt x="44" y="62"/>
                  </a:moveTo>
                  <a:cubicBezTo>
                    <a:pt x="30" y="66"/>
                    <a:pt x="15" y="58"/>
                    <a:pt x="11" y="44"/>
                  </a:cubicBezTo>
                  <a:cubicBezTo>
                    <a:pt x="6" y="31"/>
                    <a:pt x="14" y="16"/>
                    <a:pt x="28" y="11"/>
                  </a:cubicBezTo>
                  <a:cubicBezTo>
                    <a:pt x="42" y="7"/>
                    <a:pt x="57" y="14"/>
                    <a:pt x="61" y="28"/>
                  </a:cubicBezTo>
                  <a:cubicBezTo>
                    <a:pt x="65" y="42"/>
                    <a:pt x="58" y="57"/>
                    <a:pt x="44"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rgbClr val="2E2E2E"/>
                </a:solidFill>
                <a:ea typeface="宋体" panose="02010600030101010101" pitchFamily="2" charset="-122"/>
              </a:endParaRPr>
            </a:p>
          </p:txBody>
        </p:sp>
        <p:sp>
          <p:nvSpPr>
            <p:cNvPr id="29" name="Freeform 31"/>
            <p:cNvSpPr>
              <a:spLocks/>
            </p:cNvSpPr>
            <p:nvPr/>
          </p:nvSpPr>
          <p:spPr bwMode="auto">
            <a:xfrm>
              <a:off x="3578786" y="1329295"/>
              <a:ext cx="1086938" cy="1090035"/>
            </a:xfrm>
            <a:custGeom>
              <a:avLst/>
              <a:gdLst>
                <a:gd name="T0" fmla="*/ 45 w 49"/>
                <a:gd name="T1" fmla="*/ 18 h 49"/>
                <a:gd name="T2" fmla="*/ 31 w 49"/>
                <a:gd name="T3" fmla="*/ 45 h 49"/>
                <a:gd name="T4" fmla="*/ 4 w 49"/>
                <a:gd name="T5" fmla="*/ 31 h 49"/>
                <a:gd name="T6" fmla="*/ 18 w 49"/>
                <a:gd name="T7" fmla="*/ 4 h 49"/>
                <a:gd name="T8" fmla="*/ 45 w 49"/>
                <a:gd name="T9" fmla="*/ 18 h 49"/>
              </a:gdLst>
              <a:ahLst/>
              <a:cxnLst>
                <a:cxn ang="0">
                  <a:pos x="T0" y="T1"/>
                </a:cxn>
                <a:cxn ang="0">
                  <a:pos x="T2" y="T3"/>
                </a:cxn>
                <a:cxn ang="0">
                  <a:pos x="T4" y="T5"/>
                </a:cxn>
                <a:cxn ang="0">
                  <a:pos x="T6" y="T7"/>
                </a:cxn>
                <a:cxn ang="0">
                  <a:pos x="T8" y="T9"/>
                </a:cxn>
              </a:cxnLst>
              <a:rect l="0" t="0" r="r" b="b"/>
              <a:pathLst>
                <a:path w="49" h="49">
                  <a:moveTo>
                    <a:pt x="45" y="18"/>
                  </a:moveTo>
                  <a:cubicBezTo>
                    <a:pt x="49" y="29"/>
                    <a:pt x="43" y="41"/>
                    <a:pt x="31" y="45"/>
                  </a:cubicBezTo>
                  <a:cubicBezTo>
                    <a:pt x="20" y="49"/>
                    <a:pt x="8" y="42"/>
                    <a:pt x="4" y="31"/>
                  </a:cubicBezTo>
                  <a:cubicBezTo>
                    <a:pt x="0" y="20"/>
                    <a:pt x="7" y="7"/>
                    <a:pt x="18" y="4"/>
                  </a:cubicBezTo>
                  <a:cubicBezTo>
                    <a:pt x="30" y="0"/>
                    <a:pt x="42" y="6"/>
                    <a:pt x="45"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rgbClr val="2E2E2E"/>
                </a:solidFill>
                <a:ea typeface="宋体" panose="02010600030101010101" pitchFamily="2" charset="-122"/>
              </a:endParaRPr>
            </a:p>
          </p:txBody>
        </p:sp>
      </p:grpSp>
      <p:sp>
        <p:nvSpPr>
          <p:cNvPr id="30" name="矩形 29"/>
          <p:cNvSpPr/>
          <p:nvPr/>
        </p:nvSpPr>
        <p:spPr>
          <a:xfrm>
            <a:off x="6341292" y="3566075"/>
            <a:ext cx="3553405" cy="1785104"/>
          </a:xfrm>
          <a:prstGeom prst="rect">
            <a:avLst/>
          </a:prstGeom>
        </p:spPr>
        <p:txBody>
          <a:bodyPr wrap="square">
            <a:spAutoFit/>
          </a:bodyPr>
          <a:lstStyle/>
          <a:p>
            <a:r>
              <a:rPr lang="zh-CN" altLang="en-US" sz="1600" dirty="0">
                <a:solidFill>
                  <a:srgbClr val="2E2E2E"/>
                </a:solidFill>
                <a:latin typeface="微软雅黑" panose="020B0503020204020204" pitchFamily="34" charset="-122"/>
                <a:ea typeface="微软雅黑" panose="020B0503020204020204" pitchFamily="34" charset="-122"/>
              </a:rPr>
              <a:t>在此添加文字内容在此添加文字内容在此添加文字内容在此添加文字内容</a:t>
            </a:r>
          </a:p>
          <a:p>
            <a:r>
              <a:rPr lang="zh-CN" altLang="en-US" sz="1600" dirty="0">
                <a:solidFill>
                  <a:srgbClr val="2E2E2E"/>
                </a:solidFill>
                <a:latin typeface="微软雅黑" panose="020B0503020204020204" pitchFamily="34" charset="-122"/>
                <a:ea typeface="微软雅黑" panose="020B0503020204020204" pitchFamily="34" charset="-122"/>
              </a:rPr>
              <a:t>在此添加文字内容在此添加文字内容</a:t>
            </a:r>
          </a:p>
          <a:p>
            <a:r>
              <a:rPr lang="zh-CN" altLang="en-US" sz="1600" dirty="0">
                <a:solidFill>
                  <a:srgbClr val="2E2E2E"/>
                </a:solidFill>
                <a:latin typeface="微软雅黑" panose="020B0503020204020204" pitchFamily="34" charset="-122"/>
                <a:ea typeface="微软雅黑" panose="020B0503020204020204" pitchFamily="34" charset="-122"/>
              </a:rPr>
              <a:t>在此添加文字内容在此添加文字内容</a:t>
            </a:r>
          </a:p>
          <a:p>
            <a:endParaRPr lang="zh-CN" altLang="en-US" sz="1600" dirty="0">
              <a:solidFill>
                <a:srgbClr val="2E2E2E"/>
              </a:solidFill>
              <a:latin typeface="微软雅黑" panose="020B0503020204020204" pitchFamily="34" charset="-122"/>
              <a:ea typeface="微软雅黑" panose="020B0503020204020204" pitchFamily="34" charset="-122"/>
            </a:endParaRPr>
          </a:p>
          <a:p>
            <a:endParaRPr lang="zh-CN" altLang="en-US" sz="1600" dirty="0">
              <a:solidFill>
                <a:srgbClr val="2E2E2E"/>
              </a:solidFill>
              <a:latin typeface="微软雅黑" panose="020B0503020204020204" pitchFamily="34" charset="-122"/>
              <a:ea typeface="微软雅黑" panose="020B0503020204020204" pitchFamily="34" charset="-122"/>
            </a:endParaRPr>
          </a:p>
          <a:p>
            <a:endParaRPr lang="zh-CN" altLang="en-US" sz="1400" dirty="0">
              <a:solidFill>
                <a:srgbClr val="2E2E2E"/>
              </a:solidFill>
              <a:latin typeface="微软雅黑" panose="020B0503020204020204" pitchFamily="34" charset="-122"/>
              <a:ea typeface="微软雅黑" panose="020B0503020204020204" pitchFamily="34" charset="-122"/>
            </a:endParaRPr>
          </a:p>
        </p:txBody>
      </p:sp>
      <p:sp>
        <p:nvSpPr>
          <p:cNvPr id="31" name="矩形 30"/>
          <p:cNvSpPr/>
          <p:nvPr/>
        </p:nvSpPr>
        <p:spPr>
          <a:xfrm>
            <a:off x="6351412" y="4984845"/>
            <a:ext cx="3543285" cy="1077218"/>
          </a:xfrm>
          <a:prstGeom prst="rect">
            <a:avLst/>
          </a:prstGeom>
        </p:spPr>
        <p:txBody>
          <a:bodyPr wrap="square">
            <a:spAutoFit/>
          </a:bodyPr>
          <a:lstStyle/>
          <a:p>
            <a:r>
              <a:rPr lang="zh-CN" altLang="en-US" sz="1600" dirty="0">
                <a:solidFill>
                  <a:srgbClr val="2E2E2E"/>
                </a:solidFill>
                <a:latin typeface="微软雅黑" panose="020B0503020204020204" pitchFamily="34" charset="-122"/>
                <a:ea typeface="微软雅黑" panose="020B0503020204020204" pitchFamily="34" charset="-122"/>
              </a:rPr>
              <a:t>在此添加文字内容在此添加文字内容在此添加文字内容在此添加文字内容</a:t>
            </a:r>
          </a:p>
          <a:p>
            <a:r>
              <a:rPr lang="zh-CN" altLang="en-US" sz="1600" dirty="0">
                <a:solidFill>
                  <a:srgbClr val="2E2E2E"/>
                </a:solidFill>
                <a:latin typeface="微软雅黑" panose="020B0503020204020204" pitchFamily="34" charset="-122"/>
                <a:ea typeface="微软雅黑" panose="020B0503020204020204" pitchFamily="34" charset="-122"/>
              </a:rPr>
              <a:t>在此添加文字内容在此添加文字内容</a:t>
            </a:r>
          </a:p>
          <a:p>
            <a:r>
              <a:rPr lang="zh-CN" altLang="en-US" sz="1600" dirty="0">
                <a:solidFill>
                  <a:srgbClr val="2E2E2E"/>
                </a:solidFill>
                <a:latin typeface="微软雅黑" panose="020B0503020204020204" pitchFamily="34" charset="-122"/>
                <a:ea typeface="微软雅黑" panose="020B0503020204020204" pitchFamily="34" charset="-122"/>
              </a:rPr>
              <a:t>在此添加文字内容在此添加文字内容</a:t>
            </a:r>
          </a:p>
        </p:txBody>
      </p:sp>
      <p:sp>
        <p:nvSpPr>
          <p:cNvPr id="32" name="矩形 31"/>
          <p:cNvSpPr/>
          <p:nvPr/>
        </p:nvSpPr>
        <p:spPr>
          <a:xfrm>
            <a:off x="6306407" y="2829983"/>
            <a:ext cx="3195355" cy="523220"/>
          </a:xfrm>
          <a:prstGeom prst="rect">
            <a:avLst/>
          </a:prstGeom>
        </p:spPr>
        <p:txBody>
          <a:bodyPr wrap="square">
            <a:spAutoFit/>
          </a:bodyPr>
          <a:lstStyle/>
          <a:p>
            <a:r>
              <a:rPr lang="zh-CN" altLang="en-US" sz="2800" b="1" dirty="0">
                <a:solidFill>
                  <a:srgbClr val="2E2E2E"/>
                </a:solidFill>
                <a:latin typeface="微软雅黑" panose="020B0503020204020204" pitchFamily="34" charset="-122"/>
                <a:ea typeface="微软雅黑" panose="020B0503020204020204" pitchFamily="34" charset="-122"/>
              </a:rPr>
              <a:t>添加小标题</a:t>
            </a:r>
          </a:p>
        </p:txBody>
      </p:sp>
    </p:spTree>
    <p:extLst>
      <p:ext uri="{BB962C8B-B14F-4D97-AF65-F5344CB8AC3E}">
        <p14:creationId xmlns:p14="http://schemas.microsoft.com/office/powerpoint/2010/main" val="3273592212"/>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par>
                          <p:cTn id="8" fill="hold">
                            <p:stCondLst>
                              <p:cond delay="500"/>
                            </p:stCondLst>
                            <p:childTnLst>
                              <p:par>
                                <p:cTn id="9" presetID="31" presetClass="entr" presetSubtype="0"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p:cTn id="11" dur="750" fill="hold"/>
                                        <p:tgtEl>
                                          <p:spTgt spid="27"/>
                                        </p:tgtEl>
                                        <p:attrNameLst>
                                          <p:attrName>ppt_w</p:attrName>
                                        </p:attrNameLst>
                                      </p:cBhvr>
                                      <p:tavLst>
                                        <p:tav tm="0">
                                          <p:val>
                                            <p:fltVal val="0"/>
                                          </p:val>
                                        </p:tav>
                                        <p:tav tm="100000">
                                          <p:val>
                                            <p:strVal val="#ppt_w"/>
                                          </p:val>
                                        </p:tav>
                                      </p:tavLst>
                                    </p:anim>
                                    <p:anim calcmode="lin" valueType="num">
                                      <p:cBhvr>
                                        <p:cTn id="12" dur="750" fill="hold"/>
                                        <p:tgtEl>
                                          <p:spTgt spid="27"/>
                                        </p:tgtEl>
                                        <p:attrNameLst>
                                          <p:attrName>ppt_h</p:attrName>
                                        </p:attrNameLst>
                                      </p:cBhvr>
                                      <p:tavLst>
                                        <p:tav tm="0">
                                          <p:val>
                                            <p:fltVal val="0"/>
                                          </p:val>
                                        </p:tav>
                                        <p:tav tm="100000">
                                          <p:val>
                                            <p:strVal val="#ppt_h"/>
                                          </p:val>
                                        </p:tav>
                                      </p:tavLst>
                                    </p:anim>
                                    <p:anim calcmode="lin" valueType="num">
                                      <p:cBhvr>
                                        <p:cTn id="13" dur="750" fill="hold"/>
                                        <p:tgtEl>
                                          <p:spTgt spid="27"/>
                                        </p:tgtEl>
                                        <p:attrNameLst>
                                          <p:attrName>style.rotation</p:attrName>
                                        </p:attrNameLst>
                                      </p:cBhvr>
                                      <p:tavLst>
                                        <p:tav tm="0">
                                          <p:val>
                                            <p:fltVal val="90"/>
                                          </p:val>
                                        </p:tav>
                                        <p:tav tm="100000">
                                          <p:val>
                                            <p:fltVal val="0"/>
                                          </p:val>
                                        </p:tav>
                                      </p:tavLst>
                                    </p:anim>
                                    <p:animEffect transition="in" filter="fade">
                                      <p:cBhvr>
                                        <p:cTn id="14" dur="750"/>
                                        <p:tgtEl>
                                          <p:spTgt spid="27"/>
                                        </p:tgtEl>
                                      </p:cBhvr>
                                    </p:animEffect>
                                  </p:childTnLst>
                                </p:cTn>
                              </p:par>
                              <p:par>
                                <p:cTn id="15" presetID="8" presetClass="emph" presetSubtype="0" fill="hold" nodeType="withEffect">
                                  <p:stCondLst>
                                    <p:cond delay="750"/>
                                  </p:stCondLst>
                                  <p:childTnLst>
                                    <p:animRot by="-21600000">
                                      <p:cBhvr>
                                        <p:cTn id="16" dur="2000" fill="hold"/>
                                        <p:tgtEl>
                                          <p:spTgt spid="27"/>
                                        </p:tgtEl>
                                        <p:attrNameLst>
                                          <p:attrName>r</p:attrName>
                                        </p:attrNameLst>
                                      </p:cBhvr>
                                    </p:animRot>
                                  </p:childTnLst>
                                </p:cTn>
                              </p:par>
                              <p:par>
                                <p:cTn id="17" presetID="22" presetClass="entr" presetSubtype="2" fill="hold" nodeType="withEffect">
                                  <p:stCondLst>
                                    <p:cond delay="750"/>
                                  </p:stCondLst>
                                  <p:childTnLst>
                                    <p:set>
                                      <p:cBhvr>
                                        <p:cTn id="18" dur="1" fill="hold">
                                          <p:stCondLst>
                                            <p:cond delay="0"/>
                                          </p:stCondLst>
                                        </p:cTn>
                                        <p:tgtEl>
                                          <p:spTgt spid="5"/>
                                        </p:tgtEl>
                                        <p:attrNameLst>
                                          <p:attrName>style.visibility</p:attrName>
                                        </p:attrNameLst>
                                      </p:cBhvr>
                                      <p:to>
                                        <p:strVal val="visible"/>
                                      </p:to>
                                    </p:set>
                                    <p:animEffect transition="in" filter="wipe(right)">
                                      <p:cBhvr>
                                        <p:cTn id="19" dur="500"/>
                                        <p:tgtEl>
                                          <p:spTgt spid="5"/>
                                        </p:tgtEl>
                                      </p:cBhvr>
                                    </p:animEffect>
                                  </p:childTnLst>
                                </p:cTn>
                              </p:par>
                              <p:par>
                                <p:cTn id="20" presetID="22" presetClass="entr" presetSubtype="2" fill="hold" nodeType="withEffect">
                                  <p:stCondLst>
                                    <p:cond delay="1000"/>
                                  </p:stCondLst>
                                  <p:childTnLst>
                                    <p:set>
                                      <p:cBhvr>
                                        <p:cTn id="21" dur="1" fill="hold">
                                          <p:stCondLst>
                                            <p:cond delay="0"/>
                                          </p:stCondLst>
                                        </p:cTn>
                                        <p:tgtEl>
                                          <p:spTgt spid="12"/>
                                        </p:tgtEl>
                                        <p:attrNameLst>
                                          <p:attrName>style.visibility</p:attrName>
                                        </p:attrNameLst>
                                      </p:cBhvr>
                                      <p:to>
                                        <p:strVal val="visible"/>
                                      </p:to>
                                    </p:set>
                                    <p:animEffect transition="in" filter="wipe(right)">
                                      <p:cBhvr>
                                        <p:cTn id="22" dur="500"/>
                                        <p:tgtEl>
                                          <p:spTgt spid="12"/>
                                        </p:tgtEl>
                                      </p:cBhvr>
                                    </p:animEffect>
                                  </p:childTnLst>
                                </p:cTn>
                              </p:par>
                              <p:par>
                                <p:cTn id="23" presetID="22" presetClass="entr" presetSubtype="2" fill="hold" nodeType="withEffect">
                                  <p:stCondLst>
                                    <p:cond delay="1250"/>
                                  </p:stCondLst>
                                  <p:childTnLst>
                                    <p:set>
                                      <p:cBhvr>
                                        <p:cTn id="24" dur="1" fill="hold">
                                          <p:stCondLst>
                                            <p:cond delay="0"/>
                                          </p:stCondLst>
                                        </p:cTn>
                                        <p:tgtEl>
                                          <p:spTgt spid="17"/>
                                        </p:tgtEl>
                                        <p:attrNameLst>
                                          <p:attrName>style.visibility</p:attrName>
                                        </p:attrNameLst>
                                      </p:cBhvr>
                                      <p:to>
                                        <p:strVal val="visible"/>
                                      </p:to>
                                    </p:set>
                                    <p:animEffect transition="in" filter="wipe(right)">
                                      <p:cBhvr>
                                        <p:cTn id="25" dur="500"/>
                                        <p:tgtEl>
                                          <p:spTgt spid="17"/>
                                        </p:tgtEl>
                                      </p:cBhvr>
                                    </p:animEffect>
                                  </p:childTnLst>
                                </p:cTn>
                              </p:par>
                              <p:par>
                                <p:cTn id="26" presetID="22" presetClass="entr" presetSubtype="2" fill="hold" nodeType="withEffect">
                                  <p:stCondLst>
                                    <p:cond delay="1500"/>
                                  </p:stCondLst>
                                  <p:childTnLst>
                                    <p:set>
                                      <p:cBhvr>
                                        <p:cTn id="27" dur="1" fill="hold">
                                          <p:stCondLst>
                                            <p:cond delay="0"/>
                                          </p:stCondLst>
                                        </p:cTn>
                                        <p:tgtEl>
                                          <p:spTgt spid="22"/>
                                        </p:tgtEl>
                                        <p:attrNameLst>
                                          <p:attrName>style.visibility</p:attrName>
                                        </p:attrNameLst>
                                      </p:cBhvr>
                                      <p:to>
                                        <p:strVal val="visible"/>
                                      </p:to>
                                    </p:set>
                                    <p:animEffect transition="in" filter="wipe(right)">
                                      <p:cBhvr>
                                        <p:cTn id="28" dur="500"/>
                                        <p:tgtEl>
                                          <p:spTgt spid="22"/>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32"/>
                                        </p:tgtEl>
                                        <p:attrNameLst>
                                          <p:attrName>style.visibility</p:attrName>
                                        </p:attrNameLst>
                                      </p:cBhvr>
                                      <p:to>
                                        <p:strVal val="visible"/>
                                      </p:to>
                                    </p:set>
                                    <p:anim calcmode="lin" valueType="num">
                                      <p:cBhvr>
                                        <p:cTn id="31" dur="500" fill="hold"/>
                                        <p:tgtEl>
                                          <p:spTgt spid="32"/>
                                        </p:tgtEl>
                                        <p:attrNameLst>
                                          <p:attrName>ppt_w</p:attrName>
                                        </p:attrNameLst>
                                      </p:cBhvr>
                                      <p:tavLst>
                                        <p:tav tm="0">
                                          <p:val>
                                            <p:fltVal val="0"/>
                                          </p:val>
                                        </p:tav>
                                        <p:tav tm="100000">
                                          <p:val>
                                            <p:strVal val="#ppt_w"/>
                                          </p:val>
                                        </p:tav>
                                      </p:tavLst>
                                    </p:anim>
                                    <p:anim calcmode="lin" valueType="num">
                                      <p:cBhvr>
                                        <p:cTn id="32" dur="500" fill="hold"/>
                                        <p:tgtEl>
                                          <p:spTgt spid="32"/>
                                        </p:tgtEl>
                                        <p:attrNameLst>
                                          <p:attrName>ppt_h</p:attrName>
                                        </p:attrNameLst>
                                      </p:cBhvr>
                                      <p:tavLst>
                                        <p:tav tm="0">
                                          <p:val>
                                            <p:fltVal val="0"/>
                                          </p:val>
                                        </p:tav>
                                        <p:tav tm="100000">
                                          <p:val>
                                            <p:strVal val="#ppt_h"/>
                                          </p:val>
                                        </p:tav>
                                      </p:tavLst>
                                    </p:anim>
                                    <p:animEffect transition="in" filter="fade">
                                      <p:cBhvr>
                                        <p:cTn id="33" dur="500"/>
                                        <p:tgtEl>
                                          <p:spTgt spid="32"/>
                                        </p:tgtEl>
                                      </p:cBhvr>
                                    </p:animEffect>
                                  </p:childTnLst>
                                </p:cTn>
                              </p:par>
                              <p:par>
                                <p:cTn id="34" presetID="47" presetClass="entr" presetSubtype="0" fill="hold" grpId="0" nodeType="withEffect">
                                  <p:stCondLst>
                                    <p:cond delay="500"/>
                                  </p:stCondLst>
                                  <p:childTnLst>
                                    <p:set>
                                      <p:cBhvr>
                                        <p:cTn id="35" dur="1" fill="hold">
                                          <p:stCondLst>
                                            <p:cond delay="0"/>
                                          </p:stCondLst>
                                        </p:cTn>
                                        <p:tgtEl>
                                          <p:spTgt spid="30"/>
                                        </p:tgtEl>
                                        <p:attrNameLst>
                                          <p:attrName>style.visibility</p:attrName>
                                        </p:attrNameLst>
                                      </p:cBhvr>
                                      <p:to>
                                        <p:strVal val="visible"/>
                                      </p:to>
                                    </p:set>
                                    <p:animEffect transition="in" filter="fade">
                                      <p:cBhvr>
                                        <p:cTn id="36" dur="750"/>
                                        <p:tgtEl>
                                          <p:spTgt spid="30"/>
                                        </p:tgtEl>
                                      </p:cBhvr>
                                    </p:animEffect>
                                    <p:anim calcmode="lin" valueType="num">
                                      <p:cBhvr>
                                        <p:cTn id="37" dur="750" fill="hold"/>
                                        <p:tgtEl>
                                          <p:spTgt spid="30"/>
                                        </p:tgtEl>
                                        <p:attrNameLst>
                                          <p:attrName>ppt_x</p:attrName>
                                        </p:attrNameLst>
                                      </p:cBhvr>
                                      <p:tavLst>
                                        <p:tav tm="0">
                                          <p:val>
                                            <p:strVal val="#ppt_x"/>
                                          </p:val>
                                        </p:tav>
                                        <p:tav tm="100000">
                                          <p:val>
                                            <p:strVal val="#ppt_x"/>
                                          </p:val>
                                        </p:tav>
                                      </p:tavLst>
                                    </p:anim>
                                    <p:anim calcmode="lin" valueType="num">
                                      <p:cBhvr>
                                        <p:cTn id="38" dur="750" fill="hold"/>
                                        <p:tgtEl>
                                          <p:spTgt spid="30"/>
                                        </p:tgtEl>
                                        <p:attrNameLst>
                                          <p:attrName>ppt_y</p:attrName>
                                        </p:attrNameLst>
                                      </p:cBhvr>
                                      <p:tavLst>
                                        <p:tav tm="0">
                                          <p:val>
                                            <p:strVal val="#ppt_y-.1"/>
                                          </p:val>
                                        </p:tav>
                                        <p:tav tm="100000">
                                          <p:val>
                                            <p:strVal val="#ppt_y"/>
                                          </p:val>
                                        </p:tav>
                                      </p:tavLst>
                                    </p:anim>
                                  </p:childTnLst>
                                </p:cTn>
                              </p:par>
                              <p:par>
                                <p:cTn id="39" presetID="47" presetClass="entr" presetSubtype="0" fill="hold" grpId="0" nodeType="withEffect">
                                  <p:stCondLst>
                                    <p:cond delay="1250"/>
                                  </p:stCondLst>
                                  <p:childTnLst>
                                    <p:set>
                                      <p:cBhvr>
                                        <p:cTn id="40" dur="1" fill="hold">
                                          <p:stCondLst>
                                            <p:cond delay="0"/>
                                          </p:stCondLst>
                                        </p:cTn>
                                        <p:tgtEl>
                                          <p:spTgt spid="31"/>
                                        </p:tgtEl>
                                        <p:attrNameLst>
                                          <p:attrName>style.visibility</p:attrName>
                                        </p:attrNameLst>
                                      </p:cBhvr>
                                      <p:to>
                                        <p:strVal val="visible"/>
                                      </p:to>
                                    </p:set>
                                    <p:animEffect transition="in" filter="fade">
                                      <p:cBhvr>
                                        <p:cTn id="41" dur="750"/>
                                        <p:tgtEl>
                                          <p:spTgt spid="31"/>
                                        </p:tgtEl>
                                      </p:cBhvr>
                                    </p:animEffect>
                                    <p:anim calcmode="lin" valueType="num">
                                      <p:cBhvr>
                                        <p:cTn id="42" dur="750" fill="hold"/>
                                        <p:tgtEl>
                                          <p:spTgt spid="31"/>
                                        </p:tgtEl>
                                        <p:attrNameLst>
                                          <p:attrName>ppt_x</p:attrName>
                                        </p:attrNameLst>
                                      </p:cBhvr>
                                      <p:tavLst>
                                        <p:tav tm="0">
                                          <p:val>
                                            <p:strVal val="#ppt_x"/>
                                          </p:val>
                                        </p:tav>
                                        <p:tav tm="100000">
                                          <p:val>
                                            <p:strVal val="#ppt_x"/>
                                          </p:val>
                                        </p:tav>
                                      </p:tavLst>
                                    </p:anim>
                                    <p:anim calcmode="lin" valueType="num">
                                      <p:cBhvr>
                                        <p:cTn id="43" dur="75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3"/>
          <p:cNvSpPr>
            <a:spLocks noChangeArrowheads="1"/>
          </p:cNvSpPr>
          <p:nvPr/>
        </p:nvSpPr>
        <p:spPr bwMode="auto">
          <a:xfrm>
            <a:off x="668867" y="313151"/>
            <a:ext cx="233910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buFont typeface="Arial" panose="020B0604020202020204" pitchFamily="34" charset="0"/>
              <a:buNone/>
            </a:pPr>
            <a:r>
              <a:rPr lang="zh-CN" altLang="en-US" sz="2400" dirty="0">
                <a:latin typeface="Impact" panose="020B0806030902050204" pitchFamily="34" charset="0"/>
                <a:sym typeface="Impact" panose="020B0806030902050204" pitchFamily="34" charset="0"/>
              </a:rPr>
              <a:t>请在此添加标题</a:t>
            </a:r>
          </a:p>
        </p:txBody>
      </p:sp>
      <p:sp>
        <p:nvSpPr>
          <p:cNvPr id="6" name="等腰三角形 6"/>
          <p:cNvSpPr/>
          <p:nvPr/>
        </p:nvSpPr>
        <p:spPr>
          <a:xfrm>
            <a:off x="4944720" y="2471884"/>
            <a:ext cx="1797050" cy="1468437"/>
          </a:xfrm>
          <a:custGeom>
            <a:avLst/>
            <a:gdLst/>
            <a:ahLst/>
            <a:cxnLst/>
            <a:rect l="l" t="t" r="r" b="b"/>
            <a:pathLst>
              <a:path w="1796802" h="1469072">
                <a:moveTo>
                  <a:pt x="898401" y="0"/>
                </a:moveTo>
                <a:lnTo>
                  <a:pt x="1796802" y="1469072"/>
                </a:lnTo>
                <a:lnTo>
                  <a:pt x="1015417" y="1469072"/>
                </a:lnTo>
                <a:lnTo>
                  <a:pt x="1015417" y="1372637"/>
                </a:lnTo>
                <a:lnTo>
                  <a:pt x="1154781" y="1372637"/>
                </a:lnTo>
                <a:lnTo>
                  <a:pt x="876052" y="1125318"/>
                </a:lnTo>
                <a:lnTo>
                  <a:pt x="597323" y="1372637"/>
                </a:lnTo>
                <a:lnTo>
                  <a:pt x="736688" y="1372637"/>
                </a:lnTo>
                <a:lnTo>
                  <a:pt x="736688" y="1469072"/>
                </a:lnTo>
                <a:lnTo>
                  <a:pt x="0" y="1469072"/>
                </a:lnTo>
                <a:close/>
              </a:path>
            </a:pathLst>
          </a:custGeom>
          <a:solidFill>
            <a:srgbClr val="C00000"/>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7" name="等腰三角形 7"/>
          <p:cNvSpPr/>
          <p:nvPr/>
        </p:nvSpPr>
        <p:spPr>
          <a:xfrm>
            <a:off x="5938495" y="4132409"/>
            <a:ext cx="1765300" cy="1500187"/>
          </a:xfrm>
          <a:custGeom>
            <a:avLst/>
            <a:gdLst/>
            <a:ahLst/>
            <a:cxnLst/>
            <a:rect l="l" t="t" r="r" b="b"/>
            <a:pathLst>
              <a:path w="1765052" h="1500603">
                <a:moveTo>
                  <a:pt x="882526" y="0"/>
                </a:moveTo>
                <a:lnTo>
                  <a:pt x="1765052" y="1500603"/>
                </a:lnTo>
                <a:lnTo>
                  <a:pt x="0" y="1500603"/>
                </a:lnTo>
                <a:lnTo>
                  <a:pt x="375894" y="861452"/>
                </a:lnTo>
                <a:lnTo>
                  <a:pt x="464514" y="915388"/>
                </a:lnTo>
                <a:lnTo>
                  <a:pt x="392059" y="1034436"/>
                </a:lnTo>
                <a:lnTo>
                  <a:pt x="748236" y="924919"/>
                </a:lnTo>
                <a:lnTo>
                  <a:pt x="681880" y="558240"/>
                </a:lnTo>
                <a:lnTo>
                  <a:pt x="609424" y="677289"/>
                </a:lnTo>
                <a:lnTo>
                  <a:pt x="517210" y="621166"/>
                </a:lnTo>
                <a:close/>
              </a:path>
            </a:pathLst>
          </a:custGeom>
          <a:solidFill>
            <a:srgbClr val="C00000"/>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8" name="等腰三角形 7"/>
          <p:cNvSpPr/>
          <p:nvPr/>
        </p:nvSpPr>
        <p:spPr>
          <a:xfrm rot="10800000">
            <a:off x="4909795" y="4029221"/>
            <a:ext cx="1822450" cy="1550988"/>
          </a:xfrm>
          <a:prstGeom prst="triangle">
            <a:avLst/>
          </a:prstGeom>
          <a:solidFill>
            <a:srgbClr val="FFC000"/>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9" name="等腰三角形 11"/>
          <p:cNvSpPr/>
          <p:nvPr/>
        </p:nvSpPr>
        <p:spPr>
          <a:xfrm>
            <a:off x="3976345" y="4132409"/>
            <a:ext cx="1765300" cy="1500187"/>
          </a:xfrm>
          <a:custGeom>
            <a:avLst/>
            <a:gdLst/>
            <a:ahLst/>
            <a:cxnLst/>
            <a:rect l="l" t="t" r="r" b="b"/>
            <a:pathLst>
              <a:path w="1765052" h="1500603">
                <a:moveTo>
                  <a:pt x="882526" y="0"/>
                </a:moveTo>
                <a:lnTo>
                  <a:pt x="1236032" y="601083"/>
                </a:lnTo>
                <a:lnTo>
                  <a:pt x="1121186" y="667974"/>
                </a:lnTo>
                <a:lnTo>
                  <a:pt x="1051045" y="547547"/>
                </a:lnTo>
                <a:lnTo>
                  <a:pt x="977616" y="912876"/>
                </a:lnTo>
                <a:lnTo>
                  <a:pt x="1331611" y="1029255"/>
                </a:lnTo>
                <a:lnTo>
                  <a:pt x="1261469" y="908828"/>
                </a:lnTo>
                <a:lnTo>
                  <a:pt x="1377332" y="841344"/>
                </a:lnTo>
                <a:lnTo>
                  <a:pt x="1765052" y="1500603"/>
                </a:lnTo>
                <a:lnTo>
                  <a:pt x="0" y="1500603"/>
                </a:lnTo>
                <a:close/>
              </a:path>
            </a:pathLst>
          </a:custGeom>
          <a:solidFill>
            <a:srgbClr val="C00000"/>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0" name="TextBox 8"/>
          <p:cNvSpPr txBox="1"/>
          <p:nvPr/>
        </p:nvSpPr>
        <p:spPr>
          <a:xfrm>
            <a:off x="5452025" y="4235875"/>
            <a:ext cx="700832" cy="646331"/>
          </a:xfrm>
          <a:prstGeom prst="rect">
            <a:avLst/>
          </a:prstGeom>
          <a:noFill/>
        </p:spPr>
        <p:txBody>
          <a:bodyPr>
            <a:spAutoFit/>
          </a:bodyPr>
          <a:lstStyle/>
          <a:p>
            <a:pPr algn="ctr">
              <a:defRPr/>
            </a:pPr>
            <a:r>
              <a:rPr lang="zh-CN" altLang="en-US" b="1" dirty="0">
                <a:solidFill>
                  <a:prstClr val="white">
                    <a:lumMod val="95000"/>
                  </a:prstClr>
                </a:solidFill>
                <a:effectLst>
                  <a:innerShdw blurRad="63500" dist="50800" dir="13500000">
                    <a:prstClr val="black">
                      <a:alpha val="50000"/>
                    </a:prstClr>
                  </a:innerShdw>
                </a:effectLst>
                <a:latin typeface="微软雅黑" pitchFamily="34" charset="-122"/>
                <a:ea typeface="微软雅黑" pitchFamily="34" charset="-122"/>
              </a:rPr>
              <a:t>添加标题</a:t>
            </a:r>
          </a:p>
        </p:txBody>
      </p:sp>
      <p:sp>
        <p:nvSpPr>
          <p:cNvPr id="11" name="TextBox 9"/>
          <p:cNvSpPr txBox="1"/>
          <p:nvPr/>
        </p:nvSpPr>
        <p:spPr>
          <a:xfrm>
            <a:off x="6677997" y="4797134"/>
            <a:ext cx="418704" cy="646331"/>
          </a:xfrm>
          <a:prstGeom prst="rect">
            <a:avLst/>
          </a:prstGeom>
          <a:noFill/>
        </p:spPr>
        <p:txBody>
          <a:bodyPr wrap="none">
            <a:spAutoFit/>
          </a:bodyPr>
          <a:lstStyle/>
          <a:p>
            <a:pPr algn="ctr">
              <a:defRPr/>
            </a:pPr>
            <a:r>
              <a:rPr lang="en-US" altLang="zh-CN" sz="3600" b="1" dirty="0">
                <a:solidFill>
                  <a:prstClr val="white">
                    <a:lumMod val="95000"/>
                  </a:prstClr>
                </a:solidFill>
                <a:effectLst>
                  <a:innerShdw blurRad="63500" dist="50800" dir="13500000">
                    <a:prstClr val="black">
                      <a:alpha val="50000"/>
                    </a:prstClr>
                  </a:innerShdw>
                </a:effectLst>
              </a:rPr>
              <a:t>2</a:t>
            </a:r>
            <a:endParaRPr lang="zh-CN" altLang="en-US" sz="3600" b="1" dirty="0">
              <a:solidFill>
                <a:prstClr val="white">
                  <a:lumMod val="95000"/>
                </a:prstClr>
              </a:solidFill>
              <a:effectLst>
                <a:innerShdw blurRad="63500" dist="50800" dir="13500000">
                  <a:prstClr val="black">
                    <a:alpha val="50000"/>
                  </a:prstClr>
                </a:innerShdw>
              </a:effectLst>
            </a:endParaRPr>
          </a:p>
        </p:txBody>
      </p:sp>
      <p:sp>
        <p:nvSpPr>
          <p:cNvPr id="12" name="TextBox 10"/>
          <p:cNvSpPr txBox="1"/>
          <p:nvPr/>
        </p:nvSpPr>
        <p:spPr>
          <a:xfrm>
            <a:off x="5614570" y="2992654"/>
            <a:ext cx="418704" cy="646331"/>
          </a:xfrm>
          <a:prstGeom prst="rect">
            <a:avLst/>
          </a:prstGeom>
          <a:noFill/>
        </p:spPr>
        <p:txBody>
          <a:bodyPr wrap="none">
            <a:spAutoFit/>
          </a:bodyPr>
          <a:lstStyle/>
          <a:p>
            <a:pPr algn="ctr">
              <a:defRPr/>
            </a:pPr>
            <a:r>
              <a:rPr lang="en-US" altLang="zh-CN" sz="3600" b="1" dirty="0">
                <a:solidFill>
                  <a:prstClr val="white">
                    <a:lumMod val="95000"/>
                  </a:prstClr>
                </a:solidFill>
                <a:effectLst>
                  <a:innerShdw blurRad="63500" dist="50800" dir="13500000">
                    <a:prstClr val="black">
                      <a:alpha val="50000"/>
                    </a:prstClr>
                  </a:innerShdw>
                </a:effectLst>
              </a:rPr>
              <a:t>1</a:t>
            </a:r>
            <a:endParaRPr lang="zh-CN" altLang="en-US" sz="3600" b="1" dirty="0">
              <a:solidFill>
                <a:prstClr val="white">
                  <a:lumMod val="95000"/>
                </a:prstClr>
              </a:solidFill>
              <a:effectLst>
                <a:innerShdw blurRad="63500" dist="50800" dir="13500000">
                  <a:prstClr val="black">
                    <a:alpha val="50000"/>
                  </a:prstClr>
                </a:innerShdw>
              </a:effectLst>
            </a:endParaRPr>
          </a:p>
        </p:txBody>
      </p:sp>
      <p:sp>
        <p:nvSpPr>
          <p:cNvPr id="13" name="TextBox 11"/>
          <p:cNvSpPr txBox="1"/>
          <p:nvPr/>
        </p:nvSpPr>
        <p:spPr>
          <a:xfrm>
            <a:off x="4560667" y="4797134"/>
            <a:ext cx="418704" cy="646331"/>
          </a:xfrm>
          <a:prstGeom prst="rect">
            <a:avLst/>
          </a:prstGeom>
          <a:noFill/>
        </p:spPr>
        <p:txBody>
          <a:bodyPr wrap="none">
            <a:spAutoFit/>
          </a:bodyPr>
          <a:lstStyle/>
          <a:p>
            <a:pPr algn="ctr">
              <a:defRPr/>
            </a:pPr>
            <a:r>
              <a:rPr lang="en-US" altLang="zh-CN" sz="3600" b="1" dirty="0">
                <a:solidFill>
                  <a:prstClr val="white">
                    <a:lumMod val="95000"/>
                  </a:prstClr>
                </a:solidFill>
                <a:effectLst>
                  <a:innerShdw blurRad="63500" dist="50800" dir="13500000">
                    <a:prstClr val="black">
                      <a:alpha val="50000"/>
                    </a:prstClr>
                  </a:innerShdw>
                </a:effectLst>
              </a:rPr>
              <a:t>3</a:t>
            </a:r>
            <a:endParaRPr lang="zh-CN" altLang="en-US" sz="3600" b="1" dirty="0">
              <a:solidFill>
                <a:prstClr val="white">
                  <a:lumMod val="95000"/>
                </a:prstClr>
              </a:solidFill>
              <a:effectLst>
                <a:innerShdw blurRad="63500" dist="50800" dir="13500000">
                  <a:prstClr val="black">
                    <a:alpha val="50000"/>
                  </a:prstClr>
                </a:innerShdw>
              </a:effectLst>
            </a:endParaRPr>
          </a:p>
        </p:txBody>
      </p:sp>
      <p:sp>
        <p:nvSpPr>
          <p:cNvPr id="14" name="TextBox 11"/>
          <p:cNvSpPr txBox="1">
            <a:spLocks noChangeArrowheads="1"/>
          </p:cNvSpPr>
          <p:nvPr/>
        </p:nvSpPr>
        <p:spPr bwMode="auto">
          <a:xfrm flipH="1">
            <a:off x="2171357" y="4649934"/>
            <a:ext cx="2049463" cy="369887"/>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defRPr/>
            </a:pPr>
            <a:r>
              <a:rPr lang="zh-CN" altLang="en-US" b="1" kern="0" dirty="0" smtClean="0">
                <a:solidFill>
                  <a:prstClr val="black">
                    <a:lumMod val="75000"/>
                    <a:lumOff val="25000"/>
                  </a:prstClr>
                </a:solidFill>
                <a:latin typeface="微软雅黑" pitchFamily="34" charset="-122"/>
                <a:ea typeface="微软雅黑" pitchFamily="34" charset="-122"/>
              </a:rPr>
              <a:t>点击添加</a:t>
            </a:r>
            <a:r>
              <a:rPr lang="zh-CN" altLang="en-US" b="1" kern="0" dirty="0">
                <a:solidFill>
                  <a:prstClr val="black">
                    <a:lumMod val="75000"/>
                    <a:lumOff val="25000"/>
                  </a:prstClr>
                </a:solidFill>
                <a:latin typeface="微软雅黑" pitchFamily="34" charset="-122"/>
                <a:ea typeface="微软雅黑" pitchFamily="34" charset="-122"/>
              </a:rPr>
              <a:t>标题</a:t>
            </a:r>
            <a:r>
              <a:rPr lang="zh-CN" altLang="en-US" b="1" kern="0" dirty="0" smtClean="0">
                <a:solidFill>
                  <a:prstClr val="black">
                    <a:lumMod val="75000"/>
                    <a:lumOff val="25000"/>
                  </a:prstClr>
                </a:solidFill>
                <a:latin typeface="微软雅黑" pitchFamily="34" charset="-122"/>
                <a:ea typeface="微软雅黑" pitchFamily="34" charset="-122"/>
              </a:rPr>
              <a:t>    </a:t>
            </a:r>
            <a:endParaRPr lang="en-US" altLang="zh-CN" b="1" kern="0" dirty="0" smtClean="0">
              <a:solidFill>
                <a:prstClr val="black">
                  <a:lumMod val="75000"/>
                  <a:lumOff val="25000"/>
                </a:prstClr>
              </a:solidFill>
              <a:latin typeface="微软雅黑" pitchFamily="34" charset="-122"/>
              <a:ea typeface="微软雅黑" pitchFamily="34" charset="-122"/>
            </a:endParaRPr>
          </a:p>
        </p:txBody>
      </p:sp>
      <p:sp>
        <p:nvSpPr>
          <p:cNvPr id="15" name="TextBox 11"/>
          <p:cNvSpPr txBox="1">
            <a:spLocks noChangeArrowheads="1"/>
          </p:cNvSpPr>
          <p:nvPr/>
        </p:nvSpPr>
        <p:spPr bwMode="auto">
          <a:xfrm flipH="1">
            <a:off x="2474816" y="5012815"/>
            <a:ext cx="1498639" cy="338554"/>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defRPr/>
            </a:pPr>
            <a:r>
              <a:rPr lang="zh-CN" altLang="en-US" sz="1600" kern="0" dirty="0" smtClean="0">
                <a:solidFill>
                  <a:prstClr val="black">
                    <a:lumMod val="75000"/>
                    <a:lumOff val="25000"/>
                  </a:prstClr>
                </a:solidFill>
                <a:latin typeface="微软雅黑" pitchFamily="34" charset="-122"/>
                <a:ea typeface="微软雅黑" pitchFamily="34" charset="-122"/>
              </a:rPr>
              <a:t>点击添加文本    </a:t>
            </a:r>
            <a:endParaRPr lang="en-US" altLang="zh-CN" sz="1600" kern="0" dirty="0" smtClean="0">
              <a:solidFill>
                <a:prstClr val="black">
                  <a:lumMod val="75000"/>
                  <a:lumOff val="25000"/>
                </a:prstClr>
              </a:solidFill>
              <a:latin typeface="微软雅黑" pitchFamily="34" charset="-122"/>
              <a:ea typeface="微软雅黑" pitchFamily="34" charset="-122"/>
            </a:endParaRPr>
          </a:p>
        </p:txBody>
      </p:sp>
      <p:sp>
        <p:nvSpPr>
          <p:cNvPr id="16" name="TextBox 11"/>
          <p:cNvSpPr txBox="1">
            <a:spLocks noChangeArrowheads="1"/>
          </p:cNvSpPr>
          <p:nvPr/>
        </p:nvSpPr>
        <p:spPr bwMode="auto">
          <a:xfrm flipH="1">
            <a:off x="2474816" y="5289040"/>
            <a:ext cx="1498639" cy="338554"/>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defRPr/>
            </a:pPr>
            <a:r>
              <a:rPr lang="zh-CN" altLang="en-US" sz="1600" kern="0" dirty="0" smtClean="0">
                <a:solidFill>
                  <a:prstClr val="black">
                    <a:lumMod val="75000"/>
                    <a:lumOff val="25000"/>
                  </a:prstClr>
                </a:solidFill>
                <a:latin typeface="微软雅黑" pitchFamily="34" charset="-122"/>
                <a:ea typeface="微软雅黑" pitchFamily="34" charset="-122"/>
              </a:rPr>
              <a:t>点击添加文本    </a:t>
            </a:r>
            <a:endParaRPr lang="en-US" altLang="zh-CN" sz="1600" kern="0" dirty="0" smtClean="0">
              <a:solidFill>
                <a:prstClr val="black">
                  <a:lumMod val="75000"/>
                  <a:lumOff val="25000"/>
                </a:prstClr>
              </a:solidFill>
              <a:latin typeface="微软雅黑" pitchFamily="34" charset="-122"/>
              <a:ea typeface="微软雅黑" pitchFamily="34" charset="-122"/>
            </a:endParaRPr>
          </a:p>
        </p:txBody>
      </p:sp>
      <p:sp>
        <p:nvSpPr>
          <p:cNvPr id="17" name="TextBox 11"/>
          <p:cNvSpPr txBox="1">
            <a:spLocks noChangeArrowheads="1"/>
          </p:cNvSpPr>
          <p:nvPr/>
        </p:nvSpPr>
        <p:spPr bwMode="auto">
          <a:xfrm flipH="1">
            <a:off x="7438682" y="4649934"/>
            <a:ext cx="2049463" cy="369887"/>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defRPr/>
            </a:pPr>
            <a:r>
              <a:rPr lang="zh-CN" altLang="en-US" b="1" kern="0" dirty="0" smtClean="0">
                <a:solidFill>
                  <a:prstClr val="black">
                    <a:lumMod val="75000"/>
                    <a:lumOff val="25000"/>
                  </a:prstClr>
                </a:solidFill>
                <a:latin typeface="微软雅黑" pitchFamily="34" charset="-122"/>
                <a:ea typeface="微软雅黑" pitchFamily="34" charset="-122"/>
              </a:rPr>
              <a:t>点击添加</a:t>
            </a:r>
            <a:r>
              <a:rPr lang="zh-CN" altLang="en-US" b="1" kern="0" dirty="0">
                <a:solidFill>
                  <a:prstClr val="black">
                    <a:lumMod val="75000"/>
                    <a:lumOff val="25000"/>
                  </a:prstClr>
                </a:solidFill>
                <a:latin typeface="微软雅黑" pitchFamily="34" charset="-122"/>
                <a:ea typeface="微软雅黑" pitchFamily="34" charset="-122"/>
              </a:rPr>
              <a:t>标题</a:t>
            </a:r>
            <a:r>
              <a:rPr lang="zh-CN" altLang="en-US" b="1" kern="0" dirty="0" smtClean="0">
                <a:solidFill>
                  <a:prstClr val="black">
                    <a:lumMod val="75000"/>
                    <a:lumOff val="25000"/>
                  </a:prstClr>
                </a:solidFill>
                <a:latin typeface="微软雅黑" pitchFamily="34" charset="-122"/>
                <a:ea typeface="微软雅黑" pitchFamily="34" charset="-122"/>
              </a:rPr>
              <a:t>    </a:t>
            </a:r>
            <a:endParaRPr lang="en-US" altLang="zh-CN" b="1" kern="0" dirty="0" smtClean="0">
              <a:solidFill>
                <a:prstClr val="black">
                  <a:lumMod val="75000"/>
                  <a:lumOff val="25000"/>
                </a:prstClr>
              </a:solidFill>
              <a:latin typeface="微软雅黑" pitchFamily="34" charset="-122"/>
              <a:ea typeface="微软雅黑" pitchFamily="34" charset="-122"/>
            </a:endParaRPr>
          </a:p>
        </p:txBody>
      </p:sp>
      <p:sp>
        <p:nvSpPr>
          <p:cNvPr id="18" name="TextBox 11"/>
          <p:cNvSpPr txBox="1">
            <a:spLocks noChangeArrowheads="1"/>
          </p:cNvSpPr>
          <p:nvPr/>
        </p:nvSpPr>
        <p:spPr bwMode="auto">
          <a:xfrm flipH="1">
            <a:off x="7742141" y="5012815"/>
            <a:ext cx="1498639" cy="338554"/>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defRPr/>
            </a:pPr>
            <a:r>
              <a:rPr lang="zh-CN" altLang="en-US" sz="1600" kern="0" dirty="0" smtClean="0">
                <a:solidFill>
                  <a:prstClr val="black">
                    <a:lumMod val="75000"/>
                    <a:lumOff val="25000"/>
                  </a:prstClr>
                </a:solidFill>
                <a:latin typeface="微软雅黑" pitchFamily="34" charset="-122"/>
                <a:ea typeface="微软雅黑" pitchFamily="34" charset="-122"/>
              </a:rPr>
              <a:t>点击添加文本    </a:t>
            </a:r>
            <a:endParaRPr lang="en-US" altLang="zh-CN" sz="1600" kern="0" dirty="0" smtClean="0">
              <a:solidFill>
                <a:prstClr val="black">
                  <a:lumMod val="75000"/>
                  <a:lumOff val="25000"/>
                </a:prstClr>
              </a:solidFill>
              <a:latin typeface="微软雅黑" pitchFamily="34" charset="-122"/>
              <a:ea typeface="微软雅黑" pitchFamily="34" charset="-122"/>
            </a:endParaRPr>
          </a:p>
        </p:txBody>
      </p:sp>
      <p:sp>
        <p:nvSpPr>
          <p:cNvPr id="19" name="TextBox 11"/>
          <p:cNvSpPr txBox="1">
            <a:spLocks noChangeArrowheads="1"/>
          </p:cNvSpPr>
          <p:nvPr/>
        </p:nvSpPr>
        <p:spPr bwMode="auto">
          <a:xfrm flipH="1">
            <a:off x="7742141" y="5289040"/>
            <a:ext cx="1498639" cy="338554"/>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defRPr/>
            </a:pPr>
            <a:r>
              <a:rPr lang="zh-CN" altLang="en-US" sz="1600" kern="0" dirty="0" smtClean="0">
                <a:solidFill>
                  <a:prstClr val="black">
                    <a:lumMod val="75000"/>
                    <a:lumOff val="25000"/>
                  </a:prstClr>
                </a:solidFill>
                <a:latin typeface="微软雅黑" pitchFamily="34" charset="-122"/>
                <a:ea typeface="微软雅黑" pitchFamily="34" charset="-122"/>
              </a:rPr>
              <a:t>点击添加文本    </a:t>
            </a:r>
            <a:endParaRPr lang="en-US" altLang="zh-CN" sz="1600" kern="0" dirty="0" smtClean="0">
              <a:solidFill>
                <a:prstClr val="black">
                  <a:lumMod val="75000"/>
                  <a:lumOff val="25000"/>
                </a:prstClr>
              </a:solidFill>
              <a:latin typeface="微软雅黑" pitchFamily="34" charset="-122"/>
              <a:ea typeface="微软雅黑" pitchFamily="34" charset="-122"/>
            </a:endParaRPr>
          </a:p>
        </p:txBody>
      </p:sp>
      <p:sp>
        <p:nvSpPr>
          <p:cNvPr id="20" name="TextBox 11"/>
          <p:cNvSpPr txBox="1">
            <a:spLocks noChangeArrowheads="1"/>
          </p:cNvSpPr>
          <p:nvPr/>
        </p:nvSpPr>
        <p:spPr bwMode="auto">
          <a:xfrm flipH="1">
            <a:off x="4781207" y="1533671"/>
            <a:ext cx="2051050" cy="368300"/>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defRPr/>
            </a:pPr>
            <a:r>
              <a:rPr lang="zh-CN" altLang="en-US" b="1" kern="0" dirty="0" smtClean="0">
                <a:solidFill>
                  <a:prstClr val="black">
                    <a:lumMod val="75000"/>
                    <a:lumOff val="25000"/>
                  </a:prstClr>
                </a:solidFill>
                <a:latin typeface="微软雅黑" pitchFamily="34" charset="-122"/>
                <a:ea typeface="微软雅黑" pitchFamily="34" charset="-122"/>
              </a:rPr>
              <a:t>点击添加</a:t>
            </a:r>
            <a:r>
              <a:rPr lang="zh-CN" altLang="en-US" b="1" kern="0" dirty="0">
                <a:solidFill>
                  <a:prstClr val="black">
                    <a:lumMod val="75000"/>
                    <a:lumOff val="25000"/>
                  </a:prstClr>
                </a:solidFill>
                <a:latin typeface="微软雅黑" pitchFamily="34" charset="-122"/>
                <a:ea typeface="微软雅黑" pitchFamily="34" charset="-122"/>
              </a:rPr>
              <a:t>标题</a:t>
            </a:r>
            <a:r>
              <a:rPr lang="zh-CN" altLang="en-US" b="1" kern="0" dirty="0" smtClean="0">
                <a:solidFill>
                  <a:prstClr val="black">
                    <a:lumMod val="75000"/>
                    <a:lumOff val="25000"/>
                  </a:prstClr>
                </a:solidFill>
                <a:latin typeface="微软雅黑" pitchFamily="34" charset="-122"/>
                <a:ea typeface="微软雅黑" pitchFamily="34" charset="-122"/>
              </a:rPr>
              <a:t>    </a:t>
            </a:r>
            <a:endParaRPr lang="en-US" altLang="zh-CN" b="1" kern="0" dirty="0" smtClean="0">
              <a:solidFill>
                <a:prstClr val="black">
                  <a:lumMod val="75000"/>
                  <a:lumOff val="25000"/>
                </a:prstClr>
              </a:solidFill>
              <a:latin typeface="微软雅黑" pitchFamily="34" charset="-122"/>
              <a:ea typeface="微软雅黑" pitchFamily="34" charset="-122"/>
            </a:endParaRPr>
          </a:p>
        </p:txBody>
      </p:sp>
      <p:sp>
        <p:nvSpPr>
          <p:cNvPr id="21" name="TextBox 11"/>
          <p:cNvSpPr txBox="1">
            <a:spLocks noChangeArrowheads="1"/>
          </p:cNvSpPr>
          <p:nvPr/>
        </p:nvSpPr>
        <p:spPr bwMode="auto">
          <a:xfrm flipH="1">
            <a:off x="5086254" y="1894965"/>
            <a:ext cx="1496740" cy="338554"/>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defRPr/>
            </a:pPr>
            <a:r>
              <a:rPr lang="zh-CN" altLang="en-US" sz="1600" kern="0" dirty="0" smtClean="0">
                <a:solidFill>
                  <a:prstClr val="black">
                    <a:lumMod val="75000"/>
                    <a:lumOff val="25000"/>
                  </a:prstClr>
                </a:solidFill>
                <a:latin typeface="微软雅黑" pitchFamily="34" charset="-122"/>
                <a:ea typeface="微软雅黑" pitchFamily="34" charset="-122"/>
              </a:rPr>
              <a:t>点击添加文本    </a:t>
            </a:r>
            <a:endParaRPr lang="en-US" altLang="zh-CN" sz="1600" kern="0" dirty="0" smtClean="0">
              <a:solidFill>
                <a:prstClr val="black">
                  <a:lumMod val="75000"/>
                  <a:lumOff val="25000"/>
                </a:prstClr>
              </a:solidFill>
              <a:latin typeface="微软雅黑" pitchFamily="34" charset="-122"/>
              <a:ea typeface="微软雅黑" pitchFamily="34" charset="-122"/>
            </a:endParaRPr>
          </a:p>
        </p:txBody>
      </p:sp>
      <p:sp>
        <p:nvSpPr>
          <p:cNvPr id="22" name="TextBox 11"/>
          <p:cNvSpPr txBox="1">
            <a:spLocks noChangeArrowheads="1"/>
          </p:cNvSpPr>
          <p:nvPr/>
        </p:nvSpPr>
        <p:spPr bwMode="auto">
          <a:xfrm flipH="1">
            <a:off x="5086254" y="2172778"/>
            <a:ext cx="1496740" cy="338554"/>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defRPr/>
            </a:pPr>
            <a:r>
              <a:rPr lang="zh-CN" altLang="en-US" sz="1600" kern="0" dirty="0" smtClean="0">
                <a:solidFill>
                  <a:prstClr val="black">
                    <a:lumMod val="75000"/>
                    <a:lumOff val="25000"/>
                  </a:prstClr>
                </a:solidFill>
                <a:latin typeface="微软雅黑" pitchFamily="34" charset="-122"/>
                <a:ea typeface="微软雅黑" pitchFamily="34" charset="-122"/>
              </a:rPr>
              <a:t>点击添加文本    </a:t>
            </a:r>
            <a:endParaRPr lang="en-US" altLang="zh-CN" sz="1600" kern="0" dirty="0" smtClean="0">
              <a:solidFill>
                <a:prstClr val="black">
                  <a:lumMod val="75000"/>
                  <a:lumOff val="25000"/>
                </a:prstClr>
              </a:solidFill>
              <a:latin typeface="微软雅黑" pitchFamily="34" charset="-122"/>
              <a:ea typeface="微软雅黑" pitchFamily="34" charset="-122"/>
            </a:endParaRPr>
          </a:p>
        </p:txBody>
      </p:sp>
    </p:spTree>
    <p:extLst>
      <p:ext uri="{BB962C8B-B14F-4D97-AF65-F5344CB8AC3E}">
        <p14:creationId xmlns:p14="http://schemas.microsoft.com/office/powerpoint/2010/main" val="3116031838"/>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inVertical)">
                                      <p:cBhvr>
                                        <p:cTn id="11" dur="500"/>
                                        <p:tgtEl>
                                          <p:spTgt spid="6"/>
                                        </p:tgtEl>
                                      </p:cBhvr>
                                    </p:animEffect>
                                  </p:childTnLst>
                                </p:cTn>
                              </p:par>
                              <p:par>
                                <p:cTn id="12" presetID="16" presetClass="entr" presetSubtype="21"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barn(inVertical)">
                                      <p:cBhvr>
                                        <p:cTn id="14" dur="500"/>
                                        <p:tgtEl>
                                          <p:spTgt spid="7"/>
                                        </p:tgtEl>
                                      </p:cBhvr>
                                    </p:animEffect>
                                  </p:childTnLst>
                                </p:cTn>
                              </p:par>
                              <p:par>
                                <p:cTn id="15" presetID="16" presetClass="entr" presetSubtype="21"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barn(inVertical)">
                                      <p:cBhvr>
                                        <p:cTn id="20" dur="500"/>
                                        <p:tgtEl>
                                          <p:spTgt spid="9"/>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barn(inVertical)">
                                      <p:cBhvr>
                                        <p:cTn id="23" dur="500"/>
                                        <p:tgtEl>
                                          <p:spTgt spid="10"/>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barn(inVertical)">
                                      <p:cBhvr>
                                        <p:cTn id="26" dur="500"/>
                                        <p:tgtEl>
                                          <p:spTgt spid="11"/>
                                        </p:tgtEl>
                                      </p:cBhvr>
                                    </p:animEffect>
                                  </p:childTnLst>
                                </p:cTn>
                              </p:par>
                              <p:par>
                                <p:cTn id="27" presetID="16" presetClass="entr" presetSubtype="21"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barn(inVertical)">
                                      <p:cBhvr>
                                        <p:cTn id="29" dur="500"/>
                                        <p:tgtEl>
                                          <p:spTgt spid="12"/>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barn(inVertical)">
                                      <p:cBhvr>
                                        <p:cTn id="32" dur="500"/>
                                        <p:tgtEl>
                                          <p:spTgt spid="13"/>
                                        </p:tgtEl>
                                      </p:cBhvr>
                                    </p:animEffect>
                                  </p:childTnLst>
                                </p:cTn>
                              </p:par>
                              <p:par>
                                <p:cTn id="33" presetID="16" presetClass="entr" presetSubtype="21"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barn(inVertical)">
                                      <p:cBhvr>
                                        <p:cTn id="35" dur="500"/>
                                        <p:tgtEl>
                                          <p:spTgt spid="14"/>
                                        </p:tgtEl>
                                      </p:cBhvr>
                                    </p:animEffect>
                                  </p:childTnLst>
                                </p:cTn>
                              </p:par>
                              <p:par>
                                <p:cTn id="36" presetID="16" presetClass="entr" presetSubtype="21" fill="hold" grpId="0" nodeType="with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barn(inVertical)">
                                      <p:cBhvr>
                                        <p:cTn id="38" dur="500"/>
                                        <p:tgtEl>
                                          <p:spTgt spid="15"/>
                                        </p:tgtEl>
                                      </p:cBhvr>
                                    </p:animEffect>
                                  </p:childTnLst>
                                </p:cTn>
                              </p:par>
                              <p:par>
                                <p:cTn id="39" presetID="16" presetClass="entr" presetSubtype="21"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barn(inVertical)">
                                      <p:cBhvr>
                                        <p:cTn id="41" dur="500"/>
                                        <p:tgtEl>
                                          <p:spTgt spid="16"/>
                                        </p:tgtEl>
                                      </p:cBhvr>
                                    </p:animEffect>
                                  </p:childTnLst>
                                </p:cTn>
                              </p:par>
                              <p:par>
                                <p:cTn id="42" presetID="16" presetClass="entr" presetSubtype="21" fill="hold" grpId="0" nodeType="with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barn(inVertical)">
                                      <p:cBhvr>
                                        <p:cTn id="44" dur="500"/>
                                        <p:tgtEl>
                                          <p:spTgt spid="17"/>
                                        </p:tgtEl>
                                      </p:cBhvr>
                                    </p:animEffect>
                                  </p:childTnLst>
                                </p:cTn>
                              </p:par>
                              <p:par>
                                <p:cTn id="45" presetID="16" presetClass="entr" presetSubtype="21"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barn(inVertical)">
                                      <p:cBhvr>
                                        <p:cTn id="47" dur="500"/>
                                        <p:tgtEl>
                                          <p:spTgt spid="18"/>
                                        </p:tgtEl>
                                      </p:cBhvr>
                                    </p:animEffect>
                                  </p:childTnLst>
                                </p:cTn>
                              </p:par>
                              <p:par>
                                <p:cTn id="48" presetID="16" presetClass="entr" presetSubtype="21" fill="hold" grpId="0" nodeType="with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barn(inVertical)">
                                      <p:cBhvr>
                                        <p:cTn id="50" dur="500"/>
                                        <p:tgtEl>
                                          <p:spTgt spid="19"/>
                                        </p:tgtEl>
                                      </p:cBhvr>
                                    </p:animEffect>
                                  </p:childTnLst>
                                </p:cTn>
                              </p:par>
                              <p:par>
                                <p:cTn id="51" presetID="16" presetClass="entr" presetSubtype="21" fill="hold" grpId="0" nodeType="with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barn(inVertical)">
                                      <p:cBhvr>
                                        <p:cTn id="53" dur="500"/>
                                        <p:tgtEl>
                                          <p:spTgt spid="20"/>
                                        </p:tgtEl>
                                      </p:cBhvr>
                                    </p:animEffect>
                                  </p:childTnLst>
                                </p:cTn>
                              </p:par>
                              <p:par>
                                <p:cTn id="54" presetID="16" presetClass="entr" presetSubtype="21" fill="hold" grpId="0" nodeType="withEffect">
                                  <p:stCondLst>
                                    <p:cond delay="0"/>
                                  </p:stCondLst>
                                  <p:childTnLst>
                                    <p:set>
                                      <p:cBhvr>
                                        <p:cTn id="55" dur="1" fill="hold">
                                          <p:stCondLst>
                                            <p:cond delay="0"/>
                                          </p:stCondLst>
                                        </p:cTn>
                                        <p:tgtEl>
                                          <p:spTgt spid="21"/>
                                        </p:tgtEl>
                                        <p:attrNameLst>
                                          <p:attrName>style.visibility</p:attrName>
                                        </p:attrNameLst>
                                      </p:cBhvr>
                                      <p:to>
                                        <p:strVal val="visible"/>
                                      </p:to>
                                    </p:set>
                                    <p:animEffect transition="in" filter="barn(inVertical)">
                                      <p:cBhvr>
                                        <p:cTn id="56" dur="500"/>
                                        <p:tgtEl>
                                          <p:spTgt spid="21"/>
                                        </p:tgtEl>
                                      </p:cBhvr>
                                    </p:animEffect>
                                  </p:childTnLst>
                                </p:cTn>
                              </p:par>
                              <p:par>
                                <p:cTn id="57" presetID="16" presetClass="entr" presetSubtype="21" fill="hold" grpId="0" nodeType="with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barn(inVertical)">
                                      <p:cBhvr>
                                        <p:cTn id="5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p:bldP spid="11" grpId="0"/>
      <p:bldP spid="12" grpId="0"/>
      <p:bldP spid="13" grpId="0"/>
      <p:bldP spid="14" grpId="0"/>
      <p:bldP spid="15" grpId="0"/>
      <p:bldP spid="16" grpId="0"/>
      <p:bldP spid="17" grpId="0"/>
      <p:bldP spid="18" grpId="0"/>
      <p:bldP spid="19" grpId="0"/>
      <p:bldP spid="20" grpId="0"/>
      <p:bldP spid="21" grpId="0"/>
      <p:bldP spid="2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3"/>
          <p:cNvSpPr>
            <a:spLocks noChangeArrowheads="1"/>
          </p:cNvSpPr>
          <p:nvPr/>
        </p:nvSpPr>
        <p:spPr bwMode="auto">
          <a:xfrm>
            <a:off x="668867" y="313151"/>
            <a:ext cx="233910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buFont typeface="Arial" panose="020B0604020202020204" pitchFamily="34" charset="0"/>
              <a:buNone/>
            </a:pPr>
            <a:r>
              <a:rPr lang="zh-CN" altLang="en-US" sz="2400" dirty="0">
                <a:latin typeface="Impact" panose="020B0806030902050204" pitchFamily="34" charset="0"/>
                <a:sym typeface="Impact" panose="020B0806030902050204" pitchFamily="34" charset="0"/>
              </a:rPr>
              <a:t>请在此添加标题</a:t>
            </a:r>
          </a:p>
        </p:txBody>
      </p:sp>
      <p:sp>
        <p:nvSpPr>
          <p:cNvPr id="49" name="矩形 48"/>
          <p:cNvSpPr/>
          <p:nvPr/>
        </p:nvSpPr>
        <p:spPr>
          <a:xfrm>
            <a:off x="2655966" y="3231466"/>
            <a:ext cx="323368" cy="1413871"/>
          </a:xfrm>
          <a:prstGeom prst="rec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3079809" y="2917146"/>
            <a:ext cx="323368" cy="1728192"/>
          </a:xfrm>
          <a:prstGeom prst="rec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p:cNvSpPr/>
          <p:nvPr/>
        </p:nvSpPr>
        <p:spPr>
          <a:xfrm>
            <a:off x="3503652" y="3637225"/>
            <a:ext cx="323368" cy="1008112"/>
          </a:xfrm>
          <a:prstGeom prst="rec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p:nvSpPr>
        <p:spPr>
          <a:xfrm>
            <a:off x="3927495" y="4213289"/>
            <a:ext cx="323368" cy="432048"/>
          </a:xfrm>
          <a:prstGeom prst="rec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p:nvSpPr>
        <p:spPr>
          <a:xfrm>
            <a:off x="4351338" y="3421201"/>
            <a:ext cx="323368" cy="1224136"/>
          </a:xfrm>
          <a:prstGeom prst="rec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p:nvSpPr>
        <p:spPr>
          <a:xfrm>
            <a:off x="4775181" y="3781241"/>
            <a:ext cx="323368" cy="864096"/>
          </a:xfrm>
          <a:prstGeom prst="rec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p:nvSpPr>
        <p:spPr>
          <a:xfrm>
            <a:off x="5199024" y="3277185"/>
            <a:ext cx="323368" cy="1368152"/>
          </a:xfrm>
          <a:prstGeom prst="rec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p:cNvSpPr/>
          <p:nvPr/>
        </p:nvSpPr>
        <p:spPr>
          <a:xfrm>
            <a:off x="5622867" y="4069273"/>
            <a:ext cx="323368" cy="576064"/>
          </a:xfrm>
          <a:prstGeom prst="rec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56"/>
          <p:cNvSpPr/>
          <p:nvPr/>
        </p:nvSpPr>
        <p:spPr>
          <a:xfrm>
            <a:off x="6046710" y="3925257"/>
            <a:ext cx="323368" cy="720080"/>
          </a:xfrm>
          <a:prstGeom prst="rec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57"/>
          <p:cNvSpPr/>
          <p:nvPr/>
        </p:nvSpPr>
        <p:spPr>
          <a:xfrm>
            <a:off x="6470553" y="3637225"/>
            <a:ext cx="323368" cy="1008112"/>
          </a:xfrm>
          <a:prstGeom prst="rec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58"/>
          <p:cNvSpPr/>
          <p:nvPr/>
        </p:nvSpPr>
        <p:spPr>
          <a:xfrm>
            <a:off x="6894396" y="3421201"/>
            <a:ext cx="323368" cy="1224136"/>
          </a:xfrm>
          <a:prstGeom prst="rec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9"/>
          <p:cNvSpPr/>
          <p:nvPr/>
        </p:nvSpPr>
        <p:spPr>
          <a:xfrm>
            <a:off x="7318239" y="3781241"/>
            <a:ext cx="323368" cy="864096"/>
          </a:xfrm>
          <a:prstGeom prst="rec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矩形 60"/>
          <p:cNvSpPr/>
          <p:nvPr/>
        </p:nvSpPr>
        <p:spPr>
          <a:xfrm>
            <a:off x="7742082" y="3231466"/>
            <a:ext cx="323368" cy="1413872"/>
          </a:xfrm>
          <a:prstGeom prst="rec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矩形 61"/>
          <p:cNvSpPr/>
          <p:nvPr/>
        </p:nvSpPr>
        <p:spPr>
          <a:xfrm>
            <a:off x="8165925" y="3493209"/>
            <a:ext cx="323368" cy="1152128"/>
          </a:xfrm>
          <a:prstGeom prst="rec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8589766" y="3637225"/>
            <a:ext cx="323368" cy="1008112"/>
          </a:xfrm>
          <a:prstGeom prst="rec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矩形 63"/>
          <p:cNvSpPr/>
          <p:nvPr/>
        </p:nvSpPr>
        <p:spPr>
          <a:xfrm>
            <a:off x="2655966" y="4645337"/>
            <a:ext cx="323368" cy="396044"/>
          </a:xfrm>
          <a:prstGeom prst="rect">
            <a:avLst/>
          </a:prstGeom>
          <a:solidFill>
            <a:srgbClr val="9EA6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矩形 64"/>
          <p:cNvSpPr/>
          <p:nvPr/>
        </p:nvSpPr>
        <p:spPr>
          <a:xfrm>
            <a:off x="3503652" y="4645337"/>
            <a:ext cx="323368" cy="792088"/>
          </a:xfrm>
          <a:prstGeom prst="rect">
            <a:avLst/>
          </a:prstGeom>
          <a:solidFill>
            <a:srgbClr val="9EA6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3927495" y="4645337"/>
            <a:ext cx="323368" cy="1008112"/>
          </a:xfrm>
          <a:prstGeom prst="rect">
            <a:avLst/>
          </a:prstGeom>
          <a:solidFill>
            <a:srgbClr val="9EA6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矩形 66"/>
          <p:cNvSpPr/>
          <p:nvPr/>
        </p:nvSpPr>
        <p:spPr>
          <a:xfrm>
            <a:off x="4351338" y="4645337"/>
            <a:ext cx="323368" cy="648072"/>
          </a:xfrm>
          <a:prstGeom prst="rect">
            <a:avLst/>
          </a:prstGeom>
          <a:solidFill>
            <a:srgbClr val="9EA6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矩形 67"/>
          <p:cNvSpPr/>
          <p:nvPr/>
        </p:nvSpPr>
        <p:spPr>
          <a:xfrm>
            <a:off x="4775181" y="4645337"/>
            <a:ext cx="323368" cy="936104"/>
          </a:xfrm>
          <a:prstGeom prst="rect">
            <a:avLst/>
          </a:prstGeom>
          <a:solidFill>
            <a:srgbClr val="9EA6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矩形 68"/>
          <p:cNvSpPr/>
          <p:nvPr/>
        </p:nvSpPr>
        <p:spPr>
          <a:xfrm>
            <a:off x="5199024" y="4645337"/>
            <a:ext cx="323368" cy="396044"/>
          </a:xfrm>
          <a:prstGeom prst="rect">
            <a:avLst/>
          </a:prstGeom>
          <a:solidFill>
            <a:srgbClr val="9EA6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矩形 69"/>
          <p:cNvSpPr/>
          <p:nvPr/>
        </p:nvSpPr>
        <p:spPr>
          <a:xfrm>
            <a:off x="5622867" y="4645337"/>
            <a:ext cx="323368" cy="1008112"/>
          </a:xfrm>
          <a:prstGeom prst="rect">
            <a:avLst/>
          </a:prstGeom>
          <a:solidFill>
            <a:srgbClr val="9EA6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矩形 70"/>
          <p:cNvSpPr/>
          <p:nvPr/>
        </p:nvSpPr>
        <p:spPr>
          <a:xfrm>
            <a:off x="6046710" y="4645337"/>
            <a:ext cx="323368" cy="864096"/>
          </a:xfrm>
          <a:prstGeom prst="rect">
            <a:avLst/>
          </a:prstGeom>
          <a:solidFill>
            <a:srgbClr val="9EA6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矩形 71"/>
          <p:cNvSpPr/>
          <p:nvPr/>
        </p:nvSpPr>
        <p:spPr>
          <a:xfrm>
            <a:off x="6470553" y="4645337"/>
            <a:ext cx="323368" cy="648072"/>
          </a:xfrm>
          <a:prstGeom prst="rect">
            <a:avLst/>
          </a:prstGeom>
          <a:solidFill>
            <a:srgbClr val="9EA6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矩形 72"/>
          <p:cNvSpPr/>
          <p:nvPr/>
        </p:nvSpPr>
        <p:spPr>
          <a:xfrm>
            <a:off x="6894396" y="4645337"/>
            <a:ext cx="323368" cy="504056"/>
          </a:xfrm>
          <a:prstGeom prst="rect">
            <a:avLst/>
          </a:prstGeom>
          <a:solidFill>
            <a:srgbClr val="9EA6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矩形 73"/>
          <p:cNvSpPr/>
          <p:nvPr/>
        </p:nvSpPr>
        <p:spPr>
          <a:xfrm>
            <a:off x="7318239" y="4645337"/>
            <a:ext cx="323368" cy="792088"/>
          </a:xfrm>
          <a:prstGeom prst="rect">
            <a:avLst/>
          </a:prstGeom>
          <a:solidFill>
            <a:srgbClr val="9EA6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矩形 74"/>
          <p:cNvSpPr/>
          <p:nvPr/>
        </p:nvSpPr>
        <p:spPr>
          <a:xfrm>
            <a:off x="7742082" y="4645337"/>
            <a:ext cx="323368" cy="396044"/>
          </a:xfrm>
          <a:prstGeom prst="rect">
            <a:avLst/>
          </a:prstGeom>
          <a:solidFill>
            <a:srgbClr val="9EA6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矩形 75"/>
          <p:cNvSpPr/>
          <p:nvPr/>
        </p:nvSpPr>
        <p:spPr>
          <a:xfrm>
            <a:off x="8165925" y="4645336"/>
            <a:ext cx="323368" cy="648073"/>
          </a:xfrm>
          <a:prstGeom prst="rect">
            <a:avLst/>
          </a:prstGeom>
          <a:solidFill>
            <a:srgbClr val="9EA6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矩形 76"/>
          <p:cNvSpPr/>
          <p:nvPr/>
        </p:nvSpPr>
        <p:spPr>
          <a:xfrm>
            <a:off x="8589766" y="4645337"/>
            <a:ext cx="323368" cy="504056"/>
          </a:xfrm>
          <a:prstGeom prst="rect">
            <a:avLst/>
          </a:prstGeom>
          <a:solidFill>
            <a:srgbClr val="9EA6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矩形 77"/>
          <p:cNvSpPr/>
          <p:nvPr/>
        </p:nvSpPr>
        <p:spPr>
          <a:xfrm>
            <a:off x="3079809" y="4645337"/>
            <a:ext cx="323368" cy="288032"/>
          </a:xfrm>
          <a:prstGeom prst="rect">
            <a:avLst/>
          </a:prstGeom>
          <a:solidFill>
            <a:srgbClr val="9EA6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9" name="组合 78"/>
          <p:cNvGrpSpPr/>
          <p:nvPr/>
        </p:nvGrpSpPr>
        <p:grpSpPr>
          <a:xfrm>
            <a:off x="1863644" y="4629515"/>
            <a:ext cx="7847348" cy="45719"/>
            <a:chOff x="647998" y="3052946"/>
            <a:chExt cx="7847348" cy="45719"/>
          </a:xfrm>
        </p:grpSpPr>
        <p:cxnSp>
          <p:nvCxnSpPr>
            <p:cNvPr id="80" name="直接连接符 79"/>
            <p:cNvCxnSpPr/>
            <p:nvPr/>
          </p:nvCxnSpPr>
          <p:spPr>
            <a:xfrm>
              <a:off x="683568" y="3075806"/>
              <a:ext cx="7776864" cy="0"/>
            </a:xfrm>
            <a:prstGeom prst="line">
              <a:avLst/>
            </a:prstGeom>
            <a:ln w="19050">
              <a:solidFill>
                <a:srgbClr val="464646"/>
              </a:solidFill>
            </a:ln>
          </p:spPr>
          <p:style>
            <a:lnRef idx="1">
              <a:schemeClr val="accent1"/>
            </a:lnRef>
            <a:fillRef idx="0">
              <a:schemeClr val="accent1"/>
            </a:fillRef>
            <a:effectRef idx="0">
              <a:schemeClr val="accent1"/>
            </a:effectRef>
            <a:fontRef idx="minor">
              <a:schemeClr val="tx1"/>
            </a:fontRef>
          </p:style>
        </p:cxnSp>
        <p:sp>
          <p:nvSpPr>
            <p:cNvPr id="81" name="椭圆 80"/>
            <p:cNvSpPr/>
            <p:nvPr/>
          </p:nvSpPr>
          <p:spPr>
            <a:xfrm>
              <a:off x="647998" y="3052946"/>
              <a:ext cx="45719" cy="45719"/>
            </a:xfrm>
            <a:prstGeom prst="ellipse">
              <a:avLst/>
            </a:prstGeom>
            <a:solidFill>
              <a:srgbClr val="464646"/>
            </a:solidFill>
            <a:ln w="6350">
              <a:solidFill>
                <a:srgbClr val="4646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椭圆 81"/>
            <p:cNvSpPr/>
            <p:nvPr/>
          </p:nvSpPr>
          <p:spPr>
            <a:xfrm>
              <a:off x="8449627" y="3052946"/>
              <a:ext cx="45719" cy="45719"/>
            </a:xfrm>
            <a:prstGeom prst="ellipse">
              <a:avLst/>
            </a:prstGeom>
            <a:solidFill>
              <a:srgbClr val="464646"/>
            </a:solidFill>
            <a:ln w="6350">
              <a:solidFill>
                <a:srgbClr val="4646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3" name="组合 82"/>
          <p:cNvGrpSpPr/>
          <p:nvPr/>
        </p:nvGrpSpPr>
        <p:grpSpPr>
          <a:xfrm>
            <a:off x="3518471" y="2984803"/>
            <a:ext cx="533781" cy="534450"/>
            <a:chOff x="3080798" y="1271501"/>
            <a:chExt cx="533781" cy="534450"/>
          </a:xfrm>
        </p:grpSpPr>
        <p:grpSp>
          <p:nvGrpSpPr>
            <p:cNvPr id="84" name="组合 83"/>
            <p:cNvGrpSpPr/>
            <p:nvPr/>
          </p:nvGrpSpPr>
          <p:grpSpPr>
            <a:xfrm>
              <a:off x="3080798" y="1271501"/>
              <a:ext cx="533781" cy="534450"/>
              <a:chOff x="3203848" y="1125877"/>
              <a:chExt cx="533781" cy="534450"/>
            </a:xfrm>
          </p:grpSpPr>
          <p:sp>
            <p:nvSpPr>
              <p:cNvPr id="87" name="圆角矩形 86"/>
              <p:cNvSpPr/>
              <p:nvPr/>
            </p:nvSpPr>
            <p:spPr>
              <a:xfrm>
                <a:off x="3203848" y="1125877"/>
                <a:ext cx="533781" cy="432047"/>
              </a:xfrm>
              <a:prstGeom prst="roundRect">
                <a:avLst/>
              </a:prstGeom>
              <a:solidFill>
                <a:srgbClr val="6A76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等腰三角形 87"/>
              <p:cNvSpPr/>
              <p:nvPr/>
            </p:nvSpPr>
            <p:spPr>
              <a:xfrm rot="10800000">
                <a:off x="3275856" y="1528973"/>
                <a:ext cx="168987" cy="131354"/>
              </a:xfrm>
              <a:prstGeom prst="triangle">
                <a:avLst/>
              </a:prstGeom>
              <a:solidFill>
                <a:srgbClr val="6A76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5" name="任意多边形 84"/>
            <p:cNvSpPr/>
            <p:nvPr/>
          </p:nvSpPr>
          <p:spPr>
            <a:xfrm>
              <a:off x="3148891" y="1348658"/>
              <a:ext cx="397595" cy="209673"/>
            </a:xfrm>
            <a:custGeom>
              <a:avLst/>
              <a:gdLst>
                <a:gd name="connsiteX0" fmla="*/ 98311 w 394453"/>
                <a:gd name="connsiteY0" fmla="*/ 203380 h 209730"/>
                <a:gd name="connsiteX1" fmla="*/ 22111 w 394453"/>
                <a:gd name="connsiteY1" fmla="*/ 203380 h 209730"/>
                <a:gd name="connsiteX2" fmla="*/ 3061 w 394453"/>
                <a:gd name="connsiteY2" fmla="*/ 143055 h 209730"/>
                <a:gd name="connsiteX3" fmla="*/ 76086 w 394453"/>
                <a:gd name="connsiteY3" fmla="*/ 101780 h 209730"/>
                <a:gd name="connsiteX4" fmla="*/ 111011 w 394453"/>
                <a:gd name="connsiteY4" fmla="*/ 41455 h 209730"/>
                <a:gd name="connsiteX5" fmla="*/ 203086 w 394453"/>
                <a:gd name="connsiteY5" fmla="*/ 180 h 209730"/>
                <a:gd name="connsiteX6" fmla="*/ 282461 w 394453"/>
                <a:gd name="connsiteY6" fmla="*/ 57330 h 209730"/>
                <a:gd name="connsiteX7" fmla="*/ 365011 w 394453"/>
                <a:gd name="connsiteY7" fmla="*/ 82730 h 209730"/>
                <a:gd name="connsiteX8" fmla="*/ 393586 w 394453"/>
                <a:gd name="connsiteY8" fmla="*/ 136705 h 209730"/>
                <a:gd name="connsiteX9" fmla="*/ 380886 w 394453"/>
                <a:gd name="connsiteY9" fmla="*/ 177980 h 209730"/>
                <a:gd name="connsiteX10" fmla="*/ 320561 w 394453"/>
                <a:gd name="connsiteY10" fmla="*/ 209730 h 209730"/>
                <a:gd name="connsiteX11" fmla="*/ 320561 w 394453"/>
                <a:gd name="connsiteY11" fmla="*/ 209730 h 209730"/>
                <a:gd name="connsiteX0" fmla="*/ 98311 w 394453"/>
                <a:gd name="connsiteY0" fmla="*/ 203934 h 210284"/>
                <a:gd name="connsiteX1" fmla="*/ 22111 w 394453"/>
                <a:gd name="connsiteY1" fmla="*/ 203934 h 210284"/>
                <a:gd name="connsiteX2" fmla="*/ 3061 w 394453"/>
                <a:gd name="connsiteY2" fmla="*/ 143609 h 210284"/>
                <a:gd name="connsiteX3" fmla="*/ 76086 w 394453"/>
                <a:gd name="connsiteY3" fmla="*/ 102334 h 210284"/>
                <a:gd name="connsiteX4" fmla="*/ 111011 w 394453"/>
                <a:gd name="connsiteY4" fmla="*/ 42009 h 210284"/>
                <a:gd name="connsiteX5" fmla="*/ 203086 w 394453"/>
                <a:gd name="connsiteY5" fmla="*/ 734 h 210284"/>
                <a:gd name="connsiteX6" fmla="*/ 326911 w 394453"/>
                <a:gd name="connsiteY6" fmla="*/ 76934 h 210284"/>
                <a:gd name="connsiteX7" fmla="*/ 365011 w 394453"/>
                <a:gd name="connsiteY7" fmla="*/ 83284 h 210284"/>
                <a:gd name="connsiteX8" fmla="*/ 393586 w 394453"/>
                <a:gd name="connsiteY8" fmla="*/ 137259 h 210284"/>
                <a:gd name="connsiteX9" fmla="*/ 380886 w 394453"/>
                <a:gd name="connsiteY9" fmla="*/ 178534 h 210284"/>
                <a:gd name="connsiteX10" fmla="*/ 320561 w 394453"/>
                <a:gd name="connsiteY10" fmla="*/ 210284 h 210284"/>
                <a:gd name="connsiteX11" fmla="*/ 320561 w 394453"/>
                <a:gd name="connsiteY11" fmla="*/ 210284 h 210284"/>
                <a:gd name="connsiteX0" fmla="*/ 98311 w 394453"/>
                <a:gd name="connsiteY0" fmla="*/ 204174 h 210524"/>
                <a:gd name="connsiteX1" fmla="*/ 22111 w 394453"/>
                <a:gd name="connsiteY1" fmla="*/ 204174 h 210524"/>
                <a:gd name="connsiteX2" fmla="*/ 3061 w 394453"/>
                <a:gd name="connsiteY2" fmla="*/ 143849 h 210524"/>
                <a:gd name="connsiteX3" fmla="*/ 76086 w 394453"/>
                <a:gd name="connsiteY3" fmla="*/ 102574 h 210524"/>
                <a:gd name="connsiteX4" fmla="*/ 111011 w 394453"/>
                <a:gd name="connsiteY4" fmla="*/ 42249 h 210524"/>
                <a:gd name="connsiteX5" fmla="*/ 203086 w 394453"/>
                <a:gd name="connsiteY5" fmla="*/ 974 h 210524"/>
                <a:gd name="connsiteX6" fmla="*/ 311036 w 394453"/>
                <a:gd name="connsiteY6" fmla="*/ 83524 h 210524"/>
                <a:gd name="connsiteX7" fmla="*/ 365011 w 394453"/>
                <a:gd name="connsiteY7" fmla="*/ 83524 h 210524"/>
                <a:gd name="connsiteX8" fmla="*/ 393586 w 394453"/>
                <a:gd name="connsiteY8" fmla="*/ 137499 h 210524"/>
                <a:gd name="connsiteX9" fmla="*/ 380886 w 394453"/>
                <a:gd name="connsiteY9" fmla="*/ 178774 h 210524"/>
                <a:gd name="connsiteX10" fmla="*/ 320561 w 394453"/>
                <a:gd name="connsiteY10" fmla="*/ 210524 h 210524"/>
                <a:gd name="connsiteX11" fmla="*/ 320561 w 394453"/>
                <a:gd name="connsiteY11" fmla="*/ 210524 h 210524"/>
                <a:gd name="connsiteX0" fmla="*/ 98311 w 394453"/>
                <a:gd name="connsiteY0" fmla="*/ 204174 h 210524"/>
                <a:gd name="connsiteX1" fmla="*/ 22111 w 394453"/>
                <a:gd name="connsiteY1" fmla="*/ 204174 h 210524"/>
                <a:gd name="connsiteX2" fmla="*/ 3061 w 394453"/>
                <a:gd name="connsiteY2" fmla="*/ 143849 h 210524"/>
                <a:gd name="connsiteX3" fmla="*/ 76086 w 394453"/>
                <a:gd name="connsiteY3" fmla="*/ 102574 h 210524"/>
                <a:gd name="connsiteX4" fmla="*/ 111011 w 394453"/>
                <a:gd name="connsiteY4" fmla="*/ 42249 h 210524"/>
                <a:gd name="connsiteX5" fmla="*/ 203086 w 394453"/>
                <a:gd name="connsiteY5" fmla="*/ 974 h 210524"/>
                <a:gd name="connsiteX6" fmla="*/ 365011 w 394453"/>
                <a:gd name="connsiteY6" fmla="*/ 83524 h 210524"/>
                <a:gd name="connsiteX7" fmla="*/ 393586 w 394453"/>
                <a:gd name="connsiteY7" fmla="*/ 137499 h 210524"/>
                <a:gd name="connsiteX8" fmla="*/ 380886 w 394453"/>
                <a:gd name="connsiteY8" fmla="*/ 178774 h 210524"/>
                <a:gd name="connsiteX9" fmla="*/ 320561 w 394453"/>
                <a:gd name="connsiteY9" fmla="*/ 210524 h 210524"/>
                <a:gd name="connsiteX10" fmla="*/ 320561 w 394453"/>
                <a:gd name="connsiteY10" fmla="*/ 210524 h 210524"/>
                <a:gd name="connsiteX0" fmla="*/ 98311 w 397595"/>
                <a:gd name="connsiteY0" fmla="*/ 204301 h 210651"/>
                <a:gd name="connsiteX1" fmla="*/ 22111 w 397595"/>
                <a:gd name="connsiteY1" fmla="*/ 204301 h 210651"/>
                <a:gd name="connsiteX2" fmla="*/ 3061 w 397595"/>
                <a:gd name="connsiteY2" fmla="*/ 143976 h 210651"/>
                <a:gd name="connsiteX3" fmla="*/ 76086 w 397595"/>
                <a:gd name="connsiteY3" fmla="*/ 102701 h 210651"/>
                <a:gd name="connsiteX4" fmla="*/ 111011 w 397595"/>
                <a:gd name="connsiteY4" fmla="*/ 42376 h 210651"/>
                <a:gd name="connsiteX5" fmla="*/ 203086 w 397595"/>
                <a:gd name="connsiteY5" fmla="*/ 1101 h 210651"/>
                <a:gd name="connsiteX6" fmla="*/ 320561 w 397595"/>
                <a:gd name="connsiteY6" fmla="*/ 86826 h 210651"/>
                <a:gd name="connsiteX7" fmla="*/ 393586 w 397595"/>
                <a:gd name="connsiteY7" fmla="*/ 137626 h 210651"/>
                <a:gd name="connsiteX8" fmla="*/ 380886 w 397595"/>
                <a:gd name="connsiteY8" fmla="*/ 178901 h 210651"/>
                <a:gd name="connsiteX9" fmla="*/ 320561 w 397595"/>
                <a:gd name="connsiteY9" fmla="*/ 210651 h 210651"/>
                <a:gd name="connsiteX10" fmla="*/ 320561 w 397595"/>
                <a:gd name="connsiteY10" fmla="*/ 210651 h 210651"/>
                <a:gd name="connsiteX0" fmla="*/ 98311 w 397595"/>
                <a:gd name="connsiteY0" fmla="*/ 204301 h 210651"/>
                <a:gd name="connsiteX1" fmla="*/ 22111 w 397595"/>
                <a:gd name="connsiteY1" fmla="*/ 204301 h 210651"/>
                <a:gd name="connsiteX2" fmla="*/ 3061 w 397595"/>
                <a:gd name="connsiteY2" fmla="*/ 143976 h 210651"/>
                <a:gd name="connsiteX3" fmla="*/ 76086 w 397595"/>
                <a:gd name="connsiteY3" fmla="*/ 102701 h 210651"/>
                <a:gd name="connsiteX4" fmla="*/ 111011 w 397595"/>
                <a:gd name="connsiteY4" fmla="*/ 42376 h 210651"/>
                <a:gd name="connsiteX5" fmla="*/ 203086 w 397595"/>
                <a:gd name="connsiteY5" fmla="*/ 1101 h 210651"/>
                <a:gd name="connsiteX6" fmla="*/ 320561 w 397595"/>
                <a:gd name="connsiteY6" fmla="*/ 86826 h 210651"/>
                <a:gd name="connsiteX7" fmla="*/ 393586 w 397595"/>
                <a:gd name="connsiteY7" fmla="*/ 137626 h 210651"/>
                <a:gd name="connsiteX8" fmla="*/ 380886 w 397595"/>
                <a:gd name="connsiteY8" fmla="*/ 178901 h 210651"/>
                <a:gd name="connsiteX9" fmla="*/ 320561 w 397595"/>
                <a:gd name="connsiteY9" fmla="*/ 210651 h 210651"/>
                <a:gd name="connsiteX10" fmla="*/ 320561 w 397595"/>
                <a:gd name="connsiteY10" fmla="*/ 210651 h 210651"/>
                <a:gd name="connsiteX0" fmla="*/ 98311 w 397595"/>
                <a:gd name="connsiteY0" fmla="*/ 204301 h 210651"/>
                <a:gd name="connsiteX1" fmla="*/ 22111 w 397595"/>
                <a:gd name="connsiteY1" fmla="*/ 204301 h 210651"/>
                <a:gd name="connsiteX2" fmla="*/ 3061 w 397595"/>
                <a:gd name="connsiteY2" fmla="*/ 143976 h 210651"/>
                <a:gd name="connsiteX3" fmla="*/ 76086 w 397595"/>
                <a:gd name="connsiteY3" fmla="*/ 102701 h 210651"/>
                <a:gd name="connsiteX4" fmla="*/ 111011 w 397595"/>
                <a:gd name="connsiteY4" fmla="*/ 42376 h 210651"/>
                <a:gd name="connsiteX5" fmla="*/ 203086 w 397595"/>
                <a:gd name="connsiteY5" fmla="*/ 1101 h 210651"/>
                <a:gd name="connsiteX6" fmla="*/ 320561 w 397595"/>
                <a:gd name="connsiteY6" fmla="*/ 86826 h 210651"/>
                <a:gd name="connsiteX7" fmla="*/ 393586 w 397595"/>
                <a:gd name="connsiteY7" fmla="*/ 137626 h 210651"/>
                <a:gd name="connsiteX8" fmla="*/ 380886 w 397595"/>
                <a:gd name="connsiteY8" fmla="*/ 178901 h 210651"/>
                <a:gd name="connsiteX9" fmla="*/ 320561 w 397595"/>
                <a:gd name="connsiteY9" fmla="*/ 210651 h 210651"/>
                <a:gd name="connsiteX10" fmla="*/ 320561 w 397595"/>
                <a:gd name="connsiteY10" fmla="*/ 210651 h 210651"/>
                <a:gd name="connsiteX0" fmla="*/ 98311 w 397595"/>
                <a:gd name="connsiteY0" fmla="*/ 203323 h 209673"/>
                <a:gd name="connsiteX1" fmla="*/ 22111 w 397595"/>
                <a:gd name="connsiteY1" fmla="*/ 203323 h 209673"/>
                <a:gd name="connsiteX2" fmla="*/ 3061 w 397595"/>
                <a:gd name="connsiteY2" fmla="*/ 142998 h 209673"/>
                <a:gd name="connsiteX3" fmla="*/ 76086 w 397595"/>
                <a:gd name="connsiteY3" fmla="*/ 101723 h 209673"/>
                <a:gd name="connsiteX4" fmla="*/ 111011 w 397595"/>
                <a:gd name="connsiteY4" fmla="*/ 41398 h 209673"/>
                <a:gd name="connsiteX5" fmla="*/ 203086 w 397595"/>
                <a:gd name="connsiteY5" fmla="*/ 123 h 209673"/>
                <a:gd name="connsiteX6" fmla="*/ 279623 w 397595"/>
                <a:gd name="connsiteY6" fmla="*/ 30698 h 209673"/>
                <a:gd name="connsiteX7" fmla="*/ 320561 w 397595"/>
                <a:gd name="connsiteY7" fmla="*/ 85848 h 209673"/>
                <a:gd name="connsiteX8" fmla="*/ 393586 w 397595"/>
                <a:gd name="connsiteY8" fmla="*/ 136648 h 209673"/>
                <a:gd name="connsiteX9" fmla="*/ 380886 w 397595"/>
                <a:gd name="connsiteY9" fmla="*/ 177923 h 209673"/>
                <a:gd name="connsiteX10" fmla="*/ 320561 w 397595"/>
                <a:gd name="connsiteY10" fmla="*/ 209673 h 209673"/>
                <a:gd name="connsiteX11" fmla="*/ 320561 w 397595"/>
                <a:gd name="connsiteY11" fmla="*/ 209673 h 209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97595" h="209673">
                  <a:moveTo>
                    <a:pt x="98311" y="203323"/>
                  </a:moveTo>
                  <a:cubicBezTo>
                    <a:pt x="68148" y="208350"/>
                    <a:pt x="37986" y="213377"/>
                    <a:pt x="22111" y="203323"/>
                  </a:cubicBezTo>
                  <a:cubicBezTo>
                    <a:pt x="6236" y="193269"/>
                    <a:pt x="-5935" y="159931"/>
                    <a:pt x="3061" y="142998"/>
                  </a:cubicBezTo>
                  <a:cubicBezTo>
                    <a:pt x="12057" y="126065"/>
                    <a:pt x="58094" y="118656"/>
                    <a:pt x="76086" y="101723"/>
                  </a:cubicBezTo>
                  <a:cubicBezTo>
                    <a:pt x="94078" y="84790"/>
                    <a:pt x="89844" y="58331"/>
                    <a:pt x="111011" y="41398"/>
                  </a:cubicBezTo>
                  <a:cubicBezTo>
                    <a:pt x="132178" y="24465"/>
                    <a:pt x="174984" y="1906"/>
                    <a:pt x="203086" y="123"/>
                  </a:cubicBezTo>
                  <a:cubicBezTo>
                    <a:pt x="231188" y="-1660"/>
                    <a:pt x="260044" y="16411"/>
                    <a:pt x="279623" y="30698"/>
                  </a:cubicBezTo>
                  <a:cubicBezTo>
                    <a:pt x="299202" y="44985"/>
                    <a:pt x="301567" y="68190"/>
                    <a:pt x="320561" y="85848"/>
                  </a:cubicBezTo>
                  <a:cubicBezTo>
                    <a:pt x="339555" y="103506"/>
                    <a:pt x="383532" y="121302"/>
                    <a:pt x="393586" y="136648"/>
                  </a:cubicBezTo>
                  <a:cubicBezTo>
                    <a:pt x="403640" y="151994"/>
                    <a:pt x="393057" y="165752"/>
                    <a:pt x="380886" y="177923"/>
                  </a:cubicBezTo>
                  <a:cubicBezTo>
                    <a:pt x="368715" y="190094"/>
                    <a:pt x="320561" y="209673"/>
                    <a:pt x="320561" y="209673"/>
                  </a:cubicBezTo>
                  <a:lnTo>
                    <a:pt x="320561" y="209673"/>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下箭头 85"/>
            <p:cNvSpPr/>
            <p:nvPr/>
          </p:nvSpPr>
          <p:spPr>
            <a:xfrm>
              <a:off x="3260632" y="1419622"/>
              <a:ext cx="198427" cy="189911"/>
            </a:xfrm>
            <a:prstGeom prst="downArrow">
              <a:avLst>
                <a:gd name="adj1" fmla="val 50000"/>
                <a:gd name="adj2" fmla="val 4765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9" name="文本框 88"/>
          <p:cNvSpPr txBox="1"/>
          <p:nvPr/>
        </p:nvSpPr>
        <p:spPr>
          <a:xfrm>
            <a:off x="2548350" y="2914152"/>
            <a:ext cx="530915" cy="307777"/>
          </a:xfrm>
          <a:prstGeom prst="rect">
            <a:avLst/>
          </a:prstGeom>
          <a:noFill/>
        </p:spPr>
        <p:txBody>
          <a:bodyPr wrap="none" rtlCol="0">
            <a:spAutoFit/>
          </a:bodyPr>
          <a:lstStyle/>
          <a:p>
            <a:r>
              <a:rPr lang="en-US" altLang="zh-CN" sz="1400" b="1" dirty="0" smtClean="0">
                <a:solidFill>
                  <a:srgbClr val="6A7682"/>
                </a:solidFill>
                <a:latin typeface="Microsoft YaHei UI" panose="020B0503020204020204" pitchFamily="34" charset="-122"/>
                <a:ea typeface="Microsoft YaHei UI" panose="020B0503020204020204" pitchFamily="34" charset="-122"/>
              </a:rPr>
              <a:t>50K</a:t>
            </a:r>
            <a:endParaRPr lang="zh-CN" altLang="en-US" sz="1400" b="1" dirty="0">
              <a:solidFill>
                <a:srgbClr val="6A7682"/>
              </a:solidFill>
              <a:latin typeface="Microsoft YaHei UI" panose="020B0503020204020204" pitchFamily="34" charset="-122"/>
              <a:ea typeface="Microsoft YaHei UI" panose="020B0503020204020204" pitchFamily="34" charset="-122"/>
            </a:endParaRPr>
          </a:p>
        </p:txBody>
      </p:sp>
      <p:grpSp>
        <p:nvGrpSpPr>
          <p:cNvPr id="90" name="组合 89"/>
          <p:cNvGrpSpPr/>
          <p:nvPr/>
        </p:nvGrpSpPr>
        <p:grpSpPr>
          <a:xfrm>
            <a:off x="5181857" y="2670727"/>
            <a:ext cx="560640" cy="534450"/>
            <a:chOff x="4620651" y="1148703"/>
            <a:chExt cx="560640" cy="534450"/>
          </a:xfrm>
        </p:grpSpPr>
        <p:grpSp>
          <p:nvGrpSpPr>
            <p:cNvPr id="91" name="组合 90"/>
            <p:cNvGrpSpPr/>
            <p:nvPr/>
          </p:nvGrpSpPr>
          <p:grpSpPr>
            <a:xfrm>
              <a:off x="4620651" y="1148703"/>
              <a:ext cx="533781" cy="534450"/>
              <a:chOff x="3203848" y="1125877"/>
              <a:chExt cx="533781" cy="534450"/>
            </a:xfrm>
          </p:grpSpPr>
          <p:sp>
            <p:nvSpPr>
              <p:cNvPr id="93" name="圆角矩形 92"/>
              <p:cNvSpPr/>
              <p:nvPr/>
            </p:nvSpPr>
            <p:spPr>
              <a:xfrm>
                <a:off x="3203848" y="1125877"/>
                <a:ext cx="533781" cy="432047"/>
              </a:xfrm>
              <a:prstGeom prst="roundRect">
                <a:avLst/>
              </a:prstGeom>
              <a:solidFill>
                <a:srgbClr val="6A76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等腰三角形 93"/>
              <p:cNvSpPr/>
              <p:nvPr/>
            </p:nvSpPr>
            <p:spPr>
              <a:xfrm rot="10800000">
                <a:off x="3275856" y="1528973"/>
                <a:ext cx="168987" cy="131354"/>
              </a:xfrm>
              <a:prstGeom prst="triangle">
                <a:avLst/>
              </a:prstGeom>
              <a:solidFill>
                <a:srgbClr val="6A76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2" name="文本框 91"/>
            <p:cNvSpPr txBox="1"/>
            <p:nvPr/>
          </p:nvSpPr>
          <p:spPr>
            <a:xfrm>
              <a:off x="4650376" y="1215022"/>
              <a:ext cx="530915" cy="307777"/>
            </a:xfrm>
            <a:prstGeom prst="rect">
              <a:avLst/>
            </a:prstGeom>
            <a:noFill/>
          </p:spPr>
          <p:txBody>
            <a:bodyPr wrap="none" rtlCol="0">
              <a:spAutoFit/>
            </a:bodyPr>
            <a:lstStyle/>
            <a:p>
              <a:r>
                <a:rPr lang="en-US" altLang="zh-CN" sz="1400" b="1" dirty="0" smtClean="0">
                  <a:solidFill>
                    <a:schemeClr val="bg1"/>
                  </a:solidFill>
                  <a:latin typeface="Microsoft YaHei UI" panose="020B0503020204020204" pitchFamily="34" charset="-122"/>
                  <a:ea typeface="Microsoft YaHei UI" panose="020B0503020204020204" pitchFamily="34" charset="-122"/>
                </a:rPr>
                <a:t>50K</a:t>
              </a:r>
              <a:endParaRPr lang="zh-CN" altLang="en-US" sz="1400" b="1" dirty="0">
                <a:solidFill>
                  <a:schemeClr val="bg1"/>
                </a:solidFill>
                <a:latin typeface="Microsoft YaHei UI" panose="020B0503020204020204" pitchFamily="34" charset="-122"/>
                <a:ea typeface="Microsoft YaHei UI" panose="020B0503020204020204" pitchFamily="34" charset="-122"/>
              </a:endParaRPr>
            </a:p>
          </p:txBody>
        </p:sp>
      </p:grpSp>
      <p:sp>
        <p:nvSpPr>
          <p:cNvPr id="95" name="文本框 94"/>
          <p:cNvSpPr txBox="1"/>
          <p:nvPr/>
        </p:nvSpPr>
        <p:spPr>
          <a:xfrm>
            <a:off x="6795758" y="3056588"/>
            <a:ext cx="530915" cy="307777"/>
          </a:xfrm>
          <a:prstGeom prst="rect">
            <a:avLst/>
          </a:prstGeom>
          <a:noFill/>
        </p:spPr>
        <p:txBody>
          <a:bodyPr wrap="none" rtlCol="0">
            <a:spAutoFit/>
          </a:bodyPr>
          <a:lstStyle/>
          <a:p>
            <a:r>
              <a:rPr lang="en-US" altLang="zh-CN" sz="1400" b="1" dirty="0" smtClean="0">
                <a:solidFill>
                  <a:srgbClr val="6A7682"/>
                </a:solidFill>
                <a:latin typeface="Microsoft YaHei UI" panose="020B0503020204020204" pitchFamily="34" charset="-122"/>
                <a:ea typeface="Microsoft YaHei UI" panose="020B0503020204020204" pitchFamily="34" charset="-122"/>
              </a:rPr>
              <a:t>40K</a:t>
            </a:r>
            <a:endParaRPr lang="zh-CN" altLang="en-US" sz="1400" b="1" dirty="0">
              <a:solidFill>
                <a:srgbClr val="6A7682"/>
              </a:solidFill>
              <a:latin typeface="Microsoft YaHei UI" panose="020B0503020204020204" pitchFamily="34" charset="-122"/>
              <a:ea typeface="Microsoft YaHei UI" panose="020B0503020204020204" pitchFamily="34" charset="-122"/>
            </a:endParaRPr>
          </a:p>
        </p:txBody>
      </p:sp>
      <p:grpSp>
        <p:nvGrpSpPr>
          <p:cNvPr id="96" name="组合 95"/>
          <p:cNvGrpSpPr/>
          <p:nvPr/>
        </p:nvGrpSpPr>
        <p:grpSpPr>
          <a:xfrm>
            <a:off x="8597331" y="3024927"/>
            <a:ext cx="533781" cy="534450"/>
            <a:chOff x="3203848" y="1125877"/>
            <a:chExt cx="533781" cy="534450"/>
          </a:xfrm>
        </p:grpSpPr>
        <p:sp>
          <p:nvSpPr>
            <p:cNvPr id="97" name="圆角矩形 96"/>
            <p:cNvSpPr/>
            <p:nvPr/>
          </p:nvSpPr>
          <p:spPr>
            <a:xfrm>
              <a:off x="3203848" y="1125877"/>
              <a:ext cx="533781" cy="432047"/>
            </a:xfrm>
            <a:prstGeom prst="roundRect">
              <a:avLst/>
            </a:prstGeom>
            <a:solidFill>
              <a:srgbClr val="6A76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等腰三角形 97"/>
            <p:cNvSpPr/>
            <p:nvPr/>
          </p:nvSpPr>
          <p:spPr>
            <a:xfrm rot="10800000">
              <a:off x="3275856" y="1528973"/>
              <a:ext cx="168987" cy="131354"/>
            </a:xfrm>
            <a:prstGeom prst="triangle">
              <a:avLst/>
            </a:prstGeom>
            <a:solidFill>
              <a:srgbClr val="6A76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9" name="组合 98"/>
          <p:cNvGrpSpPr/>
          <p:nvPr/>
        </p:nvGrpSpPr>
        <p:grpSpPr>
          <a:xfrm>
            <a:off x="8777949" y="3086983"/>
            <a:ext cx="172543" cy="292983"/>
            <a:chOff x="8208225" y="1683871"/>
            <a:chExt cx="172543" cy="292983"/>
          </a:xfrm>
        </p:grpSpPr>
        <p:sp>
          <p:nvSpPr>
            <p:cNvPr id="100" name="圆角矩形 99"/>
            <p:cNvSpPr/>
            <p:nvPr/>
          </p:nvSpPr>
          <p:spPr>
            <a:xfrm>
              <a:off x="8247093" y="1818282"/>
              <a:ext cx="133675" cy="142436"/>
            </a:xfrm>
            <a:prstGeom prst="roundRect">
              <a:avLst/>
            </a:prstGeom>
            <a:solidFill>
              <a:schemeClr val="bg1"/>
            </a:solidFill>
            <a:ln w="127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圆角矩形 100"/>
            <p:cNvSpPr/>
            <p:nvPr/>
          </p:nvSpPr>
          <p:spPr>
            <a:xfrm>
              <a:off x="8240400" y="1730913"/>
              <a:ext cx="45719" cy="16770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圆角矩形 101"/>
            <p:cNvSpPr/>
            <p:nvPr/>
          </p:nvSpPr>
          <p:spPr>
            <a:xfrm rot="19113535">
              <a:off x="8221496" y="1818394"/>
              <a:ext cx="45719" cy="15846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空心弧 102"/>
            <p:cNvSpPr/>
            <p:nvPr/>
          </p:nvSpPr>
          <p:spPr>
            <a:xfrm rot="2811771">
              <a:off x="8208225" y="1683871"/>
              <a:ext cx="114817" cy="114817"/>
            </a:xfrm>
            <a:prstGeom prst="blockArc">
              <a:avLst>
                <a:gd name="adj1" fmla="val 5178167"/>
                <a:gd name="adj2" fmla="val 169719"/>
                <a:gd name="adj3" fmla="val 1562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04" name="TextBox 5"/>
          <p:cNvSpPr txBox="1"/>
          <p:nvPr/>
        </p:nvSpPr>
        <p:spPr>
          <a:xfrm>
            <a:off x="6723750" y="2176454"/>
            <a:ext cx="1723549" cy="461665"/>
          </a:xfrm>
          <a:prstGeom prst="rect">
            <a:avLst/>
          </a:prstGeom>
          <a:noFill/>
        </p:spPr>
        <p:txBody>
          <a:bodyPr wrap="none" rtlCol="0">
            <a:spAutoFit/>
          </a:bodyPr>
          <a:lstStyle/>
          <a:p>
            <a:r>
              <a:rPr lang="zh-CN" altLang="en-US" sz="2400" dirty="0" smtClean="0">
                <a:solidFill>
                  <a:srgbClr val="5C5C5C"/>
                </a:solidFill>
                <a:latin typeface="微软雅黑" panose="020B0503020204020204" pitchFamily="34" charset="-122"/>
                <a:ea typeface="微软雅黑" panose="020B0503020204020204" pitchFamily="34" charset="-122"/>
              </a:rPr>
              <a:t>添加关键字</a:t>
            </a:r>
            <a:endParaRPr lang="zh-CN" altLang="en-US" sz="2400" dirty="0">
              <a:solidFill>
                <a:srgbClr val="5C5C5C"/>
              </a:solidFill>
              <a:latin typeface="微软雅黑" panose="020B0503020204020204" pitchFamily="34" charset="-122"/>
              <a:ea typeface="微软雅黑" panose="020B0503020204020204" pitchFamily="34" charset="-122"/>
            </a:endParaRPr>
          </a:p>
        </p:txBody>
      </p:sp>
      <p:sp>
        <p:nvSpPr>
          <p:cNvPr id="105" name="TextBox 5"/>
          <p:cNvSpPr txBox="1"/>
          <p:nvPr/>
        </p:nvSpPr>
        <p:spPr>
          <a:xfrm>
            <a:off x="1627344" y="4124827"/>
            <a:ext cx="543739" cy="307777"/>
          </a:xfrm>
          <a:prstGeom prst="rect">
            <a:avLst/>
          </a:prstGeom>
          <a:noFill/>
        </p:spPr>
        <p:txBody>
          <a:bodyPr wrap="none" rtlCol="0">
            <a:spAutoFit/>
          </a:bodyPr>
          <a:lstStyle/>
          <a:p>
            <a:r>
              <a:rPr lang="zh-CN" altLang="en-US" sz="1400" dirty="0">
                <a:solidFill>
                  <a:srgbClr val="5C5C5C"/>
                </a:solidFill>
                <a:latin typeface="微软雅黑" panose="020B0503020204020204" pitchFamily="34" charset="-122"/>
                <a:ea typeface="微软雅黑" panose="020B0503020204020204" pitchFamily="34" charset="-122"/>
              </a:rPr>
              <a:t>起点</a:t>
            </a:r>
          </a:p>
        </p:txBody>
      </p:sp>
      <p:sp>
        <p:nvSpPr>
          <p:cNvPr id="106" name="TextBox 5"/>
          <p:cNvSpPr txBox="1"/>
          <p:nvPr/>
        </p:nvSpPr>
        <p:spPr>
          <a:xfrm>
            <a:off x="9393403" y="4124827"/>
            <a:ext cx="543739" cy="307777"/>
          </a:xfrm>
          <a:prstGeom prst="rect">
            <a:avLst/>
          </a:prstGeom>
          <a:noFill/>
        </p:spPr>
        <p:txBody>
          <a:bodyPr wrap="none" rtlCol="0">
            <a:spAutoFit/>
          </a:bodyPr>
          <a:lstStyle/>
          <a:p>
            <a:r>
              <a:rPr lang="zh-CN" altLang="en-US" sz="1400" dirty="0" smtClean="0">
                <a:solidFill>
                  <a:srgbClr val="5C5C5C"/>
                </a:solidFill>
                <a:latin typeface="微软雅黑" panose="020B0503020204020204" pitchFamily="34" charset="-122"/>
                <a:ea typeface="微软雅黑" panose="020B0503020204020204" pitchFamily="34" charset="-122"/>
              </a:rPr>
              <a:t>终点</a:t>
            </a:r>
            <a:endParaRPr lang="zh-CN" altLang="en-US" sz="1400" dirty="0">
              <a:solidFill>
                <a:srgbClr val="5C5C5C"/>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143151003"/>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04"/>
                                        </p:tgtEl>
                                        <p:attrNameLst>
                                          <p:attrName>style.visibility</p:attrName>
                                        </p:attrNameLst>
                                      </p:cBhvr>
                                      <p:to>
                                        <p:strVal val="visible"/>
                                      </p:to>
                                    </p:set>
                                    <p:animEffect transition="in" filter="randombar(horizontal)">
                                      <p:cBhvr>
                                        <p:cTn id="11" dur="500"/>
                                        <p:tgtEl>
                                          <p:spTgt spid="104"/>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105"/>
                                        </p:tgtEl>
                                        <p:attrNameLst>
                                          <p:attrName>style.visibility</p:attrName>
                                        </p:attrNameLst>
                                      </p:cBhvr>
                                      <p:to>
                                        <p:strVal val="visible"/>
                                      </p:to>
                                    </p:set>
                                    <p:animEffect transition="in" filter="fade">
                                      <p:cBhvr>
                                        <p:cTn id="15" dur="500"/>
                                        <p:tgtEl>
                                          <p:spTgt spid="105"/>
                                        </p:tgtEl>
                                      </p:cBhvr>
                                    </p:animEffect>
                                    <p:anim calcmode="lin" valueType="num">
                                      <p:cBhvr>
                                        <p:cTn id="16" dur="500" fill="hold"/>
                                        <p:tgtEl>
                                          <p:spTgt spid="105"/>
                                        </p:tgtEl>
                                        <p:attrNameLst>
                                          <p:attrName>ppt_x</p:attrName>
                                        </p:attrNameLst>
                                      </p:cBhvr>
                                      <p:tavLst>
                                        <p:tav tm="0">
                                          <p:val>
                                            <p:strVal val="#ppt_x"/>
                                          </p:val>
                                        </p:tav>
                                        <p:tav tm="100000">
                                          <p:val>
                                            <p:strVal val="#ppt_x"/>
                                          </p:val>
                                        </p:tav>
                                      </p:tavLst>
                                    </p:anim>
                                    <p:anim calcmode="lin" valueType="num">
                                      <p:cBhvr>
                                        <p:cTn id="17" dur="500" fill="hold"/>
                                        <p:tgtEl>
                                          <p:spTgt spid="105"/>
                                        </p:tgtEl>
                                        <p:attrNameLst>
                                          <p:attrName>ppt_y</p:attrName>
                                        </p:attrNameLst>
                                      </p:cBhvr>
                                      <p:tavLst>
                                        <p:tav tm="0">
                                          <p:val>
                                            <p:strVal val="#ppt_y+.1"/>
                                          </p:val>
                                        </p:tav>
                                        <p:tav tm="100000">
                                          <p:val>
                                            <p:strVal val="#ppt_y"/>
                                          </p:val>
                                        </p:tav>
                                      </p:tavLst>
                                    </p:anim>
                                  </p:childTnLst>
                                </p:cTn>
                              </p:par>
                            </p:childTnLst>
                          </p:cTn>
                        </p:par>
                        <p:par>
                          <p:cTn id="18" fill="hold">
                            <p:stCondLst>
                              <p:cond delay="1500"/>
                            </p:stCondLst>
                            <p:childTnLst>
                              <p:par>
                                <p:cTn id="19" presetID="16" presetClass="entr" presetSubtype="21" fill="hold" nodeType="afterEffect">
                                  <p:stCondLst>
                                    <p:cond delay="0"/>
                                  </p:stCondLst>
                                  <p:childTnLst>
                                    <p:set>
                                      <p:cBhvr>
                                        <p:cTn id="20" dur="1" fill="hold">
                                          <p:stCondLst>
                                            <p:cond delay="0"/>
                                          </p:stCondLst>
                                        </p:cTn>
                                        <p:tgtEl>
                                          <p:spTgt spid="79"/>
                                        </p:tgtEl>
                                        <p:attrNameLst>
                                          <p:attrName>style.visibility</p:attrName>
                                        </p:attrNameLst>
                                      </p:cBhvr>
                                      <p:to>
                                        <p:strVal val="visible"/>
                                      </p:to>
                                    </p:set>
                                    <p:animEffect transition="in" filter="barn(inVertical)">
                                      <p:cBhvr>
                                        <p:cTn id="21" dur="500"/>
                                        <p:tgtEl>
                                          <p:spTgt spid="79"/>
                                        </p:tgtEl>
                                      </p:cBhvr>
                                    </p:animEffect>
                                  </p:childTnLst>
                                </p:cTn>
                              </p:par>
                            </p:childTnLst>
                          </p:cTn>
                        </p:par>
                        <p:par>
                          <p:cTn id="22" fill="hold">
                            <p:stCondLst>
                              <p:cond delay="2000"/>
                            </p:stCondLst>
                            <p:childTnLst>
                              <p:par>
                                <p:cTn id="23" presetID="42" presetClass="entr" presetSubtype="0" fill="hold" grpId="0" nodeType="afterEffect">
                                  <p:stCondLst>
                                    <p:cond delay="0"/>
                                  </p:stCondLst>
                                  <p:childTnLst>
                                    <p:set>
                                      <p:cBhvr>
                                        <p:cTn id="24" dur="1" fill="hold">
                                          <p:stCondLst>
                                            <p:cond delay="0"/>
                                          </p:stCondLst>
                                        </p:cTn>
                                        <p:tgtEl>
                                          <p:spTgt spid="106"/>
                                        </p:tgtEl>
                                        <p:attrNameLst>
                                          <p:attrName>style.visibility</p:attrName>
                                        </p:attrNameLst>
                                      </p:cBhvr>
                                      <p:to>
                                        <p:strVal val="visible"/>
                                      </p:to>
                                    </p:set>
                                    <p:animEffect transition="in" filter="fade">
                                      <p:cBhvr>
                                        <p:cTn id="25" dur="500"/>
                                        <p:tgtEl>
                                          <p:spTgt spid="106"/>
                                        </p:tgtEl>
                                      </p:cBhvr>
                                    </p:animEffect>
                                    <p:anim calcmode="lin" valueType="num">
                                      <p:cBhvr>
                                        <p:cTn id="26" dur="500" fill="hold"/>
                                        <p:tgtEl>
                                          <p:spTgt spid="106"/>
                                        </p:tgtEl>
                                        <p:attrNameLst>
                                          <p:attrName>ppt_x</p:attrName>
                                        </p:attrNameLst>
                                      </p:cBhvr>
                                      <p:tavLst>
                                        <p:tav tm="0">
                                          <p:val>
                                            <p:strVal val="#ppt_x"/>
                                          </p:val>
                                        </p:tav>
                                        <p:tav tm="100000">
                                          <p:val>
                                            <p:strVal val="#ppt_x"/>
                                          </p:val>
                                        </p:tav>
                                      </p:tavLst>
                                    </p:anim>
                                    <p:anim calcmode="lin" valueType="num">
                                      <p:cBhvr>
                                        <p:cTn id="27" dur="500" fill="hold"/>
                                        <p:tgtEl>
                                          <p:spTgt spid="106"/>
                                        </p:tgtEl>
                                        <p:attrNameLst>
                                          <p:attrName>ppt_y</p:attrName>
                                        </p:attrNameLst>
                                      </p:cBhvr>
                                      <p:tavLst>
                                        <p:tav tm="0">
                                          <p:val>
                                            <p:strVal val="#ppt_y+.1"/>
                                          </p:val>
                                        </p:tav>
                                        <p:tav tm="100000">
                                          <p:val>
                                            <p:strVal val="#ppt_y"/>
                                          </p:val>
                                        </p:tav>
                                      </p:tavLst>
                                    </p:anim>
                                  </p:childTnLst>
                                </p:cTn>
                              </p:par>
                            </p:childTnLst>
                          </p:cTn>
                        </p:par>
                        <p:par>
                          <p:cTn id="28" fill="hold">
                            <p:stCondLst>
                              <p:cond delay="2500"/>
                            </p:stCondLst>
                            <p:childTnLst>
                              <p:par>
                                <p:cTn id="29" presetID="22" presetClass="entr" presetSubtype="4" fill="hold" grpId="0" nodeType="afterEffect">
                                  <p:stCondLst>
                                    <p:cond delay="0"/>
                                  </p:stCondLst>
                                  <p:childTnLst>
                                    <p:set>
                                      <p:cBhvr>
                                        <p:cTn id="30" dur="1" fill="hold">
                                          <p:stCondLst>
                                            <p:cond delay="0"/>
                                          </p:stCondLst>
                                        </p:cTn>
                                        <p:tgtEl>
                                          <p:spTgt spid="49"/>
                                        </p:tgtEl>
                                        <p:attrNameLst>
                                          <p:attrName>style.visibility</p:attrName>
                                        </p:attrNameLst>
                                      </p:cBhvr>
                                      <p:to>
                                        <p:strVal val="visible"/>
                                      </p:to>
                                    </p:set>
                                    <p:animEffect transition="in" filter="wipe(down)">
                                      <p:cBhvr>
                                        <p:cTn id="31" dur="500"/>
                                        <p:tgtEl>
                                          <p:spTgt spid="49"/>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50"/>
                                        </p:tgtEl>
                                        <p:attrNameLst>
                                          <p:attrName>style.visibility</p:attrName>
                                        </p:attrNameLst>
                                      </p:cBhvr>
                                      <p:to>
                                        <p:strVal val="visible"/>
                                      </p:to>
                                    </p:set>
                                    <p:animEffect transition="in" filter="wipe(down)">
                                      <p:cBhvr>
                                        <p:cTn id="34" dur="500"/>
                                        <p:tgtEl>
                                          <p:spTgt spid="50"/>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51"/>
                                        </p:tgtEl>
                                        <p:attrNameLst>
                                          <p:attrName>style.visibility</p:attrName>
                                        </p:attrNameLst>
                                      </p:cBhvr>
                                      <p:to>
                                        <p:strVal val="visible"/>
                                      </p:to>
                                    </p:set>
                                    <p:animEffect transition="in" filter="wipe(down)">
                                      <p:cBhvr>
                                        <p:cTn id="37" dur="500"/>
                                        <p:tgtEl>
                                          <p:spTgt spid="51"/>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52"/>
                                        </p:tgtEl>
                                        <p:attrNameLst>
                                          <p:attrName>style.visibility</p:attrName>
                                        </p:attrNameLst>
                                      </p:cBhvr>
                                      <p:to>
                                        <p:strVal val="visible"/>
                                      </p:to>
                                    </p:set>
                                    <p:animEffect transition="in" filter="wipe(down)">
                                      <p:cBhvr>
                                        <p:cTn id="40" dur="500"/>
                                        <p:tgtEl>
                                          <p:spTgt spid="52"/>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53"/>
                                        </p:tgtEl>
                                        <p:attrNameLst>
                                          <p:attrName>style.visibility</p:attrName>
                                        </p:attrNameLst>
                                      </p:cBhvr>
                                      <p:to>
                                        <p:strVal val="visible"/>
                                      </p:to>
                                    </p:set>
                                    <p:animEffect transition="in" filter="wipe(down)">
                                      <p:cBhvr>
                                        <p:cTn id="43" dur="500"/>
                                        <p:tgtEl>
                                          <p:spTgt spid="53"/>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54"/>
                                        </p:tgtEl>
                                        <p:attrNameLst>
                                          <p:attrName>style.visibility</p:attrName>
                                        </p:attrNameLst>
                                      </p:cBhvr>
                                      <p:to>
                                        <p:strVal val="visible"/>
                                      </p:to>
                                    </p:set>
                                    <p:animEffect transition="in" filter="wipe(down)">
                                      <p:cBhvr>
                                        <p:cTn id="46" dur="500"/>
                                        <p:tgtEl>
                                          <p:spTgt spid="54"/>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55"/>
                                        </p:tgtEl>
                                        <p:attrNameLst>
                                          <p:attrName>style.visibility</p:attrName>
                                        </p:attrNameLst>
                                      </p:cBhvr>
                                      <p:to>
                                        <p:strVal val="visible"/>
                                      </p:to>
                                    </p:set>
                                    <p:animEffect transition="in" filter="wipe(down)">
                                      <p:cBhvr>
                                        <p:cTn id="49" dur="500"/>
                                        <p:tgtEl>
                                          <p:spTgt spid="55"/>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56"/>
                                        </p:tgtEl>
                                        <p:attrNameLst>
                                          <p:attrName>style.visibility</p:attrName>
                                        </p:attrNameLst>
                                      </p:cBhvr>
                                      <p:to>
                                        <p:strVal val="visible"/>
                                      </p:to>
                                    </p:set>
                                    <p:animEffect transition="in" filter="wipe(down)">
                                      <p:cBhvr>
                                        <p:cTn id="52" dur="500"/>
                                        <p:tgtEl>
                                          <p:spTgt spid="56"/>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57"/>
                                        </p:tgtEl>
                                        <p:attrNameLst>
                                          <p:attrName>style.visibility</p:attrName>
                                        </p:attrNameLst>
                                      </p:cBhvr>
                                      <p:to>
                                        <p:strVal val="visible"/>
                                      </p:to>
                                    </p:set>
                                    <p:animEffect transition="in" filter="wipe(down)">
                                      <p:cBhvr>
                                        <p:cTn id="55" dur="500"/>
                                        <p:tgtEl>
                                          <p:spTgt spid="57"/>
                                        </p:tgtEl>
                                      </p:cBhvr>
                                    </p:animEffect>
                                  </p:childTnLst>
                                </p:cTn>
                              </p:par>
                              <p:par>
                                <p:cTn id="56" presetID="22" presetClass="entr" presetSubtype="4" fill="hold" grpId="0" nodeType="withEffect">
                                  <p:stCondLst>
                                    <p:cond delay="0"/>
                                  </p:stCondLst>
                                  <p:childTnLst>
                                    <p:set>
                                      <p:cBhvr>
                                        <p:cTn id="57" dur="1" fill="hold">
                                          <p:stCondLst>
                                            <p:cond delay="0"/>
                                          </p:stCondLst>
                                        </p:cTn>
                                        <p:tgtEl>
                                          <p:spTgt spid="58"/>
                                        </p:tgtEl>
                                        <p:attrNameLst>
                                          <p:attrName>style.visibility</p:attrName>
                                        </p:attrNameLst>
                                      </p:cBhvr>
                                      <p:to>
                                        <p:strVal val="visible"/>
                                      </p:to>
                                    </p:set>
                                    <p:animEffect transition="in" filter="wipe(down)">
                                      <p:cBhvr>
                                        <p:cTn id="58" dur="500"/>
                                        <p:tgtEl>
                                          <p:spTgt spid="58"/>
                                        </p:tgtEl>
                                      </p:cBhvr>
                                    </p:animEffect>
                                  </p:childTnLst>
                                </p:cTn>
                              </p:par>
                              <p:par>
                                <p:cTn id="59" presetID="22" presetClass="entr" presetSubtype="4" fill="hold" grpId="0" nodeType="withEffect">
                                  <p:stCondLst>
                                    <p:cond delay="0"/>
                                  </p:stCondLst>
                                  <p:childTnLst>
                                    <p:set>
                                      <p:cBhvr>
                                        <p:cTn id="60" dur="1" fill="hold">
                                          <p:stCondLst>
                                            <p:cond delay="0"/>
                                          </p:stCondLst>
                                        </p:cTn>
                                        <p:tgtEl>
                                          <p:spTgt spid="59"/>
                                        </p:tgtEl>
                                        <p:attrNameLst>
                                          <p:attrName>style.visibility</p:attrName>
                                        </p:attrNameLst>
                                      </p:cBhvr>
                                      <p:to>
                                        <p:strVal val="visible"/>
                                      </p:to>
                                    </p:set>
                                    <p:animEffect transition="in" filter="wipe(down)">
                                      <p:cBhvr>
                                        <p:cTn id="61" dur="500"/>
                                        <p:tgtEl>
                                          <p:spTgt spid="59"/>
                                        </p:tgtEl>
                                      </p:cBhvr>
                                    </p:animEffect>
                                  </p:childTnLst>
                                </p:cTn>
                              </p:par>
                              <p:par>
                                <p:cTn id="62" presetID="22" presetClass="entr" presetSubtype="4" fill="hold" grpId="0" nodeType="withEffect">
                                  <p:stCondLst>
                                    <p:cond delay="0"/>
                                  </p:stCondLst>
                                  <p:childTnLst>
                                    <p:set>
                                      <p:cBhvr>
                                        <p:cTn id="63" dur="1" fill="hold">
                                          <p:stCondLst>
                                            <p:cond delay="0"/>
                                          </p:stCondLst>
                                        </p:cTn>
                                        <p:tgtEl>
                                          <p:spTgt spid="60"/>
                                        </p:tgtEl>
                                        <p:attrNameLst>
                                          <p:attrName>style.visibility</p:attrName>
                                        </p:attrNameLst>
                                      </p:cBhvr>
                                      <p:to>
                                        <p:strVal val="visible"/>
                                      </p:to>
                                    </p:set>
                                    <p:animEffect transition="in" filter="wipe(down)">
                                      <p:cBhvr>
                                        <p:cTn id="64" dur="500"/>
                                        <p:tgtEl>
                                          <p:spTgt spid="60"/>
                                        </p:tgtEl>
                                      </p:cBhvr>
                                    </p:animEffect>
                                  </p:childTnLst>
                                </p:cTn>
                              </p:par>
                              <p:par>
                                <p:cTn id="65" presetID="22" presetClass="entr" presetSubtype="4" fill="hold" grpId="0" nodeType="withEffect">
                                  <p:stCondLst>
                                    <p:cond delay="0"/>
                                  </p:stCondLst>
                                  <p:childTnLst>
                                    <p:set>
                                      <p:cBhvr>
                                        <p:cTn id="66" dur="1" fill="hold">
                                          <p:stCondLst>
                                            <p:cond delay="0"/>
                                          </p:stCondLst>
                                        </p:cTn>
                                        <p:tgtEl>
                                          <p:spTgt spid="61"/>
                                        </p:tgtEl>
                                        <p:attrNameLst>
                                          <p:attrName>style.visibility</p:attrName>
                                        </p:attrNameLst>
                                      </p:cBhvr>
                                      <p:to>
                                        <p:strVal val="visible"/>
                                      </p:to>
                                    </p:set>
                                    <p:animEffect transition="in" filter="wipe(down)">
                                      <p:cBhvr>
                                        <p:cTn id="67" dur="500"/>
                                        <p:tgtEl>
                                          <p:spTgt spid="61"/>
                                        </p:tgtEl>
                                      </p:cBhvr>
                                    </p:animEffect>
                                  </p:childTnLst>
                                </p:cTn>
                              </p:par>
                              <p:par>
                                <p:cTn id="68" presetID="22" presetClass="entr" presetSubtype="4" fill="hold" grpId="0" nodeType="withEffect">
                                  <p:stCondLst>
                                    <p:cond delay="0"/>
                                  </p:stCondLst>
                                  <p:childTnLst>
                                    <p:set>
                                      <p:cBhvr>
                                        <p:cTn id="69" dur="1" fill="hold">
                                          <p:stCondLst>
                                            <p:cond delay="0"/>
                                          </p:stCondLst>
                                        </p:cTn>
                                        <p:tgtEl>
                                          <p:spTgt spid="62"/>
                                        </p:tgtEl>
                                        <p:attrNameLst>
                                          <p:attrName>style.visibility</p:attrName>
                                        </p:attrNameLst>
                                      </p:cBhvr>
                                      <p:to>
                                        <p:strVal val="visible"/>
                                      </p:to>
                                    </p:set>
                                    <p:animEffect transition="in" filter="wipe(down)">
                                      <p:cBhvr>
                                        <p:cTn id="70" dur="500"/>
                                        <p:tgtEl>
                                          <p:spTgt spid="62"/>
                                        </p:tgtEl>
                                      </p:cBhvr>
                                    </p:animEffect>
                                  </p:childTnLst>
                                </p:cTn>
                              </p:par>
                              <p:par>
                                <p:cTn id="71" presetID="22" presetClass="entr" presetSubtype="4" fill="hold" grpId="0" nodeType="withEffect">
                                  <p:stCondLst>
                                    <p:cond delay="0"/>
                                  </p:stCondLst>
                                  <p:childTnLst>
                                    <p:set>
                                      <p:cBhvr>
                                        <p:cTn id="72" dur="1" fill="hold">
                                          <p:stCondLst>
                                            <p:cond delay="0"/>
                                          </p:stCondLst>
                                        </p:cTn>
                                        <p:tgtEl>
                                          <p:spTgt spid="63"/>
                                        </p:tgtEl>
                                        <p:attrNameLst>
                                          <p:attrName>style.visibility</p:attrName>
                                        </p:attrNameLst>
                                      </p:cBhvr>
                                      <p:to>
                                        <p:strVal val="visible"/>
                                      </p:to>
                                    </p:set>
                                    <p:animEffect transition="in" filter="wipe(down)">
                                      <p:cBhvr>
                                        <p:cTn id="73" dur="500"/>
                                        <p:tgtEl>
                                          <p:spTgt spid="63"/>
                                        </p:tgtEl>
                                      </p:cBhvr>
                                    </p:animEffect>
                                  </p:childTnLst>
                                </p:cTn>
                              </p:par>
                            </p:childTnLst>
                          </p:cTn>
                        </p:par>
                        <p:par>
                          <p:cTn id="74" fill="hold">
                            <p:stCondLst>
                              <p:cond delay="3000"/>
                            </p:stCondLst>
                            <p:childTnLst>
                              <p:par>
                                <p:cTn id="75" presetID="22" presetClass="entr" presetSubtype="1" fill="hold" grpId="0" nodeType="afterEffect">
                                  <p:stCondLst>
                                    <p:cond delay="0"/>
                                  </p:stCondLst>
                                  <p:childTnLst>
                                    <p:set>
                                      <p:cBhvr>
                                        <p:cTn id="76" dur="1" fill="hold">
                                          <p:stCondLst>
                                            <p:cond delay="0"/>
                                          </p:stCondLst>
                                        </p:cTn>
                                        <p:tgtEl>
                                          <p:spTgt spid="64"/>
                                        </p:tgtEl>
                                        <p:attrNameLst>
                                          <p:attrName>style.visibility</p:attrName>
                                        </p:attrNameLst>
                                      </p:cBhvr>
                                      <p:to>
                                        <p:strVal val="visible"/>
                                      </p:to>
                                    </p:set>
                                    <p:animEffect transition="in" filter="wipe(up)">
                                      <p:cBhvr>
                                        <p:cTn id="77" dur="250"/>
                                        <p:tgtEl>
                                          <p:spTgt spid="64"/>
                                        </p:tgtEl>
                                      </p:cBhvr>
                                    </p:animEffect>
                                  </p:childTnLst>
                                </p:cTn>
                              </p:par>
                              <p:par>
                                <p:cTn id="78" presetID="22" presetClass="entr" presetSubtype="1" fill="hold" grpId="0" nodeType="withEffect">
                                  <p:stCondLst>
                                    <p:cond delay="0"/>
                                  </p:stCondLst>
                                  <p:childTnLst>
                                    <p:set>
                                      <p:cBhvr>
                                        <p:cTn id="79" dur="1" fill="hold">
                                          <p:stCondLst>
                                            <p:cond delay="0"/>
                                          </p:stCondLst>
                                        </p:cTn>
                                        <p:tgtEl>
                                          <p:spTgt spid="78"/>
                                        </p:tgtEl>
                                        <p:attrNameLst>
                                          <p:attrName>style.visibility</p:attrName>
                                        </p:attrNameLst>
                                      </p:cBhvr>
                                      <p:to>
                                        <p:strVal val="visible"/>
                                      </p:to>
                                    </p:set>
                                    <p:animEffect transition="in" filter="wipe(up)">
                                      <p:cBhvr>
                                        <p:cTn id="80" dur="500"/>
                                        <p:tgtEl>
                                          <p:spTgt spid="78"/>
                                        </p:tgtEl>
                                      </p:cBhvr>
                                    </p:animEffect>
                                  </p:childTnLst>
                                </p:cTn>
                              </p:par>
                              <p:par>
                                <p:cTn id="81" presetID="22" presetClass="entr" presetSubtype="1" fill="hold" grpId="0" nodeType="withEffect">
                                  <p:stCondLst>
                                    <p:cond delay="0"/>
                                  </p:stCondLst>
                                  <p:childTnLst>
                                    <p:set>
                                      <p:cBhvr>
                                        <p:cTn id="82" dur="1" fill="hold">
                                          <p:stCondLst>
                                            <p:cond delay="0"/>
                                          </p:stCondLst>
                                        </p:cTn>
                                        <p:tgtEl>
                                          <p:spTgt spid="65"/>
                                        </p:tgtEl>
                                        <p:attrNameLst>
                                          <p:attrName>style.visibility</p:attrName>
                                        </p:attrNameLst>
                                      </p:cBhvr>
                                      <p:to>
                                        <p:strVal val="visible"/>
                                      </p:to>
                                    </p:set>
                                    <p:animEffect transition="in" filter="wipe(up)">
                                      <p:cBhvr>
                                        <p:cTn id="83" dur="500"/>
                                        <p:tgtEl>
                                          <p:spTgt spid="65"/>
                                        </p:tgtEl>
                                      </p:cBhvr>
                                    </p:animEffect>
                                  </p:childTnLst>
                                </p:cTn>
                              </p:par>
                              <p:par>
                                <p:cTn id="84" presetID="22" presetClass="entr" presetSubtype="1" fill="hold" grpId="0" nodeType="withEffect">
                                  <p:stCondLst>
                                    <p:cond delay="0"/>
                                  </p:stCondLst>
                                  <p:childTnLst>
                                    <p:set>
                                      <p:cBhvr>
                                        <p:cTn id="85" dur="1" fill="hold">
                                          <p:stCondLst>
                                            <p:cond delay="0"/>
                                          </p:stCondLst>
                                        </p:cTn>
                                        <p:tgtEl>
                                          <p:spTgt spid="66"/>
                                        </p:tgtEl>
                                        <p:attrNameLst>
                                          <p:attrName>style.visibility</p:attrName>
                                        </p:attrNameLst>
                                      </p:cBhvr>
                                      <p:to>
                                        <p:strVal val="visible"/>
                                      </p:to>
                                    </p:set>
                                    <p:animEffect transition="in" filter="wipe(up)">
                                      <p:cBhvr>
                                        <p:cTn id="86" dur="500"/>
                                        <p:tgtEl>
                                          <p:spTgt spid="66"/>
                                        </p:tgtEl>
                                      </p:cBhvr>
                                    </p:animEffect>
                                  </p:childTnLst>
                                </p:cTn>
                              </p:par>
                              <p:par>
                                <p:cTn id="87" presetID="22" presetClass="entr" presetSubtype="1" fill="hold" grpId="0" nodeType="withEffect">
                                  <p:stCondLst>
                                    <p:cond delay="0"/>
                                  </p:stCondLst>
                                  <p:childTnLst>
                                    <p:set>
                                      <p:cBhvr>
                                        <p:cTn id="88" dur="1" fill="hold">
                                          <p:stCondLst>
                                            <p:cond delay="0"/>
                                          </p:stCondLst>
                                        </p:cTn>
                                        <p:tgtEl>
                                          <p:spTgt spid="67"/>
                                        </p:tgtEl>
                                        <p:attrNameLst>
                                          <p:attrName>style.visibility</p:attrName>
                                        </p:attrNameLst>
                                      </p:cBhvr>
                                      <p:to>
                                        <p:strVal val="visible"/>
                                      </p:to>
                                    </p:set>
                                    <p:animEffect transition="in" filter="wipe(up)">
                                      <p:cBhvr>
                                        <p:cTn id="89" dur="500"/>
                                        <p:tgtEl>
                                          <p:spTgt spid="67"/>
                                        </p:tgtEl>
                                      </p:cBhvr>
                                    </p:animEffect>
                                  </p:childTnLst>
                                </p:cTn>
                              </p:par>
                              <p:par>
                                <p:cTn id="90" presetID="22" presetClass="entr" presetSubtype="1" fill="hold" grpId="0" nodeType="withEffect">
                                  <p:stCondLst>
                                    <p:cond delay="0"/>
                                  </p:stCondLst>
                                  <p:childTnLst>
                                    <p:set>
                                      <p:cBhvr>
                                        <p:cTn id="91" dur="1" fill="hold">
                                          <p:stCondLst>
                                            <p:cond delay="0"/>
                                          </p:stCondLst>
                                        </p:cTn>
                                        <p:tgtEl>
                                          <p:spTgt spid="68"/>
                                        </p:tgtEl>
                                        <p:attrNameLst>
                                          <p:attrName>style.visibility</p:attrName>
                                        </p:attrNameLst>
                                      </p:cBhvr>
                                      <p:to>
                                        <p:strVal val="visible"/>
                                      </p:to>
                                    </p:set>
                                    <p:animEffect transition="in" filter="wipe(up)">
                                      <p:cBhvr>
                                        <p:cTn id="92" dur="500"/>
                                        <p:tgtEl>
                                          <p:spTgt spid="68"/>
                                        </p:tgtEl>
                                      </p:cBhvr>
                                    </p:animEffect>
                                  </p:childTnLst>
                                </p:cTn>
                              </p:par>
                              <p:par>
                                <p:cTn id="93" presetID="22" presetClass="entr" presetSubtype="1" fill="hold" grpId="0" nodeType="withEffect">
                                  <p:stCondLst>
                                    <p:cond delay="0"/>
                                  </p:stCondLst>
                                  <p:childTnLst>
                                    <p:set>
                                      <p:cBhvr>
                                        <p:cTn id="94" dur="1" fill="hold">
                                          <p:stCondLst>
                                            <p:cond delay="0"/>
                                          </p:stCondLst>
                                        </p:cTn>
                                        <p:tgtEl>
                                          <p:spTgt spid="69"/>
                                        </p:tgtEl>
                                        <p:attrNameLst>
                                          <p:attrName>style.visibility</p:attrName>
                                        </p:attrNameLst>
                                      </p:cBhvr>
                                      <p:to>
                                        <p:strVal val="visible"/>
                                      </p:to>
                                    </p:set>
                                    <p:animEffect transition="in" filter="wipe(up)">
                                      <p:cBhvr>
                                        <p:cTn id="95" dur="500"/>
                                        <p:tgtEl>
                                          <p:spTgt spid="69"/>
                                        </p:tgtEl>
                                      </p:cBhvr>
                                    </p:animEffect>
                                  </p:childTnLst>
                                </p:cTn>
                              </p:par>
                              <p:par>
                                <p:cTn id="96" presetID="22" presetClass="entr" presetSubtype="1" fill="hold" grpId="0" nodeType="withEffect">
                                  <p:stCondLst>
                                    <p:cond delay="0"/>
                                  </p:stCondLst>
                                  <p:childTnLst>
                                    <p:set>
                                      <p:cBhvr>
                                        <p:cTn id="97" dur="1" fill="hold">
                                          <p:stCondLst>
                                            <p:cond delay="0"/>
                                          </p:stCondLst>
                                        </p:cTn>
                                        <p:tgtEl>
                                          <p:spTgt spid="70"/>
                                        </p:tgtEl>
                                        <p:attrNameLst>
                                          <p:attrName>style.visibility</p:attrName>
                                        </p:attrNameLst>
                                      </p:cBhvr>
                                      <p:to>
                                        <p:strVal val="visible"/>
                                      </p:to>
                                    </p:set>
                                    <p:animEffect transition="in" filter="wipe(up)">
                                      <p:cBhvr>
                                        <p:cTn id="98" dur="500"/>
                                        <p:tgtEl>
                                          <p:spTgt spid="70"/>
                                        </p:tgtEl>
                                      </p:cBhvr>
                                    </p:animEffect>
                                  </p:childTnLst>
                                </p:cTn>
                              </p:par>
                              <p:par>
                                <p:cTn id="99" presetID="22" presetClass="entr" presetSubtype="1" fill="hold" grpId="0" nodeType="withEffect">
                                  <p:stCondLst>
                                    <p:cond delay="0"/>
                                  </p:stCondLst>
                                  <p:childTnLst>
                                    <p:set>
                                      <p:cBhvr>
                                        <p:cTn id="100" dur="1" fill="hold">
                                          <p:stCondLst>
                                            <p:cond delay="0"/>
                                          </p:stCondLst>
                                        </p:cTn>
                                        <p:tgtEl>
                                          <p:spTgt spid="71"/>
                                        </p:tgtEl>
                                        <p:attrNameLst>
                                          <p:attrName>style.visibility</p:attrName>
                                        </p:attrNameLst>
                                      </p:cBhvr>
                                      <p:to>
                                        <p:strVal val="visible"/>
                                      </p:to>
                                    </p:set>
                                    <p:animEffect transition="in" filter="wipe(up)">
                                      <p:cBhvr>
                                        <p:cTn id="101" dur="500"/>
                                        <p:tgtEl>
                                          <p:spTgt spid="71"/>
                                        </p:tgtEl>
                                      </p:cBhvr>
                                    </p:animEffect>
                                  </p:childTnLst>
                                </p:cTn>
                              </p:par>
                              <p:par>
                                <p:cTn id="102" presetID="22" presetClass="entr" presetSubtype="1" fill="hold" grpId="0" nodeType="withEffect">
                                  <p:stCondLst>
                                    <p:cond delay="0"/>
                                  </p:stCondLst>
                                  <p:childTnLst>
                                    <p:set>
                                      <p:cBhvr>
                                        <p:cTn id="103" dur="1" fill="hold">
                                          <p:stCondLst>
                                            <p:cond delay="0"/>
                                          </p:stCondLst>
                                        </p:cTn>
                                        <p:tgtEl>
                                          <p:spTgt spid="72"/>
                                        </p:tgtEl>
                                        <p:attrNameLst>
                                          <p:attrName>style.visibility</p:attrName>
                                        </p:attrNameLst>
                                      </p:cBhvr>
                                      <p:to>
                                        <p:strVal val="visible"/>
                                      </p:to>
                                    </p:set>
                                    <p:animEffect transition="in" filter="wipe(up)">
                                      <p:cBhvr>
                                        <p:cTn id="104" dur="500"/>
                                        <p:tgtEl>
                                          <p:spTgt spid="72"/>
                                        </p:tgtEl>
                                      </p:cBhvr>
                                    </p:animEffect>
                                  </p:childTnLst>
                                </p:cTn>
                              </p:par>
                              <p:par>
                                <p:cTn id="105" presetID="22" presetClass="entr" presetSubtype="1" fill="hold" grpId="0" nodeType="withEffect">
                                  <p:stCondLst>
                                    <p:cond delay="0"/>
                                  </p:stCondLst>
                                  <p:childTnLst>
                                    <p:set>
                                      <p:cBhvr>
                                        <p:cTn id="106" dur="1" fill="hold">
                                          <p:stCondLst>
                                            <p:cond delay="0"/>
                                          </p:stCondLst>
                                        </p:cTn>
                                        <p:tgtEl>
                                          <p:spTgt spid="73"/>
                                        </p:tgtEl>
                                        <p:attrNameLst>
                                          <p:attrName>style.visibility</p:attrName>
                                        </p:attrNameLst>
                                      </p:cBhvr>
                                      <p:to>
                                        <p:strVal val="visible"/>
                                      </p:to>
                                    </p:set>
                                    <p:animEffect transition="in" filter="wipe(up)">
                                      <p:cBhvr>
                                        <p:cTn id="107" dur="500"/>
                                        <p:tgtEl>
                                          <p:spTgt spid="73"/>
                                        </p:tgtEl>
                                      </p:cBhvr>
                                    </p:animEffect>
                                  </p:childTnLst>
                                </p:cTn>
                              </p:par>
                              <p:par>
                                <p:cTn id="108" presetID="22" presetClass="entr" presetSubtype="1" fill="hold" grpId="0" nodeType="withEffect">
                                  <p:stCondLst>
                                    <p:cond delay="0"/>
                                  </p:stCondLst>
                                  <p:childTnLst>
                                    <p:set>
                                      <p:cBhvr>
                                        <p:cTn id="109" dur="1" fill="hold">
                                          <p:stCondLst>
                                            <p:cond delay="0"/>
                                          </p:stCondLst>
                                        </p:cTn>
                                        <p:tgtEl>
                                          <p:spTgt spid="74"/>
                                        </p:tgtEl>
                                        <p:attrNameLst>
                                          <p:attrName>style.visibility</p:attrName>
                                        </p:attrNameLst>
                                      </p:cBhvr>
                                      <p:to>
                                        <p:strVal val="visible"/>
                                      </p:to>
                                    </p:set>
                                    <p:animEffect transition="in" filter="wipe(up)">
                                      <p:cBhvr>
                                        <p:cTn id="110" dur="500"/>
                                        <p:tgtEl>
                                          <p:spTgt spid="74"/>
                                        </p:tgtEl>
                                      </p:cBhvr>
                                    </p:animEffect>
                                  </p:childTnLst>
                                </p:cTn>
                              </p:par>
                              <p:par>
                                <p:cTn id="111" presetID="22" presetClass="entr" presetSubtype="1" fill="hold" grpId="0" nodeType="withEffect">
                                  <p:stCondLst>
                                    <p:cond delay="0"/>
                                  </p:stCondLst>
                                  <p:childTnLst>
                                    <p:set>
                                      <p:cBhvr>
                                        <p:cTn id="112" dur="1" fill="hold">
                                          <p:stCondLst>
                                            <p:cond delay="0"/>
                                          </p:stCondLst>
                                        </p:cTn>
                                        <p:tgtEl>
                                          <p:spTgt spid="75"/>
                                        </p:tgtEl>
                                        <p:attrNameLst>
                                          <p:attrName>style.visibility</p:attrName>
                                        </p:attrNameLst>
                                      </p:cBhvr>
                                      <p:to>
                                        <p:strVal val="visible"/>
                                      </p:to>
                                    </p:set>
                                    <p:animEffect transition="in" filter="wipe(up)">
                                      <p:cBhvr>
                                        <p:cTn id="113" dur="500"/>
                                        <p:tgtEl>
                                          <p:spTgt spid="75"/>
                                        </p:tgtEl>
                                      </p:cBhvr>
                                    </p:animEffect>
                                  </p:childTnLst>
                                </p:cTn>
                              </p:par>
                              <p:par>
                                <p:cTn id="114" presetID="22" presetClass="entr" presetSubtype="1" fill="hold" grpId="0" nodeType="withEffect">
                                  <p:stCondLst>
                                    <p:cond delay="0"/>
                                  </p:stCondLst>
                                  <p:childTnLst>
                                    <p:set>
                                      <p:cBhvr>
                                        <p:cTn id="115" dur="1" fill="hold">
                                          <p:stCondLst>
                                            <p:cond delay="0"/>
                                          </p:stCondLst>
                                        </p:cTn>
                                        <p:tgtEl>
                                          <p:spTgt spid="76"/>
                                        </p:tgtEl>
                                        <p:attrNameLst>
                                          <p:attrName>style.visibility</p:attrName>
                                        </p:attrNameLst>
                                      </p:cBhvr>
                                      <p:to>
                                        <p:strVal val="visible"/>
                                      </p:to>
                                    </p:set>
                                    <p:animEffect transition="in" filter="wipe(up)">
                                      <p:cBhvr>
                                        <p:cTn id="116" dur="500"/>
                                        <p:tgtEl>
                                          <p:spTgt spid="76"/>
                                        </p:tgtEl>
                                      </p:cBhvr>
                                    </p:animEffect>
                                  </p:childTnLst>
                                </p:cTn>
                              </p:par>
                              <p:par>
                                <p:cTn id="117" presetID="22" presetClass="entr" presetSubtype="1" fill="hold" grpId="0" nodeType="withEffect">
                                  <p:stCondLst>
                                    <p:cond delay="0"/>
                                  </p:stCondLst>
                                  <p:childTnLst>
                                    <p:set>
                                      <p:cBhvr>
                                        <p:cTn id="118" dur="1" fill="hold">
                                          <p:stCondLst>
                                            <p:cond delay="0"/>
                                          </p:stCondLst>
                                        </p:cTn>
                                        <p:tgtEl>
                                          <p:spTgt spid="77"/>
                                        </p:tgtEl>
                                        <p:attrNameLst>
                                          <p:attrName>style.visibility</p:attrName>
                                        </p:attrNameLst>
                                      </p:cBhvr>
                                      <p:to>
                                        <p:strVal val="visible"/>
                                      </p:to>
                                    </p:set>
                                    <p:animEffect transition="in" filter="wipe(up)">
                                      <p:cBhvr>
                                        <p:cTn id="119" dur="500"/>
                                        <p:tgtEl>
                                          <p:spTgt spid="77"/>
                                        </p:tgtEl>
                                      </p:cBhvr>
                                    </p:animEffect>
                                  </p:childTnLst>
                                </p:cTn>
                              </p:par>
                            </p:childTnLst>
                          </p:cTn>
                        </p:par>
                        <p:par>
                          <p:cTn id="120" fill="hold">
                            <p:stCondLst>
                              <p:cond delay="3500"/>
                            </p:stCondLst>
                            <p:childTnLst>
                              <p:par>
                                <p:cTn id="121" presetID="14" presetClass="entr" presetSubtype="10" fill="hold" grpId="0" nodeType="afterEffect">
                                  <p:stCondLst>
                                    <p:cond delay="0"/>
                                  </p:stCondLst>
                                  <p:childTnLst>
                                    <p:set>
                                      <p:cBhvr>
                                        <p:cTn id="122" dur="1" fill="hold">
                                          <p:stCondLst>
                                            <p:cond delay="0"/>
                                          </p:stCondLst>
                                        </p:cTn>
                                        <p:tgtEl>
                                          <p:spTgt spid="89"/>
                                        </p:tgtEl>
                                        <p:attrNameLst>
                                          <p:attrName>style.visibility</p:attrName>
                                        </p:attrNameLst>
                                      </p:cBhvr>
                                      <p:to>
                                        <p:strVal val="visible"/>
                                      </p:to>
                                    </p:set>
                                    <p:animEffect transition="in" filter="randombar(horizontal)">
                                      <p:cBhvr>
                                        <p:cTn id="123" dur="500"/>
                                        <p:tgtEl>
                                          <p:spTgt spid="89"/>
                                        </p:tgtEl>
                                      </p:cBhvr>
                                    </p:animEffect>
                                  </p:childTnLst>
                                </p:cTn>
                              </p:par>
                            </p:childTnLst>
                          </p:cTn>
                        </p:par>
                        <p:par>
                          <p:cTn id="124" fill="hold">
                            <p:stCondLst>
                              <p:cond delay="4000"/>
                            </p:stCondLst>
                            <p:childTnLst>
                              <p:par>
                                <p:cTn id="125" presetID="14" presetClass="entr" presetSubtype="10" fill="hold" nodeType="afterEffect">
                                  <p:stCondLst>
                                    <p:cond delay="0"/>
                                  </p:stCondLst>
                                  <p:childTnLst>
                                    <p:set>
                                      <p:cBhvr>
                                        <p:cTn id="126" dur="1" fill="hold">
                                          <p:stCondLst>
                                            <p:cond delay="0"/>
                                          </p:stCondLst>
                                        </p:cTn>
                                        <p:tgtEl>
                                          <p:spTgt spid="83"/>
                                        </p:tgtEl>
                                        <p:attrNameLst>
                                          <p:attrName>style.visibility</p:attrName>
                                        </p:attrNameLst>
                                      </p:cBhvr>
                                      <p:to>
                                        <p:strVal val="visible"/>
                                      </p:to>
                                    </p:set>
                                    <p:animEffect transition="in" filter="randombar(horizontal)">
                                      <p:cBhvr>
                                        <p:cTn id="127" dur="500"/>
                                        <p:tgtEl>
                                          <p:spTgt spid="83"/>
                                        </p:tgtEl>
                                      </p:cBhvr>
                                    </p:animEffect>
                                  </p:childTnLst>
                                </p:cTn>
                              </p:par>
                            </p:childTnLst>
                          </p:cTn>
                        </p:par>
                        <p:par>
                          <p:cTn id="128" fill="hold">
                            <p:stCondLst>
                              <p:cond delay="4500"/>
                            </p:stCondLst>
                            <p:childTnLst>
                              <p:par>
                                <p:cTn id="129" presetID="14" presetClass="entr" presetSubtype="10" fill="hold" nodeType="afterEffect">
                                  <p:stCondLst>
                                    <p:cond delay="0"/>
                                  </p:stCondLst>
                                  <p:childTnLst>
                                    <p:set>
                                      <p:cBhvr>
                                        <p:cTn id="130" dur="1" fill="hold">
                                          <p:stCondLst>
                                            <p:cond delay="0"/>
                                          </p:stCondLst>
                                        </p:cTn>
                                        <p:tgtEl>
                                          <p:spTgt spid="90"/>
                                        </p:tgtEl>
                                        <p:attrNameLst>
                                          <p:attrName>style.visibility</p:attrName>
                                        </p:attrNameLst>
                                      </p:cBhvr>
                                      <p:to>
                                        <p:strVal val="visible"/>
                                      </p:to>
                                    </p:set>
                                    <p:animEffect transition="in" filter="randombar(horizontal)">
                                      <p:cBhvr>
                                        <p:cTn id="131" dur="500"/>
                                        <p:tgtEl>
                                          <p:spTgt spid="90"/>
                                        </p:tgtEl>
                                      </p:cBhvr>
                                    </p:animEffect>
                                  </p:childTnLst>
                                </p:cTn>
                              </p:par>
                            </p:childTnLst>
                          </p:cTn>
                        </p:par>
                        <p:par>
                          <p:cTn id="132" fill="hold">
                            <p:stCondLst>
                              <p:cond delay="5000"/>
                            </p:stCondLst>
                            <p:childTnLst>
                              <p:par>
                                <p:cTn id="133" presetID="14" presetClass="entr" presetSubtype="10" fill="hold" grpId="0" nodeType="afterEffect">
                                  <p:stCondLst>
                                    <p:cond delay="0"/>
                                  </p:stCondLst>
                                  <p:childTnLst>
                                    <p:set>
                                      <p:cBhvr>
                                        <p:cTn id="134" dur="1" fill="hold">
                                          <p:stCondLst>
                                            <p:cond delay="0"/>
                                          </p:stCondLst>
                                        </p:cTn>
                                        <p:tgtEl>
                                          <p:spTgt spid="95"/>
                                        </p:tgtEl>
                                        <p:attrNameLst>
                                          <p:attrName>style.visibility</p:attrName>
                                        </p:attrNameLst>
                                      </p:cBhvr>
                                      <p:to>
                                        <p:strVal val="visible"/>
                                      </p:to>
                                    </p:set>
                                    <p:animEffect transition="in" filter="randombar(horizontal)">
                                      <p:cBhvr>
                                        <p:cTn id="135" dur="500"/>
                                        <p:tgtEl>
                                          <p:spTgt spid="95"/>
                                        </p:tgtEl>
                                      </p:cBhvr>
                                    </p:animEffect>
                                  </p:childTnLst>
                                </p:cTn>
                              </p:par>
                            </p:childTnLst>
                          </p:cTn>
                        </p:par>
                        <p:par>
                          <p:cTn id="136" fill="hold">
                            <p:stCondLst>
                              <p:cond delay="5500"/>
                            </p:stCondLst>
                            <p:childTnLst>
                              <p:par>
                                <p:cTn id="137" presetID="14" presetClass="entr" presetSubtype="10" fill="hold" nodeType="afterEffect">
                                  <p:stCondLst>
                                    <p:cond delay="0"/>
                                  </p:stCondLst>
                                  <p:childTnLst>
                                    <p:set>
                                      <p:cBhvr>
                                        <p:cTn id="138" dur="1" fill="hold">
                                          <p:stCondLst>
                                            <p:cond delay="0"/>
                                          </p:stCondLst>
                                        </p:cTn>
                                        <p:tgtEl>
                                          <p:spTgt spid="96"/>
                                        </p:tgtEl>
                                        <p:attrNameLst>
                                          <p:attrName>style.visibility</p:attrName>
                                        </p:attrNameLst>
                                      </p:cBhvr>
                                      <p:to>
                                        <p:strVal val="visible"/>
                                      </p:to>
                                    </p:set>
                                    <p:animEffect transition="in" filter="randombar(horizontal)">
                                      <p:cBhvr>
                                        <p:cTn id="139" dur="50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89" grpId="0"/>
      <p:bldP spid="95" grpId="0"/>
      <p:bldP spid="104" grpId="0"/>
      <p:bldP spid="105" grpId="0"/>
      <p:bldP spid="10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3"/>
          <p:cNvSpPr>
            <a:spLocks noChangeArrowheads="1"/>
          </p:cNvSpPr>
          <p:nvPr/>
        </p:nvSpPr>
        <p:spPr bwMode="auto">
          <a:xfrm>
            <a:off x="668867" y="313151"/>
            <a:ext cx="233910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buFont typeface="Arial" panose="020B0604020202020204" pitchFamily="34" charset="0"/>
              <a:buNone/>
            </a:pPr>
            <a:r>
              <a:rPr lang="zh-CN" altLang="en-US" sz="2400" dirty="0">
                <a:latin typeface="Impact" panose="020B0806030902050204" pitchFamily="34" charset="0"/>
                <a:sym typeface="Impact" panose="020B0806030902050204" pitchFamily="34" charset="0"/>
              </a:rPr>
              <a:t>请在此添加标题</a:t>
            </a:r>
          </a:p>
        </p:txBody>
      </p:sp>
      <p:sp>
        <p:nvSpPr>
          <p:cNvPr id="115" name="矩形 114">
            <a:hlinkClick r:id="rId3"/>
          </p:cNvPr>
          <p:cNvSpPr/>
          <p:nvPr/>
        </p:nvSpPr>
        <p:spPr>
          <a:xfrm>
            <a:off x="0" y="1358674"/>
            <a:ext cx="12192000" cy="254420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pic>
        <p:nvPicPr>
          <p:cNvPr id="116" name="图片 115">
            <a:hlinkClick r:id="rId3"/>
          </p:cNvPr>
          <p:cNvPicPr>
            <a:picLocks noChangeAspect="1"/>
          </p:cNvPicPr>
          <p:nvPr/>
        </p:nvPicPr>
        <p:blipFill rotWithShape="1">
          <a:blip r:embed="rId4" cstate="print">
            <a:extLst>
              <a:ext uri="{28A0092B-C50C-407E-A947-70E740481C1C}">
                <a14:useLocalDpi xmlns:a14="http://schemas.microsoft.com/office/drawing/2010/main" val="0"/>
              </a:ext>
            </a:extLst>
          </a:blip>
          <a:srcRect t="18956" b="52297"/>
          <a:stretch/>
        </p:blipFill>
        <p:spPr>
          <a:xfrm>
            <a:off x="0" y="1465797"/>
            <a:ext cx="12192000" cy="2327350"/>
          </a:xfrm>
          <a:prstGeom prst="rect">
            <a:avLst/>
          </a:prstGeom>
        </p:spPr>
      </p:pic>
      <p:sp>
        <p:nvSpPr>
          <p:cNvPr id="117" name="矩形 116">
            <a:hlinkClick r:id="rId3"/>
          </p:cNvPr>
          <p:cNvSpPr>
            <a:spLocks noChangeArrowheads="1"/>
          </p:cNvSpPr>
          <p:nvPr/>
        </p:nvSpPr>
        <p:spPr bwMode="auto">
          <a:xfrm>
            <a:off x="1069718" y="4607767"/>
            <a:ext cx="442887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685800">
              <a:buClr>
                <a:srgbClr val="0070C0"/>
              </a:buClr>
              <a:defRPr/>
            </a:pPr>
            <a:r>
              <a:rPr lang="en-US" altLang="zh-CN" spc="50" dirty="0">
                <a:latin typeface="微软雅黑" panose="020B0503020204020204" pitchFamily="34" charset="-122"/>
                <a:ea typeface="微软雅黑" panose="020B0503020204020204" pitchFamily="34" charset="-122"/>
              </a:rPr>
              <a:t>1</a:t>
            </a:r>
            <a:r>
              <a:rPr lang="en-US" altLang="zh-CN" spc="50" dirty="0" smtClean="0">
                <a:latin typeface="微软雅黑" panose="020B0503020204020204" pitchFamily="34" charset="-122"/>
                <a:ea typeface="微软雅黑" panose="020B0503020204020204" pitchFamily="34" charset="-122"/>
              </a:rPr>
              <a:t>.</a:t>
            </a:r>
            <a:r>
              <a:rPr lang="zh-CN" altLang="en-US" spc="50" dirty="0">
                <a:latin typeface="微软雅黑" panose="020B0503020204020204" pitchFamily="34" charset="-122"/>
                <a:ea typeface="微软雅黑" panose="020B0503020204020204" pitchFamily="34" charset="-122"/>
              </a:rPr>
              <a:t>在此点击添加文本内容在此点击添加文本内容在此点击添加文本内容在此点击添加文本内容在此点击添加文本内容在此点击添加文本内容</a:t>
            </a:r>
            <a:endParaRPr lang="en-US" altLang="zh-CN" spc="50" dirty="0">
              <a:latin typeface="微软雅黑" panose="020B0503020204020204" pitchFamily="34" charset="-122"/>
              <a:ea typeface="微软雅黑" panose="020B0503020204020204" pitchFamily="34" charset="-122"/>
            </a:endParaRPr>
          </a:p>
        </p:txBody>
      </p:sp>
      <p:sp>
        <p:nvSpPr>
          <p:cNvPr id="118" name="矩形 117">
            <a:hlinkClick r:id="rId3"/>
          </p:cNvPr>
          <p:cNvSpPr>
            <a:spLocks noChangeArrowheads="1"/>
          </p:cNvSpPr>
          <p:nvPr/>
        </p:nvSpPr>
        <p:spPr bwMode="auto">
          <a:xfrm>
            <a:off x="6671942" y="4607766"/>
            <a:ext cx="442887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685800">
              <a:buClr>
                <a:srgbClr val="0070C0"/>
              </a:buClr>
              <a:defRPr/>
            </a:pPr>
            <a:r>
              <a:rPr lang="en-US" altLang="zh-CN" spc="50" dirty="0" smtClean="0">
                <a:latin typeface="微软雅黑" panose="020B0503020204020204" pitchFamily="34" charset="-122"/>
                <a:ea typeface="微软雅黑" panose="020B0503020204020204" pitchFamily="34" charset="-122"/>
              </a:rPr>
              <a:t>2.</a:t>
            </a:r>
            <a:r>
              <a:rPr lang="zh-CN" altLang="en-US" spc="50" dirty="0">
                <a:latin typeface="微软雅黑" panose="020B0503020204020204" pitchFamily="34" charset="-122"/>
                <a:ea typeface="微软雅黑" panose="020B0503020204020204" pitchFamily="34" charset="-122"/>
              </a:rPr>
              <a:t>在此点击添加文本内容在此点击添加文本内容在此点击添加文本内容在此点击添加文本内容在此点击添加文本内容在此点击添加文本内容</a:t>
            </a:r>
            <a:endParaRPr lang="en-US" altLang="zh-CN" spc="5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87445547"/>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15"/>
                                        </p:tgtEl>
                                        <p:attrNameLst>
                                          <p:attrName>style.visibility</p:attrName>
                                        </p:attrNameLst>
                                      </p:cBhvr>
                                      <p:to>
                                        <p:strVal val="visible"/>
                                      </p:to>
                                    </p:set>
                                    <p:animEffect transition="in" filter="barn(inVertical)">
                                      <p:cBhvr>
                                        <p:cTn id="10" dur="500"/>
                                        <p:tgtEl>
                                          <p:spTgt spid="115"/>
                                        </p:tgtEl>
                                      </p:cBhvr>
                                    </p:animEffect>
                                  </p:childTnLst>
                                </p:cTn>
                              </p:par>
                              <p:par>
                                <p:cTn id="11" presetID="16" presetClass="entr" presetSubtype="37" fill="hold" nodeType="withEffect">
                                  <p:stCondLst>
                                    <p:cond delay="200"/>
                                  </p:stCondLst>
                                  <p:childTnLst>
                                    <p:set>
                                      <p:cBhvr>
                                        <p:cTn id="12" dur="1" fill="hold">
                                          <p:stCondLst>
                                            <p:cond delay="0"/>
                                          </p:stCondLst>
                                        </p:cTn>
                                        <p:tgtEl>
                                          <p:spTgt spid="116"/>
                                        </p:tgtEl>
                                        <p:attrNameLst>
                                          <p:attrName>style.visibility</p:attrName>
                                        </p:attrNameLst>
                                      </p:cBhvr>
                                      <p:to>
                                        <p:strVal val="visible"/>
                                      </p:to>
                                    </p:set>
                                    <p:animEffect transition="in" filter="barn(outVertical)">
                                      <p:cBhvr>
                                        <p:cTn id="13" dur="500"/>
                                        <p:tgtEl>
                                          <p:spTgt spid="116"/>
                                        </p:tgtEl>
                                      </p:cBhvr>
                                    </p:animEffect>
                                  </p:childTnLst>
                                </p:cTn>
                              </p:par>
                              <p:par>
                                <p:cTn id="14" presetID="12" presetClass="entr" presetSubtype="8" fill="hold" grpId="0" nodeType="withEffect">
                                  <p:stCondLst>
                                    <p:cond delay="700"/>
                                  </p:stCondLst>
                                  <p:childTnLst>
                                    <p:set>
                                      <p:cBhvr>
                                        <p:cTn id="15" dur="1" fill="hold">
                                          <p:stCondLst>
                                            <p:cond delay="0"/>
                                          </p:stCondLst>
                                        </p:cTn>
                                        <p:tgtEl>
                                          <p:spTgt spid="117"/>
                                        </p:tgtEl>
                                        <p:attrNameLst>
                                          <p:attrName>style.visibility</p:attrName>
                                        </p:attrNameLst>
                                      </p:cBhvr>
                                      <p:to>
                                        <p:strVal val="visible"/>
                                      </p:to>
                                    </p:set>
                                    <p:anim calcmode="lin" valueType="num">
                                      <p:cBhvr additive="base">
                                        <p:cTn id="16" dur="500"/>
                                        <p:tgtEl>
                                          <p:spTgt spid="117"/>
                                        </p:tgtEl>
                                        <p:attrNameLst>
                                          <p:attrName>ppt_x</p:attrName>
                                        </p:attrNameLst>
                                      </p:cBhvr>
                                      <p:tavLst>
                                        <p:tav tm="0">
                                          <p:val>
                                            <p:strVal val="#ppt_x-#ppt_w*1.125000"/>
                                          </p:val>
                                        </p:tav>
                                        <p:tav tm="100000">
                                          <p:val>
                                            <p:strVal val="#ppt_x"/>
                                          </p:val>
                                        </p:tav>
                                      </p:tavLst>
                                    </p:anim>
                                    <p:animEffect transition="in" filter="wipe(right)">
                                      <p:cBhvr>
                                        <p:cTn id="17" dur="500"/>
                                        <p:tgtEl>
                                          <p:spTgt spid="117"/>
                                        </p:tgtEl>
                                      </p:cBhvr>
                                    </p:animEffect>
                                  </p:childTnLst>
                                </p:cTn>
                              </p:par>
                              <p:par>
                                <p:cTn id="18" presetID="12" presetClass="entr" presetSubtype="8" fill="hold" grpId="0" nodeType="withEffect">
                                  <p:stCondLst>
                                    <p:cond delay="700"/>
                                  </p:stCondLst>
                                  <p:childTnLst>
                                    <p:set>
                                      <p:cBhvr>
                                        <p:cTn id="19" dur="1" fill="hold">
                                          <p:stCondLst>
                                            <p:cond delay="0"/>
                                          </p:stCondLst>
                                        </p:cTn>
                                        <p:tgtEl>
                                          <p:spTgt spid="118"/>
                                        </p:tgtEl>
                                        <p:attrNameLst>
                                          <p:attrName>style.visibility</p:attrName>
                                        </p:attrNameLst>
                                      </p:cBhvr>
                                      <p:to>
                                        <p:strVal val="visible"/>
                                      </p:to>
                                    </p:set>
                                    <p:anim calcmode="lin" valueType="num">
                                      <p:cBhvr additive="base">
                                        <p:cTn id="20" dur="500"/>
                                        <p:tgtEl>
                                          <p:spTgt spid="118"/>
                                        </p:tgtEl>
                                        <p:attrNameLst>
                                          <p:attrName>ppt_x</p:attrName>
                                        </p:attrNameLst>
                                      </p:cBhvr>
                                      <p:tavLst>
                                        <p:tav tm="0">
                                          <p:val>
                                            <p:strVal val="#ppt_x-#ppt_w*1.125000"/>
                                          </p:val>
                                        </p:tav>
                                        <p:tav tm="100000">
                                          <p:val>
                                            <p:strVal val="#ppt_x"/>
                                          </p:val>
                                        </p:tav>
                                      </p:tavLst>
                                    </p:anim>
                                    <p:animEffect transition="in" filter="wipe(right)">
                                      <p:cBhvr>
                                        <p:cTn id="21" dur="500"/>
                                        <p:tgtEl>
                                          <p:spTgt spid="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 grpId="0" animBg="1"/>
      <p:bldP spid="117" grpId="0"/>
      <p:bldP spid="11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3"/>
          <p:cNvSpPr>
            <a:spLocks noChangeArrowheads="1"/>
          </p:cNvSpPr>
          <p:nvPr/>
        </p:nvSpPr>
        <p:spPr bwMode="auto">
          <a:xfrm>
            <a:off x="668867" y="313151"/>
            <a:ext cx="233910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buFont typeface="Arial" panose="020B0604020202020204" pitchFamily="34" charset="0"/>
              <a:buNone/>
            </a:pPr>
            <a:r>
              <a:rPr lang="zh-CN" altLang="en-US" sz="2400" dirty="0">
                <a:latin typeface="Impact" panose="020B0806030902050204" pitchFamily="34" charset="0"/>
                <a:sym typeface="Impact" panose="020B0806030902050204" pitchFamily="34" charset="0"/>
              </a:rPr>
              <a:t>请在此添加标题</a:t>
            </a:r>
          </a:p>
        </p:txBody>
      </p:sp>
      <p:grpSp>
        <p:nvGrpSpPr>
          <p:cNvPr id="5" name="组合 4"/>
          <p:cNvGrpSpPr/>
          <p:nvPr/>
        </p:nvGrpSpPr>
        <p:grpSpPr>
          <a:xfrm>
            <a:off x="482895" y="1623116"/>
            <a:ext cx="9273932" cy="4569680"/>
            <a:chOff x="714375" y="785813"/>
            <a:chExt cx="7767638" cy="3827463"/>
          </a:xfrm>
          <a:solidFill>
            <a:srgbClr val="FFC000"/>
          </a:solidFill>
        </p:grpSpPr>
        <p:sp>
          <p:nvSpPr>
            <p:cNvPr id="6" name="Freeform 4"/>
            <p:cNvSpPr>
              <a:spLocks/>
            </p:cNvSpPr>
            <p:nvPr/>
          </p:nvSpPr>
          <p:spPr bwMode="auto">
            <a:xfrm>
              <a:off x="4613275" y="3630613"/>
              <a:ext cx="276225" cy="273050"/>
            </a:xfrm>
            <a:custGeom>
              <a:avLst/>
              <a:gdLst/>
              <a:ahLst/>
              <a:cxnLst>
                <a:cxn ang="0">
                  <a:pos x="53" y="137"/>
                </a:cxn>
                <a:cxn ang="0">
                  <a:pos x="60" y="133"/>
                </a:cxn>
                <a:cxn ang="0">
                  <a:pos x="66" y="141"/>
                </a:cxn>
                <a:cxn ang="0">
                  <a:pos x="80" y="141"/>
                </a:cxn>
                <a:cxn ang="0">
                  <a:pos x="87" y="134"/>
                </a:cxn>
                <a:cxn ang="0">
                  <a:pos x="87" y="59"/>
                </a:cxn>
                <a:cxn ang="0">
                  <a:pos x="99" y="55"/>
                </a:cxn>
                <a:cxn ang="0">
                  <a:pos x="99" y="16"/>
                </a:cxn>
                <a:cxn ang="0">
                  <a:pos x="109" y="15"/>
                </a:cxn>
                <a:cxn ang="0">
                  <a:pos x="122" y="11"/>
                </a:cxn>
                <a:cxn ang="0">
                  <a:pos x="128" y="16"/>
                </a:cxn>
                <a:cxn ang="0">
                  <a:pos x="136" y="11"/>
                </a:cxn>
                <a:cxn ang="0">
                  <a:pos x="144" y="9"/>
                </a:cxn>
                <a:cxn ang="0">
                  <a:pos x="143" y="6"/>
                </a:cxn>
                <a:cxn ang="0">
                  <a:pos x="119" y="8"/>
                </a:cxn>
                <a:cxn ang="0">
                  <a:pos x="102" y="9"/>
                </a:cxn>
                <a:cxn ang="0">
                  <a:pos x="77" y="9"/>
                </a:cxn>
                <a:cxn ang="0">
                  <a:pos x="73" y="5"/>
                </a:cxn>
                <a:cxn ang="0">
                  <a:pos x="34" y="5"/>
                </a:cxn>
                <a:cxn ang="0">
                  <a:pos x="24" y="3"/>
                </a:cxn>
                <a:cxn ang="0">
                  <a:pos x="13" y="2"/>
                </a:cxn>
                <a:cxn ang="0">
                  <a:pos x="8" y="0"/>
                </a:cxn>
                <a:cxn ang="0">
                  <a:pos x="4" y="3"/>
                </a:cxn>
                <a:cxn ang="0">
                  <a:pos x="1" y="3"/>
                </a:cxn>
                <a:cxn ang="0">
                  <a:pos x="7" y="18"/>
                </a:cxn>
                <a:cxn ang="0">
                  <a:pos x="18" y="41"/>
                </a:cxn>
                <a:cxn ang="0">
                  <a:pos x="29" y="65"/>
                </a:cxn>
                <a:cxn ang="0">
                  <a:pos x="30" y="84"/>
                </a:cxn>
                <a:cxn ang="0">
                  <a:pos x="34" y="101"/>
                </a:cxn>
                <a:cxn ang="0">
                  <a:pos x="42" y="129"/>
                </a:cxn>
                <a:cxn ang="0">
                  <a:pos x="49" y="138"/>
                </a:cxn>
                <a:cxn ang="0">
                  <a:pos x="53" y="137"/>
                </a:cxn>
              </a:cxnLst>
              <a:rect l="0" t="0" r="r" b="b"/>
              <a:pathLst>
                <a:path w="144" h="143">
                  <a:moveTo>
                    <a:pt x="53" y="137"/>
                  </a:moveTo>
                  <a:cubicBezTo>
                    <a:pt x="53" y="134"/>
                    <a:pt x="57" y="130"/>
                    <a:pt x="60" y="133"/>
                  </a:cubicBezTo>
                  <a:cubicBezTo>
                    <a:pt x="62" y="137"/>
                    <a:pt x="61" y="141"/>
                    <a:pt x="66" y="141"/>
                  </a:cubicBezTo>
                  <a:cubicBezTo>
                    <a:pt x="70" y="141"/>
                    <a:pt x="79" y="143"/>
                    <a:pt x="80" y="141"/>
                  </a:cubicBezTo>
                  <a:cubicBezTo>
                    <a:pt x="81" y="139"/>
                    <a:pt x="87" y="137"/>
                    <a:pt x="87" y="134"/>
                  </a:cubicBezTo>
                  <a:cubicBezTo>
                    <a:pt x="87" y="130"/>
                    <a:pt x="87" y="62"/>
                    <a:pt x="87" y="59"/>
                  </a:cubicBezTo>
                  <a:cubicBezTo>
                    <a:pt x="87" y="57"/>
                    <a:pt x="99" y="59"/>
                    <a:pt x="99" y="55"/>
                  </a:cubicBezTo>
                  <a:cubicBezTo>
                    <a:pt x="99" y="51"/>
                    <a:pt x="99" y="16"/>
                    <a:pt x="99" y="16"/>
                  </a:cubicBezTo>
                  <a:cubicBezTo>
                    <a:pt x="99" y="16"/>
                    <a:pt x="107" y="16"/>
                    <a:pt x="109" y="15"/>
                  </a:cubicBezTo>
                  <a:cubicBezTo>
                    <a:pt x="112" y="14"/>
                    <a:pt x="120" y="10"/>
                    <a:pt x="122" y="11"/>
                  </a:cubicBezTo>
                  <a:cubicBezTo>
                    <a:pt x="124" y="13"/>
                    <a:pt x="127" y="17"/>
                    <a:pt x="128" y="16"/>
                  </a:cubicBezTo>
                  <a:cubicBezTo>
                    <a:pt x="129" y="14"/>
                    <a:pt x="133" y="11"/>
                    <a:pt x="136" y="11"/>
                  </a:cubicBezTo>
                  <a:cubicBezTo>
                    <a:pt x="138" y="11"/>
                    <a:pt x="141" y="10"/>
                    <a:pt x="144" y="9"/>
                  </a:cubicBezTo>
                  <a:cubicBezTo>
                    <a:pt x="143" y="8"/>
                    <a:pt x="143" y="7"/>
                    <a:pt x="143" y="6"/>
                  </a:cubicBezTo>
                  <a:cubicBezTo>
                    <a:pt x="143" y="4"/>
                    <a:pt x="122" y="7"/>
                    <a:pt x="119" y="8"/>
                  </a:cubicBezTo>
                  <a:cubicBezTo>
                    <a:pt x="116" y="9"/>
                    <a:pt x="105" y="11"/>
                    <a:pt x="102" y="9"/>
                  </a:cubicBezTo>
                  <a:cubicBezTo>
                    <a:pt x="98" y="8"/>
                    <a:pt x="77" y="9"/>
                    <a:pt x="77" y="9"/>
                  </a:cubicBezTo>
                  <a:cubicBezTo>
                    <a:pt x="73" y="5"/>
                    <a:pt x="73" y="5"/>
                    <a:pt x="73" y="5"/>
                  </a:cubicBezTo>
                  <a:cubicBezTo>
                    <a:pt x="73" y="5"/>
                    <a:pt x="38" y="5"/>
                    <a:pt x="34" y="5"/>
                  </a:cubicBezTo>
                  <a:cubicBezTo>
                    <a:pt x="30" y="5"/>
                    <a:pt x="27" y="5"/>
                    <a:pt x="24" y="3"/>
                  </a:cubicBezTo>
                  <a:cubicBezTo>
                    <a:pt x="20" y="0"/>
                    <a:pt x="17" y="0"/>
                    <a:pt x="13" y="2"/>
                  </a:cubicBezTo>
                  <a:cubicBezTo>
                    <a:pt x="9" y="4"/>
                    <a:pt x="11" y="0"/>
                    <a:pt x="8" y="0"/>
                  </a:cubicBezTo>
                  <a:cubicBezTo>
                    <a:pt x="5" y="0"/>
                    <a:pt x="4" y="3"/>
                    <a:pt x="4" y="3"/>
                  </a:cubicBezTo>
                  <a:cubicBezTo>
                    <a:pt x="1" y="3"/>
                    <a:pt x="1" y="3"/>
                    <a:pt x="1" y="3"/>
                  </a:cubicBezTo>
                  <a:cubicBezTo>
                    <a:pt x="0" y="7"/>
                    <a:pt x="3" y="13"/>
                    <a:pt x="7" y="18"/>
                  </a:cubicBezTo>
                  <a:cubicBezTo>
                    <a:pt x="11" y="23"/>
                    <a:pt x="15" y="33"/>
                    <a:pt x="18" y="41"/>
                  </a:cubicBezTo>
                  <a:cubicBezTo>
                    <a:pt x="20" y="49"/>
                    <a:pt x="28" y="59"/>
                    <a:pt x="29" y="65"/>
                  </a:cubicBezTo>
                  <a:cubicBezTo>
                    <a:pt x="31" y="71"/>
                    <a:pt x="28" y="80"/>
                    <a:pt x="30" y="84"/>
                  </a:cubicBezTo>
                  <a:cubicBezTo>
                    <a:pt x="32" y="88"/>
                    <a:pt x="33" y="95"/>
                    <a:pt x="34" y="101"/>
                  </a:cubicBezTo>
                  <a:cubicBezTo>
                    <a:pt x="35" y="108"/>
                    <a:pt x="35" y="123"/>
                    <a:pt x="42" y="129"/>
                  </a:cubicBezTo>
                  <a:cubicBezTo>
                    <a:pt x="44" y="131"/>
                    <a:pt x="46" y="134"/>
                    <a:pt x="49" y="138"/>
                  </a:cubicBezTo>
                  <a:cubicBezTo>
                    <a:pt x="51" y="138"/>
                    <a:pt x="53" y="138"/>
                    <a:pt x="53" y="137"/>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7" name="Freeform 5"/>
            <p:cNvSpPr>
              <a:spLocks/>
            </p:cNvSpPr>
            <p:nvPr/>
          </p:nvSpPr>
          <p:spPr bwMode="auto">
            <a:xfrm>
              <a:off x="4889500" y="3598863"/>
              <a:ext cx="171450" cy="149225"/>
            </a:xfrm>
            <a:custGeom>
              <a:avLst/>
              <a:gdLst/>
              <a:ahLst/>
              <a:cxnLst>
                <a:cxn ang="0">
                  <a:pos x="59" y="4"/>
                </a:cxn>
                <a:cxn ang="0">
                  <a:pos x="58" y="0"/>
                </a:cxn>
                <a:cxn ang="0">
                  <a:pos x="48" y="0"/>
                </a:cxn>
                <a:cxn ang="0">
                  <a:pos x="42" y="6"/>
                </a:cxn>
                <a:cxn ang="0">
                  <a:pos x="31" y="14"/>
                </a:cxn>
                <a:cxn ang="0">
                  <a:pos x="20" y="27"/>
                </a:cxn>
                <a:cxn ang="0">
                  <a:pos x="5" y="24"/>
                </a:cxn>
                <a:cxn ang="0">
                  <a:pos x="0" y="25"/>
                </a:cxn>
                <a:cxn ang="0">
                  <a:pos x="6" y="31"/>
                </a:cxn>
                <a:cxn ang="0">
                  <a:pos x="12" y="45"/>
                </a:cxn>
                <a:cxn ang="0">
                  <a:pos x="23" y="53"/>
                </a:cxn>
                <a:cxn ang="0">
                  <a:pos x="28" y="61"/>
                </a:cxn>
                <a:cxn ang="0">
                  <a:pos x="36" y="69"/>
                </a:cxn>
                <a:cxn ang="0">
                  <a:pos x="44" y="74"/>
                </a:cxn>
                <a:cxn ang="0">
                  <a:pos x="55" y="76"/>
                </a:cxn>
                <a:cxn ang="0">
                  <a:pos x="67" y="78"/>
                </a:cxn>
                <a:cxn ang="0">
                  <a:pos x="79" y="67"/>
                </a:cxn>
                <a:cxn ang="0">
                  <a:pos x="82" y="56"/>
                </a:cxn>
                <a:cxn ang="0">
                  <a:pos x="88" y="48"/>
                </a:cxn>
                <a:cxn ang="0">
                  <a:pos x="84" y="39"/>
                </a:cxn>
                <a:cxn ang="0">
                  <a:pos x="87" y="29"/>
                </a:cxn>
                <a:cxn ang="0">
                  <a:pos x="87" y="12"/>
                </a:cxn>
                <a:cxn ang="0">
                  <a:pos x="74" y="7"/>
                </a:cxn>
                <a:cxn ang="0">
                  <a:pos x="59" y="4"/>
                </a:cxn>
              </a:cxnLst>
              <a:rect l="0" t="0" r="r" b="b"/>
              <a:pathLst>
                <a:path w="90" h="78">
                  <a:moveTo>
                    <a:pt x="59" y="4"/>
                  </a:moveTo>
                  <a:cubicBezTo>
                    <a:pt x="58" y="0"/>
                    <a:pt x="58" y="0"/>
                    <a:pt x="58" y="0"/>
                  </a:cubicBezTo>
                  <a:cubicBezTo>
                    <a:pt x="48" y="0"/>
                    <a:pt x="48" y="0"/>
                    <a:pt x="48" y="0"/>
                  </a:cubicBezTo>
                  <a:cubicBezTo>
                    <a:pt x="42" y="2"/>
                    <a:pt x="42" y="4"/>
                    <a:pt x="42" y="6"/>
                  </a:cubicBezTo>
                  <a:cubicBezTo>
                    <a:pt x="42" y="8"/>
                    <a:pt x="36" y="13"/>
                    <a:pt x="31" y="14"/>
                  </a:cubicBezTo>
                  <a:cubicBezTo>
                    <a:pt x="27" y="15"/>
                    <a:pt x="22" y="25"/>
                    <a:pt x="20" y="27"/>
                  </a:cubicBezTo>
                  <a:cubicBezTo>
                    <a:pt x="17" y="28"/>
                    <a:pt x="8" y="25"/>
                    <a:pt x="5" y="24"/>
                  </a:cubicBezTo>
                  <a:cubicBezTo>
                    <a:pt x="4" y="24"/>
                    <a:pt x="2" y="25"/>
                    <a:pt x="0" y="25"/>
                  </a:cubicBezTo>
                  <a:cubicBezTo>
                    <a:pt x="1" y="28"/>
                    <a:pt x="5" y="31"/>
                    <a:pt x="6" y="31"/>
                  </a:cubicBezTo>
                  <a:cubicBezTo>
                    <a:pt x="8" y="31"/>
                    <a:pt x="8" y="43"/>
                    <a:pt x="12" y="45"/>
                  </a:cubicBezTo>
                  <a:cubicBezTo>
                    <a:pt x="16" y="47"/>
                    <a:pt x="23" y="51"/>
                    <a:pt x="23" y="53"/>
                  </a:cubicBezTo>
                  <a:cubicBezTo>
                    <a:pt x="23" y="55"/>
                    <a:pt x="28" y="58"/>
                    <a:pt x="28" y="61"/>
                  </a:cubicBezTo>
                  <a:cubicBezTo>
                    <a:pt x="28" y="65"/>
                    <a:pt x="32" y="69"/>
                    <a:pt x="36" y="69"/>
                  </a:cubicBezTo>
                  <a:cubicBezTo>
                    <a:pt x="43" y="69"/>
                    <a:pt x="44" y="72"/>
                    <a:pt x="44" y="74"/>
                  </a:cubicBezTo>
                  <a:cubicBezTo>
                    <a:pt x="44" y="76"/>
                    <a:pt x="53" y="74"/>
                    <a:pt x="55" y="76"/>
                  </a:cubicBezTo>
                  <a:cubicBezTo>
                    <a:pt x="56" y="78"/>
                    <a:pt x="65" y="77"/>
                    <a:pt x="67" y="78"/>
                  </a:cubicBezTo>
                  <a:cubicBezTo>
                    <a:pt x="71" y="75"/>
                    <a:pt x="77" y="70"/>
                    <a:pt x="79" y="67"/>
                  </a:cubicBezTo>
                  <a:cubicBezTo>
                    <a:pt x="82" y="63"/>
                    <a:pt x="79" y="58"/>
                    <a:pt x="82" y="56"/>
                  </a:cubicBezTo>
                  <a:cubicBezTo>
                    <a:pt x="84" y="55"/>
                    <a:pt x="90" y="48"/>
                    <a:pt x="88" y="48"/>
                  </a:cubicBezTo>
                  <a:cubicBezTo>
                    <a:pt x="86" y="47"/>
                    <a:pt x="87" y="42"/>
                    <a:pt x="84" y="39"/>
                  </a:cubicBezTo>
                  <a:cubicBezTo>
                    <a:pt x="81" y="36"/>
                    <a:pt x="88" y="35"/>
                    <a:pt x="87" y="29"/>
                  </a:cubicBezTo>
                  <a:cubicBezTo>
                    <a:pt x="87" y="24"/>
                    <a:pt x="88" y="13"/>
                    <a:pt x="87" y="12"/>
                  </a:cubicBezTo>
                  <a:cubicBezTo>
                    <a:pt x="85" y="11"/>
                    <a:pt x="78" y="10"/>
                    <a:pt x="74" y="7"/>
                  </a:cubicBezTo>
                  <a:cubicBezTo>
                    <a:pt x="69" y="4"/>
                    <a:pt x="59" y="4"/>
                    <a:pt x="59" y="4"/>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8" name="Freeform 6"/>
            <p:cNvSpPr>
              <a:spLocks/>
            </p:cNvSpPr>
            <p:nvPr/>
          </p:nvSpPr>
          <p:spPr bwMode="auto">
            <a:xfrm>
              <a:off x="4779963" y="3648075"/>
              <a:ext cx="193675" cy="207963"/>
            </a:xfrm>
            <a:custGeom>
              <a:avLst/>
              <a:gdLst/>
              <a:ahLst/>
              <a:cxnLst>
                <a:cxn ang="0">
                  <a:pos x="93" y="44"/>
                </a:cxn>
                <a:cxn ang="0">
                  <a:pos x="85" y="36"/>
                </a:cxn>
                <a:cxn ang="0">
                  <a:pos x="80" y="28"/>
                </a:cxn>
                <a:cxn ang="0">
                  <a:pos x="69" y="20"/>
                </a:cxn>
                <a:cxn ang="0">
                  <a:pos x="63" y="6"/>
                </a:cxn>
                <a:cxn ang="0">
                  <a:pos x="57" y="0"/>
                </a:cxn>
                <a:cxn ang="0">
                  <a:pos x="49" y="2"/>
                </a:cxn>
                <a:cxn ang="0">
                  <a:pos x="41" y="7"/>
                </a:cxn>
                <a:cxn ang="0">
                  <a:pos x="35" y="2"/>
                </a:cxn>
                <a:cxn ang="0">
                  <a:pos x="22" y="6"/>
                </a:cxn>
                <a:cxn ang="0">
                  <a:pos x="12" y="7"/>
                </a:cxn>
                <a:cxn ang="0">
                  <a:pos x="12" y="46"/>
                </a:cxn>
                <a:cxn ang="0">
                  <a:pos x="0" y="50"/>
                </a:cxn>
                <a:cxn ang="0">
                  <a:pos x="0" y="83"/>
                </a:cxn>
                <a:cxn ang="0">
                  <a:pos x="6" y="87"/>
                </a:cxn>
                <a:cxn ang="0">
                  <a:pos x="9" y="100"/>
                </a:cxn>
                <a:cxn ang="0">
                  <a:pos x="7" y="102"/>
                </a:cxn>
                <a:cxn ang="0">
                  <a:pos x="9" y="107"/>
                </a:cxn>
                <a:cxn ang="0">
                  <a:pos x="20" y="107"/>
                </a:cxn>
                <a:cxn ang="0">
                  <a:pos x="31" y="95"/>
                </a:cxn>
                <a:cxn ang="0">
                  <a:pos x="38" y="89"/>
                </a:cxn>
                <a:cxn ang="0">
                  <a:pos x="52" y="93"/>
                </a:cxn>
                <a:cxn ang="0">
                  <a:pos x="62" y="88"/>
                </a:cxn>
                <a:cxn ang="0">
                  <a:pos x="67" y="80"/>
                </a:cxn>
                <a:cxn ang="0">
                  <a:pos x="76" y="73"/>
                </a:cxn>
                <a:cxn ang="0">
                  <a:pos x="81" y="65"/>
                </a:cxn>
                <a:cxn ang="0">
                  <a:pos x="90" y="59"/>
                </a:cxn>
                <a:cxn ang="0">
                  <a:pos x="97" y="55"/>
                </a:cxn>
                <a:cxn ang="0">
                  <a:pos x="101" y="49"/>
                </a:cxn>
                <a:cxn ang="0">
                  <a:pos x="101" y="49"/>
                </a:cxn>
                <a:cxn ang="0">
                  <a:pos x="93" y="44"/>
                </a:cxn>
              </a:cxnLst>
              <a:rect l="0" t="0" r="r" b="b"/>
              <a:pathLst>
                <a:path w="101" h="109">
                  <a:moveTo>
                    <a:pt x="93" y="44"/>
                  </a:moveTo>
                  <a:cubicBezTo>
                    <a:pt x="89" y="44"/>
                    <a:pt x="85" y="40"/>
                    <a:pt x="85" y="36"/>
                  </a:cubicBezTo>
                  <a:cubicBezTo>
                    <a:pt x="85" y="33"/>
                    <a:pt x="80" y="30"/>
                    <a:pt x="80" y="28"/>
                  </a:cubicBezTo>
                  <a:cubicBezTo>
                    <a:pt x="80" y="26"/>
                    <a:pt x="73" y="22"/>
                    <a:pt x="69" y="20"/>
                  </a:cubicBezTo>
                  <a:cubicBezTo>
                    <a:pt x="65" y="18"/>
                    <a:pt x="65" y="6"/>
                    <a:pt x="63" y="6"/>
                  </a:cubicBezTo>
                  <a:cubicBezTo>
                    <a:pt x="62" y="6"/>
                    <a:pt x="58" y="3"/>
                    <a:pt x="57" y="0"/>
                  </a:cubicBezTo>
                  <a:cubicBezTo>
                    <a:pt x="54" y="1"/>
                    <a:pt x="51" y="2"/>
                    <a:pt x="49" y="2"/>
                  </a:cubicBezTo>
                  <a:cubicBezTo>
                    <a:pt x="46" y="2"/>
                    <a:pt x="42" y="5"/>
                    <a:pt x="41" y="7"/>
                  </a:cubicBezTo>
                  <a:cubicBezTo>
                    <a:pt x="40" y="8"/>
                    <a:pt x="37" y="4"/>
                    <a:pt x="35" y="2"/>
                  </a:cubicBezTo>
                  <a:cubicBezTo>
                    <a:pt x="33" y="1"/>
                    <a:pt x="25" y="5"/>
                    <a:pt x="22" y="6"/>
                  </a:cubicBezTo>
                  <a:cubicBezTo>
                    <a:pt x="20" y="7"/>
                    <a:pt x="12" y="7"/>
                    <a:pt x="12" y="7"/>
                  </a:cubicBezTo>
                  <a:cubicBezTo>
                    <a:pt x="12" y="7"/>
                    <a:pt x="12" y="42"/>
                    <a:pt x="12" y="46"/>
                  </a:cubicBezTo>
                  <a:cubicBezTo>
                    <a:pt x="12" y="50"/>
                    <a:pt x="0" y="48"/>
                    <a:pt x="0" y="50"/>
                  </a:cubicBezTo>
                  <a:cubicBezTo>
                    <a:pt x="0" y="51"/>
                    <a:pt x="0" y="67"/>
                    <a:pt x="0" y="83"/>
                  </a:cubicBezTo>
                  <a:cubicBezTo>
                    <a:pt x="3" y="84"/>
                    <a:pt x="5" y="85"/>
                    <a:pt x="6" y="87"/>
                  </a:cubicBezTo>
                  <a:cubicBezTo>
                    <a:pt x="7" y="90"/>
                    <a:pt x="10" y="98"/>
                    <a:pt x="9" y="100"/>
                  </a:cubicBezTo>
                  <a:cubicBezTo>
                    <a:pt x="9" y="102"/>
                    <a:pt x="7" y="100"/>
                    <a:pt x="7" y="102"/>
                  </a:cubicBezTo>
                  <a:cubicBezTo>
                    <a:pt x="7" y="104"/>
                    <a:pt x="6" y="107"/>
                    <a:pt x="9" y="107"/>
                  </a:cubicBezTo>
                  <a:cubicBezTo>
                    <a:pt x="12" y="107"/>
                    <a:pt x="18" y="109"/>
                    <a:pt x="20" y="107"/>
                  </a:cubicBezTo>
                  <a:cubicBezTo>
                    <a:pt x="23" y="104"/>
                    <a:pt x="30" y="98"/>
                    <a:pt x="31" y="95"/>
                  </a:cubicBezTo>
                  <a:cubicBezTo>
                    <a:pt x="31" y="92"/>
                    <a:pt x="33" y="85"/>
                    <a:pt x="38" y="89"/>
                  </a:cubicBezTo>
                  <a:cubicBezTo>
                    <a:pt x="44" y="93"/>
                    <a:pt x="44" y="93"/>
                    <a:pt x="52" y="93"/>
                  </a:cubicBezTo>
                  <a:cubicBezTo>
                    <a:pt x="59" y="93"/>
                    <a:pt x="61" y="93"/>
                    <a:pt x="62" y="88"/>
                  </a:cubicBezTo>
                  <a:cubicBezTo>
                    <a:pt x="64" y="84"/>
                    <a:pt x="62" y="80"/>
                    <a:pt x="67" y="80"/>
                  </a:cubicBezTo>
                  <a:cubicBezTo>
                    <a:pt x="71" y="80"/>
                    <a:pt x="76" y="76"/>
                    <a:pt x="76" y="73"/>
                  </a:cubicBezTo>
                  <a:cubicBezTo>
                    <a:pt x="76" y="70"/>
                    <a:pt x="78" y="65"/>
                    <a:pt x="81" y="65"/>
                  </a:cubicBezTo>
                  <a:cubicBezTo>
                    <a:pt x="84" y="65"/>
                    <a:pt x="89" y="62"/>
                    <a:pt x="90" y="59"/>
                  </a:cubicBezTo>
                  <a:cubicBezTo>
                    <a:pt x="91" y="55"/>
                    <a:pt x="95" y="57"/>
                    <a:pt x="97" y="55"/>
                  </a:cubicBezTo>
                  <a:cubicBezTo>
                    <a:pt x="98" y="54"/>
                    <a:pt x="99" y="51"/>
                    <a:pt x="101" y="49"/>
                  </a:cubicBezTo>
                  <a:cubicBezTo>
                    <a:pt x="101" y="49"/>
                    <a:pt x="101" y="49"/>
                    <a:pt x="101" y="49"/>
                  </a:cubicBezTo>
                  <a:cubicBezTo>
                    <a:pt x="101" y="47"/>
                    <a:pt x="100" y="44"/>
                    <a:pt x="93" y="44"/>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9" name="Freeform 7"/>
            <p:cNvSpPr>
              <a:spLocks/>
            </p:cNvSpPr>
            <p:nvPr/>
          </p:nvSpPr>
          <p:spPr bwMode="auto">
            <a:xfrm>
              <a:off x="5006975" y="3827463"/>
              <a:ext cx="30163" cy="36513"/>
            </a:xfrm>
            <a:custGeom>
              <a:avLst/>
              <a:gdLst/>
              <a:ahLst/>
              <a:cxnLst>
                <a:cxn ang="0">
                  <a:pos x="7" y="0"/>
                </a:cxn>
                <a:cxn ang="0">
                  <a:pos x="0" y="8"/>
                </a:cxn>
                <a:cxn ang="0">
                  <a:pos x="7" y="19"/>
                </a:cxn>
                <a:cxn ang="0">
                  <a:pos x="13" y="16"/>
                </a:cxn>
                <a:cxn ang="0">
                  <a:pos x="15" y="13"/>
                </a:cxn>
                <a:cxn ang="0">
                  <a:pos x="14" y="3"/>
                </a:cxn>
                <a:cxn ang="0">
                  <a:pos x="7" y="0"/>
                </a:cxn>
              </a:cxnLst>
              <a:rect l="0" t="0" r="r" b="b"/>
              <a:pathLst>
                <a:path w="15" h="19">
                  <a:moveTo>
                    <a:pt x="7" y="0"/>
                  </a:moveTo>
                  <a:cubicBezTo>
                    <a:pt x="5" y="0"/>
                    <a:pt x="0" y="7"/>
                    <a:pt x="0" y="8"/>
                  </a:cubicBezTo>
                  <a:cubicBezTo>
                    <a:pt x="0" y="10"/>
                    <a:pt x="3" y="18"/>
                    <a:pt x="7" y="19"/>
                  </a:cubicBezTo>
                  <a:cubicBezTo>
                    <a:pt x="10" y="19"/>
                    <a:pt x="13" y="19"/>
                    <a:pt x="13" y="16"/>
                  </a:cubicBezTo>
                  <a:cubicBezTo>
                    <a:pt x="13" y="15"/>
                    <a:pt x="14" y="14"/>
                    <a:pt x="15" y="13"/>
                  </a:cubicBezTo>
                  <a:cubicBezTo>
                    <a:pt x="15" y="11"/>
                    <a:pt x="14" y="6"/>
                    <a:pt x="14" y="3"/>
                  </a:cubicBezTo>
                  <a:cubicBezTo>
                    <a:pt x="12" y="2"/>
                    <a:pt x="9" y="0"/>
                    <a:pt x="7" y="0"/>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0" name="Freeform 8"/>
            <p:cNvSpPr>
              <a:spLocks/>
            </p:cNvSpPr>
            <p:nvPr/>
          </p:nvSpPr>
          <p:spPr bwMode="auto">
            <a:xfrm>
              <a:off x="4929188" y="3887788"/>
              <a:ext cx="47625" cy="53975"/>
            </a:xfrm>
            <a:custGeom>
              <a:avLst/>
              <a:gdLst/>
              <a:ahLst/>
              <a:cxnLst>
                <a:cxn ang="0">
                  <a:pos x="18" y="3"/>
                </a:cxn>
                <a:cxn ang="0">
                  <a:pos x="7" y="8"/>
                </a:cxn>
                <a:cxn ang="0">
                  <a:pos x="0" y="18"/>
                </a:cxn>
                <a:cxn ang="0">
                  <a:pos x="7" y="27"/>
                </a:cxn>
                <a:cxn ang="0">
                  <a:pos x="11" y="28"/>
                </a:cxn>
                <a:cxn ang="0">
                  <a:pos x="14" y="22"/>
                </a:cxn>
                <a:cxn ang="0">
                  <a:pos x="21" y="20"/>
                </a:cxn>
                <a:cxn ang="0">
                  <a:pos x="25" y="12"/>
                </a:cxn>
                <a:cxn ang="0">
                  <a:pos x="18" y="3"/>
                </a:cxn>
              </a:cxnLst>
              <a:rect l="0" t="0" r="r" b="b"/>
              <a:pathLst>
                <a:path w="25" h="28">
                  <a:moveTo>
                    <a:pt x="18" y="3"/>
                  </a:moveTo>
                  <a:cubicBezTo>
                    <a:pt x="17" y="0"/>
                    <a:pt x="8" y="5"/>
                    <a:pt x="7" y="8"/>
                  </a:cubicBezTo>
                  <a:cubicBezTo>
                    <a:pt x="5" y="10"/>
                    <a:pt x="0" y="18"/>
                    <a:pt x="0" y="18"/>
                  </a:cubicBezTo>
                  <a:cubicBezTo>
                    <a:pt x="7" y="27"/>
                    <a:pt x="7" y="27"/>
                    <a:pt x="7" y="27"/>
                  </a:cubicBezTo>
                  <a:cubicBezTo>
                    <a:pt x="11" y="28"/>
                    <a:pt x="11" y="28"/>
                    <a:pt x="11" y="28"/>
                  </a:cubicBezTo>
                  <a:cubicBezTo>
                    <a:pt x="11" y="28"/>
                    <a:pt x="13" y="24"/>
                    <a:pt x="14" y="22"/>
                  </a:cubicBezTo>
                  <a:cubicBezTo>
                    <a:pt x="15" y="19"/>
                    <a:pt x="21" y="22"/>
                    <a:pt x="21" y="20"/>
                  </a:cubicBezTo>
                  <a:cubicBezTo>
                    <a:pt x="21" y="17"/>
                    <a:pt x="25" y="14"/>
                    <a:pt x="25" y="12"/>
                  </a:cubicBezTo>
                  <a:cubicBezTo>
                    <a:pt x="25" y="9"/>
                    <a:pt x="19" y="6"/>
                    <a:pt x="18" y="3"/>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1" name="Freeform 9"/>
            <p:cNvSpPr>
              <a:spLocks noEditPoints="1"/>
            </p:cNvSpPr>
            <p:nvPr/>
          </p:nvSpPr>
          <p:spPr bwMode="auto">
            <a:xfrm>
              <a:off x="4706938" y="3740150"/>
              <a:ext cx="346075" cy="304800"/>
            </a:xfrm>
            <a:custGeom>
              <a:avLst/>
              <a:gdLst/>
              <a:ahLst/>
              <a:cxnLst>
                <a:cxn ang="0">
                  <a:pos x="172" y="59"/>
                </a:cxn>
                <a:cxn ang="0">
                  <a:pos x="172" y="58"/>
                </a:cxn>
                <a:cxn ang="0">
                  <a:pos x="170" y="61"/>
                </a:cxn>
                <a:cxn ang="0">
                  <a:pos x="164" y="64"/>
                </a:cxn>
                <a:cxn ang="0">
                  <a:pos x="157" y="53"/>
                </a:cxn>
                <a:cxn ang="0">
                  <a:pos x="164" y="45"/>
                </a:cxn>
                <a:cxn ang="0">
                  <a:pos x="171" y="48"/>
                </a:cxn>
                <a:cxn ang="0">
                  <a:pos x="171" y="46"/>
                </a:cxn>
                <a:cxn ang="0">
                  <a:pos x="170" y="26"/>
                </a:cxn>
                <a:cxn ang="0">
                  <a:pos x="163" y="5"/>
                </a:cxn>
                <a:cxn ang="0">
                  <a:pos x="150" y="2"/>
                </a:cxn>
                <a:cxn ang="0">
                  <a:pos x="139" y="0"/>
                </a:cxn>
                <a:cxn ang="0">
                  <a:pos x="135" y="6"/>
                </a:cxn>
                <a:cxn ang="0">
                  <a:pos x="128" y="10"/>
                </a:cxn>
                <a:cxn ang="0">
                  <a:pos x="119" y="16"/>
                </a:cxn>
                <a:cxn ang="0">
                  <a:pos x="114" y="24"/>
                </a:cxn>
                <a:cxn ang="0">
                  <a:pos x="105" y="31"/>
                </a:cxn>
                <a:cxn ang="0">
                  <a:pos x="100" y="39"/>
                </a:cxn>
                <a:cxn ang="0">
                  <a:pos x="90" y="44"/>
                </a:cxn>
                <a:cxn ang="0">
                  <a:pos x="76" y="40"/>
                </a:cxn>
                <a:cxn ang="0">
                  <a:pos x="69" y="46"/>
                </a:cxn>
                <a:cxn ang="0">
                  <a:pos x="58" y="58"/>
                </a:cxn>
                <a:cxn ang="0">
                  <a:pos x="47" y="58"/>
                </a:cxn>
                <a:cxn ang="0">
                  <a:pos x="45" y="53"/>
                </a:cxn>
                <a:cxn ang="0">
                  <a:pos x="47" y="51"/>
                </a:cxn>
                <a:cxn ang="0">
                  <a:pos x="44" y="38"/>
                </a:cxn>
                <a:cxn ang="0">
                  <a:pos x="38" y="34"/>
                </a:cxn>
                <a:cxn ang="0">
                  <a:pos x="38" y="76"/>
                </a:cxn>
                <a:cxn ang="0">
                  <a:pos x="31" y="83"/>
                </a:cxn>
                <a:cxn ang="0">
                  <a:pos x="17" y="83"/>
                </a:cxn>
                <a:cxn ang="0">
                  <a:pos x="11" y="75"/>
                </a:cxn>
                <a:cxn ang="0">
                  <a:pos x="4" y="79"/>
                </a:cxn>
                <a:cxn ang="0">
                  <a:pos x="0" y="80"/>
                </a:cxn>
                <a:cxn ang="0">
                  <a:pos x="8" y="98"/>
                </a:cxn>
                <a:cxn ang="0">
                  <a:pos x="19" y="120"/>
                </a:cxn>
                <a:cxn ang="0">
                  <a:pos x="19" y="131"/>
                </a:cxn>
                <a:cxn ang="0">
                  <a:pos x="19" y="140"/>
                </a:cxn>
                <a:cxn ang="0">
                  <a:pos x="23" y="149"/>
                </a:cxn>
                <a:cxn ang="0">
                  <a:pos x="27" y="152"/>
                </a:cxn>
                <a:cxn ang="0">
                  <a:pos x="33" y="157"/>
                </a:cxn>
                <a:cxn ang="0">
                  <a:pos x="41" y="157"/>
                </a:cxn>
                <a:cxn ang="0">
                  <a:pos x="54" y="153"/>
                </a:cxn>
                <a:cxn ang="0">
                  <a:pos x="64" y="149"/>
                </a:cxn>
                <a:cxn ang="0">
                  <a:pos x="82" y="149"/>
                </a:cxn>
                <a:cxn ang="0">
                  <a:pos x="93" y="147"/>
                </a:cxn>
                <a:cxn ang="0">
                  <a:pos x="100" y="146"/>
                </a:cxn>
                <a:cxn ang="0">
                  <a:pos x="109" y="143"/>
                </a:cxn>
                <a:cxn ang="0">
                  <a:pos x="132" y="128"/>
                </a:cxn>
                <a:cxn ang="0">
                  <a:pos x="159" y="95"/>
                </a:cxn>
                <a:cxn ang="0">
                  <a:pos x="175" y="77"/>
                </a:cxn>
                <a:cxn ang="0">
                  <a:pos x="181" y="59"/>
                </a:cxn>
                <a:cxn ang="0">
                  <a:pos x="172" y="59"/>
                </a:cxn>
                <a:cxn ang="0">
                  <a:pos x="137" y="97"/>
                </a:cxn>
                <a:cxn ang="0">
                  <a:pos x="130" y="99"/>
                </a:cxn>
                <a:cxn ang="0">
                  <a:pos x="127" y="105"/>
                </a:cxn>
                <a:cxn ang="0">
                  <a:pos x="123" y="104"/>
                </a:cxn>
                <a:cxn ang="0">
                  <a:pos x="116" y="95"/>
                </a:cxn>
                <a:cxn ang="0">
                  <a:pos x="123" y="85"/>
                </a:cxn>
                <a:cxn ang="0">
                  <a:pos x="134" y="80"/>
                </a:cxn>
                <a:cxn ang="0">
                  <a:pos x="141" y="89"/>
                </a:cxn>
                <a:cxn ang="0">
                  <a:pos x="137" y="97"/>
                </a:cxn>
              </a:cxnLst>
              <a:rect l="0" t="0" r="r" b="b"/>
              <a:pathLst>
                <a:path w="181" h="159">
                  <a:moveTo>
                    <a:pt x="172" y="59"/>
                  </a:moveTo>
                  <a:cubicBezTo>
                    <a:pt x="172" y="59"/>
                    <a:pt x="172" y="59"/>
                    <a:pt x="172" y="58"/>
                  </a:cubicBezTo>
                  <a:cubicBezTo>
                    <a:pt x="171" y="59"/>
                    <a:pt x="170" y="60"/>
                    <a:pt x="170" y="61"/>
                  </a:cubicBezTo>
                  <a:cubicBezTo>
                    <a:pt x="170" y="64"/>
                    <a:pt x="167" y="64"/>
                    <a:pt x="164" y="64"/>
                  </a:cubicBezTo>
                  <a:cubicBezTo>
                    <a:pt x="160" y="63"/>
                    <a:pt x="157" y="55"/>
                    <a:pt x="157" y="53"/>
                  </a:cubicBezTo>
                  <a:cubicBezTo>
                    <a:pt x="157" y="52"/>
                    <a:pt x="162" y="45"/>
                    <a:pt x="164" y="45"/>
                  </a:cubicBezTo>
                  <a:cubicBezTo>
                    <a:pt x="166" y="45"/>
                    <a:pt x="169" y="47"/>
                    <a:pt x="171" y="48"/>
                  </a:cubicBezTo>
                  <a:cubicBezTo>
                    <a:pt x="171" y="47"/>
                    <a:pt x="171" y="47"/>
                    <a:pt x="171" y="46"/>
                  </a:cubicBezTo>
                  <a:cubicBezTo>
                    <a:pt x="171" y="45"/>
                    <a:pt x="173" y="28"/>
                    <a:pt x="170" y="26"/>
                  </a:cubicBezTo>
                  <a:cubicBezTo>
                    <a:pt x="167" y="24"/>
                    <a:pt x="164" y="7"/>
                    <a:pt x="163" y="5"/>
                  </a:cubicBezTo>
                  <a:cubicBezTo>
                    <a:pt x="162" y="3"/>
                    <a:pt x="151" y="4"/>
                    <a:pt x="150" y="2"/>
                  </a:cubicBezTo>
                  <a:cubicBezTo>
                    <a:pt x="148" y="0"/>
                    <a:pt x="139" y="2"/>
                    <a:pt x="139" y="0"/>
                  </a:cubicBezTo>
                  <a:cubicBezTo>
                    <a:pt x="137" y="2"/>
                    <a:pt x="136" y="5"/>
                    <a:pt x="135" y="6"/>
                  </a:cubicBezTo>
                  <a:cubicBezTo>
                    <a:pt x="133" y="8"/>
                    <a:pt x="129" y="6"/>
                    <a:pt x="128" y="10"/>
                  </a:cubicBezTo>
                  <a:cubicBezTo>
                    <a:pt x="127" y="13"/>
                    <a:pt x="122" y="16"/>
                    <a:pt x="119" y="16"/>
                  </a:cubicBezTo>
                  <a:cubicBezTo>
                    <a:pt x="116" y="16"/>
                    <a:pt x="114" y="21"/>
                    <a:pt x="114" y="24"/>
                  </a:cubicBezTo>
                  <a:cubicBezTo>
                    <a:pt x="114" y="27"/>
                    <a:pt x="109" y="31"/>
                    <a:pt x="105" y="31"/>
                  </a:cubicBezTo>
                  <a:cubicBezTo>
                    <a:pt x="100" y="31"/>
                    <a:pt x="102" y="35"/>
                    <a:pt x="100" y="39"/>
                  </a:cubicBezTo>
                  <a:cubicBezTo>
                    <a:pt x="99" y="44"/>
                    <a:pt x="97" y="44"/>
                    <a:pt x="90" y="44"/>
                  </a:cubicBezTo>
                  <a:cubicBezTo>
                    <a:pt x="82" y="44"/>
                    <a:pt x="82" y="44"/>
                    <a:pt x="76" y="40"/>
                  </a:cubicBezTo>
                  <a:cubicBezTo>
                    <a:pt x="71" y="36"/>
                    <a:pt x="69" y="43"/>
                    <a:pt x="69" y="46"/>
                  </a:cubicBezTo>
                  <a:cubicBezTo>
                    <a:pt x="68" y="49"/>
                    <a:pt x="61" y="55"/>
                    <a:pt x="58" y="58"/>
                  </a:cubicBezTo>
                  <a:cubicBezTo>
                    <a:pt x="56" y="60"/>
                    <a:pt x="50" y="58"/>
                    <a:pt x="47" y="58"/>
                  </a:cubicBezTo>
                  <a:cubicBezTo>
                    <a:pt x="44" y="58"/>
                    <a:pt x="45" y="55"/>
                    <a:pt x="45" y="53"/>
                  </a:cubicBezTo>
                  <a:cubicBezTo>
                    <a:pt x="45" y="51"/>
                    <a:pt x="47" y="53"/>
                    <a:pt x="47" y="51"/>
                  </a:cubicBezTo>
                  <a:cubicBezTo>
                    <a:pt x="48" y="49"/>
                    <a:pt x="45" y="41"/>
                    <a:pt x="44" y="38"/>
                  </a:cubicBezTo>
                  <a:cubicBezTo>
                    <a:pt x="43" y="36"/>
                    <a:pt x="41" y="35"/>
                    <a:pt x="38" y="34"/>
                  </a:cubicBezTo>
                  <a:cubicBezTo>
                    <a:pt x="38" y="53"/>
                    <a:pt x="38" y="74"/>
                    <a:pt x="38" y="76"/>
                  </a:cubicBezTo>
                  <a:cubicBezTo>
                    <a:pt x="38" y="79"/>
                    <a:pt x="32" y="81"/>
                    <a:pt x="31" y="83"/>
                  </a:cubicBezTo>
                  <a:cubicBezTo>
                    <a:pt x="30" y="85"/>
                    <a:pt x="21" y="83"/>
                    <a:pt x="17" y="83"/>
                  </a:cubicBezTo>
                  <a:cubicBezTo>
                    <a:pt x="12" y="83"/>
                    <a:pt x="13" y="79"/>
                    <a:pt x="11" y="75"/>
                  </a:cubicBezTo>
                  <a:cubicBezTo>
                    <a:pt x="8" y="72"/>
                    <a:pt x="4" y="76"/>
                    <a:pt x="4" y="79"/>
                  </a:cubicBezTo>
                  <a:cubicBezTo>
                    <a:pt x="4" y="80"/>
                    <a:pt x="2" y="80"/>
                    <a:pt x="0" y="80"/>
                  </a:cubicBezTo>
                  <a:cubicBezTo>
                    <a:pt x="3" y="85"/>
                    <a:pt x="6" y="92"/>
                    <a:pt x="8" y="98"/>
                  </a:cubicBezTo>
                  <a:cubicBezTo>
                    <a:pt x="11" y="107"/>
                    <a:pt x="17" y="115"/>
                    <a:pt x="19" y="120"/>
                  </a:cubicBezTo>
                  <a:cubicBezTo>
                    <a:pt x="21" y="125"/>
                    <a:pt x="22" y="130"/>
                    <a:pt x="19" y="131"/>
                  </a:cubicBezTo>
                  <a:cubicBezTo>
                    <a:pt x="15" y="131"/>
                    <a:pt x="15" y="134"/>
                    <a:pt x="19" y="140"/>
                  </a:cubicBezTo>
                  <a:cubicBezTo>
                    <a:pt x="23" y="145"/>
                    <a:pt x="20" y="149"/>
                    <a:pt x="23" y="149"/>
                  </a:cubicBezTo>
                  <a:cubicBezTo>
                    <a:pt x="26" y="150"/>
                    <a:pt x="25" y="152"/>
                    <a:pt x="27" y="152"/>
                  </a:cubicBezTo>
                  <a:cubicBezTo>
                    <a:pt x="30" y="152"/>
                    <a:pt x="32" y="155"/>
                    <a:pt x="33" y="157"/>
                  </a:cubicBezTo>
                  <a:cubicBezTo>
                    <a:pt x="35" y="159"/>
                    <a:pt x="39" y="159"/>
                    <a:pt x="41" y="157"/>
                  </a:cubicBezTo>
                  <a:cubicBezTo>
                    <a:pt x="43" y="154"/>
                    <a:pt x="48" y="153"/>
                    <a:pt x="54" y="153"/>
                  </a:cubicBezTo>
                  <a:cubicBezTo>
                    <a:pt x="60" y="153"/>
                    <a:pt x="59" y="151"/>
                    <a:pt x="64" y="149"/>
                  </a:cubicBezTo>
                  <a:cubicBezTo>
                    <a:pt x="70" y="147"/>
                    <a:pt x="77" y="147"/>
                    <a:pt x="82" y="149"/>
                  </a:cubicBezTo>
                  <a:cubicBezTo>
                    <a:pt x="87" y="150"/>
                    <a:pt x="90" y="149"/>
                    <a:pt x="93" y="147"/>
                  </a:cubicBezTo>
                  <a:cubicBezTo>
                    <a:pt x="95" y="146"/>
                    <a:pt x="99" y="150"/>
                    <a:pt x="100" y="146"/>
                  </a:cubicBezTo>
                  <a:cubicBezTo>
                    <a:pt x="100" y="142"/>
                    <a:pt x="105" y="143"/>
                    <a:pt x="109" y="143"/>
                  </a:cubicBezTo>
                  <a:cubicBezTo>
                    <a:pt x="113" y="143"/>
                    <a:pt x="124" y="136"/>
                    <a:pt x="132" y="128"/>
                  </a:cubicBezTo>
                  <a:cubicBezTo>
                    <a:pt x="141" y="120"/>
                    <a:pt x="154" y="103"/>
                    <a:pt x="159" y="95"/>
                  </a:cubicBezTo>
                  <a:cubicBezTo>
                    <a:pt x="164" y="87"/>
                    <a:pt x="171" y="81"/>
                    <a:pt x="175" y="77"/>
                  </a:cubicBezTo>
                  <a:cubicBezTo>
                    <a:pt x="178" y="75"/>
                    <a:pt x="180" y="65"/>
                    <a:pt x="181" y="59"/>
                  </a:cubicBezTo>
                  <a:cubicBezTo>
                    <a:pt x="177" y="59"/>
                    <a:pt x="172" y="59"/>
                    <a:pt x="172" y="59"/>
                  </a:cubicBezTo>
                  <a:close/>
                  <a:moveTo>
                    <a:pt x="137" y="97"/>
                  </a:moveTo>
                  <a:cubicBezTo>
                    <a:pt x="137" y="99"/>
                    <a:pt x="131" y="96"/>
                    <a:pt x="130" y="99"/>
                  </a:cubicBezTo>
                  <a:cubicBezTo>
                    <a:pt x="129" y="101"/>
                    <a:pt x="127" y="105"/>
                    <a:pt x="127" y="105"/>
                  </a:cubicBezTo>
                  <a:cubicBezTo>
                    <a:pt x="123" y="104"/>
                    <a:pt x="123" y="104"/>
                    <a:pt x="123" y="104"/>
                  </a:cubicBezTo>
                  <a:cubicBezTo>
                    <a:pt x="116" y="95"/>
                    <a:pt x="116" y="95"/>
                    <a:pt x="116" y="95"/>
                  </a:cubicBezTo>
                  <a:cubicBezTo>
                    <a:pt x="116" y="95"/>
                    <a:pt x="121" y="87"/>
                    <a:pt x="123" y="85"/>
                  </a:cubicBezTo>
                  <a:cubicBezTo>
                    <a:pt x="124" y="82"/>
                    <a:pt x="133" y="77"/>
                    <a:pt x="134" y="80"/>
                  </a:cubicBezTo>
                  <a:cubicBezTo>
                    <a:pt x="135" y="83"/>
                    <a:pt x="141" y="86"/>
                    <a:pt x="141" y="89"/>
                  </a:cubicBezTo>
                  <a:cubicBezTo>
                    <a:pt x="141" y="91"/>
                    <a:pt x="137" y="94"/>
                    <a:pt x="137" y="97"/>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2" name="Freeform 10"/>
            <p:cNvSpPr>
              <a:spLocks/>
            </p:cNvSpPr>
            <p:nvPr/>
          </p:nvSpPr>
          <p:spPr bwMode="auto">
            <a:xfrm>
              <a:off x="4613275" y="3382963"/>
              <a:ext cx="252413" cy="268288"/>
            </a:xfrm>
            <a:custGeom>
              <a:avLst/>
              <a:gdLst/>
              <a:ahLst/>
              <a:cxnLst>
                <a:cxn ang="0">
                  <a:pos x="8" y="129"/>
                </a:cxn>
                <a:cxn ang="0">
                  <a:pos x="13" y="131"/>
                </a:cxn>
                <a:cxn ang="0">
                  <a:pos x="24" y="132"/>
                </a:cxn>
                <a:cxn ang="0">
                  <a:pos x="34" y="134"/>
                </a:cxn>
                <a:cxn ang="0">
                  <a:pos x="73" y="134"/>
                </a:cxn>
                <a:cxn ang="0">
                  <a:pos x="77" y="138"/>
                </a:cxn>
                <a:cxn ang="0">
                  <a:pos x="102" y="138"/>
                </a:cxn>
                <a:cxn ang="0">
                  <a:pos x="119" y="137"/>
                </a:cxn>
                <a:cxn ang="0">
                  <a:pos x="122" y="136"/>
                </a:cxn>
                <a:cxn ang="0">
                  <a:pos x="109" y="119"/>
                </a:cxn>
                <a:cxn ang="0">
                  <a:pos x="110" y="81"/>
                </a:cxn>
                <a:cxn ang="0">
                  <a:pos x="127" y="82"/>
                </a:cxn>
                <a:cxn ang="0">
                  <a:pos x="130" y="79"/>
                </a:cxn>
                <a:cxn ang="0">
                  <a:pos x="132" y="57"/>
                </a:cxn>
                <a:cxn ang="0">
                  <a:pos x="129" y="57"/>
                </a:cxn>
                <a:cxn ang="0">
                  <a:pos x="119" y="58"/>
                </a:cxn>
                <a:cxn ang="0">
                  <a:pos x="113" y="61"/>
                </a:cxn>
                <a:cxn ang="0">
                  <a:pos x="113" y="52"/>
                </a:cxn>
                <a:cxn ang="0">
                  <a:pos x="108" y="43"/>
                </a:cxn>
                <a:cxn ang="0">
                  <a:pos x="109" y="27"/>
                </a:cxn>
                <a:cxn ang="0">
                  <a:pos x="107" y="18"/>
                </a:cxn>
                <a:cxn ang="0">
                  <a:pos x="100" y="16"/>
                </a:cxn>
                <a:cxn ang="0">
                  <a:pos x="94" y="14"/>
                </a:cxn>
                <a:cxn ang="0">
                  <a:pos x="85" y="14"/>
                </a:cxn>
                <a:cxn ang="0">
                  <a:pos x="81" y="24"/>
                </a:cxn>
                <a:cxn ang="0">
                  <a:pos x="68" y="26"/>
                </a:cxn>
                <a:cxn ang="0">
                  <a:pos x="58" y="19"/>
                </a:cxn>
                <a:cxn ang="0">
                  <a:pos x="54" y="10"/>
                </a:cxn>
                <a:cxn ang="0">
                  <a:pos x="52" y="1"/>
                </a:cxn>
                <a:cxn ang="0">
                  <a:pos x="15" y="1"/>
                </a:cxn>
                <a:cxn ang="0">
                  <a:pos x="9" y="4"/>
                </a:cxn>
                <a:cxn ang="0">
                  <a:pos x="19" y="28"/>
                </a:cxn>
                <a:cxn ang="0">
                  <a:pos x="17" y="39"/>
                </a:cxn>
                <a:cxn ang="0">
                  <a:pos x="24" y="63"/>
                </a:cxn>
                <a:cxn ang="0">
                  <a:pos x="16" y="79"/>
                </a:cxn>
                <a:cxn ang="0">
                  <a:pos x="8" y="101"/>
                </a:cxn>
                <a:cxn ang="0">
                  <a:pos x="2" y="117"/>
                </a:cxn>
                <a:cxn ang="0">
                  <a:pos x="1" y="132"/>
                </a:cxn>
                <a:cxn ang="0">
                  <a:pos x="1" y="132"/>
                </a:cxn>
                <a:cxn ang="0">
                  <a:pos x="4" y="132"/>
                </a:cxn>
                <a:cxn ang="0">
                  <a:pos x="8" y="129"/>
                </a:cxn>
              </a:cxnLst>
              <a:rect l="0" t="0" r="r" b="b"/>
              <a:pathLst>
                <a:path w="132" h="140">
                  <a:moveTo>
                    <a:pt x="8" y="129"/>
                  </a:moveTo>
                  <a:cubicBezTo>
                    <a:pt x="11" y="129"/>
                    <a:pt x="9" y="133"/>
                    <a:pt x="13" y="131"/>
                  </a:cubicBezTo>
                  <a:cubicBezTo>
                    <a:pt x="17" y="129"/>
                    <a:pt x="20" y="129"/>
                    <a:pt x="24" y="132"/>
                  </a:cubicBezTo>
                  <a:cubicBezTo>
                    <a:pt x="27" y="134"/>
                    <a:pt x="30" y="134"/>
                    <a:pt x="34" y="134"/>
                  </a:cubicBezTo>
                  <a:cubicBezTo>
                    <a:pt x="38" y="134"/>
                    <a:pt x="73" y="134"/>
                    <a:pt x="73" y="134"/>
                  </a:cubicBezTo>
                  <a:cubicBezTo>
                    <a:pt x="77" y="138"/>
                    <a:pt x="77" y="138"/>
                    <a:pt x="77" y="138"/>
                  </a:cubicBezTo>
                  <a:cubicBezTo>
                    <a:pt x="77" y="138"/>
                    <a:pt x="98" y="137"/>
                    <a:pt x="102" y="138"/>
                  </a:cubicBezTo>
                  <a:cubicBezTo>
                    <a:pt x="105" y="140"/>
                    <a:pt x="116" y="138"/>
                    <a:pt x="119" y="137"/>
                  </a:cubicBezTo>
                  <a:cubicBezTo>
                    <a:pt x="120" y="137"/>
                    <a:pt x="121" y="137"/>
                    <a:pt x="122" y="136"/>
                  </a:cubicBezTo>
                  <a:cubicBezTo>
                    <a:pt x="109" y="119"/>
                    <a:pt x="109" y="119"/>
                    <a:pt x="109" y="119"/>
                  </a:cubicBezTo>
                  <a:cubicBezTo>
                    <a:pt x="110" y="81"/>
                    <a:pt x="110" y="81"/>
                    <a:pt x="110" y="81"/>
                  </a:cubicBezTo>
                  <a:cubicBezTo>
                    <a:pt x="127" y="82"/>
                    <a:pt x="127" y="82"/>
                    <a:pt x="127" y="82"/>
                  </a:cubicBezTo>
                  <a:cubicBezTo>
                    <a:pt x="130" y="79"/>
                    <a:pt x="130" y="79"/>
                    <a:pt x="130" y="79"/>
                  </a:cubicBezTo>
                  <a:cubicBezTo>
                    <a:pt x="132" y="57"/>
                    <a:pt x="132" y="57"/>
                    <a:pt x="132" y="57"/>
                  </a:cubicBezTo>
                  <a:cubicBezTo>
                    <a:pt x="132" y="56"/>
                    <a:pt x="131" y="56"/>
                    <a:pt x="129" y="57"/>
                  </a:cubicBezTo>
                  <a:cubicBezTo>
                    <a:pt x="126" y="58"/>
                    <a:pt x="123" y="58"/>
                    <a:pt x="119" y="58"/>
                  </a:cubicBezTo>
                  <a:cubicBezTo>
                    <a:pt x="116" y="58"/>
                    <a:pt x="115" y="61"/>
                    <a:pt x="113" y="61"/>
                  </a:cubicBezTo>
                  <a:cubicBezTo>
                    <a:pt x="111" y="60"/>
                    <a:pt x="113" y="54"/>
                    <a:pt x="113" y="52"/>
                  </a:cubicBezTo>
                  <a:cubicBezTo>
                    <a:pt x="114" y="49"/>
                    <a:pt x="110" y="45"/>
                    <a:pt x="108" y="43"/>
                  </a:cubicBezTo>
                  <a:cubicBezTo>
                    <a:pt x="105" y="41"/>
                    <a:pt x="111" y="28"/>
                    <a:pt x="109" y="27"/>
                  </a:cubicBezTo>
                  <a:cubicBezTo>
                    <a:pt x="108" y="25"/>
                    <a:pt x="107" y="21"/>
                    <a:pt x="107" y="18"/>
                  </a:cubicBezTo>
                  <a:cubicBezTo>
                    <a:pt x="107" y="14"/>
                    <a:pt x="105" y="16"/>
                    <a:pt x="100" y="16"/>
                  </a:cubicBezTo>
                  <a:cubicBezTo>
                    <a:pt x="95" y="16"/>
                    <a:pt x="94" y="14"/>
                    <a:pt x="94" y="14"/>
                  </a:cubicBezTo>
                  <a:cubicBezTo>
                    <a:pt x="94" y="14"/>
                    <a:pt x="88" y="12"/>
                    <a:pt x="85" y="14"/>
                  </a:cubicBezTo>
                  <a:cubicBezTo>
                    <a:pt x="82" y="15"/>
                    <a:pt x="83" y="24"/>
                    <a:pt x="81" y="24"/>
                  </a:cubicBezTo>
                  <a:cubicBezTo>
                    <a:pt x="79" y="23"/>
                    <a:pt x="73" y="24"/>
                    <a:pt x="68" y="26"/>
                  </a:cubicBezTo>
                  <a:cubicBezTo>
                    <a:pt x="63" y="27"/>
                    <a:pt x="61" y="25"/>
                    <a:pt x="58" y="19"/>
                  </a:cubicBezTo>
                  <a:cubicBezTo>
                    <a:pt x="56" y="13"/>
                    <a:pt x="53" y="15"/>
                    <a:pt x="54" y="10"/>
                  </a:cubicBezTo>
                  <a:cubicBezTo>
                    <a:pt x="55" y="6"/>
                    <a:pt x="52" y="1"/>
                    <a:pt x="52" y="1"/>
                  </a:cubicBezTo>
                  <a:cubicBezTo>
                    <a:pt x="52" y="1"/>
                    <a:pt x="19" y="0"/>
                    <a:pt x="15" y="1"/>
                  </a:cubicBezTo>
                  <a:cubicBezTo>
                    <a:pt x="14" y="1"/>
                    <a:pt x="11" y="2"/>
                    <a:pt x="9" y="4"/>
                  </a:cubicBezTo>
                  <a:cubicBezTo>
                    <a:pt x="11" y="12"/>
                    <a:pt x="17" y="25"/>
                    <a:pt x="19" y="28"/>
                  </a:cubicBezTo>
                  <a:cubicBezTo>
                    <a:pt x="20" y="31"/>
                    <a:pt x="17" y="34"/>
                    <a:pt x="17" y="39"/>
                  </a:cubicBezTo>
                  <a:cubicBezTo>
                    <a:pt x="17" y="45"/>
                    <a:pt x="23" y="56"/>
                    <a:pt x="24" y="63"/>
                  </a:cubicBezTo>
                  <a:cubicBezTo>
                    <a:pt x="25" y="70"/>
                    <a:pt x="20" y="75"/>
                    <a:pt x="16" y="79"/>
                  </a:cubicBezTo>
                  <a:cubicBezTo>
                    <a:pt x="12" y="84"/>
                    <a:pt x="8" y="95"/>
                    <a:pt x="8" y="101"/>
                  </a:cubicBezTo>
                  <a:cubicBezTo>
                    <a:pt x="8" y="108"/>
                    <a:pt x="2" y="114"/>
                    <a:pt x="2" y="117"/>
                  </a:cubicBezTo>
                  <a:cubicBezTo>
                    <a:pt x="2" y="120"/>
                    <a:pt x="1" y="129"/>
                    <a:pt x="1" y="132"/>
                  </a:cubicBezTo>
                  <a:cubicBezTo>
                    <a:pt x="0" y="132"/>
                    <a:pt x="1" y="132"/>
                    <a:pt x="1" y="132"/>
                  </a:cubicBezTo>
                  <a:cubicBezTo>
                    <a:pt x="4" y="132"/>
                    <a:pt x="4" y="132"/>
                    <a:pt x="4" y="132"/>
                  </a:cubicBezTo>
                  <a:cubicBezTo>
                    <a:pt x="4" y="132"/>
                    <a:pt x="5" y="129"/>
                    <a:pt x="8" y="129"/>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3" name="Freeform 11"/>
            <p:cNvSpPr>
              <a:spLocks/>
            </p:cNvSpPr>
            <p:nvPr/>
          </p:nvSpPr>
          <p:spPr bwMode="auto">
            <a:xfrm>
              <a:off x="4822825" y="3433763"/>
              <a:ext cx="247650" cy="219075"/>
            </a:xfrm>
            <a:custGeom>
              <a:avLst/>
              <a:gdLst/>
              <a:ahLst/>
              <a:cxnLst>
                <a:cxn ang="0">
                  <a:pos x="100" y="5"/>
                </a:cxn>
                <a:cxn ang="0">
                  <a:pos x="92" y="0"/>
                </a:cxn>
                <a:cxn ang="0">
                  <a:pos x="78" y="3"/>
                </a:cxn>
                <a:cxn ang="0">
                  <a:pos x="75" y="10"/>
                </a:cxn>
                <a:cxn ang="0">
                  <a:pos x="74" y="16"/>
                </a:cxn>
                <a:cxn ang="0">
                  <a:pos x="73" y="29"/>
                </a:cxn>
                <a:cxn ang="0">
                  <a:pos x="71" y="39"/>
                </a:cxn>
                <a:cxn ang="0">
                  <a:pos x="78" y="48"/>
                </a:cxn>
                <a:cxn ang="0">
                  <a:pos x="86" y="46"/>
                </a:cxn>
                <a:cxn ang="0">
                  <a:pos x="87" y="54"/>
                </a:cxn>
                <a:cxn ang="0">
                  <a:pos x="85" y="59"/>
                </a:cxn>
                <a:cxn ang="0">
                  <a:pos x="77" y="59"/>
                </a:cxn>
                <a:cxn ang="0">
                  <a:pos x="73" y="49"/>
                </a:cxn>
                <a:cxn ang="0">
                  <a:pos x="64" y="47"/>
                </a:cxn>
                <a:cxn ang="0">
                  <a:pos x="58" y="41"/>
                </a:cxn>
                <a:cxn ang="0">
                  <a:pos x="54" y="43"/>
                </a:cxn>
                <a:cxn ang="0">
                  <a:pos x="49" y="44"/>
                </a:cxn>
                <a:cxn ang="0">
                  <a:pos x="40" y="41"/>
                </a:cxn>
                <a:cxn ang="0">
                  <a:pos x="36" y="36"/>
                </a:cxn>
                <a:cxn ang="0">
                  <a:pos x="29" y="36"/>
                </a:cxn>
                <a:cxn ang="0">
                  <a:pos x="26" y="34"/>
                </a:cxn>
                <a:cxn ang="0">
                  <a:pos x="23" y="31"/>
                </a:cxn>
                <a:cxn ang="0">
                  <a:pos x="21" y="53"/>
                </a:cxn>
                <a:cxn ang="0">
                  <a:pos x="18" y="56"/>
                </a:cxn>
                <a:cxn ang="0">
                  <a:pos x="1" y="55"/>
                </a:cxn>
                <a:cxn ang="0">
                  <a:pos x="0" y="93"/>
                </a:cxn>
                <a:cxn ang="0">
                  <a:pos x="13" y="110"/>
                </a:cxn>
                <a:cxn ang="0">
                  <a:pos x="34" y="109"/>
                </a:cxn>
                <a:cxn ang="0">
                  <a:pos x="35" y="112"/>
                </a:cxn>
                <a:cxn ang="0">
                  <a:pos x="40" y="111"/>
                </a:cxn>
                <a:cxn ang="0">
                  <a:pos x="55" y="114"/>
                </a:cxn>
                <a:cxn ang="0">
                  <a:pos x="66" y="101"/>
                </a:cxn>
                <a:cxn ang="0">
                  <a:pos x="77" y="93"/>
                </a:cxn>
                <a:cxn ang="0">
                  <a:pos x="83" y="87"/>
                </a:cxn>
                <a:cxn ang="0">
                  <a:pos x="93" y="87"/>
                </a:cxn>
                <a:cxn ang="0">
                  <a:pos x="93" y="87"/>
                </a:cxn>
                <a:cxn ang="0">
                  <a:pos x="91" y="79"/>
                </a:cxn>
                <a:cxn ang="0">
                  <a:pos x="122" y="67"/>
                </a:cxn>
                <a:cxn ang="0">
                  <a:pos x="120" y="62"/>
                </a:cxn>
                <a:cxn ang="0">
                  <a:pos x="122" y="51"/>
                </a:cxn>
                <a:cxn ang="0">
                  <a:pos x="127" y="48"/>
                </a:cxn>
                <a:cxn ang="0">
                  <a:pos x="126" y="30"/>
                </a:cxn>
                <a:cxn ang="0">
                  <a:pos x="130" y="28"/>
                </a:cxn>
                <a:cxn ang="0">
                  <a:pos x="125" y="16"/>
                </a:cxn>
                <a:cxn ang="0">
                  <a:pos x="110" y="9"/>
                </a:cxn>
                <a:cxn ang="0">
                  <a:pos x="100" y="5"/>
                </a:cxn>
              </a:cxnLst>
              <a:rect l="0" t="0" r="r" b="b"/>
              <a:pathLst>
                <a:path w="130" h="115">
                  <a:moveTo>
                    <a:pt x="100" y="5"/>
                  </a:moveTo>
                  <a:cubicBezTo>
                    <a:pt x="99" y="5"/>
                    <a:pt x="95" y="3"/>
                    <a:pt x="92" y="0"/>
                  </a:cubicBezTo>
                  <a:cubicBezTo>
                    <a:pt x="90" y="3"/>
                    <a:pt x="82" y="3"/>
                    <a:pt x="78" y="3"/>
                  </a:cubicBezTo>
                  <a:cubicBezTo>
                    <a:pt x="74" y="3"/>
                    <a:pt x="78" y="8"/>
                    <a:pt x="75" y="10"/>
                  </a:cubicBezTo>
                  <a:cubicBezTo>
                    <a:pt x="73" y="12"/>
                    <a:pt x="72" y="15"/>
                    <a:pt x="74" y="16"/>
                  </a:cubicBezTo>
                  <a:cubicBezTo>
                    <a:pt x="76" y="17"/>
                    <a:pt x="73" y="26"/>
                    <a:pt x="73" y="29"/>
                  </a:cubicBezTo>
                  <a:cubicBezTo>
                    <a:pt x="73" y="32"/>
                    <a:pt x="69" y="38"/>
                    <a:pt x="71" y="39"/>
                  </a:cubicBezTo>
                  <a:cubicBezTo>
                    <a:pt x="72" y="40"/>
                    <a:pt x="75" y="47"/>
                    <a:pt x="78" y="48"/>
                  </a:cubicBezTo>
                  <a:cubicBezTo>
                    <a:pt x="82" y="49"/>
                    <a:pt x="84" y="46"/>
                    <a:pt x="86" y="46"/>
                  </a:cubicBezTo>
                  <a:cubicBezTo>
                    <a:pt x="87" y="46"/>
                    <a:pt x="87" y="50"/>
                    <a:pt x="87" y="54"/>
                  </a:cubicBezTo>
                  <a:cubicBezTo>
                    <a:pt x="87" y="57"/>
                    <a:pt x="85" y="59"/>
                    <a:pt x="85" y="59"/>
                  </a:cubicBezTo>
                  <a:cubicBezTo>
                    <a:pt x="85" y="59"/>
                    <a:pt x="80" y="61"/>
                    <a:pt x="77" y="59"/>
                  </a:cubicBezTo>
                  <a:cubicBezTo>
                    <a:pt x="75" y="57"/>
                    <a:pt x="73" y="51"/>
                    <a:pt x="73" y="49"/>
                  </a:cubicBezTo>
                  <a:cubicBezTo>
                    <a:pt x="73" y="47"/>
                    <a:pt x="67" y="47"/>
                    <a:pt x="64" y="47"/>
                  </a:cubicBezTo>
                  <a:cubicBezTo>
                    <a:pt x="62" y="47"/>
                    <a:pt x="59" y="43"/>
                    <a:pt x="58" y="41"/>
                  </a:cubicBezTo>
                  <a:cubicBezTo>
                    <a:pt x="57" y="39"/>
                    <a:pt x="54" y="41"/>
                    <a:pt x="54" y="43"/>
                  </a:cubicBezTo>
                  <a:cubicBezTo>
                    <a:pt x="54" y="44"/>
                    <a:pt x="52" y="44"/>
                    <a:pt x="49" y="44"/>
                  </a:cubicBezTo>
                  <a:cubicBezTo>
                    <a:pt x="47" y="44"/>
                    <a:pt x="42" y="40"/>
                    <a:pt x="40" y="41"/>
                  </a:cubicBezTo>
                  <a:cubicBezTo>
                    <a:pt x="38" y="42"/>
                    <a:pt x="36" y="38"/>
                    <a:pt x="36" y="36"/>
                  </a:cubicBezTo>
                  <a:cubicBezTo>
                    <a:pt x="37" y="34"/>
                    <a:pt x="31" y="35"/>
                    <a:pt x="29" y="36"/>
                  </a:cubicBezTo>
                  <a:cubicBezTo>
                    <a:pt x="27" y="37"/>
                    <a:pt x="26" y="34"/>
                    <a:pt x="26" y="34"/>
                  </a:cubicBezTo>
                  <a:cubicBezTo>
                    <a:pt x="26" y="34"/>
                    <a:pt x="25" y="32"/>
                    <a:pt x="23" y="31"/>
                  </a:cubicBezTo>
                  <a:cubicBezTo>
                    <a:pt x="21" y="53"/>
                    <a:pt x="21" y="53"/>
                    <a:pt x="21" y="53"/>
                  </a:cubicBezTo>
                  <a:cubicBezTo>
                    <a:pt x="18" y="56"/>
                    <a:pt x="18" y="56"/>
                    <a:pt x="18" y="56"/>
                  </a:cubicBezTo>
                  <a:cubicBezTo>
                    <a:pt x="1" y="55"/>
                    <a:pt x="1" y="55"/>
                    <a:pt x="1" y="55"/>
                  </a:cubicBezTo>
                  <a:cubicBezTo>
                    <a:pt x="0" y="93"/>
                    <a:pt x="0" y="93"/>
                    <a:pt x="0" y="93"/>
                  </a:cubicBezTo>
                  <a:cubicBezTo>
                    <a:pt x="13" y="110"/>
                    <a:pt x="13" y="110"/>
                    <a:pt x="13" y="110"/>
                  </a:cubicBezTo>
                  <a:cubicBezTo>
                    <a:pt x="20" y="109"/>
                    <a:pt x="34" y="107"/>
                    <a:pt x="34" y="109"/>
                  </a:cubicBezTo>
                  <a:cubicBezTo>
                    <a:pt x="34" y="110"/>
                    <a:pt x="34" y="111"/>
                    <a:pt x="35" y="112"/>
                  </a:cubicBezTo>
                  <a:cubicBezTo>
                    <a:pt x="37" y="112"/>
                    <a:pt x="39" y="111"/>
                    <a:pt x="40" y="111"/>
                  </a:cubicBezTo>
                  <a:cubicBezTo>
                    <a:pt x="43" y="112"/>
                    <a:pt x="52" y="115"/>
                    <a:pt x="55" y="114"/>
                  </a:cubicBezTo>
                  <a:cubicBezTo>
                    <a:pt x="57" y="112"/>
                    <a:pt x="62" y="102"/>
                    <a:pt x="66" y="101"/>
                  </a:cubicBezTo>
                  <a:cubicBezTo>
                    <a:pt x="71" y="100"/>
                    <a:pt x="77" y="95"/>
                    <a:pt x="77" y="93"/>
                  </a:cubicBezTo>
                  <a:cubicBezTo>
                    <a:pt x="77" y="91"/>
                    <a:pt x="77" y="89"/>
                    <a:pt x="83" y="87"/>
                  </a:cubicBezTo>
                  <a:cubicBezTo>
                    <a:pt x="93" y="87"/>
                    <a:pt x="93" y="87"/>
                    <a:pt x="93" y="87"/>
                  </a:cubicBezTo>
                  <a:cubicBezTo>
                    <a:pt x="93" y="87"/>
                    <a:pt x="93" y="87"/>
                    <a:pt x="93" y="87"/>
                  </a:cubicBezTo>
                  <a:cubicBezTo>
                    <a:pt x="91" y="79"/>
                    <a:pt x="91" y="79"/>
                    <a:pt x="91" y="79"/>
                  </a:cubicBezTo>
                  <a:cubicBezTo>
                    <a:pt x="91" y="79"/>
                    <a:pt x="121" y="67"/>
                    <a:pt x="122" y="67"/>
                  </a:cubicBezTo>
                  <a:cubicBezTo>
                    <a:pt x="121" y="65"/>
                    <a:pt x="120" y="63"/>
                    <a:pt x="120" y="62"/>
                  </a:cubicBezTo>
                  <a:cubicBezTo>
                    <a:pt x="121" y="62"/>
                    <a:pt x="122" y="54"/>
                    <a:pt x="122" y="51"/>
                  </a:cubicBezTo>
                  <a:cubicBezTo>
                    <a:pt x="122" y="49"/>
                    <a:pt x="129" y="51"/>
                    <a:pt x="127" y="48"/>
                  </a:cubicBezTo>
                  <a:cubicBezTo>
                    <a:pt x="124" y="46"/>
                    <a:pt x="125" y="33"/>
                    <a:pt x="126" y="30"/>
                  </a:cubicBezTo>
                  <a:cubicBezTo>
                    <a:pt x="127" y="27"/>
                    <a:pt x="130" y="30"/>
                    <a:pt x="130" y="28"/>
                  </a:cubicBezTo>
                  <a:cubicBezTo>
                    <a:pt x="130" y="25"/>
                    <a:pt x="127" y="18"/>
                    <a:pt x="125" y="16"/>
                  </a:cubicBezTo>
                  <a:cubicBezTo>
                    <a:pt x="124" y="14"/>
                    <a:pt x="113" y="10"/>
                    <a:pt x="110" y="9"/>
                  </a:cubicBezTo>
                  <a:cubicBezTo>
                    <a:pt x="108" y="9"/>
                    <a:pt x="103" y="5"/>
                    <a:pt x="100" y="5"/>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4" name="Freeform 12"/>
            <p:cNvSpPr>
              <a:spLocks/>
            </p:cNvSpPr>
            <p:nvPr/>
          </p:nvSpPr>
          <p:spPr bwMode="auto">
            <a:xfrm>
              <a:off x="4968875" y="3278188"/>
              <a:ext cx="42863" cy="38100"/>
            </a:xfrm>
            <a:custGeom>
              <a:avLst/>
              <a:gdLst/>
              <a:ahLst/>
              <a:cxnLst>
                <a:cxn ang="0">
                  <a:pos x="18" y="0"/>
                </a:cxn>
                <a:cxn ang="0">
                  <a:pos x="12" y="2"/>
                </a:cxn>
                <a:cxn ang="0">
                  <a:pos x="6" y="3"/>
                </a:cxn>
                <a:cxn ang="0">
                  <a:pos x="5" y="5"/>
                </a:cxn>
                <a:cxn ang="0">
                  <a:pos x="3" y="12"/>
                </a:cxn>
                <a:cxn ang="0">
                  <a:pos x="0" y="15"/>
                </a:cxn>
                <a:cxn ang="0">
                  <a:pos x="3" y="18"/>
                </a:cxn>
                <a:cxn ang="0">
                  <a:pos x="6" y="19"/>
                </a:cxn>
                <a:cxn ang="0">
                  <a:pos x="12" y="15"/>
                </a:cxn>
                <a:cxn ang="0">
                  <a:pos x="22" y="13"/>
                </a:cxn>
                <a:cxn ang="0">
                  <a:pos x="20" y="5"/>
                </a:cxn>
                <a:cxn ang="0">
                  <a:pos x="18" y="0"/>
                </a:cxn>
              </a:cxnLst>
              <a:rect l="0" t="0" r="r" b="b"/>
              <a:pathLst>
                <a:path w="22" h="20">
                  <a:moveTo>
                    <a:pt x="18" y="0"/>
                  </a:moveTo>
                  <a:cubicBezTo>
                    <a:pt x="16" y="1"/>
                    <a:pt x="13" y="2"/>
                    <a:pt x="12" y="2"/>
                  </a:cubicBezTo>
                  <a:cubicBezTo>
                    <a:pt x="11" y="3"/>
                    <a:pt x="10" y="4"/>
                    <a:pt x="6" y="3"/>
                  </a:cubicBezTo>
                  <a:cubicBezTo>
                    <a:pt x="6" y="4"/>
                    <a:pt x="6" y="4"/>
                    <a:pt x="5" y="5"/>
                  </a:cubicBezTo>
                  <a:cubicBezTo>
                    <a:pt x="2" y="6"/>
                    <a:pt x="3" y="12"/>
                    <a:pt x="3" y="12"/>
                  </a:cubicBezTo>
                  <a:cubicBezTo>
                    <a:pt x="3" y="12"/>
                    <a:pt x="0" y="12"/>
                    <a:pt x="0" y="15"/>
                  </a:cubicBezTo>
                  <a:cubicBezTo>
                    <a:pt x="0" y="17"/>
                    <a:pt x="2" y="18"/>
                    <a:pt x="3" y="18"/>
                  </a:cubicBezTo>
                  <a:cubicBezTo>
                    <a:pt x="4" y="18"/>
                    <a:pt x="5" y="18"/>
                    <a:pt x="6" y="19"/>
                  </a:cubicBezTo>
                  <a:cubicBezTo>
                    <a:pt x="13" y="20"/>
                    <a:pt x="12" y="15"/>
                    <a:pt x="12" y="15"/>
                  </a:cubicBezTo>
                  <a:cubicBezTo>
                    <a:pt x="12" y="15"/>
                    <a:pt x="21" y="16"/>
                    <a:pt x="22" y="13"/>
                  </a:cubicBezTo>
                  <a:cubicBezTo>
                    <a:pt x="22" y="10"/>
                    <a:pt x="20" y="5"/>
                    <a:pt x="20" y="5"/>
                  </a:cubicBezTo>
                  <a:lnTo>
                    <a:pt x="18" y="0"/>
                  </a:ln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5" name="Freeform 13"/>
            <p:cNvSpPr>
              <a:spLocks/>
            </p:cNvSpPr>
            <p:nvPr/>
          </p:nvSpPr>
          <p:spPr bwMode="auto">
            <a:xfrm>
              <a:off x="5229225" y="2990850"/>
              <a:ext cx="223838" cy="298450"/>
            </a:xfrm>
            <a:custGeom>
              <a:avLst/>
              <a:gdLst/>
              <a:ahLst/>
              <a:cxnLst>
                <a:cxn ang="0">
                  <a:pos x="27" y="30"/>
                </a:cxn>
                <a:cxn ang="0">
                  <a:pos x="35" y="37"/>
                </a:cxn>
                <a:cxn ang="0">
                  <a:pos x="58" y="45"/>
                </a:cxn>
                <a:cxn ang="0">
                  <a:pos x="73" y="48"/>
                </a:cxn>
                <a:cxn ang="0">
                  <a:pos x="77" y="51"/>
                </a:cxn>
                <a:cxn ang="0">
                  <a:pos x="47" y="81"/>
                </a:cxn>
                <a:cxn ang="0">
                  <a:pos x="35" y="83"/>
                </a:cxn>
                <a:cxn ang="0">
                  <a:pos x="20" y="91"/>
                </a:cxn>
                <a:cxn ang="0">
                  <a:pos x="11" y="92"/>
                </a:cxn>
                <a:cxn ang="0">
                  <a:pos x="5" y="100"/>
                </a:cxn>
                <a:cxn ang="0">
                  <a:pos x="0" y="108"/>
                </a:cxn>
                <a:cxn ang="0">
                  <a:pos x="1" y="148"/>
                </a:cxn>
                <a:cxn ang="0">
                  <a:pos x="6" y="157"/>
                </a:cxn>
                <a:cxn ang="0">
                  <a:pos x="31" y="131"/>
                </a:cxn>
                <a:cxn ang="0">
                  <a:pos x="51" y="116"/>
                </a:cxn>
                <a:cxn ang="0">
                  <a:pos x="79" y="88"/>
                </a:cxn>
                <a:cxn ang="0">
                  <a:pos x="92" y="67"/>
                </a:cxn>
                <a:cxn ang="0">
                  <a:pos x="102" y="50"/>
                </a:cxn>
                <a:cxn ang="0">
                  <a:pos x="113" y="28"/>
                </a:cxn>
                <a:cxn ang="0">
                  <a:pos x="117" y="8"/>
                </a:cxn>
                <a:cxn ang="0">
                  <a:pos x="109" y="4"/>
                </a:cxn>
                <a:cxn ang="0">
                  <a:pos x="84" y="11"/>
                </a:cxn>
                <a:cxn ang="0">
                  <a:pos x="66" y="15"/>
                </a:cxn>
                <a:cxn ang="0">
                  <a:pos x="51" y="18"/>
                </a:cxn>
                <a:cxn ang="0">
                  <a:pos x="33" y="16"/>
                </a:cxn>
                <a:cxn ang="0">
                  <a:pos x="27" y="10"/>
                </a:cxn>
                <a:cxn ang="0">
                  <a:pos x="20" y="20"/>
                </a:cxn>
                <a:cxn ang="0">
                  <a:pos x="27" y="30"/>
                </a:cxn>
              </a:cxnLst>
              <a:rect l="0" t="0" r="r" b="b"/>
              <a:pathLst>
                <a:path w="117" h="157">
                  <a:moveTo>
                    <a:pt x="27" y="30"/>
                  </a:moveTo>
                  <a:cubicBezTo>
                    <a:pt x="29" y="31"/>
                    <a:pt x="33" y="36"/>
                    <a:pt x="35" y="37"/>
                  </a:cubicBezTo>
                  <a:cubicBezTo>
                    <a:pt x="37" y="37"/>
                    <a:pt x="50" y="41"/>
                    <a:pt x="58" y="45"/>
                  </a:cubicBezTo>
                  <a:cubicBezTo>
                    <a:pt x="66" y="48"/>
                    <a:pt x="71" y="48"/>
                    <a:pt x="73" y="48"/>
                  </a:cubicBezTo>
                  <a:cubicBezTo>
                    <a:pt x="76" y="48"/>
                    <a:pt x="79" y="49"/>
                    <a:pt x="77" y="51"/>
                  </a:cubicBezTo>
                  <a:cubicBezTo>
                    <a:pt x="75" y="52"/>
                    <a:pt x="50" y="77"/>
                    <a:pt x="47" y="81"/>
                  </a:cubicBezTo>
                  <a:cubicBezTo>
                    <a:pt x="44" y="84"/>
                    <a:pt x="42" y="83"/>
                    <a:pt x="35" y="83"/>
                  </a:cubicBezTo>
                  <a:cubicBezTo>
                    <a:pt x="27" y="83"/>
                    <a:pt x="22" y="91"/>
                    <a:pt x="20" y="91"/>
                  </a:cubicBezTo>
                  <a:cubicBezTo>
                    <a:pt x="19" y="90"/>
                    <a:pt x="14" y="91"/>
                    <a:pt x="11" y="92"/>
                  </a:cubicBezTo>
                  <a:cubicBezTo>
                    <a:pt x="5" y="100"/>
                    <a:pt x="5" y="100"/>
                    <a:pt x="5" y="100"/>
                  </a:cubicBezTo>
                  <a:cubicBezTo>
                    <a:pt x="0" y="108"/>
                    <a:pt x="0" y="108"/>
                    <a:pt x="0" y="108"/>
                  </a:cubicBezTo>
                  <a:cubicBezTo>
                    <a:pt x="1" y="148"/>
                    <a:pt x="1" y="148"/>
                    <a:pt x="1" y="148"/>
                  </a:cubicBezTo>
                  <a:cubicBezTo>
                    <a:pt x="6" y="157"/>
                    <a:pt x="6" y="157"/>
                    <a:pt x="6" y="157"/>
                  </a:cubicBezTo>
                  <a:cubicBezTo>
                    <a:pt x="11" y="151"/>
                    <a:pt x="23" y="140"/>
                    <a:pt x="31" y="131"/>
                  </a:cubicBezTo>
                  <a:cubicBezTo>
                    <a:pt x="41" y="121"/>
                    <a:pt x="46" y="118"/>
                    <a:pt x="51" y="116"/>
                  </a:cubicBezTo>
                  <a:cubicBezTo>
                    <a:pt x="56" y="113"/>
                    <a:pt x="70" y="100"/>
                    <a:pt x="79" y="88"/>
                  </a:cubicBezTo>
                  <a:cubicBezTo>
                    <a:pt x="85" y="81"/>
                    <a:pt x="91" y="73"/>
                    <a:pt x="92" y="67"/>
                  </a:cubicBezTo>
                  <a:cubicBezTo>
                    <a:pt x="93" y="62"/>
                    <a:pt x="98" y="55"/>
                    <a:pt x="102" y="50"/>
                  </a:cubicBezTo>
                  <a:cubicBezTo>
                    <a:pt x="106" y="45"/>
                    <a:pt x="113" y="32"/>
                    <a:pt x="113" y="28"/>
                  </a:cubicBezTo>
                  <a:cubicBezTo>
                    <a:pt x="113" y="24"/>
                    <a:pt x="116" y="15"/>
                    <a:pt x="117" y="8"/>
                  </a:cubicBezTo>
                  <a:cubicBezTo>
                    <a:pt x="117" y="1"/>
                    <a:pt x="111" y="0"/>
                    <a:pt x="109" y="4"/>
                  </a:cubicBezTo>
                  <a:cubicBezTo>
                    <a:pt x="107" y="8"/>
                    <a:pt x="93" y="11"/>
                    <a:pt x="84" y="11"/>
                  </a:cubicBezTo>
                  <a:cubicBezTo>
                    <a:pt x="75" y="11"/>
                    <a:pt x="69" y="12"/>
                    <a:pt x="66" y="15"/>
                  </a:cubicBezTo>
                  <a:cubicBezTo>
                    <a:pt x="63" y="18"/>
                    <a:pt x="54" y="14"/>
                    <a:pt x="51" y="18"/>
                  </a:cubicBezTo>
                  <a:cubicBezTo>
                    <a:pt x="48" y="21"/>
                    <a:pt x="36" y="24"/>
                    <a:pt x="33" y="16"/>
                  </a:cubicBezTo>
                  <a:cubicBezTo>
                    <a:pt x="31" y="13"/>
                    <a:pt x="29" y="11"/>
                    <a:pt x="27" y="10"/>
                  </a:cubicBezTo>
                  <a:cubicBezTo>
                    <a:pt x="24" y="13"/>
                    <a:pt x="20" y="18"/>
                    <a:pt x="20" y="20"/>
                  </a:cubicBezTo>
                  <a:cubicBezTo>
                    <a:pt x="21" y="22"/>
                    <a:pt x="25" y="29"/>
                    <a:pt x="27" y="30"/>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6" name="Freeform 14"/>
            <p:cNvSpPr>
              <a:spLocks/>
            </p:cNvSpPr>
            <p:nvPr/>
          </p:nvSpPr>
          <p:spPr bwMode="auto">
            <a:xfrm>
              <a:off x="4078288" y="2441575"/>
              <a:ext cx="260350" cy="206375"/>
            </a:xfrm>
            <a:custGeom>
              <a:avLst/>
              <a:gdLst/>
              <a:ahLst/>
              <a:cxnLst>
                <a:cxn ang="0">
                  <a:pos x="50" y="108"/>
                </a:cxn>
                <a:cxn ang="0">
                  <a:pos x="50" y="93"/>
                </a:cxn>
                <a:cxn ang="0">
                  <a:pos x="68" y="81"/>
                </a:cxn>
                <a:cxn ang="0">
                  <a:pos x="75" y="79"/>
                </a:cxn>
                <a:cxn ang="0">
                  <a:pos x="85" y="77"/>
                </a:cxn>
                <a:cxn ang="0">
                  <a:pos x="91" y="70"/>
                </a:cxn>
                <a:cxn ang="0">
                  <a:pos x="99" y="67"/>
                </a:cxn>
                <a:cxn ang="0">
                  <a:pos x="104" y="64"/>
                </a:cxn>
                <a:cxn ang="0">
                  <a:pos x="106" y="57"/>
                </a:cxn>
                <a:cxn ang="0">
                  <a:pos x="110" y="54"/>
                </a:cxn>
                <a:cxn ang="0">
                  <a:pos x="116" y="50"/>
                </a:cxn>
                <a:cxn ang="0">
                  <a:pos x="133" y="49"/>
                </a:cxn>
                <a:cxn ang="0">
                  <a:pos x="135" y="45"/>
                </a:cxn>
                <a:cxn ang="0">
                  <a:pos x="131" y="37"/>
                </a:cxn>
                <a:cxn ang="0">
                  <a:pos x="130" y="27"/>
                </a:cxn>
                <a:cxn ang="0">
                  <a:pos x="127" y="15"/>
                </a:cxn>
                <a:cxn ang="0">
                  <a:pos x="125" y="11"/>
                </a:cxn>
                <a:cxn ang="0">
                  <a:pos x="112" y="8"/>
                </a:cxn>
                <a:cxn ang="0">
                  <a:pos x="93" y="6"/>
                </a:cxn>
                <a:cxn ang="0">
                  <a:pos x="82" y="2"/>
                </a:cxn>
                <a:cxn ang="0">
                  <a:pos x="70" y="25"/>
                </a:cxn>
                <a:cxn ang="0">
                  <a:pos x="53" y="33"/>
                </a:cxn>
                <a:cxn ang="0">
                  <a:pos x="44" y="42"/>
                </a:cxn>
                <a:cxn ang="0">
                  <a:pos x="38" y="53"/>
                </a:cxn>
                <a:cxn ang="0">
                  <a:pos x="38" y="70"/>
                </a:cxn>
                <a:cxn ang="0">
                  <a:pos x="25" y="89"/>
                </a:cxn>
                <a:cxn ang="0">
                  <a:pos x="8" y="100"/>
                </a:cxn>
                <a:cxn ang="0">
                  <a:pos x="0" y="104"/>
                </a:cxn>
                <a:cxn ang="0">
                  <a:pos x="42" y="104"/>
                </a:cxn>
                <a:cxn ang="0">
                  <a:pos x="50" y="108"/>
                </a:cxn>
              </a:cxnLst>
              <a:rect l="0" t="0" r="r" b="b"/>
              <a:pathLst>
                <a:path w="136" h="108">
                  <a:moveTo>
                    <a:pt x="50" y="108"/>
                  </a:moveTo>
                  <a:cubicBezTo>
                    <a:pt x="50" y="101"/>
                    <a:pt x="49" y="94"/>
                    <a:pt x="50" y="93"/>
                  </a:cubicBezTo>
                  <a:cubicBezTo>
                    <a:pt x="50" y="91"/>
                    <a:pt x="65" y="83"/>
                    <a:pt x="68" y="81"/>
                  </a:cubicBezTo>
                  <a:cubicBezTo>
                    <a:pt x="70" y="80"/>
                    <a:pt x="75" y="82"/>
                    <a:pt x="75" y="79"/>
                  </a:cubicBezTo>
                  <a:cubicBezTo>
                    <a:pt x="75" y="76"/>
                    <a:pt x="81" y="77"/>
                    <a:pt x="85" y="77"/>
                  </a:cubicBezTo>
                  <a:cubicBezTo>
                    <a:pt x="89" y="76"/>
                    <a:pt x="91" y="73"/>
                    <a:pt x="91" y="70"/>
                  </a:cubicBezTo>
                  <a:cubicBezTo>
                    <a:pt x="91" y="67"/>
                    <a:pt x="96" y="67"/>
                    <a:pt x="99" y="67"/>
                  </a:cubicBezTo>
                  <a:cubicBezTo>
                    <a:pt x="103" y="67"/>
                    <a:pt x="102" y="64"/>
                    <a:pt x="104" y="64"/>
                  </a:cubicBezTo>
                  <a:cubicBezTo>
                    <a:pt x="107" y="64"/>
                    <a:pt x="105" y="60"/>
                    <a:pt x="106" y="57"/>
                  </a:cubicBezTo>
                  <a:cubicBezTo>
                    <a:pt x="106" y="53"/>
                    <a:pt x="106" y="54"/>
                    <a:pt x="110" y="54"/>
                  </a:cubicBezTo>
                  <a:cubicBezTo>
                    <a:pt x="113" y="54"/>
                    <a:pt x="116" y="52"/>
                    <a:pt x="116" y="50"/>
                  </a:cubicBezTo>
                  <a:cubicBezTo>
                    <a:pt x="116" y="48"/>
                    <a:pt x="130" y="49"/>
                    <a:pt x="133" y="49"/>
                  </a:cubicBezTo>
                  <a:cubicBezTo>
                    <a:pt x="135" y="49"/>
                    <a:pt x="136" y="46"/>
                    <a:pt x="135" y="45"/>
                  </a:cubicBezTo>
                  <a:cubicBezTo>
                    <a:pt x="135" y="43"/>
                    <a:pt x="133" y="37"/>
                    <a:pt x="131" y="37"/>
                  </a:cubicBezTo>
                  <a:cubicBezTo>
                    <a:pt x="129" y="37"/>
                    <a:pt x="130" y="31"/>
                    <a:pt x="130" y="27"/>
                  </a:cubicBezTo>
                  <a:cubicBezTo>
                    <a:pt x="130" y="22"/>
                    <a:pt x="129" y="18"/>
                    <a:pt x="127" y="15"/>
                  </a:cubicBezTo>
                  <a:cubicBezTo>
                    <a:pt x="126" y="14"/>
                    <a:pt x="126" y="13"/>
                    <a:pt x="125" y="11"/>
                  </a:cubicBezTo>
                  <a:cubicBezTo>
                    <a:pt x="121" y="11"/>
                    <a:pt x="116" y="8"/>
                    <a:pt x="112" y="8"/>
                  </a:cubicBezTo>
                  <a:cubicBezTo>
                    <a:pt x="106" y="8"/>
                    <a:pt x="97" y="11"/>
                    <a:pt x="93" y="6"/>
                  </a:cubicBezTo>
                  <a:cubicBezTo>
                    <a:pt x="88" y="2"/>
                    <a:pt x="85" y="0"/>
                    <a:pt x="82" y="2"/>
                  </a:cubicBezTo>
                  <a:cubicBezTo>
                    <a:pt x="79" y="3"/>
                    <a:pt x="73" y="20"/>
                    <a:pt x="70" y="25"/>
                  </a:cubicBezTo>
                  <a:cubicBezTo>
                    <a:pt x="67" y="29"/>
                    <a:pt x="57" y="33"/>
                    <a:pt x="53" y="33"/>
                  </a:cubicBezTo>
                  <a:cubicBezTo>
                    <a:pt x="48" y="33"/>
                    <a:pt x="48" y="40"/>
                    <a:pt x="44" y="42"/>
                  </a:cubicBezTo>
                  <a:cubicBezTo>
                    <a:pt x="41" y="45"/>
                    <a:pt x="42" y="50"/>
                    <a:pt x="38" y="53"/>
                  </a:cubicBezTo>
                  <a:cubicBezTo>
                    <a:pt x="34" y="56"/>
                    <a:pt x="36" y="67"/>
                    <a:pt x="38" y="70"/>
                  </a:cubicBezTo>
                  <a:cubicBezTo>
                    <a:pt x="40" y="74"/>
                    <a:pt x="30" y="85"/>
                    <a:pt x="25" y="89"/>
                  </a:cubicBezTo>
                  <a:cubicBezTo>
                    <a:pt x="19" y="92"/>
                    <a:pt x="17" y="98"/>
                    <a:pt x="8" y="100"/>
                  </a:cubicBezTo>
                  <a:cubicBezTo>
                    <a:pt x="5" y="100"/>
                    <a:pt x="2" y="102"/>
                    <a:pt x="0" y="104"/>
                  </a:cubicBezTo>
                  <a:cubicBezTo>
                    <a:pt x="14" y="104"/>
                    <a:pt x="35" y="104"/>
                    <a:pt x="42" y="104"/>
                  </a:cubicBezTo>
                  <a:cubicBezTo>
                    <a:pt x="50" y="104"/>
                    <a:pt x="48" y="106"/>
                    <a:pt x="50" y="108"/>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7" name="Freeform 15"/>
            <p:cNvSpPr>
              <a:spLocks/>
            </p:cNvSpPr>
            <p:nvPr/>
          </p:nvSpPr>
          <p:spPr bwMode="auto">
            <a:xfrm>
              <a:off x="4519613" y="2405063"/>
              <a:ext cx="93663" cy="174625"/>
            </a:xfrm>
            <a:custGeom>
              <a:avLst/>
              <a:gdLst/>
              <a:ahLst/>
              <a:cxnLst>
                <a:cxn ang="0">
                  <a:pos x="13" y="23"/>
                </a:cxn>
                <a:cxn ang="0">
                  <a:pos x="10" y="35"/>
                </a:cxn>
                <a:cxn ang="0">
                  <a:pos x="3" y="42"/>
                </a:cxn>
                <a:cxn ang="0">
                  <a:pos x="7" y="54"/>
                </a:cxn>
                <a:cxn ang="0">
                  <a:pos x="12" y="62"/>
                </a:cxn>
                <a:cxn ang="0">
                  <a:pos x="21" y="68"/>
                </a:cxn>
                <a:cxn ang="0">
                  <a:pos x="26" y="88"/>
                </a:cxn>
                <a:cxn ang="0">
                  <a:pos x="27" y="91"/>
                </a:cxn>
                <a:cxn ang="0">
                  <a:pos x="32" y="87"/>
                </a:cxn>
                <a:cxn ang="0">
                  <a:pos x="34" y="78"/>
                </a:cxn>
                <a:cxn ang="0">
                  <a:pos x="35" y="73"/>
                </a:cxn>
                <a:cxn ang="0">
                  <a:pos x="43" y="65"/>
                </a:cxn>
                <a:cxn ang="0">
                  <a:pos x="48" y="61"/>
                </a:cxn>
                <a:cxn ang="0">
                  <a:pos x="49" y="55"/>
                </a:cxn>
                <a:cxn ang="0">
                  <a:pos x="44" y="51"/>
                </a:cxn>
                <a:cxn ang="0">
                  <a:pos x="40" y="47"/>
                </a:cxn>
                <a:cxn ang="0">
                  <a:pos x="31" y="43"/>
                </a:cxn>
                <a:cxn ang="0">
                  <a:pos x="40" y="35"/>
                </a:cxn>
                <a:cxn ang="0">
                  <a:pos x="40" y="20"/>
                </a:cxn>
                <a:cxn ang="0">
                  <a:pos x="42" y="10"/>
                </a:cxn>
                <a:cxn ang="0">
                  <a:pos x="40" y="6"/>
                </a:cxn>
                <a:cxn ang="0">
                  <a:pos x="35" y="4"/>
                </a:cxn>
                <a:cxn ang="0">
                  <a:pos x="20" y="4"/>
                </a:cxn>
                <a:cxn ang="0">
                  <a:pos x="13" y="5"/>
                </a:cxn>
                <a:cxn ang="0">
                  <a:pos x="13" y="23"/>
                </a:cxn>
              </a:cxnLst>
              <a:rect l="0" t="0" r="r" b="b"/>
              <a:pathLst>
                <a:path w="49" h="91">
                  <a:moveTo>
                    <a:pt x="13" y="23"/>
                  </a:moveTo>
                  <a:cubicBezTo>
                    <a:pt x="16" y="27"/>
                    <a:pt x="13" y="34"/>
                    <a:pt x="10" y="35"/>
                  </a:cubicBezTo>
                  <a:cubicBezTo>
                    <a:pt x="7" y="36"/>
                    <a:pt x="5" y="42"/>
                    <a:pt x="3" y="42"/>
                  </a:cubicBezTo>
                  <a:cubicBezTo>
                    <a:pt x="0" y="42"/>
                    <a:pt x="3" y="52"/>
                    <a:pt x="7" y="54"/>
                  </a:cubicBezTo>
                  <a:cubicBezTo>
                    <a:pt x="12" y="56"/>
                    <a:pt x="12" y="60"/>
                    <a:pt x="12" y="62"/>
                  </a:cubicBezTo>
                  <a:cubicBezTo>
                    <a:pt x="12" y="64"/>
                    <a:pt x="19" y="66"/>
                    <a:pt x="21" y="68"/>
                  </a:cubicBezTo>
                  <a:cubicBezTo>
                    <a:pt x="23" y="71"/>
                    <a:pt x="26" y="84"/>
                    <a:pt x="26" y="88"/>
                  </a:cubicBezTo>
                  <a:cubicBezTo>
                    <a:pt x="26" y="89"/>
                    <a:pt x="26" y="90"/>
                    <a:pt x="27" y="91"/>
                  </a:cubicBezTo>
                  <a:cubicBezTo>
                    <a:pt x="29" y="90"/>
                    <a:pt x="31" y="89"/>
                    <a:pt x="32" y="87"/>
                  </a:cubicBezTo>
                  <a:cubicBezTo>
                    <a:pt x="33" y="84"/>
                    <a:pt x="34" y="79"/>
                    <a:pt x="34" y="78"/>
                  </a:cubicBezTo>
                  <a:cubicBezTo>
                    <a:pt x="33" y="77"/>
                    <a:pt x="33" y="74"/>
                    <a:pt x="35" y="73"/>
                  </a:cubicBezTo>
                  <a:cubicBezTo>
                    <a:pt x="36" y="72"/>
                    <a:pt x="42" y="65"/>
                    <a:pt x="43" y="65"/>
                  </a:cubicBezTo>
                  <a:cubicBezTo>
                    <a:pt x="45" y="64"/>
                    <a:pt x="48" y="65"/>
                    <a:pt x="48" y="61"/>
                  </a:cubicBezTo>
                  <a:cubicBezTo>
                    <a:pt x="48" y="60"/>
                    <a:pt x="48" y="58"/>
                    <a:pt x="49" y="55"/>
                  </a:cubicBezTo>
                  <a:cubicBezTo>
                    <a:pt x="46" y="54"/>
                    <a:pt x="44" y="52"/>
                    <a:pt x="44" y="51"/>
                  </a:cubicBezTo>
                  <a:cubicBezTo>
                    <a:pt x="44" y="49"/>
                    <a:pt x="41" y="45"/>
                    <a:pt x="40" y="47"/>
                  </a:cubicBezTo>
                  <a:cubicBezTo>
                    <a:pt x="38" y="49"/>
                    <a:pt x="32" y="47"/>
                    <a:pt x="31" y="43"/>
                  </a:cubicBezTo>
                  <a:cubicBezTo>
                    <a:pt x="30" y="39"/>
                    <a:pt x="35" y="39"/>
                    <a:pt x="40" y="35"/>
                  </a:cubicBezTo>
                  <a:cubicBezTo>
                    <a:pt x="44" y="31"/>
                    <a:pt x="45" y="24"/>
                    <a:pt x="40" y="20"/>
                  </a:cubicBezTo>
                  <a:cubicBezTo>
                    <a:pt x="35" y="16"/>
                    <a:pt x="38" y="14"/>
                    <a:pt x="42" y="10"/>
                  </a:cubicBezTo>
                  <a:cubicBezTo>
                    <a:pt x="45" y="7"/>
                    <a:pt x="42" y="5"/>
                    <a:pt x="40" y="6"/>
                  </a:cubicBezTo>
                  <a:cubicBezTo>
                    <a:pt x="39" y="8"/>
                    <a:pt x="36" y="8"/>
                    <a:pt x="35" y="4"/>
                  </a:cubicBezTo>
                  <a:cubicBezTo>
                    <a:pt x="35" y="0"/>
                    <a:pt x="24" y="0"/>
                    <a:pt x="20" y="4"/>
                  </a:cubicBezTo>
                  <a:cubicBezTo>
                    <a:pt x="18" y="5"/>
                    <a:pt x="16" y="5"/>
                    <a:pt x="13" y="5"/>
                  </a:cubicBezTo>
                  <a:cubicBezTo>
                    <a:pt x="12" y="12"/>
                    <a:pt x="12" y="20"/>
                    <a:pt x="13" y="23"/>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8" name="Freeform 16"/>
            <p:cNvSpPr>
              <a:spLocks/>
            </p:cNvSpPr>
            <p:nvPr/>
          </p:nvSpPr>
          <p:spPr bwMode="auto">
            <a:xfrm>
              <a:off x="4171950" y="2411413"/>
              <a:ext cx="449263" cy="430213"/>
            </a:xfrm>
            <a:custGeom>
              <a:avLst/>
              <a:gdLst/>
              <a:ahLst/>
              <a:cxnLst>
                <a:cxn ang="0">
                  <a:pos x="81" y="43"/>
                </a:cxn>
                <a:cxn ang="0">
                  <a:pos x="82" y="53"/>
                </a:cxn>
                <a:cxn ang="0">
                  <a:pos x="86" y="61"/>
                </a:cxn>
                <a:cxn ang="0">
                  <a:pos x="84" y="65"/>
                </a:cxn>
                <a:cxn ang="0">
                  <a:pos x="67" y="66"/>
                </a:cxn>
                <a:cxn ang="0">
                  <a:pos x="61" y="70"/>
                </a:cxn>
                <a:cxn ang="0">
                  <a:pos x="57" y="73"/>
                </a:cxn>
                <a:cxn ang="0">
                  <a:pos x="55" y="80"/>
                </a:cxn>
                <a:cxn ang="0">
                  <a:pos x="50" y="83"/>
                </a:cxn>
                <a:cxn ang="0">
                  <a:pos x="42" y="86"/>
                </a:cxn>
                <a:cxn ang="0">
                  <a:pos x="36" y="93"/>
                </a:cxn>
                <a:cxn ang="0">
                  <a:pos x="26" y="95"/>
                </a:cxn>
                <a:cxn ang="0">
                  <a:pos x="19" y="97"/>
                </a:cxn>
                <a:cxn ang="0">
                  <a:pos x="1" y="109"/>
                </a:cxn>
                <a:cxn ang="0">
                  <a:pos x="1" y="124"/>
                </a:cxn>
                <a:cxn ang="0">
                  <a:pos x="3" y="126"/>
                </a:cxn>
                <a:cxn ang="0">
                  <a:pos x="112" y="199"/>
                </a:cxn>
                <a:cxn ang="0">
                  <a:pos x="120" y="209"/>
                </a:cxn>
                <a:cxn ang="0">
                  <a:pos x="132" y="213"/>
                </a:cxn>
                <a:cxn ang="0">
                  <a:pos x="138" y="225"/>
                </a:cxn>
                <a:cxn ang="0">
                  <a:pos x="149" y="223"/>
                </a:cxn>
                <a:cxn ang="0">
                  <a:pos x="166" y="217"/>
                </a:cxn>
                <a:cxn ang="0">
                  <a:pos x="187" y="201"/>
                </a:cxn>
                <a:cxn ang="0">
                  <a:pos x="235" y="171"/>
                </a:cxn>
                <a:cxn ang="0">
                  <a:pos x="235" y="171"/>
                </a:cxn>
                <a:cxn ang="0">
                  <a:pos x="230" y="161"/>
                </a:cxn>
                <a:cxn ang="0">
                  <a:pos x="221" y="158"/>
                </a:cxn>
                <a:cxn ang="0">
                  <a:pos x="214" y="154"/>
                </a:cxn>
                <a:cxn ang="0">
                  <a:pos x="212" y="145"/>
                </a:cxn>
                <a:cxn ang="0">
                  <a:pos x="207" y="138"/>
                </a:cxn>
                <a:cxn ang="0">
                  <a:pos x="212" y="133"/>
                </a:cxn>
                <a:cxn ang="0">
                  <a:pos x="211" y="127"/>
                </a:cxn>
                <a:cxn ang="0">
                  <a:pos x="211" y="120"/>
                </a:cxn>
                <a:cxn ang="0">
                  <a:pos x="211" y="113"/>
                </a:cxn>
                <a:cxn ang="0">
                  <a:pos x="212" y="101"/>
                </a:cxn>
                <a:cxn ang="0">
                  <a:pos x="207" y="91"/>
                </a:cxn>
                <a:cxn ang="0">
                  <a:pos x="209" y="88"/>
                </a:cxn>
                <a:cxn ang="0">
                  <a:pos x="208" y="85"/>
                </a:cxn>
                <a:cxn ang="0">
                  <a:pos x="203" y="65"/>
                </a:cxn>
                <a:cxn ang="0">
                  <a:pos x="194" y="59"/>
                </a:cxn>
                <a:cxn ang="0">
                  <a:pos x="189" y="51"/>
                </a:cxn>
                <a:cxn ang="0">
                  <a:pos x="185" y="39"/>
                </a:cxn>
                <a:cxn ang="0">
                  <a:pos x="192" y="32"/>
                </a:cxn>
                <a:cxn ang="0">
                  <a:pos x="195" y="20"/>
                </a:cxn>
                <a:cxn ang="0">
                  <a:pos x="195" y="2"/>
                </a:cxn>
                <a:cxn ang="0">
                  <a:pos x="185" y="0"/>
                </a:cxn>
                <a:cxn ang="0">
                  <a:pos x="173" y="1"/>
                </a:cxn>
                <a:cxn ang="0">
                  <a:pos x="158" y="5"/>
                </a:cxn>
                <a:cxn ang="0">
                  <a:pos x="115" y="7"/>
                </a:cxn>
                <a:cxn ang="0">
                  <a:pos x="98" y="16"/>
                </a:cxn>
                <a:cxn ang="0">
                  <a:pos x="80" y="26"/>
                </a:cxn>
                <a:cxn ang="0">
                  <a:pos x="76" y="27"/>
                </a:cxn>
                <a:cxn ang="0">
                  <a:pos x="78" y="31"/>
                </a:cxn>
                <a:cxn ang="0">
                  <a:pos x="81" y="43"/>
                </a:cxn>
              </a:cxnLst>
              <a:rect l="0" t="0" r="r" b="b"/>
              <a:pathLst>
                <a:path w="235" h="225">
                  <a:moveTo>
                    <a:pt x="81" y="43"/>
                  </a:moveTo>
                  <a:cubicBezTo>
                    <a:pt x="81" y="47"/>
                    <a:pt x="80" y="53"/>
                    <a:pt x="82" y="53"/>
                  </a:cubicBezTo>
                  <a:cubicBezTo>
                    <a:pt x="84" y="53"/>
                    <a:pt x="86" y="59"/>
                    <a:pt x="86" y="61"/>
                  </a:cubicBezTo>
                  <a:cubicBezTo>
                    <a:pt x="87" y="62"/>
                    <a:pt x="86" y="65"/>
                    <a:pt x="84" y="65"/>
                  </a:cubicBezTo>
                  <a:cubicBezTo>
                    <a:pt x="81" y="65"/>
                    <a:pt x="67" y="64"/>
                    <a:pt x="67" y="66"/>
                  </a:cubicBezTo>
                  <a:cubicBezTo>
                    <a:pt x="67" y="68"/>
                    <a:pt x="64" y="70"/>
                    <a:pt x="61" y="70"/>
                  </a:cubicBezTo>
                  <a:cubicBezTo>
                    <a:pt x="57" y="70"/>
                    <a:pt x="57" y="69"/>
                    <a:pt x="57" y="73"/>
                  </a:cubicBezTo>
                  <a:cubicBezTo>
                    <a:pt x="56" y="76"/>
                    <a:pt x="58" y="80"/>
                    <a:pt x="55" y="80"/>
                  </a:cubicBezTo>
                  <a:cubicBezTo>
                    <a:pt x="53" y="80"/>
                    <a:pt x="54" y="83"/>
                    <a:pt x="50" y="83"/>
                  </a:cubicBezTo>
                  <a:cubicBezTo>
                    <a:pt x="47" y="83"/>
                    <a:pt x="42" y="83"/>
                    <a:pt x="42" y="86"/>
                  </a:cubicBezTo>
                  <a:cubicBezTo>
                    <a:pt x="42" y="89"/>
                    <a:pt x="40" y="92"/>
                    <a:pt x="36" y="93"/>
                  </a:cubicBezTo>
                  <a:cubicBezTo>
                    <a:pt x="32" y="93"/>
                    <a:pt x="26" y="92"/>
                    <a:pt x="26" y="95"/>
                  </a:cubicBezTo>
                  <a:cubicBezTo>
                    <a:pt x="26" y="98"/>
                    <a:pt x="21" y="96"/>
                    <a:pt x="19" y="97"/>
                  </a:cubicBezTo>
                  <a:cubicBezTo>
                    <a:pt x="16" y="99"/>
                    <a:pt x="1" y="107"/>
                    <a:pt x="1" y="109"/>
                  </a:cubicBezTo>
                  <a:cubicBezTo>
                    <a:pt x="0" y="110"/>
                    <a:pt x="1" y="117"/>
                    <a:pt x="1" y="124"/>
                  </a:cubicBezTo>
                  <a:cubicBezTo>
                    <a:pt x="1" y="125"/>
                    <a:pt x="2" y="126"/>
                    <a:pt x="3" y="126"/>
                  </a:cubicBezTo>
                  <a:cubicBezTo>
                    <a:pt x="9" y="129"/>
                    <a:pt x="109" y="196"/>
                    <a:pt x="112" y="199"/>
                  </a:cubicBezTo>
                  <a:cubicBezTo>
                    <a:pt x="116" y="202"/>
                    <a:pt x="120" y="209"/>
                    <a:pt x="120" y="209"/>
                  </a:cubicBezTo>
                  <a:cubicBezTo>
                    <a:pt x="120" y="209"/>
                    <a:pt x="127" y="210"/>
                    <a:pt x="132" y="213"/>
                  </a:cubicBezTo>
                  <a:cubicBezTo>
                    <a:pt x="138" y="217"/>
                    <a:pt x="138" y="225"/>
                    <a:pt x="138" y="225"/>
                  </a:cubicBezTo>
                  <a:cubicBezTo>
                    <a:pt x="138" y="225"/>
                    <a:pt x="145" y="224"/>
                    <a:pt x="149" y="223"/>
                  </a:cubicBezTo>
                  <a:cubicBezTo>
                    <a:pt x="153" y="222"/>
                    <a:pt x="166" y="217"/>
                    <a:pt x="166" y="217"/>
                  </a:cubicBezTo>
                  <a:cubicBezTo>
                    <a:pt x="187" y="201"/>
                    <a:pt x="187" y="201"/>
                    <a:pt x="187" y="201"/>
                  </a:cubicBezTo>
                  <a:cubicBezTo>
                    <a:pt x="235" y="171"/>
                    <a:pt x="235" y="171"/>
                    <a:pt x="235" y="171"/>
                  </a:cubicBezTo>
                  <a:cubicBezTo>
                    <a:pt x="235" y="171"/>
                    <a:pt x="235" y="171"/>
                    <a:pt x="235" y="171"/>
                  </a:cubicBezTo>
                  <a:cubicBezTo>
                    <a:pt x="234" y="165"/>
                    <a:pt x="232" y="161"/>
                    <a:pt x="230" y="161"/>
                  </a:cubicBezTo>
                  <a:cubicBezTo>
                    <a:pt x="227" y="161"/>
                    <a:pt x="225" y="158"/>
                    <a:pt x="221" y="158"/>
                  </a:cubicBezTo>
                  <a:cubicBezTo>
                    <a:pt x="218" y="158"/>
                    <a:pt x="214" y="157"/>
                    <a:pt x="214" y="154"/>
                  </a:cubicBezTo>
                  <a:cubicBezTo>
                    <a:pt x="213" y="151"/>
                    <a:pt x="215" y="149"/>
                    <a:pt x="212" y="145"/>
                  </a:cubicBezTo>
                  <a:cubicBezTo>
                    <a:pt x="210" y="141"/>
                    <a:pt x="207" y="140"/>
                    <a:pt x="207" y="138"/>
                  </a:cubicBezTo>
                  <a:cubicBezTo>
                    <a:pt x="207" y="136"/>
                    <a:pt x="212" y="133"/>
                    <a:pt x="212" y="133"/>
                  </a:cubicBezTo>
                  <a:cubicBezTo>
                    <a:pt x="213" y="132"/>
                    <a:pt x="211" y="129"/>
                    <a:pt x="211" y="127"/>
                  </a:cubicBezTo>
                  <a:cubicBezTo>
                    <a:pt x="211" y="126"/>
                    <a:pt x="209" y="122"/>
                    <a:pt x="211" y="120"/>
                  </a:cubicBezTo>
                  <a:cubicBezTo>
                    <a:pt x="212" y="118"/>
                    <a:pt x="213" y="116"/>
                    <a:pt x="211" y="113"/>
                  </a:cubicBezTo>
                  <a:cubicBezTo>
                    <a:pt x="210" y="109"/>
                    <a:pt x="214" y="106"/>
                    <a:pt x="212" y="101"/>
                  </a:cubicBezTo>
                  <a:cubicBezTo>
                    <a:pt x="210" y="96"/>
                    <a:pt x="206" y="92"/>
                    <a:pt x="207" y="91"/>
                  </a:cubicBezTo>
                  <a:cubicBezTo>
                    <a:pt x="207" y="90"/>
                    <a:pt x="208" y="89"/>
                    <a:pt x="209" y="88"/>
                  </a:cubicBezTo>
                  <a:cubicBezTo>
                    <a:pt x="208" y="87"/>
                    <a:pt x="208" y="86"/>
                    <a:pt x="208" y="85"/>
                  </a:cubicBezTo>
                  <a:cubicBezTo>
                    <a:pt x="208" y="81"/>
                    <a:pt x="205" y="68"/>
                    <a:pt x="203" y="65"/>
                  </a:cubicBezTo>
                  <a:cubicBezTo>
                    <a:pt x="201" y="63"/>
                    <a:pt x="194" y="61"/>
                    <a:pt x="194" y="59"/>
                  </a:cubicBezTo>
                  <a:cubicBezTo>
                    <a:pt x="194" y="57"/>
                    <a:pt x="194" y="53"/>
                    <a:pt x="189" y="51"/>
                  </a:cubicBezTo>
                  <a:cubicBezTo>
                    <a:pt x="185" y="49"/>
                    <a:pt x="182" y="39"/>
                    <a:pt x="185" y="39"/>
                  </a:cubicBezTo>
                  <a:cubicBezTo>
                    <a:pt x="187" y="39"/>
                    <a:pt x="189" y="33"/>
                    <a:pt x="192" y="32"/>
                  </a:cubicBezTo>
                  <a:cubicBezTo>
                    <a:pt x="195" y="31"/>
                    <a:pt x="198" y="24"/>
                    <a:pt x="195" y="20"/>
                  </a:cubicBezTo>
                  <a:cubicBezTo>
                    <a:pt x="194" y="17"/>
                    <a:pt x="194" y="9"/>
                    <a:pt x="195" y="2"/>
                  </a:cubicBezTo>
                  <a:cubicBezTo>
                    <a:pt x="191" y="2"/>
                    <a:pt x="186" y="1"/>
                    <a:pt x="185" y="0"/>
                  </a:cubicBezTo>
                  <a:cubicBezTo>
                    <a:pt x="183" y="0"/>
                    <a:pt x="177" y="1"/>
                    <a:pt x="173" y="1"/>
                  </a:cubicBezTo>
                  <a:cubicBezTo>
                    <a:pt x="170" y="2"/>
                    <a:pt x="161" y="7"/>
                    <a:pt x="158" y="5"/>
                  </a:cubicBezTo>
                  <a:cubicBezTo>
                    <a:pt x="155" y="2"/>
                    <a:pt x="124" y="7"/>
                    <a:pt x="115" y="7"/>
                  </a:cubicBezTo>
                  <a:cubicBezTo>
                    <a:pt x="107" y="7"/>
                    <a:pt x="103" y="16"/>
                    <a:pt x="98" y="16"/>
                  </a:cubicBezTo>
                  <a:cubicBezTo>
                    <a:pt x="93" y="16"/>
                    <a:pt x="85" y="21"/>
                    <a:pt x="80" y="26"/>
                  </a:cubicBezTo>
                  <a:cubicBezTo>
                    <a:pt x="79" y="27"/>
                    <a:pt x="78" y="27"/>
                    <a:pt x="76" y="27"/>
                  </a:cubicBezTo>
                  <a:cubicBezTo>
                    <a:pt x="77" y="29"/>
                    <a:pt x="77" y="30"/>
                    <a:pt x="78" y="31"/>
                  </a:cubicBezTo>
                  <a:cubicBezTo>
                    <a:pt x="80" y="34"/>
                    <a:pt x="81" y="38"/>
                    <a:pt x="81" y="43"/>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9" name="Freeform 17"/>
            <p:cNvSpPr>
              <a:spLocks/>
            </p:cNvSpPr>
            <p:nvPr/>
          </p:nvSpPr>
          <p:spPr bwMode="auto">
            <a:xfrm>
              <a:off x="4565650" y="2509838"/>
              <a:ext cx="328613" cy="315913"/>
            </a:xfrm>
            <a:custGeom>
              <a:avLst/>
              <a:gdLst/>
              <a:ahLst/>
              <a:cxnLst>
                <a:cxn ang="0">
                  <a:pos x="19" y="10"/>
                </a:cxn>
                <a:cxn ang="0">
                  <a:pos x="11" y="18"/>
                </a:cxn>
                <a:cxn ang="0">
                  <a:pos x="10" y="23"/>
                </a:cxn>
                <a:cxn ang="0">
                  <a:pos x="8" y="32"/>
                </a:cxn>
                <a:cxn ang="0">
                  <a:pos x="1" y="39"/>
                </a:cxn>
                <a:cxn ang="0">
                  <a:pos x="6" y="49"/>
                </a:cxn>
                <a:cxn ang="0">
                  <a:pos x="5" y="61"/>
                </a:cxn>
                <a:cxn ang="0">
                  <a:pos x="5" y="68"/>
                </a:cxn>
                <a:cxn ang="0">
                  <a:pos x="5" y="75"/>
                </a:cxn>
                <a:cxn ang="0">
                  <a:pos x="6" y="81"/>
                </a:cxn>
                <a:cxn ang="0">
                  <a:pos x="1" y="86"/>
                </a:cxn>
                <a:cxn ang="0">
                  <a:pos x="6" y="93"/>
                </a:cxn>
                <a:cxn ang="0">
                  <a:pos x="8" y="102"/>
                </a:cxn>
                <a:cxn ang="0">
                  <a:pos x="15" y="106"/>
                </a:cxn>
                <a:cxn ang="0">
                  <a:pos x="24" y="109"/>
                </a:cxn>
                <a:cxn ang="0">
                  <a:pos x="29" y="119"/>
                </a:cxn>
                <a:cxn ang="0">
                  <a:pos x="46" y="122"/>
                </a:cxn>
                <a:cxn ang="0">
                  <a:pos x="53" y="129"/>
                </a:cxn>
                <a:cxn ang="0">
                  <a:pos x="72" y="119"/>
                </a:cxn>
                <a:cxn ang="0">
                  <a:pos x="158" y="165"/>
                </a:cxn>
                <a:cxn ang="0">
                  <a:pos x="158" y="159"/>
                </a:cxn>
                <a:cxn ang="0">
                  <a:pos x="169" y="159"/>
                </a:cxn>
                <a:cxn ang="0">
                  <a:pos x="169" y="48"/>
                </a:cxn>
                <a:cxn ang="0">
                  <a:pos x="169" y="32"/>
                </a:cxn>
                <a:cxn ang="0">
                  <a:pos x="170" y="18"/>
                </a:cxn>
                <a:cxn ang="0">
                  <a:pos x="171" y="15"/>
                </a:cxn>
                <a:cxn ang="0">
                  <a:pos x="171" y="15"/>
                </a:cxn>
                <a:cxn ang="0">
                  <a:pos x="156" y="11"/>
                </a:cxn>
                <a:cxn ang="0">
                  <a:pos x="138" y="2"/>
                </a:cxn>
                <a:cxn ang="0">
                  <a:pos x="113" y="15"/>
                </a:cxn>
                <a:cxn ang="0">
                  <a:pos x="115" y="29"/>
                </a:cxn>
                <a:cxn ang="0">
                  <a:pos x="97" y="29"/>
                </a:cxn>
                <a:cxn ang="0">
                  <a:pos x="77" y="22"/>
                </a:cxn>
                <a:cxn ang="0">
                  <a:pos x="65" y="14"/>
                </a:cxn>
                <a:cxn ang="0">
                  <a:pos x="58" y="7"/>
                </a:cxn>
                <a:cxn ang="0">
                  <a:pos x="38" y="3"/>
                </a:cxn>
                <a:cxn ang="0">
                  <a:pos x="25" y="0"/>
                </a:cxn>
                <a:cxn ang="0">
                  <a:pos x="24" y="6"/>
                </a:cxn>
                <a:cxn ang="0">
                  <a:pos x="19" y="10"/>
                </a:cxn>
              </a:cxnLst>
              <a:rect l="0" t="0" r="r" b="b"/>
              <a:pathLst>
                <a:path w="172" h="165">
                  <a:moveTo>
                    <a:pt x="19" y="10"/>
                  </a:moveTo>
                  <a:cubicBezTo>
                    <a:pt x="18" y="10"/>
                    <a:pt x="12" y="17"/>
                    <a:pt x="11" y="18"/>
                  </a:cubicBezTo>
                  <a:cubicBezTo>
                    <a:pt x="9" y="19"/>
                    <a:pt x="9" y="22"/>
                    <a:pt x="10" y="23"/>
                  </a:cubicBezTo>
                  <a:cubicBezTo>
                    <a:pt x="10" y="24"/>
                    <a:pt x="9" y="29"/>
                    <a:pt x="8" y="32"/>
                  </a:cubicBezTo>
                  <a:cubicBezTo>
                    <a:pt x="6" y="35"/>
                    <a:pt x="1" y="37"/>
                    <a:pt x="1" y="39"/>
                  </a:cubicBezTo>
                  <a:cubicBezTo>
                    <a:pt x="0" y="40"/>
                    <a:pt x="4" y="44"/>
                    <a:pt x="6" y="49"/>
                  </a:cubicBezTo>
                  <a:cubicBezTo>
                    <a:pt x="8" y="54"/>
                    <a:pt x="4" y="57"/>
                    <a:pt x="5" y="61"/>
                  </a:cubicBezTo>
                  <a:cubicBezTo>
                    <a:pt x="7" y="64"/>
                    <a:pt x="6" y="66"/>
                    <a:pt x="5" y="68"/>
                  </a:cubicBezTo>
                  <a:cubicBezTo>
                    <a:pt x="3" y="70"/>
                    <a:pt x="5" y="74"/>
                    <a:pt x="5" y="75"/>
                  </a:cubicBezTo>
                  <a:cubicBezTo>
                    <a:pt x="5" y="77"/>
                    <a:pt x="7" y="80"/>
                    <a:pt x="6" y="81"/>
                  </a:cubicBezTo>
                  <a:cubicBezTo>
                    <a:pt x="6" y="81"/>
                    <a:pt x="1" y="84"/>
                    <a:pt x="1" y="86"/>
                  </a:cubicBezTo>
                  <a:cubicBezTo>
                    <a:pt x="1" y="88"/>
                    <a:pt x="4" y="89"/>
                    <a:pt x="6" y="93"/>
                  </a:cubicBezTo>
                  <a:cubicBezTo>
                    <a:pt x="9" y="97"/>
                    <a:pt x="7" y="99"/>
                    <a:pt x="8" y="102"/>
                  </a:cubicBezTo>
                  <a:cubicBezTo>
                    <a:pt x="8" y="105"/>
                    <a:pt x="12" y="106"/>
                    <a:pt x="15" y="106"/>
                  </a:cubicBezTo>
                  <a:cubicBezTo>
                    <a:pt x="19" y="106"/>
                    <a:pt x="21" y="109"/>
                    <a:pt x="24" y="109"/>
                  </a:cubicBezTo>
                  <a:cubicBezTo>
                    <a:pt x="26" y="109"/>
                    <a:pt x="28" y="113"/>
                    <a:pt x="29" y="119"/>
                  </a:cubicBezTo>
                  <a:cubicBezTo>
                    <a:pt x="31" y="119"/>
                    <a:pt x="41" y="119"/>
                    <a:pt x="46" y="122"/>
                  </a:cubicBezTo>
                  <a:cubicBezTo>
                    <a:pt x="51" y="125"/>
                    <a:pt x="53" y="129"/>
                    <a:pt x="53" y="129"/>
                  </a:cubicBezTo>
                  <a:cubicBezTo>
                    <a:pt x="72" y="119"/>
                    <a:pt x="72" y="119"/>
                    <a:pt x="72" y="119"/>
                  </a:cubicBezTo>
                  <a:cubicBezTo>
                    <a:pt x="158" y="165"/>
                    <a:pt x="158" y="165"/>
                    <a:pt x="158" y="165"/>
                  </a:cubicBezTo>
                  <a:cubicBezTo>
                    <a:pt x="158" y="159"/>
                    <a:pt x="158" y="159"/>
                    <a:pt x="158" y="159"/>
                  </a:cubicBezTo>
                  <a:cubicBezTo>
                    <a:pt x="169" y="159"/>
                    <a:pt x="169" y="159"/>
                    <a:pt x="169" y="159"/>
                  </a:cubicBezTo>
                  <a:cubicBezTo>
                    <a:pt x="169" y="159"/>
                    <a:pt x="169" y="56"/>
                    <a:pt x="169" y="48"/>
                  </a:cubicBezTo>
                  <a:cubicBezTo>
                    <a:pt x="169" y="41"/>
                    <a:pt x="165" y="36"/>
                    <a:pt x="169" y="32"/>
                  </a:cubicBezTo>
                  <a:cubicBezTo>
                    <a:pt x="172" y="27"/>
                    <a:pt x="167" y="25"/>
                    <a:pt x="170" y="18"/>
                  </a:cubicBezTo>
                  <a:cubicBezTo>
                    <a:pt x="170" y="17"/>
                    <a:pt x="171" y="16"/>
                    <a:pt x="171" y="15"/>
                  </a:cubicBezTo>
                  <a:cubicBezTo>
                    <a:pt x="171" y="15"/>
                    <a:pt x="171" y="15"/>
                    <a:pt x="171" y="15"/>
                  </a:cubicBezTo>
                  <a:cubicBezTo>
                    <a:pt x="170" y="12"/>
                    <a:pt x="165" y="12"/>
                    <a:pt x="156" y="11"/>
                  </a:cubicBezTo>
                  <a:cubicBezTo>
                    <a:pt x="146" y="9"/>
                    <a:pt x="149" y="2"/>
                    <a:pt x="138" y="2"/>
                  </a:cubicBezTo>
                  <a:cubicBezTo>
                    <a:pt x="127" y="1"/>
                    <a:pt x="113" y="10"/>
                    <a:pt x="113" y="15"/>
                  </a:cubicBezTo>
                  <a:cubicBezTo>
                    <a:pt x="113" y="19"/>
                    <a:pt x="118" y="24"/>
                    <a:pt x="115" y="29"/>
                  </a:cubicBezTo>
                  <a:cubicBezTo>
                    <a:pt x="111" y="34"/>
                    <a:pt x="103" y="35"/>
                    <a:pt x="97" y="29"/>
                  </a:cubicBezTo>
                  <a:cubicBezTo>
                    <a:pt x="92" y="24"/>
                    <a:pt x="83" y="22"/>
                    <a:pt x="77" y="22"/>
                  </a:cubicBezTo>
                  <a:cubicBezTo>
                    <a:pt x="70" y="22"/>
                    <a:pt x="65" y="18"/>
                    <a:pt x="65" y="14"/>
                  </a:cubicBezTo>
                  <a:cubicBezTo>
                    <a:pt x="66" y="10"/>
                    <a:pt x="64" y="9"/>
                    <a:pt x="58" y="7"/>
                  </a:cubicBezTo>
                  <a:cubicBezTo>
                    <a:pt x="52" y="6"/>
                    <a:pt x="48" y="2"/>
                    <a:pt x="38" y="3"/>
                  </a:cubicBezTo>
                  <a:cubicBezTo>
                    <a:pt x="32" y="4"/>
                    <a:pt x="28" y="2"/>
                    <a:pt x="25" y="0"/>
                  </a:cubicBezTo>
                  <a:cubicBezTo>
                    <a:pt x="24" y="3"/>
                    <a:pt x="24" y="5"/>
                    <a:pt x="24" y="6"/>
                  </a:cubicBezTo>
                  <a:cubicBezTo>
                    <a:pt x="24" y="10"/>
                    <a:pt x="21" y="9"/>
                    <a:pt x="19" y="10"/>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20" name="Freeform 18"/>
            <p:cNvSpPr>
              <a:spLocks/>
            </p:cNvSpPr>
            <p:nvPr/>
          </p:nvSpPr>
          <p:spPr bwMode="auto">
            <a:xfrm>
              <a:off x="4002088" y="2949575"/>
              <a:ext cx="61913" cy="22225"/>
            </a:xfrm>
            <a:custGeom>
              <a:avLst/>
              <a:gdLst/>
              <a:ahLst/>
              <a:cxnLst>
                <a:cxn ang="0">
                  <a:pos x="16" y="7"/>
                </a:cxn>
                <a:cxn ang="0">
                  <a:pos x="25" y="10"/>
                </a:cxn>
                <a:cxn ang="0">
                  <a:pos x="32" y="8"/>
                </a:cxn>
                <a:cxn ang="0">
                  <a:pos x="26" y="7"/>
                </a:cxn>
                <a:cxn ang="0">
                  <a:pos x="15" y="2"/>
                </a:cxn>
                <a:cxn ang="0">
                  <a:pos x="1" y="5"/>
                </a:cxn>
                <a:cxn ang="0">
                  <a:pos x="0" y="11"/>
                </a:cxn>
                <a:cxn ang="0">
                  <a:pos x="3" y="11"/>
                </a:cxn>
                <a:cxn ang="0">
                  <a:pos x="16" y="7"/>
                </a:cxn>
              </a:cxnLst>
              <a:rect l="0" t="0" r="r" b="b"/>
              <a:pathLst>
                <a:path w="32" h="11">
                  <a:moveTo>
                    <a:pt x="16" y="7"/>
                  </a:moveTo>
                  <a:cubicBezTo>
                    <a:pt x="18" y="5"/>
                    <a:pt x="22" y="9"/>
                    <a:pt x="25" y="10"/>
                  </a:cubicBezTo>
                  <a:cubicBezTo>
                    <a:pt x="29" y="10"/>
                    <a:pt x="32" y="8"/>
                    <a:pt x="32" y="8"/>
                  </a:cubicBezTo>
                  <a:cubicBezTo>
                    <a:pt x="32" y="8"/>
                    <a:pt x="32" y="7"/>
                    <a:pt x="26" y="7"/>
                  </a:cubicBezTo>
                  <a:cubicBezTo>
                    <a:pt x="21" y="7"/>
                    <a:pt x="20" y="0"/>
                    <a:pt x="15" y="2"/>
                  </a:cubicBezTo>
                  <a:cubicBezTo>
                    <a:pt x="10" y="5"/>
                    <a:pt x="7" y="5"/>
                    <a:pt x="1" y="5"/>
                  </a:cubicBezTo>
                  <a:cubicBezTo>
                    <a:pt x="1" y="6"/>
                    <a:pt x="0" y="9"/>
                    <a:pt x="0" y="11"/>
                  </a:cubicBezTo>
                  <a:cubicBezTo>
                    <a:pt x="1" y="11"/>
                    <a:pt x="2" y="11"/>
                    <a:pt x="3" y="11"/>
                  </a:cubicBezTo>
                  <a:cubicBezTo>
                    <a:pt x="6" y="11"/>
                    <a:pt x="13" y="9"/>
                    <a:pt x="16" y="7"/>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21" name="Freeform 19"/>
            <p:cNvSpPr>
              <a:spLocks/>
            </p:cNvSpPr>
            <p:nvPr/>
          </p:nvSpPr>
          <p:spPr bwMode="auto">
            <a:xfrm>
              <a:off x="3989388" y="2890838"/>
              <a:ext cx="125413" cy="101600"/>
            </a:xfrm>
            <a:custGeom>
              <a:avLst/>
              <a:gdLst/>
              <a:ahLst/>
              <a:cxnLst>
                <a:cxn ang="0">
                  <a:pos x="15" y="51"/>
                </a:cxn>
                <a:cxn ang="0">
                  <a:pos x="21" y="48"/>
                </a:cxn>
                <a:cxn ang="0">
                  <a:pos x="37" y="47"/>
                </a:cxn>
                <a:cxn ang="0">
                  <a:pos x="40" y="48"/>
                </a:cxn>
                <a:cxn ang="0">
                  <a:pos x="40" y="47"/>
                </a:cxn>
                <a:cxn ang="0">
                  <a:pos x="48" y="50"/>
                </a:cxn>
                <a:cxn ang="0">
                  <a:pos x="65" y="51"/>
                </a:cxn>
                <a:cxn ang="0">
                  <a:pos x="66" y="50"/>
                </a:cxn>
                <a:cxn ang="0">
                  <a:pos x="66" y="43"/>
                </a:cxn>
                <a:cxn ang="0">
                  <a:pos x="60" y="36"/>
                </a:cxn>
                <a:cxn ang="0">
                  <a:pos x="58" y="29"/>
                </a:cxn>
                <a:cxn ang="0">
                  <a:pos x="56" y="26"/>
                </a:cxn>
                <a:cxn ang="0">
                  <a:pos x="50" y="18"/>
                </a:cxn>
                <a:cxn ang="0">
                  <a:pos x="42" y="8"/>
                </a:cxn>
                <a:cxn ang="0">
                  <a:pos x="38" y="8"/>
                </a:cxn>
                <a:cxn ang="0">
                  <a:pos x="32" y="2"/>
                </a:cxn>
                <a:cxn ang="0">
                  <a:pos x="23" y="3"/>
                </a:cxn>
                <a:cxn ang="0">
                  <a:pos x="13" y="3"/>
                </a:cxn>
                <a:cxn ang="0">
                  <a:pos x="6" y="8"/>
                </a:cxn>
                <a:cxn ang="0">
                  <a:pos x="6" y="8"/>
                </a:cxn>
                <a:cxn ang="0">
                  <a:pos x="3" y="18"/>
                </a:cxn>
                <a:cxn ang="0">
                  <a:pos x="7" y="34"/>
                </a:cxn>
                <a:cxn ang="0">
                  <a:pos x="8" y="36"/>
                </a:cxn>
                <a:cxn ang="0">
                  <a:pos x="22" y="33"/>
                </a:cxn>
                <a:cxn ang="0">
                  <a:pos x="33" y="38"/>
                </a:cxn>
                <a:cxn ang="0">
                  <a:pos x="39" y="39"/>
                </a:cxn>
                <a:cxn ang="0">
                  <a:pos x="32" y="41"/>
                </a:cxn>
                <a:cxn ang="0">
                  <a:pos x="23" y="38"/>
                </a:cxn>
                <a:cxn ang="0">
                  <a:pos x="10" y="42"/>
                </a:cxn>
                <a:cxn ang="0">
                  <a:pos x="7" y="42"/>
                </a:cxn>
                <a:cxn ang="0">
                  <a:pos x="8" y="48"/>
                </a:cxn>
                <a:cxn ang="0">
                  <a:pos x="9" y="49"/>
                </a:cxn>
                <a:cxn ang="0">
                  <a:pos x="15" y="51"/>
                </a:cxn>
              </a:cxnLst>
              <a:rect l="0" t="0" r="r" b="b"/>
              <a:pathLst>
                <a:path w="66" h="53">
                  <a:moveTo>
                    <a:pt x="15" y="51"/>
                  </a:moveTo>
                  <a:cubicBezTo>
                    <a:pt x="17" y="51"/>
                    <a:pt x="21" y="48"/>
                    <a:pt x="21" y="48"/>
                  </a:cubicBezTo>
                  <a:cubicBezTo>
                    <a:pt x="21" y="48"/>
                    <a:pt x="35" y="47"/>
                    <a:pt x="37" y="47"/>
                  </a:cubicBezTo>
                  <a:cubicBezTo>
                    <a:pt x="38" y="47"/>
                    <a:pt x="39" y="47"/>
                    <a:pt x="40" y="48"/>
                  </a:cubicBezTo>
                  <a:cubicBezTo>
                    <a:pt x="40" y="47"/>
                    <a:pt x="40" y="47"/>
                    <a:pt x="40" y="47"/>
                  </a:cubicBezTo>
                  <a:cubicBezTo>
                    <a:pt x="40" y="47"/>
                    <a:pt x="48" y="48"/>
                    <a:pt x="48" y="50"/>
                  </a:cubicBezTo>
                  <a:cubicBezTo>
                    <a:pt x="49" y="52"/>
                    <a:pt x="59" y="53"/>
                    <a:pt x="65" y="51"/>
                  </a:cubicBezTo>
                  <a:cubicBezTo>
                    <a:pt x="65" y="51"/>
                    <a:pt x="66" y="50"/>
                    <a:pt x="66" y="50"/>
                  </a:cubicBezTo>
                  <a:cubicBezTo>
                    <a:pt x="66" y="48"/>
                    <a:pt x="66" y="44"/>
                    <a:pt x="66" y="43"/>
                  </a:cubicBezTo>
                  <a:cubicBezTo>
                    <a:pt x="66" y="42"/>
                    <a:pt x="62" y="38"/>
                    <a:pt x="60" y="36"/>
                  </a:cubicBezTo>
                  <a:cubicBezTo>
                    <a:pt x="58" y="34"/>
                    <a:pt x="58" y="29"/>
                    <a:pt x="58" y="29"/>
                  </a:cubicBezTo>
                  <a:cubicBezTo>
                    <a:pt x="56" y="26"/>
                    <a:pt x="56" y="26"/>
                    <a:pt x="56" y="26"/>
                  </a:cubicBezTo>
                  <a:cubicBezTo>
                    <a:pt x="56" y="26"/>
                    <a:pt x="55" y="19"/>
                    <a:pt x="50" y="18"/>
                  </a:cubicBezTo>
                  <a:cubicBezTo>
                    <a:pt x="45" y="16"/>
                    <a:pt x="42" y="8"/>
                    <a:pt x="42" y="8"/>
                  </a:cubicBezTo>
                  <a:cubicBezTo>
                    <a:pt x="38" y="8"/>
                    <a:pt x="38" y="8"/>
                    <a:pt x="38" y="8"/>
                  </a:cubicBezTo>
                  <a:cubicBezTo>
                    <a:pt x="38" y="8"/>
                    <a:pt x="35" y="4"/>
                    <a:pt x="32" y="2"/>
                  </a:cubicBezTo>
                  <a:cubicBezTo>
                    <a:pt x="29" y="0"/>
                    <a:pt x="23" y="3"/>
                    <a:pt x="23" y="3"/>
                  </a:cubicBezTo>
                  <a:cubicBezTo>
                    <a:pt x="23" y="3"/>
                    <a:pt x="17" y="4"/>
                    <a:pt x="13" y="3"/>
                  </a:cubicBezTo>
                  <a:cubicBezTo>
                    <a:pt x="9" y="2"/>
                    <a:pt x="10" y="8"/>
                    <a:pt x="6" y="8"/>
                  </a:cubicBezTo>
                  <a:cubicBezTo>
                    <a:pt x="6" y="8"/>
                    <a:pt x="6" y="8"/>
                    <a:pt x="6" y="8"/>
                  </a:cubicBezTo>
                  <a:cubicBezTo>
                    <a:pt x="5" y="12"/>
                    <a:pt x="5" y="15"/>
                    <a:pt x="3" y="18"/>
                  </a:cubicBezTo>
                  <a:cubicBezTo>
                    <a:pt x="0" y="23"/>
                    <a:pt x="5" y="31"/>
                    <a:pt x="7" y="34"/>
                  </a:cubicBezTo>
                  <a:cubicBezTo>
                    <a:pt x="8" y="34"/>
                    <a:pt x="8" y="35"/>
                    <a:pt x="8" y="36"/>
                  </a:cubicBezTo>
                  <a:cubicBezTo>
                    <a:pt x="14" y="36"/>
                    <a:pt x="17" y="36"/>
                    <a:pt x="22" y="33"/>
                  </a:cubicBezTo>
                  <a:cubicBezTo>
                    <a:pt x="27" y="31"/>
                    <a:pt x="28" y="38"/>
                    <a:pt x="33" y="38"/>
                  </a:cubicBezTo>
                  <a:cubicBezTo>
                    <a:pt x="39" y="38"/>
                    <a:pt x="39" y="39"/>
                    <a:pt x="39" y="39"/>
                  </a:cubicBezTo>
                  <a:cubicBezTo>
                    <a:pt x="39" y="39"/>
                    <a:pt x="36" y="41"/>
                    <a:pt x="32" y="41"/>
                  </a:cubicBezTo>
                  <a:cubicBezTo>
                    <a:pt x="29" y="40"/>
                    <a:pt x="25" y="36"/>
                    <a:pt x="23" y="38"/>
                  </a:cubicBezTo>
                  <a:cubicBezTo>
                    <a:pt x="20" y="40"/>
                    <a:pt x="13" y="42"/>
                    <a:pt x="10" y="42"/>
                  </a:cubicBezTo>
                  <a:cubicBezTo>
                    <a:pt x="9" y="42"/>
                    <a:pt x="8" y="42"/>
                    <a:pt x="7" y="42"/>
                  </a:cubicBezTo>
                  <a:cubicBezTo>
                    <a:pt x="6" y="44"/>
                    <a:pt x="6" y="46"/>
                    <a:pt x="8" y="48"/>
                  </a:cubicBezTo>
                  <a:cubicBezTo>
                    <a:pt x="8" y="48"/>
                    <a:pt x="9" y="49"/>
                    <a:pt x="9" y="49"/>
                  </a:cubicBezTo>
                  <a:cubicBezTo>
                    <a:pt x="15" y="48"/>
                    <a:pt x="13" y="50"/>
                    <a:pt x="15" y="51"/>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22" name="Freeform 20"/>
            <p:cNvSpPr>
              <a:spLocks/>
            </p:cNvSpPr>
            <p:nvPr/>
          </p:nvSpPr>
          <p:spPr bwMode="auto">
            <a:xfrm>
              <a:off x="4005263" y="2981325"/>
              <a:ext cx="60325" cy="33338"/>
            </a:xfrm>
            <a:custGeom>
              <a:avLst/>
              <a:gdLst/>
              <a:ahLst/>
              <a:cxnLst>
                <a:cxn ang="0">
                  <a:pos x="16" y="17"/>
                </a:cxn>
                <a:cxn ang="0">
                  <a:pos x="26" y="12"/>
                </a:cxn>
                <a:cxn ang="0">
                  <a:pos x="30" y="10"/>
                </a:cxn>
                <a:cxn ang="0">
                  <a:pos x="29" y="5"/>
                </a:cxn>
                <a:cxn ang="0">
                  <a:pos x="31" y="1"/>
                </a:cxn>
                <a:cxn ang="0">
                  <a:pos x="28" y="0"/>
                </a:cxn>
                <a:cxn ang="0">
                  <a:pos x="12" y="1"/>
                </a:cxn>
                <a:cxn ang="0">
                  <a:pos x="6" y="4"/>
                </a:cxn>
                <a:cxn ang="0">
                  <a:pos x="0" y="2"/>
                </a:cxn>
                <a:cxn ang="0">
                  <a:pos x="9" y="9"/>
                </a:cxn>
                <a:cxn ang="0">
                  <a:pos x="14" y="18"/>
                </a:cxn>
                <a:cxn ang="0">
                  <a:pos x="15" y="18"/>
                </a:cxn>
                <a:cxn ang="0">
                  <a:pos x="16" y="17"/>
                </a:cxn>
              </a:cxnLst>
              <a:rect l="0" t="0" r="r" b="b"/>
              <a:pathLst>
                <a:path w="31" h="18">
                  <a:moveTo>
                    <a:pt x="16" y="17"/>
                  </a:moveTo>
                  <a:cubicBezTo>
                    <a:pt x="19" y="16"/>
                    <a:pt x="24" y="11"/>
                    <a:pt x="26" y="12"/>
                  </a:cubicBezTo>
                  <a:cubicBezTo>
                    <a:pt x="27" y="13"/>
                    <a:pt x="30" y="11"/>
                    <a:pt x="30" y="10"/>
                  </a:cubicBezTo>
                  <a:cubicBezTo>
                    <a:pt x="30" y="9"/>
                    <a:pt x="26" y="6"/>
                    <a:pt x="29" y="5"/>
                  </a:cubicBezTo>
                  <a:cubicBezTo>
                    <a:pt x="31" y="4"/>
                    <a:pt x="31" y="2"/>
                    <a:pt x="31" y="1"/>
                  </a:cubicBezTo>
                  <a:cubicBezTo>
                    <a:pt x="30" y="0"/>
                    <a:pt x="29" y="0"/>
                    <a:pt x="28" y="0"/>
                  </a:cubicBezTo>
                  <a:cubicBezTo>
                    <a:pt x="26" y="0"/>
                    <a:pt x="12" y="1"/>
                    <a:pt x="12" y="1"/>
                  </a:cubicBezTo>
                  <a:cubicBezTo>
                    <a:pt x="12" y="1"/>
                    <a:pt x="8" y="4"/>
                    <a:pt x="6" y="4"/>
                  </a:cubicBezTo>
                  <a:cubicBezTo>
                    <a:pt x="4" y="3"/>
                    <a:pt x="6" y="1"/>
                    <a:pt x="0" y="2"/>
                  </a:cubicBezTo>
                  <a:cubicBezTo>
                    <a:pt x="3" y="6"/>
                    <a:pt x="3" y="7"/>
                    <a:pt x="9" y="9"/>
                  </a:cubicBezTo>
                  <a:cubicBezTo>
                    <a:pt x="16" y="11"/>
                    <a:pt x="9" y="14"/>
                    <a:pt x="14" y="18"/>
                  </a:cubicBezTo>
                  <a:cubicBezTo>
                    <a:pt x="14" y="18"/>
                    <a:pt x="15" y="18"/>
                    <a:pt x="15" y="18"/>
                  </a:cubicBezTo>
                  <a:cubicBezTo>
                    <a:pt x="16" y="18"/>
                    <a:pt x="16" y="17"/>
                    <a:pt x="16" y="17"/>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23" name="Freeform 21"/>
            <p:cNvSpPr>
              <a:spLocks/>
            </p:cNvSpPr>
            <p:nvPr/>
          </p:nvSpPr>
          <p:spPr bwMode="auto">
            <a:xfrm>
              <a:off x="4673600" y="3013075"/>
              <a:ext cx="263525" cy="185738"/>
            </a:xfrm>
            <a:custGeom>
              <a:avLst/>
              <a:gdLst/>
              <a:ahLst/>
              <a:cxnLst>
                <a:cxn ang="0">
                  <a:pos x="128" y="55"/>
                </a:cxn>
                <a:cxn ang="0">
                  <a:pos x="124" y="47"/>
                </a:cxn>
                <a:cxn ang="0">
                  <a:pos x="117" y="41"/>
                </a:cxn>
                <a:cxn ang="0">
                  <a:pos x="112" y="34"/>
                </a:cxn>
                <a:cxn ang="0">
                  <a:pos x="103" y="30"/>
                </a:cxn>
                <a:cxn ang="0">
                  <a:pos x="101" y="27"/>
                </a:cxn>
                <a:cxn ang="0">
                  <a:pos x="97" y="26"/>
                </a:cxn>
                <a:cxn ang="0">
                  <a:pos x="98" y="22"/>
                </a:cxn>
                <a:cxn ang="0">
                  <a:pos x="97" y="12"/>
                </a:cxn>
                <a:cxn ang="0">
                  <a:pos x="89" y="1"/>
                </a:cxn>
                <a:cxn ang="0">
                  <a:pos x="87" y="1"/>
                </a:cxn>
                <a:cxn ang="0">
                  <a:pos x="78" y="5"/>
                </a:cxn>
                <a:cxn ang="0">
                  <a:pos x="76" y="10"/>
                </a:cxn>
                <a:cxn ang="0">
                  <a:pos x="65" y="21"/>
                </a:cxn>
                <a:cxn ang="0">
                  <a:pos x="49" y="25"/>
                </a:cxn>
                <a:cxn ang="0">
                  <a:pos x="48" y="31"/>
                </a:cxn>
                <a:cxn ang="0">
                  <a:pos x="38" y="36"/>
                </a:cxn>
                <a:cxn ang="0">
                  <a:pos x="26" y="40"/>
                </a:cxn>
                <a:cxn ang="0">
                  <a:pos x="18" y="40"/>
                </a:cxn>
                <a:cxn ang="0">
                  <a:pos x="12" y="42"/>
                </a:cxn>
                <a:cxn ang="0">
                  <a:pos x="11" y="41"/>
                </a:cxn>
                <a:cxn ang="0">
                  <a:pos x="5" y="48"/>
                </a:cxn>
                <a:cxn ang="0">
                  <a:pos x="0" y="59"/>
                </a:cxn>
                <a:cxn ang="0">
                  <a:pos x="1" y="69"/>
                </a:cxn>
                <a:cxn ang="0">
                  <a:pos x="5" y="78"/>
                </a:cxn>
                <a:cxn ang="0">
                  <a:pos x="6" y="84"/>
                </a:cxn>
                <a:cxn ang="0">
                  <a:pos x="9" y="88"/>
                </a:cxn>
                <a:cxn ang="0">
                  <a:pos x="16" y="95"/>
                </a:cxn>
                <a:cxn ang="0">
                  <a:pos x="18" y="97"/>
                </a:cxn>
                <a:cxn ang="0">
                  <a:pos x="19" y="96"/>
                </a:cxn>
                <a:cxn ang="0">
                  <a:pos x="21" y="88"/>
                </a:cxn>
                <a:cxn ang="0">
                  <a:pos x="27" y="86"/>
                </a:cxn>
                <a:cxn ang="0">
                  <a:pos x="32" y="85"/>
                </a:cxn>
                <a:cxn ang="0">
                  <a:pos x="42" y="86"/>
                </a:cxn>
                <a:cxn ang="0">
                  <a:pos x="42" y="79"/>
                </a:cxn>
                <a:cxn ang="0">
                  <a:pos x="53" y="70"/>
                </a:cxn>
                <a:cxn ang="0">
                  <a:pos x="63" y="76"/>
                </a:cxn>
                <a:cxn ang="0">
                  <a:pos x="84" y="80"/>
                </a:cxn>
                <a:cxn ang="0">
                  <a:pos x="88" y="72"/>
                </a:cxn>
                <a:cxn ang="0">
                  <a:pos x="97" y="72"/>
                </a:cxn>
                <a:cxn ang="0">
                  <a:pos x="108" y="69"/>
                </a:cxn>
                <a:cxn ang="0">
                  <a:pos x="117" y="68"/>
                </a:cxn>
                <a:cxn ang="0">
                  <a:pos x="130" y="69"/>
                </a:cxn>
                <a:cxn ang="0">
                  <a:pos x="138" y="68"/>
                </a:cxn>
                <a:cxn ang="0">
                  <a:pos x="136" y="61"/>
                </a:cxn>
                <a:cxn ang="0">
                  <a:pos x="128" y="55"/>
                </a:cxn>
              </a:cxnLst>
              <a:rect l="0" t="0" r="r" b="b"/>
              <a:pathLst>
                <a:path w="138" h="97">
                  <a:moveTo>
                    <a:pt x="128" y="55"/>
                  </a:moveTo>
                  <a:cubicBezTo>
                    <a:pt x="128" y="53"/>
                    <a:pt x="128" y="51"/>
                    <a:pt x="124" y="47"/>
                  </a:cubicBezTo>
                  <a:cubicBezTo>
                    <a:pt x="120" y="44"/>
                    <a:pt x="117" y="43"/>
                    <a:pt x="117" y="41"/>
                  </a:cubicBezTo>
                  <a:cubicBezTo>
                    <a:pt x="117" y="39"/>
                    <a:pt x="115" y="38"/>
                    <a:pt x="112" y="34"/>
                  </a:cubicBezTo>
                  <a:cubicBezTo>
                    <a:pt x="108" y="30"/>
                    <a:pt x="103" y="30"/>
                    <a:pt x="103" y="30"/>
                  </a:cubicBezTo>
                  <a:cubicBezTo>
                    <a:pt x="101" y="27"/>
                    <a:pt x="101" y="27"/>
                    <a:pt x="101" y="27"/>
                  </a:cubicBezTo>
                  <a:cubicBezTo>
                    <a:pt x="97" y="26"/>
                    <a:pt x="97" y="26"/>
                    <a:pt x="97" y="26"/>
                  </a:cubicBezTo>
                  <a:cubicBezTo>
                    <a:pt x="97" y="26"/>
                    <a:pt x="94" y="24"/>
                    <a:pt x="98" y="22"/>
                  </a:cubicBezTo>
                  <a:cubicBezTo>
                    <a:pt x="102" y="20"/>
                    <a:pt x="98" y="14"/>
                    <a:pt x="97" y="12"/>
                  </a:cubicBezTo>
                  <a:cubicBezTo>
                    <a:pt x="97" y="10"/>
                    <a:pt x="91" y="3"/>
                    <a:pt x="89" y="1"/>
                  </a:cubicBezTo>
                  <a:cubicBezTo>
                    <a:pt x="89" y="1"/>
                    <a:pt x="88" y="1"/>
                    <a:pt x="87" y="1"/>
                  </a:cubicBezTo>
                  <a:cubicBezTo>
                    <a:pt x="85" y="0"/>
                    <a:pt x="80" y="2"/>
                    <a:pt x="78" y="5"/>
                  </a:cubicBezTo>
                  <a:cubicBezTo>
                    <a:pt x="76" y="7"/>
                    <a:pt x="77" y="8"/>
                    <a:pt x="76" y="10"/>
                  </a:cubicBezTo>
                  <a:cubicBezTo>
                    <a:pt x="74" y="12"/>
                    <a:pt x="68" y="17"/>
                    <a:pt x="65" y="21"/>
                  </a:cubicBezTo>
                  <a:cubicBezTo>
                    <a:pt x="61" y="26"/>
                    <a:pt x="52" y="23"/>
                    <a:pt x="49" y="25"/>
                  </a:cubicBezTo>
                  <a:cubicBezTo>
                    <a:pt x="46" y="26"/>
                    <a:pt x="50" y="29"/>
                    <a:pt x="48" y="31"/>
                  </a:cubicBezTo>
                  <a:cubicBezTo>
                    <a:pt x="46" y="32"/>
                    <a:pt x="40" y="35"/>
                    <a:pt x="38" y="36"/>
                  </a:cubicBezTo>
                  <a:cubicBezTo>
                    <a:pt x="36" y="37"/>
                    <a:pt x="28" y="37"/>
                    <a:pt x="26" y="40"/>
                  </a:cubicBezTo>
                  <a:cubicBezTo>
                    <a:pt x="23" y="43"/>
                    <a:pt x="21" y="36"/>
                    <a:pt x="18" y="40"/>
                  </a:cubicBezTo>
                  <a:cubicBezTo>
                    <a:pt x="16" y="43"/>
                    <a:pt x="13" y="43"/>
                    <a:pt x="12" y="42"/>
                  </a:cubicBezTo>
                  <a:cubicBezTo>
                    <a:pt x="12" y="42"/>
                    <a:pt x="11" y="42"/>
                    <a:pt x="11" y="41"/>
                  </a:cubicBezTo>
                  <a:cubicBezTo>
                    <a:pt x="9" y="43"/>
                    <a:pt x="6" y="45"/>
                    <a:pt x="5" y="48"/>
                  </a:cubicBezTo>
                  <a:cubicBezTo>
                    <a:pt x="4" y="53"/>
                    <a:pt x="0" y="57"/>
                    <a:pt x="0" y="59"/>
                  </a:cubicBezTo>
                  <a:cubicBezTo>
                    <a:pt x="0" y="62"/>
                    <a:pt x="1" y="65"/>
                    <a:pt x="1" y="69"/>
                  </a:cubicBezTo>
                  <a:cubicBezTo>
                    <a:pt x="1" y="73"/>
                    <a:pt x="2" y="75"/>
                    <a:pt x="5" y="78"/>
                  </a:cubicBezTo>
                  <a:cubicBezTo>
                    <a:pt x="7" y="81"/>
                    <a:pt x="6" y="84"/>
                    <a:pt x="6" y="84"/>
                  </a:cubicBezTo>
                  <a:cubicBezTo>
                    <a:pt x="6" y="84"/>
                    <a:pt x="7" y="86"/>
                    <a:pt x="9" y="88"/>
                  </a:cubicBezTo>
                  <a:cubicBezTo>
                    <a:pt x="11" y="90"/>
                    <a:pt x="16" y="94"/>
                    <a:pt x="16" y="95"/>
                  </a:cubicBezTo>
                  <a:cubicBezTo>
                    <a:pt x="16" y="96"/>
                    <a:pt x="17" y="97"/>
                    <a:pt x="18" y="97"/>
                  </a:cubicBezTo>
                  <a:cubicBezTo>
                    <a:pt x="18" y="97"/>
                    <a:pt x="18" y="96"/>
                    <a:pt x="19" y="96"/>
                  </a:cubicBezTo>
                  <a:cubicBezTo>
                    <a:pt x="22" y="93"/>
                    <a:pt x="21" y="88"/>
                    <a:pt x="21" y="88"/>
                  </a:cubicBezTo>
                  <a:cubicBezTo>
                    <a:pt x="27" y="86"/>
                    <a:pt x="27" y="86"/>
                    <a:pt x="27" y="86"/>
                  </a:cubicBezTo>
                  <a:cubicBezTo>
                    <a:pt x="32" y="85"/>
                    <a:pt x="32" y="85"/>
                    <a:pt x="32" y="85"/>
                  </a:cubicBezTo>
                  <a:cubicBezTo>
                    <a:pt x="42" y="86"/>
                    <a:pt x="42" y="86"/>
                    <a:pt x="42" y="86"/>
                  </a:cubicBezTo>
                  <a:cubicBezTo>
                    <a:pt x="42" y="79"/>
                    <a:pt x="42" y="79"/>
                    <a:pt x="42" y="79"/>
                  </a:cubicBezTo>
                  <a:cubicBezTo>
                    <a:pt x="42" y="79"/>
                    <a:pt x="49" y="70"/>
                    <a:pt x="53" y="70"/>
                  </a:cubicBezTo>
                  <a:cubicBezTo>
                    <a:pt x="58" y="70"/>
                    <a:pt x="63" y="76"/>
                    <a:pt x="63" y="76"/>
                  </a:cubicBezTo>
                  <a:cubicBezTo>
                    <a:pt x="84" y="80"/>
                    <a:pt x="84" y="80"/>
                    <a:pt x="84" y="80"/>
                  </a:cubicBezTo>
                  <a:cubicBezTo>
                    <a:pt x="84" y="80"/>
                    <a:pt x="85" y="74"/>
                    <a:pt x="88" y="72"/>
                  </a:cubicBezTo>
                  <a:cubicBezTo>
                    <a:pt x="90" y="71"/>
                    <a:pt x="94" y="74"/>
                    <a:pt x="97" y="72"/>
                  </a:cubicBezTo>
                  <a:cubicBezTo>
                    <a:pt x="99" y="71"/>
                    <a:pt x="104" y="69"/>
                    <a:pt x="108" y="69"/>
                  </a:cubicBezTo>
                  <a:cubicBezTo>
                    <a:pt x="113" y="69"/>
                    <a:pt x="115" y="72"/>
                    <a:pt x="117" y="68"/>
                  </a:cubicBezTo>
                  <a:cubicBezTo>
                    <a:pt x="120" y="63"/>
                    <a:pt x="130" y="69"/>
                    <a:pt x="130" y="69"/>
                  </a:cubicBezTo>
                  <a:cubicBezTo>
                    <a:pt x="138" y="68"/>
                    <a:pt x="138" y="68"/>
                    <a:pt x="138" y="68"/>
                  </a:cubicBezTo>
                  <a:cubicBezTo>
                    <a:pt x="136" y="61"/>
                    <a:pt x="136" y="61"/>
                    <a:pt x="136" y="61"/>
                  </a:cubicBezTo>
                  <a:cubicBezTo>
                    <a:pt x="136" y="61"/>
                    <a:pt x="128" y="57"/>
                    <a:pt x="128" y="55"/>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24" name="Freeform 22"/>
            <p:cNvSpPr>
              <a:spLocks/>
            </p:cNvSpPr>
            <p:nvPr/>
          </p:nvSpPr>
          <p:spPr bwMode="auto">
            <a:xfrm>
              <a:off x="4421188" y="2951163"/>
              <a:ext cx="255588" cy="212725"/>
            </a:xfrm>
            <a:custGeom>
              <a:avLst/>
              <a:gdLst/>
              <a:ahLst/>
              <a:cxnLst>
                <a:cxn ang="0">
                  <a:pos x="83" y="81"/>
                </a:cxn>
                <a:cxn ang="0">
                  <a:pos x="89" y="80"/>
                </a:cxn>
                <a:cxn ang="0">
                  <a:pos x="97" y="86"/>
                </a:cxn>
                <a:cxn ang="0">
                  <a:pos x="102" y="81"/>
                </a:cxn>
                <a:cxn ang="0">
                  <a:pos x="110" y="63"/>
                </a:cxn>
                <a:cxn ang="0">
                  <a:pos x="116" y="57"/>
                </a:cxn>
                <a:cxn ang="0">
                  <a:pos x="117" y="51"/>
                </a:cxn>
                <a:cxn ang="0">
                  <a:pos x="120" y="43"/>
                </a:cxn>
                <a:cxn ang="0">
                  <a:pos x="126" y="31"/>
                </a:cxn>
                <a:cxn ang="0">
                  <a:pos x="133" y="27"/>
                </a:cxn>
                <a:cxn ang="0">
                  <a:pos x="132" y="20"/>
                </a:cxn>
                <a:cxn ang="0">
                  <a:pos x="128" y="16"/>
                </a:cxn>
                <a:cxn ang="0">
                  <a:pos x="128" y="9"/>
                </a:cxn>
                <a:cxn ang="0">
                  <a:pos x="124" y="5"/>
                </a:cxn>
                <a:cxn ang="0">
                  <a:pos x="120" y="3"/>
                </a:cxn>
                <a:cxn ang="0">
                  <a:pos x="112" y="10"/>
                </a:cxn>
                <a:cxn ang="0">
                  <a:pos x="103" y="8"/>
                </a:cxn>
                <a:cxn ang="0">
                  <a:pos x="88" y="7"/>
                </a:cxn>
                <a:cxn ang="0">
                  <a:pos x="80" y="13"/>
                </a:cxn>
                <a:cxn ang="0">
                  <a:pos x="69" y="13"/>
                </a:cxn>
                <a:cxn ang="0">
                  <a:pos x="60" y="8"/>
                </a:cxn>
                <a:cxn ang="0">
                  <a:pos x="51" y="11"/>
                </a:cxn>
                <a:cxn ang="0">
                  <a:pos x="45" y="5"/>
                </a:cxn>
                <a:cxn ang="0">
                  <a:pos x="36" y="2"/>
                </a:cxn>
                <a:cxn ang="0">
                  <a:pos x="29" y="4"/>
                </a:cxn>
                <a:cxn ang="0">
                  <a:pos x="19" y="4"/>
                </a:cxn>
                <a:cxn ang="0">
                  <a:pos x="16" y="13"/>
                </a:cxn>
                <a:cxn ang="0">
                  <a:pos x="11" y="21"/>
                </a:cxn>
                <a:cxn ang="0">
                  <a:pos x="10" y="23"/>
                </a:cxn>
                <a:cxn ang="0">
                  <a:pos x="11" y="31"/>
                </a:cxn>
                <a:cxn ang="0">
                  <a:pos x="10" y="47"/>
                </a:cxn>
                <a:cxn ang="0">
                  <a:pos x="6" y="54"/>
                </a:cxn>
                <a:cxn ang="0">
                  <a:pos x="1" y="62"/>
                </a:cxn>
                <a:cxn ang="0">
                  <a:pos x="1" y="75"/>
                </a:cxn>
                <a:cxn ang="0">
                  <a:pos x="5" y="84"/>
                </a:cxn>
                <a:cxn ang="0">
                  <a:pos x="5" y="84"/>
                </a:cxn>
                <a:cxn ang="0">
                  <a:pos x="22" y="88"/>
                </a:cxn>
                <a:cxn ang="0">
                  <a:pos x="32" y="100"/>
                </a:cxn>
                <a:cxn ang="0">
                  <a:pos x="38" y="110"/>
                </a:cxn>
                <a:cxn ang="0">
                  <a:pos x="50" y="107"/>
                </a:cxn>
                <a:cxn ang="0">
                  <a:pos x="65" y="105"/>
                </a:cxn>
                <a:cxn ang="0">
                  <a:pos x="66" y="105"/>
                </a:cxn>
                <a:cxn ang="0">
                  <a:pos x="70" y="93"/>
                </a:cxn>
                <a:cxn ang="0">
                  <a:pos x="83" y="81"/>
                </a:cxn>
              </a:cxnLst>
              <a:rect l="0" t="0" r="r" b="b"/>
              <a:pathLst>
                <a:path w="134" h="111">
                  <a:moveTo>
                    <a:pt x="83" y="81"/>
                  </a:moveTo>
                  <a:cubicBezTo>
                    <a:pt x="84" y="81"/>
                    <a:pt x="87" y="82"/>
                    <a:pt x="89" y="80"/>
                  </a:cubicBezTo>
                  <a:cubicBezTo>
                    <a:pt x="92" y="78"/>
                    <a:pt x="97" y="82"/>
                    <a:pt x="97" y="86"/>
                  </a:cubicBezTo>
                  <a:cubicBezTo>
                    <a:pt x="98" y="89"/>
                    <a:pt x="100" y="84"/>
                    <a:pt x="102" y="81"/>
                  </a:cubicBezTo>
                  <a:cubicBezTo>
                    <a:pt x="104" y="77"/>
                    <a:pt x="110" y="66"/>
                    <a:pt x="110" y="63"/>
                  </a:cubicBezTo>
                  <a:cubicBezTo>
                    <a:pt x="110" y="61"/>
                    <a:pt x="116" y="58"/>
                    <a:pt x="116" y="57"/>
                  </a:cubicBezTo>
                  <a:cubicBezTo>
                    <a:pt x="116" y="55"/>
                    <a:pt x="115" y="51"/>
                    <a:pt x="117" y="51"/>
                  </a:cubicBezTo>
                  <a:cubicBezTo>
                    <a:pt x="119" y="50"/>
                    <a:pt x="120" y="45"/>
                    <a:pt x="120" y="43"/>
                  </a:cubicBezTo>
                  <a:cubicBezTo>
                    <a:pt x="119" y="42"/>
                    <a:pt x="125" y="32"/>
                    <a:pt x="126" y="31"/>
                  </a:cubicBezTo>
                  <a:cubicBezTo>
                    <a:pt x="127" y="30"/>
                    <a:pt x="133" y="30"/>
                    <a:pt x="133" y="27"/>
                  </a:cubicBezTo>
                  <a:cubicBezTo>
                    <a:pt x="133" y="24"/>
                    <a:pt x="134" y="21"/>
                    <a:pt x="132" y="20"/>
                  </a:cubicBezTo>
                  <a:cubicBezTo>
                    <a:pt x="130" y="20"/>
                    <a:pt x="128" y="17"/>
                    <a:pt x="128" y="16"/>
                  </a:cubicBezTo>
                  <a:cubicBezTo>
                    <a:pt x="128" y="15"/>
                    <a:pt x="128" y="12"/>
                    <a:pt x="128" y="9"/>
                  </a:cubicBezTo>
                  <a:cubicBezTo>
                    <a:pt x="126" y="9"/>
                    <a:pt x="126" y="6"/>
                    <a:pt x="124" y="5"/>
                  </a:cubicBezTo>
                  <a:cubicBezTo>
                    <a:pt x="122" y="3"/>
                    <a:pt x="122" y="2"/>
                    <a:pt x="120" y="3"/>
                  </a:cubicBezTo>
                  <a:cubicBezTo>
                    <a:pt x="118" y="3"/>
                    <a:pt x="115" y="9"/>
                    <a:pt x="112" y="10"/>
                  </a:cubicBezTo>
                  <a:cubicBezTo>
                    <a:pt x="109" y="11"/>
                    <a:pt x="105" y="9"/>
                    <a:pt x="103" y="8"/>
                  </a:cubicBezTo>
                  <a:cubicBezTo>
                    <a:pt x="101" y="7"/>
                    <a:pt x="91" y="8"/>
                    <a:pt x="88" y="7"/>
                  </a:cubicBezTo>
                  <a:cubicBezTo>
                    <a:pt x="85" y="7"/>
                    <a:pt x="82" y="11"/>
                    <a:pt x="80" y="13"/>
                  </a:cubicBezTo>
                  <a:cubicBezTo>
                    <a:pt x="78" y="14"/>
                    <a:pt x="71" y="13"/>
                    <a:pt x="69" y="13"/>
                  </a:cubicBezTo>
                  <a:cubicBezTo>
                    <a:pt x="67" y="12"/>
                    <a:pt x="62" y="8"/>
                    <a:pt x="60" y="8"/>
                  </a:cubicBezTo>
                  <a:cubicBezTo>
                    <a:pt x="58" y="8"/>
                    <a:pt x="54" y="9"/>
                    <a:pt x="51" y="11"/>
                  </a:cubicBezTo>
                  <a:cubicBezTo>
                    <a:pt x="48" y="13"/>
                    <a:pt x="47" y="7"/>
                    <a:pt x="45" y="5"/>
                  </a:cubicBezTo>
                  <a:cubicBezTo>
                    <a:pt x="43" y="2"/>
                    <a:pt x="38" y="4"/>
                    <a:pt x="36" y="2"/>
                  </a:cubicBezTo>
                  <a:cubicBezTo>
                    <a:pt x="33" y="0"/>
                    <a:pt x="31" y="5"/>
                    <a:pt x="29" y="4"/>
                  </a:cubicBezTo>
                  <a:cubicBezTo>
                    <a:pt x="27" y="4"/>
                    <a:pt x="21" y="3"/>
                    <a:pt x="19" y="4"/>
                  </a:cubicBezTo>
                  <a:cubicBezTo>
                    <a:pt x="17" y="6"/>
                    <a:pt x="17" y="12"/>
                    <a:pt x="16" y="13"/>
                  </a:cubicBezTo>
                  <a:cubicBezTo>
                    <a:pt x="15" y="14"/>
                    <a:pt x="11" y="19"/>
                    <a:pt x="11" y="21"/>
                  </a:cubicBezTo>
                  <a:cubicBezTo>
                    <a:pt x="11" y="22"/>
                    <a:pt x="11" y="23"/>
                    <a:pt x="10" y="23"/>
                  </a:cubicBezTo>
                  <a:cubicBezTo>
                    <a:pt x="10" y="26"/>
                    <a:pt x="11" y="30"/>
                    <a:pt x="11" y="31"/>
                  </a:cubicBezTo>
                  <a:cubicBezTo>
                    <a:pt x="11" y="33"/>
                    <a:pt x="12" y="45"/>
                    <a:pt x="10" y="47"/>
                  </a:cubicBezTo>
                  <a:cubicBezTo>
                    <a:pt x="7" y="50"/>
                    <a:pt x="6" y="54"/>
                    <a:pt x="6" y="54"/>
                  </a:cubicBezTo>
                  <a:cubicBezTo>
                    <a:pt x="6" y="54"/>
                    <a:pt x="2" y="56"/>
                    <a:pt x="1" y="62"/>
                  </a:cubicBezTo>
                  <a:cubicBezTo>
                    <a:pt x="0" y="67"/>
                    <a:pt x="1" y="71"/>
                    <a:pt x="1" y="75"/>
                  </a:cubicBezTo>
                  <a:cubicBezTo>
                    <a:pt x="1" y="78"/>
                    <a:pt x="3" y="80"/>
                    <a:pt x="5" y="84"/>
                  </a:cubicBezTo>
                  <a:cubicBezTo>
                    <a:pt x="5" y="84"/>
                    <a:pt x="5" y="84"/>
                    <a:pt x="5" y="84"/>
                  </a:cubicBezTo>
                  <a:cubicBezTo>
                    <a:pt x="7" y="87"/>
                    <a:pt x="16" y="87"/>
                    <a:pt x="22" y="88"/>
                  </a:cubicBezTo>
                  <a:cubicBezTo>
                    <a:pt x="27" y="90"/>
                    <a:pt x="32" y="97"/>
                    <a:pt x="32" y="100"/>
                  </a:cubicBezTo>
                  <a:cubicBezTo>
                    <a:pt x="32" y="103"/>
                    <a:pt x="36" y="108"/>
                    <a:pt x="38" y="110"/>
                  </a:cubicBezTo>
                  <a:cubicBezTo>
                    <a:pt x="41" y="111"/>
                    <a:pt x="47" y="107"/>
                    <a:pt x="50" y="107"/>
                  </a:cubicBezTo>
                  <a:cubicBezTo>
                    <a:pt x="53" y="107"/>
                    <a:pt x="63" y="107"/>
                    <a:pt x="65" y="105"/>
                  </a:cubicBezTo>
                  <a:cubicBezTo>
                    <a:pt x="65" y="105"/>
                    <a:pt x="66" y="105"/>
                    <a:pt x="66" y="105"/>
                  </a:cubicBezTo>
                  <a:cubicBezTo>
                    <a:pt x="69" y="99"/>
                    <a:pt x="70" y="93"/>
                    <a:pt x="70" y="93"/>
                  </a:cubicBezTo>
                  <a:cubicBezTo>
                    <a:pt x="70" y="93"/>
                    <a:pt x="81" y="81"/>
                    <a:pt x="83" y="81"/>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25" name="Freeform 23"/>
            <p:cNvSpPr>
              <a:spLocks/>
            </p:cNvSpPr>
            <p:nvPr/>
          </p:nvSpPr>
          <p:spPr bwMode="auto">
            <a:xfrm>
              <a:off x="4378325" y="2984500"/>
              <a:ext cx="65088" cy="133350"/>
            </a:xfrm>
            <a:custGeom>
              <a:avLst/>
              <a:gdLst/>
              <a:ahLst/>
              <a:cxnLst>
                <a:cxn ang="0">
                  <a:pos x="23" y="45"/>
                </a:cxn>
                <a:cxn ang="0">
                  <a:pos x="28" y="37"/>
                </a:cxn>
                <a:cxn ang="0">
                  <a:pos x="32" y="30"/>
                </a:cxn>
                <a:cxn ang="0">
                  <a:pos x="33" y="14"/>
                </a:cxn>
                <a:cxn ang="0">
                  <a:pos x="32" y="6"/>
                </a:cxn>
                <a:cxn ang="0">
                  <a:pos x="28" y="6"/>
                </a:cxn>
                <a:cxn ang="0">
                  <a:pos x="25" y="1"/>
                </a:cxn>
                <a:cxn ang="0">
                  <a:pos x="21" y="6"/>
                </a:cxn>
                <a:cxn ang="0">
                  <a:pos x="18" y="11"/>
                </a:cxn>
                <a:cxn ang="0">
                  <a:pos x="8" y="13"/>
                </a:cxn>
                <a:cxn ang="0">
                  <a:pos x="2" y="17"/>
                </a:cxn>
                <a:cxn ang="0">
                  <a:pos x="0" y="17"/>
                </a:cxn>
                <a:cxn ang="0">
                  <a:pos x="6" y="28"/>
                </a:cxn>
                <a:cxn ang="0">
                  <a:pos x="9" y="36"/>
                </a:cxn>
                <a:cxn ang="0">
                  <a:pos x="10" y="49"/>
                </a:cxn>
                <a:cxn ang="0">
                  <a:pos x="11" y="70"/>
                </a:cxn>
                <a:cxn ang="0">
                  <a:pos x="19" y="69"/>
                </a:cxn>
                <a:cxn ang="0">
                  <a:pos x="27" y="67"/>
                </a:cxn>
                <a:cxn ang="0">
                  <a:pos x="23" y="58"/>
                </a:cxn>
                <a:cxn ang="0">
                  <a:pos x="23" y="45"/>
                </a:cxn>
              </a:cxnLst>
              <a:rect l="0" t="0" r="r" b="b"/>
              <a:pathLst>
                <a:path w="34" h="70">
                  <a:moveTo>
                    <a:pt x="23" y="45"/>
                  </a:moveTo>
                  <a:cubicBezTo>
                    <a:pt x="24" y="39"/>
                    <a:pt x="28" y="37"/>
                    <a:pt x="28" y="37"/>
                  </a:cubicBezTo>
                  <a:cubicBezTo>
                    <a:pt x="28" y="37"/>
                    <a:pt x="29" y="33"/>
                    <a:pt x="32" y="30"/>
                  </a:cubicBezTo>
                  <a:cubicBezTo>
                    <a:pt x="34" y="28"/>
                    <a:pt x="33" y="16"/>
                    <a:pt x="33" y="14"/>
                  </a:cubicBezTo>
                  <a:cubicBezTo>
                    <a:pt x="33" y="13"/>
                    <a:pt x="32" y="9"/>
                    <a:pt x="32" y="6"/>
                  </a:cubicBezTo>
                  <a:cubicBezTo>
                    <a:pt x="31" y="7"/>
                    <a:pt x="30" y="7"/>
                    <a:pt x="28" y="6"/>
                  </a:cubicBezTo>
                  <a:cubicBezTo>
                    <a:pt x="25" y="5"/>
                    <a:pt x="28" y="2"/>
                    <a:pt x="25" y="1"/>
                  </a:cubicBezTo>
                  <a:cubicBezTo>
                    <a:pt x="21" y="0"/>
                    <a:pt x="20" y="4"/>
                    <a:pt x="21" y="6"/>
                  </a:cubicBezTo>
                  <a:cubicBezTo>
                    <a:pt x="21" y="9"/>
                    <a:pt x="19" y="9"/>
                    <a:pt x="18" y="11"/>
                  </a:cubicBezTo>
                  <a:cubicBezTo>
                    <a:pt x="16" y="12"/>
                    <a:pt x="10" y="13"/>
                    <a:pt x="8" y="13"/>
                  </a:cubicBezTo>
                  <a:cubicBezTo>
                    <a:pt x="6" y="13"/>
                    <a:pt x="4" y="16"/>
                    <a:pt x="2" y="17"/>
                  </a:cubicBezTo>
                  <a:cubicBezTo>
                    <a:pt x="2" y="17"/>
                    <a:pt x="1" y="17"/>
                    <a:pt x="0" y="17"/>
                  </a:cubicBezTo>
                  <a:cubicBezTo>
                    <a:pt x="1" y="26"/>
                    <a:pt x="2" y="25"/>
                    <a:pt x="6" y="28"/>
                  </a:cubicBezTo>
                  <a:cubicBezTo>
                    <a:pt x="11" y="30"/>
                    <a:pt x="7" y="34"/>
                    <a:pt x="9" y="36"/>
                  </a:cubicBezTo>
                  <a:cubicBezTo>
                    <a:pt x="11" y="38"/>
                    <a:pt x="10" y="43"/>
                    <a:pt x="10" y="49"/>
                  </a:cubicBezTo>
                  <a:cubicBezTo>
                    <a:pt x="11" y="53"/>
                    <a:pt x="11" y="63"/>
                    <a:pt x="11" y="70"/>
                  </a:cubicBezTo>
                  <a:cubicBezTo>
                    <a:pt x="14" y="70"/>
                    <a:pt x="17" y="69"/>
                    <a:pt x="19" y="69"/>
                  </a:cubicBezTo>
                  <a:cubicBezTo>
                    <a:pt x="22" y="69"/>
                    <a:pt x="25" y="65"/>
                    <a:pt x="27" y="67"/>
                  </a:cubicBezTo>
                  <a:cubicBezTo>
                    <a:pt x="25" y="63"/>
                    <a:pt x="23" y="61"/>
                    <a:pt x="23" y="58"/>
                  </a:cubicBezTo>
                  <a:cubicBezTo>
                    <a:pt x="23" y="54"/>
                    <a:pt x="22" y="50"/>
                    <a:pt x="23" y="45"/>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26" name="Freeform 24"/>
            <p:cNvSpPr>
              <a:spLocks/>
            </p:cNvSpPr>
            <p:nvPr/>
          </p:nvSpPr>
          <p:spPr bwMode="auto">
            <a:xfrm>
              <a:off x="4359275" y="3013075"/>
              <a:ext cx="41275" cy="112713"/>
            </a:xfrm>
            <a:custGeom>
              <a:avLst/>
              <a:gdLst/>
              <a:ahLst/>
              <a:cxnLst>
                <a:cxn ang="0">
                  <a:pos x="19" y="21"/>
                </a:cxn>
                <a:cxn ang="0">
                  <a:pos x="16" y="13"/>
                </a:cxn>
                <a:cxn ang="0">
                  <a:pos x="10" y="2"/>
                </a:cxn>
                <a:cxn ang="0">
                  <a:pos x="2" y="1"/>
                </a:cxn>
                <a:cxn ang="0">
                  <a:pos x="0" y="1"/>
                </a:cxn>
                <a:cxn ang="0">
                  <a:pos x="3" y="8"/>
                </a:cxn>
                <a:cxn ang="0">
                  <a:pos x="5" y="15"/>
                </a:cxn>
                <a:cxn ang="0">
                  <a:pos x="6" y="31"/>
                </a:cxn>
                <a:cxn ang="0">
                  <a:pos x="9" y="46"/>
                </a:cxn>
                <a:cxn ang="0">
                  <a:pos x="13" y="59"/>
                </a:cxn>
                <a:cxn ang="0">
                  <a:pos x="15" y="58"/>
                </a:cxn>
                <a:cxn ang="0">
                  <a:pos x="21" y="55"/>
                </a:cxn>
                <a:cxn ang="0">
                  <a:pos x="20" y="34"/>
                </a:cxn>
                <a:cxn ang="0">
                  <a:pos x="19" y="21"/>
                </a:cxn>
              </a:cxnLst>
              <a:rect l="0" t="0" r="r" b="b"/>
              <a:pathLst>
                <a:path w="21" h="59">
                  <a:moveTo>
                    <a:pt x="19" y="21"/>
                  </a:moveTo>
                  <a:cubicBezTo>
                    <a:pt x="17" y="19"/>
                    <a:pt x="21" y="15"/>
                    <a:pt x="16" y="13"/>
                  </a:cubicBezTo>
                  <a:cubicBezTo>
                    <a:pt x="12" y="10"/>
                    <a:pt x="11" y="11"/>
                    <a:pt x="10" y="2"/>
                  </a:cubicBezTo>
                  <a:cubicBezTo>
                    <a:pt x="8" y="2"/>
                    <a:pt x="4" y="1"/>
                    <a:pt x="2" y="1"/>
                  </a:cubicBezTo>
                  <a:cubicBezTo>
                    <a:pt x="1" y="0"/>
                    <a:pt x="1" y="1"/>
                    <a:pt x="0" y="1"/>
                  </a:cubicBezTo>
                  <a:cubicBezTo>
                    <a:pt x="1" y="4"/>
                    <a:pt x="2" y="7"/>
                    <a:pt x="3" y="8"/>
                  </a:cubicBezTo>
                  <a:cubicBezTo>
                    <a:pt x="4" y="9"/>
                    <a:pt x="6" y="11"/>
                    <a:pt x="5" y="15"/>
                  </a:cubicBezTo>
                  <a:cubicBezTo>
                    <a:pt x="5" y="19"/>
                    <a:pt x="4" y="27"/>
                    <a:pt x="6" y="31"/>
                  </a:cubicBezTo>
                  <a:cubicBezTo>
                    <a:pt x="7" y="34"/>
                    <a:pt x="9" y="40"/>
                    <a:pt x="9" y="46"/>
                  </a:cubicBezTo>
                  <a:cubicBezTo>
                    <a:pt x="9" y="50"/>
                    <a:pt x="11" y="55"/>
                    <a:pt x="13" y="59"/>
                  </a:cubicBezTo>
                  <a:cubicBezTo>
                    <a:pt x="14" y="59"/>
                    <a:pt x="14" y="58"/>
                    <a:pt x="15" y="58"/>
                  </a:cubicBezTo>
                  <a:cubicBezTo>
                    <a:pt x="17" y="56"/>
                    <a:pt x="19" y="55"/>
                    <a:pt x="21" y="55"/>
                  </a:cubicBezTo>
                  <a:cubicBezTo>
                    <a:pt x="21" y="48"/>
                    <a:pt x="21" y="38"/>
                    <a:pt x="20" y="34"/>
                  </a:cubicBezTo>
                  <a:cubicBezTo>
                    <a:pt x="20" y="28"/>
                    <a:pt x="21" y="23"/>
                    <a:pt x="19" y="21"/>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27" name="Freeform 25"/>
            <p:cNvSpPr>
              <a:spLocks/>
            </p:cNvSpPr>
            <p:nvPr/>
          </p:nvSpPr>
          <p:spPr bwMode="auto">
            <a:xfrm>
              <a:off x="4546600" y="2968625"/>
              <a:ext cx="160338" cy="249238"/>
            </a:xfrm>
            <a:custGeom>
              <a:avLst/>
              <a:gdLst/>
              <a:ahLst/>
              <a:cxnLst>
                <a:cxn ang="0">
                  <a:pos x="35" y="124"/>
                </a:cxn>
                <a:cxn ang="0">
                  <a:pos x="65" y="125"/>
                </a:cxn>
                <a:cxn ang="0">
                  <a:pos x="81" y="130"/>
                </a:cxn>
                <a:cxn ang="0">
                  <a:pos x="84" y="120"/>
                </a:cxn>
                <a:cxn ang="0">
                  <a:pos x="82" y="118"/>
                </a:cxn>
                <a:cxn ang="0">
                  <a:pos x="75" y="111"/>
                </a:cxn>
                <a:cxn ang="0">
                  <a:pos x="72" y="107"/>
                </a:cxn>
                <a:cxn ang="0">
                  <a:pos x="71" y="101"/>
                </a:cxn>
                <a:cxn ang="0">
                  <a:pos x="67" y="92"/>
                </a:cxn>
                <a:cxn ang="0">
                  <a:pos x="66" y="82"/>
                </a:cxn>
                <a:cxn ang="0">
                  <a:pos x="71" y="71"/>
                </a:cxn>
                <a:cxn ang="0">
                  <a:pos x="77" y="64"/>
                </a:cxn>
                <a:cxn ang="0">
                  <a:pos x="74" y="56"/>
                </a:cxn>
                <a:cxn ang="0">
                  <a:pos x="64" y="46"/>
                </a:cxn>
                <a:cxn ang="0">
                  <a:pos x="62" y="38"/>
                </a:cxn>
                <a:cxn ang="0">
                  <a:pos x="71" y="37"/>
                </a:cxn>
                <a:cxn ang="0">
                  <a:pos x="76" y="35"/>
                </a:cxn>
                <a:cxn ang="0">
                  <a:pos x="71" y="21"/>
                </a:cxn>
                <a:cxn ang="0">
                  <a:pos x="70" y="11"/>
                </a:cxn>
                <a:cxn ang="0">
                  <a:pos x="63" y="1"/>
                </a:cxn>
                <a:cxn ang="0">
                  <a:pos x="62" y="0"/>
                </a:cxn>
                <a:cxn ang="0">
                  <a:pos x="62" y="7"/>
                </a:cxn>
                <a:cxn ang="0">
                  <a:pos x="66" y="11"/>
                </a:cxn>
                <a:cxn ang="0">
                  <a:pos x="67" y="18"/>
                </a:cxn>
                <a:cxn ang="0">
                  <a:pos x="60" y="22"/>
                </a:cxn>
                <a:cxn ang="0">
                  <a:pos x="54" y="34"/>
                </a:cxn>
                <a:cxn ang="0">
                  <a:pos x="51" y="42"/>
                </a:cxn>
                <a:cxn ang="0">
                  <a:pos x="50" y="48"/>
                </a:cxn>
                <a:cxn ang="0">
                  <a:pos x="44" y="54"/>
                </a:cxn>
                <a:cxn ang="0">
                  <a:pos x="36" y="72"/>
                </a:cxn>
                <a:cxn ang="0">
                  <a:pos x="31" y="77"/>
                </a:cxn>
                <a:cxn ang="0">
                  <a:pos x="23" y="71"/>
                </a:cxn>
                <a:cxn ang="0">
                  <a:pos x="17" y="72"/>
                </a:cxn>
                <a:cxn ang="0">
                  <a:pos x="4" y="84"/>
                </a:cxn>
                <a:cxn ang="0">
                  <a:pos x="0" y="96"/>
                </a:cxn>
                <a:cxn ang="0">
                  <a:pos x="5" y="103"/>
                </a:cxn>
                <a:cxn ang="0">
                  <a:pos x="14" y="104"/>
                </a:cxn>
                <a:cxn ang="0">
                  <a:pos x="17" y="115"/>
                </a:cxn>
                <a:cxn ang="0">
                  <a:pos x="15" y="125"/>
                </a:cxn>
                <a:cxn ang="0">
                  <a:pos x="31" y="125"/>
                </a:cxn>
                <a:cxn ang="0">
                  <a:pos x="35" y="124"/>
                </a:cxn>
              </a:cxnLst>
              <a:rect l="0" t="0" r="r" b="b"/>
              <a:pathLst>
                <a:path w="84" h="130">
                  <a:moveTo>
                    <a:pt x="35" y="124"/>
                  </a:moveTo>
                  <a:cubicBezTo>
                    <a:pt x="35" y="124"/>
                    <a:pt x="62" y="125"/>
                    <a:pt x="65" y="125"/>
                  </a:cubicBezTo>
                  <a:cubicBezTo>
                    <a:pt x="69" y="124"/>
                    <a:pt x="81" y="130"/>
                    <a:pt x="81" y="130"/>
                  </a:cubicBezTo>
                  <a:cubicBezTo>
                    <a:pt x="81" y="130"/>
                    <a:pt x="82" y="124"/>
                    <a:pt x="84" y="120"/>
                  </a:cubicBezTo>
                  <a:cubicBezTo>
                    <a:pt x="83" y="120"/>
                    <a:pt x="82" y="119"/>
                    <a:pt x="82" y="118"/>
                  </a:cubicBezTo>
                  <a:cubicBezTo>
                    <a:pt x="82" y="117"/>
                    <a:pt x="77" y="113"/>
                    <a:pt x="75" y="111"/>
                  </a:cubicBezTo>
                  <a:cubicBezTo>
                    <a:pt x="73" y="109"/>
                    <a:pt x="72" y="107"/>
                    <a:pt x="72" y="107"/>
                  </a:cubicBezTo>
                  <a:cubicBezTo>
                    <a:pt x="72" y="107"/>
                    <a:pt x="73" y="104"/>
                    <a:pt x="71" y="101"/>
                  </a:cubicBezTo>
                  <a:cubicBezTo>
                    <a:pt x="68" y="98"/>
                    <a:pt x="67" y="96"/>
                    <a:pt x="67" y="92"/>
                  </a:cubicBezTo>
                  <a:cubicBezTo>
                    <a:pt x="67" y="88"/>
                    <a:pt x="66" y="85"/>
                    <a:pt x="66" y="82"/>
                  </a:cubicBezTo>
                  <a:cubicBezTo>
                    <a:pt x="66" y="80"/>
                    <a:pt x="70" y="76"/>
                    <a:pt x="71" y="71"/>
                  </a:cubicBezTo>
                  <a:cubicBezTo>
                    <a:pt x="72" y="68"/>
                    <a:pt x="75" y="66"/>
                    <a:pt x="77" y="64"/>
                  </a:cubicBezTo>
                  <a:cubicBezTo>
                    <a:pt x="76" y="62"/>
                    <a:pt x="75" y="59"/>
                    <a:pt x="74" y="56"/>
                  </a:cubicBezTo>
                  <a:cubicBezTo>
                    <a:pt x="72" y="52"/>
                    <a:pt x="69" y="50"/>
                    <a:pt x="64" y="46"/>
                  </a:cubicBezTo>
                  <a:cubicBezTo>
                    <a:pt x="60" y="42"/>
                    <a:pt x="62" y="40"/>
                    <a:pt x="62" y="38"/>
                  </a:cubicBezTo>
                  <a:cubicBezTo>
                    <a:pt x="62" y="37"/>
                    <a:pt x="67" y="37"/>
                    <a:pt x="71" y="37"/>
                  </a:cubicBezTo>
                  <a:cubicBezTo>
                    <a:pt x="75" y="37"/>
                    <a:pt x="78" y="36"/>
                    <a:pt x="76" y="35"/>
                  </a:cubicBezTo>
                  <a:cubicBezTo>
                    <a:pt x="74" y="34"/>
                    <a:pt x="71" y="27"/>
                    <a:pt x="71" y="21"/>
                  </a:cubicBezTo>
                  <a:cubicBezTo>
                    <a:pt x="72" y="16"/>
                    <a:pt x="70" y="14"/>
                    <a:pt x="70" y="11"/>
                  </a:cubicBezTo>
                  <a:cubicBezTo>
                    <a:pt x="70" y="8"/>
                    <a:pt x="66" y="1"/>
                    <a:pt x="63" y="1"/>
                  </a:cubicBezTo>
                  <a:cubicBezTo>
                    <a:pt x="63" y="1"/>
                    <a:pt x="63" y="0"/>
                    <a:pt x="62" y="0"/>
                  </a:cubicBezTo>
                  <a:cubicBezTo>
                    <a:pt x="62" y="3"/>
                    <a:pt x="62" y="6"/>
                    <a:pt x="62" y="7"/>
                  </a:cubicBezTo>
                  <a:cubicBezTo>
                    <a:pt x="62" y="8"/>
                    <a:pt x="64" y="11"/>
                    <a:pt x="66" y="11"/>
                  </a:cubicBezTo>
                  <a:cubicBezTo>
                    <a:pt x="68" y="12"/>
                    <a:pt x="67" y="15"/>
                    <a:pt x="67" y="18"/>
                  </a:cubicBezTo>
                  <a:cubicBezTo>
                    <a:pt x="67" y="21"/>
                    <a:pt x="61" y="21"/>
                    <a:pt x="60" y="22"/>
                  </a:cubicBezTo>
                  <a:cubicBezTo>
                    <a:pt x="59" y="23"/>
                    <a:pt x="53" y="33"/>
                    <a:pt x="54" y="34"/>
                  </a:cubicBezTo>
                  <a:cubicBezTo>
                    <a:pt x="54" y="36"/>
                    <a:pt x="53" y="41"/>
                    <a:pt x="51" y="42"/>
                  </a:cubicBezTo>
                  <a:cubicBezTo>
                    <a:pt x="49" y="42"/>
                    <a:pt x="50" y="46"/>
                    <a:pt x="50" y="48"/>
                  </a:cubicBezTo>
                  <a:cubicBezTo>
                    <a:pt x="50" y="49"/>
                    <a:pt x="44" y="52"/>
                    <a:pt x="44" y="54"/>
                  </a:cubicBezTo>
                  <a:cubicBezTo>
                    <a:pt x="44" y="57"/>
                    <a:pt x="38" y="68"/>
                    <a:pt x="36" y="72"/>
                  </a:cubicBezTo>
                  <a:cubicBezTo>
                    <a:pt x="34" y="75"/>
                    <a:pt x="32" y="80"/>
                    <a:pt x="31" y="77"/>
                  </a:cubicBezTo>
                  <a:cubicBezTo>
                    <a:pt x="31" y="73"/>
                    <a:pt x="26" y="69"/>
                    <a:pt x="23" y="71"/>
                  </a:cubicBezTo>
                  <a:cubicBezTo>
                    <a:pt x="21" y="73"/>
                    <a:pt x="18" y="72"/>
                    <a:pt x="17" y="72"/>
                  </a:cubicBezTo>
                  <a:cubicBezTo>
                    <a:pt x="15" y="72"/>
                    <a:pt x="4" y="84"/>
                    <a:pt x="4" y="84"/>
                  </a:cubicBezTo>
                  <a:cubicBezTo>
                    <a:pt x="4" y="84"/>
                    <a:pt x="3" y="90"/>
                    <a:pt x="0" y="96"/>
                  </a:cubicBezTo>
                  <a:cubicBezTo>
                    <a:pt x="2" y="97"/>
                    <a:pt x="4" y="100"/>
                    <a:pt x="5" y="103"/>
                  </a:cubicBezTo>
                  <a:cubicBezTo>
                    <a:pt x="8" y="106"/>
                    <a:pt x="12" y="103"/>
                    <a:pt x="14" y="104"/>
                  </a:cubicBezTo>
                  <a:cubicBezTo>
                    <a:pt x="16" y="105"/>
                    <a:pt x="18" y="113"/>
                    <a:pt x="17" y="115"/>
                  </a:cubicBezTo>
                  <a:cubicBezTo>
                    <a:pt x="16" y="117"/>
                    <a:pt x="14" y="123"/>
                    <a:pt x="15" y="125"/>
                  </a:cubicBezTo>
                  <a:cubicBezTo>
                    <a:pt x="31" y="125"/>
                    <a:pt x="31" y="125"/>
                    <a:pt x="31" y="125"/>
                  </a:cubicBezTo>
                  <a:lnTo>
                    <a:pt x="35" y="124"/>
                  </a:ln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28" name="Freeform 26"/>
            <p:cNvSpPr>
              <a:spLocks/>
            </p:cNvSpPr>
            <p:nvPr/>
          </p:nvSpPr>
          <p:spPr bwMode="auto">
            <a:xfrm>
              <a:off x="4176713" y="3022600"/>
              <a:ext cx="131763" cy="134938"/>
            </a:xfrm>
            <a:custGeom>
              <a:avLst/>
              <a:gdLst/>
              <a:ahLst/>
              <a:cxnLst>
                <a:cxn ang="0">
                  <a:pos x="66" y="60"/>
                </a:cxn>
                <a:cxn ang="0">
                  <a:pos x="61" y="47"/>
                </a:cxn>
                <a:cxn ang="0">
                  <a:pos x="65" y="36"/>
                </a:cxn>
                <a:cxn ang="0">
                  <a:pos x="69" y="29"/>
                </a:cxn>
                <a:cxn ang="0">
                  <a:pos x="65" y="11"/>
                </a:cxn>
                <a:cxn ang="0">
                  <a:pos x="63" y="10"/>
                </a:cxn>
                <a:cxn ang="0">
                  <a:pos x="50" y="12"/>
                </a:cxn>
                <a:cxn ang="0">
                  <a:pos x="40" y="7"/>
                </a:cxn>
                <a:cxn ang="0">
                  <a:pos x="31" y="4"/>
                </a:cxn>
                <a:cxn ang="0">
                  <a:pos x="27" y="3"/>
                </a:cxn>
                <a:cxn ang="0">
                  <a:pos x="22" y="4"/>
                </a:cxn>
                <a:cxn ang="0">
                  <a:pos x="15" y="7"/>
                </a:cxn>
                <a:cxn ang="0">
                  <a:pos x="10" y="5"/>
                </a:cxn>
                <a:cxn ang="0">
                  <a:pos x="6" y="6"/>
                </a:cxn>
                <a:cxn ang="0">
                  <a:pos x="6" y="15"/>
                </a:cxn>
                <a:cxn ang="0">
                  <a:pos x="8" y="20"/>
                </a:cxn>
                <a:cxn ang="0">
                  <a:pos x="10" y="27"/>
                </a:cxn>
                <a:cxn ang="0">
                  <a:pos x="5" y="28"/>
                </a:cxn>
                <a:cxn ang="0">
                  <a:pos x="6" y="35"/>
                </a:cxn>
                <a:cxn ang="0">
                  <a:pos x="2" y="41"/>
                </a:cxn>
                <a:cxn ang="0">
                  <a:pos x="1" y="49"/>
                </a:cxn>
                <a:cxn ang="0">
                  <a:pos x="5" y="52"/>
                </a:cxn>
                <a:cxn ang="0">
                  <a:pos x="14" y="61"/>
                </a:cxn>
                <a:cxn ang="0">
                  <a:pos x="10" y="71"/>
                </a:cxn>
                <a:cxn ang="0">
                  <a:pos x="44" y="64"/>
                </a:cxn>
                <a:cxn ang="0">
                  <a:pos x="65" y="65"/>
                </a:cxn>
                <a:cxn ang="0">
                  <a:pos x="66" y="60"/>
                </a:cxn>
              </a:cxnLst>
              <a:rect l="0" t="0" r="r" b="b"/>
              <a:pathLst>
                <a:path w="69" h="71">
                  <a:moveTo>
                    <a:pt x="66" y="60"/>
                  </a:moveTo>
                  <a:cubicBezTo>
                    <a:pt x="64" y="58"/>
                    <a:pt x="61" y="49"/>
                    <a:pt x="61" y="47"/>
                  </a:cubicBezTo>
                  <a:cubicBezTo>
                    <a:pt x="61" y="45"/>
                    <a:pt x="65" y="39"/>
                    <a:pt x="65" y="36"/>
                  </a:cubicBezTo>
                  <a:cubicBezTo>
                    <a:pt x="65" y="33"/>
                    <a:pt x="69" y="31"/>
                    <a:pt x="69" y="29"/>
                  </a:cubicBezTo>
                  <a:cubicBezTo>
                    <a:pt x="69" y="27"/>
                    <a:pt x="68" y="17"/>
                    <a:pt x="65" y="11"/>
                  </a:cubicBezTo>
                  <a:cubicBezTo>
                    <a:pt x="65" y="11"/>
                    <a:pt x="64" y="11"/>
                    <a:pt x="63" y="10"/>
                  </a:cubicBezTo>
                  <a:cubicBezTo>
                    <a:pt x="61" y="8"/>
                    <a:pt x="53" y="9"/>
                    <a:pt x="50" y="12"/>
                  </a:cubicBezTo>
                  <a:cubicBezTo>
                    <a:pt x="47" y="15"/>
                    <a:pt x="41" y="9"/>
                    <a:pt x="40" y="7"/>
                  </a:cubicBezTo>
                  <a:cubicBezTo>
                    <a:pt x="39" y="6"/>
                    <a:pt x="35" y="2"/>
                    <a:pt x="31" y="4"/>
                  </a:cubicBezTo>
                  <a:cubicBezTo>
                    <a:pt x="28" y="7"/>
                    <a:pt x="27" y="6"/>
                    <a:pt x="27" y="3"/>
                  </a:cubicBezTo>
                  <a:cubicBezTo>
                    <a:pt x="28" y="0"/>
                    <a:pt x="22" y="1"/>
                    <a:pt x="22" y="4"/>
                  </a:cubicBezTo>
                  <a:cubicBezTo>
                    <a:pt x="21" y="6"/>
                    <a:pt x="17" y="9"/>
                    <a:pt x="15" y="7"/>
                  </a:cubicBezTo>
                  <a:cubicBezTo>
                    <a:pt x="14" y="5"/>
                    <a:pt x="11" y="2"/>
                    <a:pt x="10" y="5"/>
                  </a:cubicBezTo>
                  <a:cubicBezTo>
                    <a:pt x="9" y="7"/>
                    <a:pt x="7" y="7"/>
                    <a:pt x="6" y="6"/>
                  </a:cubicBezTo>
                  <a:cubicBezTo>
                    <a:pt x="5" y="9"/>
                    <a:pt x="4" y="14"/>
                    <a:pt x="6" y="15"/>
                  </a:cubicBezTo>
                  <a:cubicBezTo>
                    <a:pt x="8" y="16"/>
                    <a:pt x="8" y="19"/>
                    <a:pt x="8" y="20"/>
                  </a:cubicBezTo>
                  <a:cubicBezTo>
                    <a:pt x="7" y="22"/>
                    <a:pt x="12" y="25"/>
                    <a:pt x="10" y="27"/>
                  </a:cubicBezTo>
                  <a:cubicBezTo>
                    <a:pt x="8" y="29"/>
                    <a:pt x="6" y="25"/>
                    <a:pt x="5" y="28"/>
                  </a:cubicBezTo>
                  <a:cubicBezTo>
                    <a:pt x="3" y="30"/>
                    <a:pt x="7" y="33"/>
                    <a:pt x="6" y="35"/>
                  </a:cubicBezTo>
                  <a:cubicBezTo>
                    <a:pt x="4" y="37"/>
                    <a:pt x="2" y="37"/>
                    <a:pt x="2" y="41"/>
                  </a:cubicBezTo>
                  <a:cubicBezTo>
                    <a:pt x="3" y="45"/>
                    <a:pt x="3" y="48"/>
                    <a:pt x="1" y="49"/>
                  </a:cubicBezTo>
                  <a:cubicBezTo>
                    <a:pt x="0" y="50"/>
                    <a:pt x="1" y="50"/>
                    <a:pt x="5" y="52"/>
                  </a:cubicBezTo>
                  <a:cubicBezTo>
                    <a:pt x="8" y="55"/>
                    <a:pt x="14" y="57"/>
                    <a:pt x="14" y="61"/>
                  </a:cubicBezTo>
                  <a:cubicBezTo>
                    <a:pt x="13" y="64"/>
                    <a:pt x="12" y="65"/>
                    <a:pt x="10" y="71"/>
                  </a:cubicBezTo>
                  <a:cubicBezTo>
                    <a:pt x="17" y="71"/>
                    <a:pt x="29" y="66"/>
                    <a:pt x="44" y="64"/>
                  </a:cubicBezTo>
                  <a:cubicBezTo>
                    <a:pt x="52" y="62"/>
                    <a:pt x="60" y="64"/>
                    <a:pt x="65" y="65"/>
                  </a:cubicBezTo>
                  <a:cubicBezTo>
                    <a:pt x="66" y="63"/>
                    <a:pt x="66" y="61"/>
                    <a:pt x="66" y="60"/>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29" name="Freeform 27"/>
            <p:cNvSpPr>
              <a:spLocks/>
            </p:cNvSpPr>
            <p:nvPr/>
          </p:nvSpPr>
          <p:spPr bwMode="auto">
            <a:xfrm>
              <a:off x="4292600" y="3014663"/>
              <a:ext cx="92075" cy="139700"/>
            </a:xfrm>
            <a:custGeom>
              <a:avLst/>
              <a:gdLst/>
              <a:ahLst/>
              <a:cxnLst>
                <a:cxn ang="0">
                  <a:pos x="41" y="30"/>
                </a:cxn>
                <a:cxn ang="0">
                  <a:pos x="40" y="14"/>
                </a:cxn>
                <a:cxn ang="0">
                  <a:pos x="38" y="7"/>
                </a:cxn>
                <a:cxn ang="0">
                  <a:pos x="35" y="0"/>
                </a:cxn>
                <a:cxn ang="0">
                  <a:pos x="32" y="3"/>
                </a:cxn>
                <a:cxn ang="0">
                  <a:pos x="4" y="2"/>
                </a:cxn>
                <a:cxn ang="0">
                  <a:pos x="6" y="13"/>
                </a:cxn>
                <a:cxn ang="0">
                  <a:pos x="4" y="15"/>
                </a:cxn>
                <a:cxn ang="0">
                  <a:pos x="8" y="33"/>
                </a:cxn>
                <a:cxn ang="0">
                  <a:pos x="4" y="40"/>
                </a:cxn>
                <a:cxn ang="0">
                  <a:pos x="0" y="51"/>
                </a:cxn>
                <a:cxn ang="0">
                  <a:pos x="5" y="64"/>
                </a:cxn>
                <a:cxn ang="0">
                  <a:pos x="4" y="69"/>
                </a:cxn>
                <a:cxn ang="0">
                  <a:pos x="13" y="72"/>
                </a:cxn>
                <a:cxn ang="0">
                  <a:pos x="35" y="64"/>
                </a:cxn>
                <a:cxn ang="0">
                  <a:pos x="48" y="58"/>
                </a:cxn>
                <a:cxn ang="0">
                  <a:pos x="44" y="45"/>
                </a:cxn>
                <a:cxn ang="0">
                  <a:pos x="41" y="30"/>
                </a:cxn>
              </a:cxnLst>
              <a:rect l="0" t="0" r="r" b="b"/>
              <a:pathLst>
                <a:path w="48" h="73">
                  <a:moveTo>
                    <a:pt x="41" y="30"/>
                  </a:moveTo>
                  <a:cubicBezTo>
                    <a:pt x="39" y="26"/>
                    <a:pt x="40" y="18"/>
                    <a:pt x="40" y="14"/>
                  </a:cubicBezTo>
                  <a:cubicBezTo>
                    <a:pt x="41" y="10"/>
                    <a:pt x="39" y="8"/>
                    <a:pt x="38" y="7"/>
                  </a:cubicBezTo>
                  <a:cubicBezTo>
                    <a:pt x="37" y="6"/>
                    <a:pt x="36" y="3"/>
                    <a:pt x="35" y="0"/>
                  </a:cubicBezTo>
                  <a:cubicBezTo>
                    <a:pt x="33" y="1"/>
                    <a:pt x="33" y="4"/>
                    <a:pt x="32" y="3"/>
                  </a:cubicBezTo>
                  <a:cubicBezTo>
                    <a:pt x="31" y="1"/>
                    <a:pt x="5" y="0"/>
                    <a:pt x="4" y="2"/>
                  </a:cubicBezTo>
                  <a:cubicBezTo>
                    <a:pt x="3" y="4"/>
                    <a:pt x="6" y="11"/>
                    <a:pt x="6" y="13"/>
                  </a:cubicBezTo>
                  <a:cubicBezTo>
                    <a:pt x="6" y="14"/>
                    <a:pt x="5" y="15"/>
                    <a:pt x="4" y="15"/>
                  </a:cubicBezTo>
                  <a:cubicBezTo>
                    <a:pt x="7" y="21"/>
                    <a:pt x="8" y="31"/>
                    <a:pt x="8" y="33"/>
                  </a:cubicBezTo>
                  <a:cubicBezTo>
                    <a:pt x="8" y="35"/>
                    <a:pt x="4" y="37"/>
                    <a:pt x="4" y="40"/>
                  </a:cubicBezTo>
                  <a:cubicBezTo>
                    <a:pt x="4" y="43"/>
                    <a:pt x="0" y="49"/>
                    <a:pt x="0" y="51"/>
                  </a:cubicBezTo>
                  <a:cubicBezTo>
                    <a:pt x="0" y="53"/>
                    <a:pt x="3" y="62"/>
                    <a:pt x="5" y="64"/>
                  </a:cubicBezTo>
                  <a:cubicBezTo>
                    <a:pt x="5" y="65"/>
                    <a:pt x="5" y="67"/>
                    <a:pt x="4" y="69"/>
                  </a:cubicBezTo>
                  <a:cubicBezTo>
                    <a:pt x="9" y="71"/>
                    <a:pt x="12" y="72"/>
                    <a:pt x="13" y="72"/>
                  </a:cubicBezTo>
                  <a:cubicBezTo>
                    <a:pt x="15" y="73"/>
                    <a:pt x="29" y="66"/>
                    <a:pt x="35" y="64"/>
                  </a:cubicBezTo>
                  <a:cubicBezTo>
                    <a:pt x="39" y="61"/>
                    <a:pt x="44" y="60"/>
                    <a:pt x="48" y="58"/>
                  </a:cubicBezTo>
                  <a:cubicBezTo>
                    <a:pt x="46" y="54"/>
                    <a:pt x="44" y="49"/>
                    <a:pt x="44" y="45"/>
                  </a:cubicBezTo>
                  <a:cubicBezTo>
                    <a:pt x="44" y="39"/>
                    <a:pt x="42" y="33"/>
                    <a:pt x="41" y="30"/>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30" name="Freeform 28"/>
            <p:cNvSpPr>
              <a:spLocks/>
            </p:cNvSpPr>
            <p:nvPr/>
          </p:nvSpPr>
          <p:spPr bwMode="auto">
            <a:xfrm>
              <a:off x="4033838" y="2981325"/>
              <a:ext cx="165100" cy="122238"/>
            </a:xfrm>
            <a:custGeom>
              <a:avLst/>
              <a:gdLst/>
              <a:ahLst/>
              <a:cxnLst>
                <a:cxn ang="0">
                  <a:pos x="29" y="34"/>
                </a:cxn>
                <a:cxn ang="0">
                  <a:pos x="34" y="33"/>
                </a:cxn>
                <a:cxn ang="0">
                  <a:pos x="42" y="31"/>
                </a:cxn>
                <a:cxn ang="0">
                  <a:pos x="51" y="42"/>
                </a:cxn>
                <a:cxn ang="0">
                  <a:pos x="53" y="49"/>
                </a:cxn>
                <a:cxn ang="0">
                  <a:pos x="53" y="50"/>
                </a:cxn>
                <a:cxn ang="0">
                  <a:pos x="61" y="48"/>
                </a:cxn>
                <a:cxn ang="0">
                  <a:pos x="65" y="58"/>
                </a:cxn>
                <a:cxn ang="0">
                  <a:pos x="70" y="62"/>
                </a:cxn>
                <a:cxn ang="0">
                  <a:pos x="74" y="58"/>
                </a:cxn>
                <a:cxn ang="0">
                  <a:pos x="77" y="60"/>
                </a:cxn>
                <a:cxn ang="0">
                  <a:pos x="80" y="57"/>
                </a:cxn>
                <a:cxn ang="0">
                  <a:pos x="79" y="50"/>
                </a:cxn>
                <a:cxn ang="0">
                  <a:pos x="84" y="49"/>
                </a:cxn>
                <a:cxn ang="0">
                  <a:pos x="82" y="42"/>
                </a:cxn>
                <a:cxn ang="0">
                  <a:pos x="80" y="37"/>
                </a:cxn>
                <a:cxn ang="0">
                  <a:pos x="80" y="28"/>
                </a:cxn>
                <a:cxn ang="0">
                  <a:pos x="78" y="26"/>
                </a:cxn>
                <a:cxn ang="0">
                  <a:pos x="76" y="20"/>
                </a:cxn>
                <a:cxn ang="0">
                  <a:pos x="76" y="16"/>
                </a:cxn>
                <a:cxn ang="0">
                  <a:pos x="72" y="11"/>
                </a:cxn>
                <a:cxn ang="0">
                  <a:pos x="67" y="2"/>
                </a:cxn>
                <a:cxn ang="0">
                  <a:pos x="59" y="8"/>
                </a:cxn>
                <a:cxn ang="0">
                  <a:pos x="52" y="7"/>
                </a:cxn>
                <a:cxn ang="0">
                  <a:pos x="45" y="8"/>
                </a:cxn>
                <a:cxn ang="0">
                  <a:pos x="42" y="5"/>
                </a:cxn>
                <a:cxn ang="0">
                  <a:pos x="42" y="3"/>
                </a:cxn>
                <a:cxn ang="0">
                  <a:pos x="41" y="4"/>
                </a:cxn>
                <a:cxn ang="0">
                  <a:pos x="24" y="3"/>
                </a:cxn>
                <a:cxn ang="0">
                  <a:pos x="16" y="0"/>
                </a:cxn>
                <a:cxn ang="0">
                  <a:pos x="14" y="5"/>
                </a:cxn>
                <a:cxn ang="0">
                  <a:pos x="15" y="10"/>
                </a:cxn>
                <a:cxn ang="0">
                  <a:pos x="11" y="12"/>
                </a:cxn>
                <a:cxn ang="0">
                  <a:pos x="1" y="17"/>
                </a:cxn>
                <a:cxn ang="0">
                  <a:pos x="0" y="18"/>
                </a:cxn>
                <a:cxn ang="0">
                  <a:pos x="8" y="28"/>
                </a:cxn>
                <a:cxn ang="0">
                  <a:pos x="21" y="42"/>
                </a:cxn>
                <a:cxn ang="0">
                  <a:pos x="29" y="34"/>
                </a:cxn>
              </a:cxnLst>
              <a:rect l="0" t="0" r="r" b="b"/>
              <a:pathLst>
                <a:path w="86" h="64">
                  <a:moveTo>
                    <a:pt x="29" y="34"/>
                  </a:moveTo>
                  <a:cubicBezTo>
                    <a:pt x="29" y="31"/>
                    <a:pt x="31" y="32"/>
                    <a:pt x="34" y="33"/>
                  </a:cubicBezTo>
                  <a:cubicBezTo>
                    <a:pt x="37" y="33"/>
                    <a:pt x="40" y="31"/>
                    <a:pt x="42" y="31"/>
                  </a:cubicBezTo>
                  <a:cubicBezTo>
                    <a:pt x="45" y="31"/>
                    <a:pt x="51" y="40"/>
                    <a:pt x="51" y="42"/>
                  </a:cubicBezTo>
                  <a:cubicBezTo>
                    <a:pt x="51" y="45"/>
                    <a:pt x="52" y="47"/>
                    <a:pt x="53" y="49"/>
                  </a:cubicBezTo>
                  <a:cubicBezTo>
                    <a:pt x="53" y="49"/>
                    <a:pt x="53" y="49"/>
                    <a:pt x="53" y="50"/>
                  </a:cubicBezTo>
                  <a:cubicBezTo>
                    <a:pt x="57" y="49"/>
                    <a:pt x="61" y="48"/>
                    <a:pt x="61" y="48"/>
                  </a:cubicBezTo>
                  <a:cubicBezTo>
                    <a:pt x="63" y="48"/>
                    <a:pt x="65" y="54"/>
                    <a:pt x="65" y="58"/>
                  </a:cubicBezTo>
                  <a:cubicBezTo>
                    <a:pt x="64" y="61"/>
                    <a:pt x="68" y="64"/>
                    <a:pt x="70" y="62"/>
                  </a:cubicBezTo>
                  <a:cubicBezTo>
                    <a:pt x="72" y="59"/>
                    <a:pt x="74" y="56"/>
                    <a:pt x="74" y="58"/>
                  </a:cubicBezTo>
                  <a:cubicBezTo>
                    <a:pt x="75" y="59"/>
                    <a:pt x="75" y="59"/>
                    <a:pt x="77" y="60"/>
                  </a:cubicBezTo>
                  <a:cubicBezTo>
                    <a:pt x="77" y="58"/>
                    <a:pt x="79" y="58"/>
                    <a:pt x="80" y="57"/>
                  </a:cubicBezTo>
                  <a:cubicBezTo>
                    <a:pt x="81" y="55"/>
                    <a:pt x="77" y="52"/>
                    <a:pt x="79" y="50"/>
                  </a:cubicBezTo>
                  <a:cubicBezTo>
                    <a:pt x="80" y="47"/>
                    <a:pt x="82" y="51"/>
                    <a:pt x="84" y="49"/>
                  </a:cubicBezTo>
                  <a:cubicBezTo>
                    <a:pt x="86" y="47"/>
                    <a:pt x="81" y="44"/>
                    <a:pt x="82" y="42"/>
                  </a:cubicBezTo>
                  <a:cubicBezTo>
                    <a:pt x="82" y="41"/>
                    <a:pt x="82" y="38"/>
                    <a:pt x="80" y="37"/>
                  </a:cubicBezTo>
                  <a:cubicBezTo>
                    <a:pt x="78" y="36"/>
                    <a:pt x="79" y="31"/>
                    <a:pt x="80" y="28"/>
                  </a:cubicBezTo>
                  <a:cubicBezTo>
                    <a:pt x="79" y="27"/>
                    <a:pt x="79" y="27"/>
                    <a:pt x="78" y="26"/>
                  </a:cubicBezTo>
                  <a:cubicBezTo>
                    <a:pt x="77" y="24"/>
                    <a:pt x="78" y="20"/>
                    <a:pt x="76" y="20"/>
                  </a:cubicBezTo>
                  <a:cubicBezTo>
                    <a:pt x="73" y="20"/>
                    <a:pt x="74" y="17"/>
                    <a:pt x="76" y="16"/>
                  </a:cubicBezTo>
                  <a:cubicBezTo>
                    <a:pt x="78" y="15"/>
                    <a:pt x="72" y="13"/>
                    <a:pt x="72" y="11"/>
                  </a:cubicBezTo>
                  <a:cubicBezTo>
                    <a:pt x="72" y="8"/>
                    <a:pt x="69" y="3"/>
                    <a:pt x="67" y="2"/>
                  </a:cubicBezTo>
                  <a:cubicBezTo>
                    <a:pt x="66" y="2"/>
                    <a:pt x="61" y="8"/>
                    <a:pt x="59" y="8"/>
                  </a:cubicBezTo>
                  <a:cubicBezTo>
                    <a:pt x="57" y="8"/>
                    <a:pt x="53" y="4"/>
                    <a:pt x="52" y="7"/>
                  </a:cubicBezTo>
                  <a:cubicBezTo>
                    <a:pt x="50" y="11"/>
                    <a:pt x="47" y="6"/>
                    <a:pt x="45" y="8"/>
                  </a:cubicBezTo>
                  <a:cubicBezTo>
                    <a:pt x="43" y="11"/>
                    <a:pt x="42" y="5"/>
                    <a:pt x="42" y="5"/>
                  </a:cubicBezTo>
                  <a:cubicBezTo>
                    <a:pt x="42" y="5"/>
                    <a:pt x="42" y="4"/>
                    <a:pt x="42" y="3"/>
                  </a:cubicBezTo>
                  <a:cubicBezTo>
                    <a:pt x="42" y="3"/>
                    <a:pt x="41" y="4"/>
                    <a:pt x="41" y="4"/>
                  </a:cubicBezTo>
                  <a:cubicBezTo>
                    <a:pt x="35" y="6"/>
                    <a:pt x="25" y="5"/>
                    <a:pt x="24" y="3"/>
                  </a:cubicBezTo>
                  <a:cubicBezTo>
                    <a:pt x="24" y="1"/>
                    <a:pt x="16" y="0"/>
                    <a:pt x="16" y="0"/>
                  </a:cubicBezTo>
                  <a:cubicBezTo>
                    <a:pt x="16" y="0"/>
                    <a:pt x="17" y="4"/>
                    <a:pt x="14" y="5"/>
                  </a:cubicBezTo>
                  <a:cubicBezTo>
                    <a:pt x="11" y="6"/>
                    <a:pt x="15" y="9"/>
                    <a:pt x="15" y="10"/>
                  </a:cubicBezTo>
                  <a:cubicBezTo>
                    <a:pt x="15" y="11"/>
                    <a:pt x="12" y="13"/>
                    <a:pt x="11" y="12"/>
                  </a:cubicBezTo>
                  <a:cubicBezTo>
                    <a:pt x="9" y="11"/>
                    <a:pt x="4" y="16"/>
                    <a:pt x="1" y="17"/>
                  </a:cubicBezTo>
                  <a:cubicBezTo>
                    <a:pt x="1" y="17"/>
                    <a:pt x="1" y="18"/>
                    <a:pt x="0" y="18"/>
                  </a:cubicBezTo>
                  <a:cubicBezTo>
                    <a:pt x="4" y="22"/>
                    <a:pt x="4" y="25"/>
                    <a:pt x="8" y="28"/>
                  </a:cubicBezTo>
                  <a:cubicBezTo>
                    <a:pt x="12" y="31"/>
                    <a:pt x="18" y="36"/>
                    <a:pt x="21" y="42"/>
                  </a:cubicBezTo>
                  <a:cubicBezTo>
                    <a:pt x="24" y="39"/>
                    <a:pt x="28" y="36"/>
                    <a:pt x="29" y="34"/>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31" name="Freeform 29"/>
            <p:cNvSpPr>
              <a:spLocks/>
            </p:cNvSpPr>
            <p:nvPr/>
          </p:nvSpPr>
          <p:spPr bwMode="auto">
            <a:xfrm>
              <a:off x="4113213" y="3071813"/>
              <a:ext cx="88900" cy="85725"/>
            </a:xfrm>
            <a:custGeom>
              <a:avLst/>
              <a:gdLst/>
              <a:ahLst/>
              <a:cxnLst>
                <a:cxn ang="0">
                  <a:pos x="38" y="26"/>
                </a:cxn>
                <a:cxn ang="0">
                  <a:pos x="34" y="23"/>
                </a:cxn>
                <a:cxn ang="0">
                  <a:pos x="35" y="15"/>
                </a:cxn>
                <a:cxn ang="0">
                  <a:pos x="36" y="12"/>
                </a:cxn>
                <a:cxn ang="0">
                  <a:pos x="33" y="10"/>
                </a:cxn>
                <a:cxn ang="0">
                  <a:pos x="29" y="14"/>
                </a:cxn>
                <a:cxn ang="0">
                  <a:pos x="24" y="10"/>
                </a:cxn>
                <a:cxn ang="0">
                  <a:pos x="20" y="0"/>
                </a:cxn>
                <a:cxn ang="0">
                  <a:pos x="12" y="2"/>
                </a:cxn>
                <a:cxn ang="0">
                  <a:pos x="11" y="7"/>
                </a:cxn>
                <a:cxn ang="0">
                  <a:pos x="2" y="15"/>
                </a:cxn>
                <a:cxn ang="0">
                  <a:pos x="0" y="19"/>
                </a:cxn>
                <a:cxn ang="0">
                  <a:pos x="14" y="28"/>
                </a:cxn>
                <a:cxn ang="0">
                  <a:pos x="41" y="45"/>
                </a:cxn>
                <a:cxn ang="0">
                  <a:pos x="43" y="45"/>
                </a:cxn>
                <a:cxn ang="0">
                  <a:pos x="47" y="35"/>
                </a:cxn>
                <a:cxn ang="0">
                  <a:pos x="38" y="26"/>
                </a:cxn>
              </a:cxnLst>
              <a:rect l="0" t="0" r="r" b="b"/>
              <a:pathLst>
                <a:path w="47" h="45">
                  <a:moveTo>
                    <a:pt x="38" y="26"/>
                  </a:moveTo>
                  <a:cubicBezTo>
                    <a:pt x="34" y="24"/>
                    <a:pt x="33" y="24"/>
                    <a:pt x="34" y="23"/>
                  </a:cubicBezTo>
                  <a:cubicBezTo>
                    <a:pt x="36" y="22"/>
                    <a:pt x="36" y="19"/>
                    <a:pt x="35" y="15"/>
                  </a:cubicBezTo>
                  <a:cubicBezTo>
                    <a:pt x="35" y="13"/>
                    <a:pt x="35" y="13"/>
                    <a:pt x="36" y="12"/>
                  </a:cubicBezTo>
                  <a:cubicBezTo>
                    <a:pt x="34" y="11"/>
                    <a:pt x="34" y="11"/>
                    <a:pt x="33" y="10"/>
                  </a:cubicBezTo>
                  <a:cubicBezTo>
                    <a:pt x="33" y="8"/>
                    <a:pt x="31" y="11"/>
                    <a:pt x="29" y="14"/>
                  </a:cubicBezTo>
                  <a:cubicBezTo>
                    <a:pt x="27" y="16"/>
                    <a:pt x="23" y="13"/>
                    <a:pt x="24" y="10"/>
                  </a:cubicBezTo>
                  <a:cubicBezTo>
                    <a:pt x="24" y="6"/>
                    <a:pt x="22" y="0"/>
                    <a:pt x="20" y="0"/>
                  </a:cubicBezTo>
                  <a:cubicBezTo>
                    <a:pt x="20" y="0"/>
                    <a:pt x="16" y="1"/>
                    <a:pt x="12" y="2"/>
                  </a:cubicBezTo>
                  <a:cubicBezTo>
                    <a:pt x="13" y="3"/>
                    <a:pt x="12" y="5"/>
                    <a:pt x="11" y="7"/>
                  </a:cubicBezTo>
                  <a:cubicBezTo>
                    <a:pt x="11" y="10"/>
                    <a:pt x="5" y="13"/>
                    <a:pt x="2" y="15"/>
                  </a:cubicBezTo>
                  <a:cubicBezTo>
                    <a:pt x="1" y="15"/>
                    <a:pt x="0" y="17"/>
                    <a:pt x="0" y="19"/>
                  </a:cubicBezTo>
                  <a:cubicBezTo>
                    <a:pt x="4" y="22"/>
                    <a:pt x="10" y="25"/>
                    <a:pt x="14" y="28"/>
                  </a:cubicBezTo>
                  <a:cubicBezTo>
                    <a:pt x="22" y="35"/>
                    <a:pt x="35" y="43"/>
                    <a:pt x="41" y="45"/>
                  </a:cubicBezTo>
                  <a:cubicBezTo>
                    <a:pt x="41" y="45"/>
                    <a:pt x="42" y="45"/>
                    <a:pt x="43" y="45"/>
                  </a:cubicBezTo>
                  <a:cubicBezTo>
                    <a:pt x="45" y="39"/>
                    <a:pt x="46" y="38"/>
                    <a:pt x="47" y="35"/>
                  </a:cubicBezTo>
                  <a:cubicBezTo>
                    <a:pt x="47" y="31"/>
                    <a:pt x="41" y="29"/>
                    <a:pt x="38" y="26"/>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32" name="Freeform 30"/>
            <p:cNvSpPr>
              <a:spLocks/>
            </p:cNvSpPr>
            <p:nvPr/>
          </p:nvSpPr>
          <p:spPr bwMode="auto">
            <a:xfrm>
              <a:off x="4075113" y="3040063"/>
              <a:ext cx="63500" cy="68263"/>
            </a:xfrm>
            <a:custGeom>
              <a:avLst/>
              <a:gdLst/>
              <a:ahLst/>
              <a:cxnLst>
                <a:cxn ang="0">
                  <a:pos x="31" y="24"/>
                </a:cxn>
                <a:cxn ang="0">
                  <a:pos x="32" y="18"/>
                </a:cxn>
                <a:cxn ang="0">
                  <a:pos x="30" y="11"/>
                </a:cxn>
                <a:cxn ang="0">
                  <a:pos x="21" y="0"/>
                </a:cxn>
                <a:cxn ang="0">
                  <a:pos x="13" y="2"/>
                </a:cxn>
                <a:cxn ang="0">
                  <a:pos x="8" y="3"/>
                </a:cxn>
                <a:cxn ang="0">
                  <a:pos x="0" y="11"/>
                </a:cxn>
                <a:cxn ang="0">
                  <a:pos x="2" y="15"/>
                </a:cxn>
                <a:cxn ang="0">
                  <a:pos x="11" y="30"/>
                </a:cxn>
                <a:cxn ang="0">
                  <a:pos x="20" y="36"/>
                </a:cxn>
                <a:cxn ang="0">
                  <a:pos x="22" y="32"/>
                </a:cxn>
                <a:cxn ang="0">
                  <a:pos x="31" y="24"/>
                </a:cxn>
              </a:cxnLst>
              <a:rect l="0" t="0" r="r" b="b"/>
              <a:pathLst>
                <a:path w="33" h="36">
                  <a:moveTo>
                    <a:pt x="31" y="24"/>
                  </a:moveTo>
                  <a:cubicBezTo>
                    <a:pt x="32" y="22"/>
                    <a:pt x="33" y="20"/>
                    <a:pt x="32" y="18"/>
                  </a:cubicBezTo>
                  <a:cubicBezTo>
                    <a:pt x="31" y="16"/>
                    <a:pt x="30" y="14"/>
                    <a:pt x="30" y="11"/>
                  </a:cubicBezTo>
                  <a:cubicBezTo>
                    <a:pt x="30" y="9"/>
                    <a:pt x="24" y="0"/>
                    <a:pt x="21" y="0"/>
                  </a:cubicBezTo>
                  <a:cubicBezTo>
                    <a:pt x="19" y="0"/>
                    <a:pt x="16" y="2"/>
                    <a:pt x="13" y="2"/>
                  </a:cubicBezTo>
                  <a:cubicBezTo>
                    <a:pt x="10" y="1"/>
                    <a:pt x="8" y="0"/>
                    <a:pt x="8" y="3"/>
                  </a:cubicBezTo>
                  <a:cubicBezTo>
                    <a:pt x="7" y="5"/>
                    <a:pt x="3" y="8"/>
                    <a:pt x="0" y="11"/>
                  </a:cubicBezTo>
                  <a:cubicBezTo>
                    <a:pt x="1" y="12"/>
                    <a:pt x="1" y="14"/>
                    <a:pt x="2" y="15"/>
                  </a:cubicBezTo>
                  <a:cubicBezTo>
                    <a:pt x="4" y="25"/>
                    <a:pt x="7" y="26"/>
                    <a:pt x="11" y="30"/>
                  </a:cubicBezTo>
                  <a:cubicBezTo>
                    <a:pt x="12" y="31"/>
                    <a:pt x="16" y="33"/>
                    <a:pt x="20" y="36"/>
                  </a:cubicBezTo>
                  <a:cubicBezTo>
                    <a:pt x="20" y="34"/>
                    <a:pt x="21" y="32"/>
                    <a:pt x="22" y="32"/>
                  </a:cubicBezTo>
                  <a:cubicBezTo>
                    <a:pt x="25" y="30"/>
                    <a:pt x="31" y="27"/>
                    <a:pt x="31" y="24"/>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33" name="Freeform 31"/>
            <p:cNvSpPr>
              <a:spLocks/>
            </p:cNvSpPr>
            <p:nvPr/>
          </p:nvSpPr>
          <p:spPr bwMode="auto">
            <a:xfrm>
              <a:off x="3994150" y="2640013"/>
              <a:ext cx="179388" cy="147638"/>
            </a:xfrm>
            <a:custGeom>
              <a:avLst/>
              <a:gdLst/>
              <a:ahLst/>
              <a:cxnLst>
                <a:cxn ang="0">
                  <a:pos x="44" y="59"/>
                </a:cxn>
                <a:cxn ang="0">
                  <a:pos x="56" y="51"/>
                </a:cxn>
                <a:cxn ang="0">
                  <a:pos x="56" y="20"/>
                </a:cxn>
                <a:cxn ang="0">
                  <a:pos x="94" y="20"/>
                </a:cxn>
                <a:cxn ang="0">
                  <a:pos x="94" y="4"/>
                </a:cxn>
                <a:cxn ang="0">
                  <a:pos x="86" y="0"/>
                </a:cxn>
                <a:cxn ang="0">
                  <a:pos x="44" y="0"/>
                </a:cxn>
                <a:cxn ang="0">
                  <a:pos x="38" y="10"/>
                </a:cxn>
                <a:cxn ang="0">
                  <a:pos x="23" y="31"/>
                </a:cxn>
                <a:cxn ang="0">
                  <a:pos x="3" y="66"/>
                </a:cxn>
                <a:cxn ang="0">
                  <a:pos x="0" y="77"/>
                </a:cxn>
                <a:cxn ang="0">
                  <a:pos x="44" y="77"/>
                </a:cxn>
                <a:cxn ang="0">
                  <a:pos x="44" y="59"/>
                </a:cxn>
              </a:cxnLst>
              <a:rect l="0" t="0" r="r" b="b"/>
              <a:pathLst>
                <a:path w="94" h="77">
                  <a:moveTo>
                    <a:pt x="44" y="59"/>
                  </a:moveTo>
                  <a:cubicBezTo>
                    <a:pt x="44" y="56"/>
                    <a:pt x="56" y="53"/>
                    <a:pt x="56" y="51"/>
                  </a:cubicBezTo>
                  <a:cubicBezTo>
                    <a:pt x="56" y="48"/>
                    <a:pt x="56" y="20"/>
                    <a:pt x="56" y="20"/>
                  </a:cubicBezTo>
                  <a:cubicBezTo>
                    <a:pt x="56" y="20"/>
                    <a:pt x="93" y="21"/>
                    <a:pt x="94" y="20"/>
                  </a:cubicBezTo>
                  <a:cubicBezTo>
                    <a:pt x="94" y="20"/>
                    <a:pt x="94" y="12"/>
                    <a:pt x="94" y="4"/>
                  </a:cubicBezTo>
                  <a:cubicBezTo>
                    <a:pt x="92" y="2"/>
                    <a:pt x="94" y="0"/>
                    <a:pt x="86" y="0"/>
                  </a:cubicBezTo>
                  <a:cubicBezTo>
                    <a:pt x="79" y="0"/>
                    <a:pt x="58" y="0"/>
                    <a:pt x="44" y="0"/>
                  </a:cubicBezTo>
                  <a:cubicBezTo>
                    <a:pt x="41" y="3"/>
                    <a:pt x="39" y="7"/>
                    <a:pt x="38" y="10"/>
                  </a:cubicBezTo>
                  <a:cubicBezTo>
                    <a:pt x="36" y="16"/>
                    <a:pt x="23" y="23"/>
                    <a:pt x="23" y="31"/>
                  </a:cubicBezTo>
                  <a:cubicBezTo>
                    <a:pt x="22" y="38"/>
                    <a:pt x="11" y="50"/>
                    <a:pt x="3" y="66"/>
                  </a:cubicBezTo>
                  <a:cubicBezTo>
                    <a:pt x="1" y="70"/>
                    <a:pt x="0" y="74"/>
                    <a:pt x="0" y="77"/>
                  </a:cubicBezTo>
                  <a:cubicBezTo>
                    <a:pt x="44" y="77"/>
                    <a:pt x="44" y="77"/>
                    <a:pt x="44" y="77"/>
                  </a:cubicBezTo>
                  <a:cubicBezTo>
                    <a:pt x="44" y="77"/>
                    <a:pt x="44" y="62"/>
                    <a:pt x="44" y="59"/>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34" name="Freeform 32"/>
            <p:cNvSpPr>
              <a:spLocks/>
            </p:cNvSpPr>
            <p:nvPr/>
          </p:nvSpPr>
          <p:spPr bwMode="auto">
            <a:xfrm>
              <a:off x="3992563" y="2647950"/>
              <a:ext cx="261938" cy="287338"/>
            </a:xfrm>
            <a:custGeom>
              <a:avLst/>
              <a:gdLst/>
              <a:ahLst/>
              <a:cxnLst>
                <a:cxn ang="0">
                  <a:pos x="11" y="130"/>
                </a:cxn>
                <a:cxn ang="0">
                  <a:pos x="21" y="130"/>
                </a:cxn>
                <a:cxn ang="0">
                  <a:pos x="30" y="129"/>
                </a:cxn>
                <a:cxn ang="0">
                  <a:pos x="36" y="135"/>
                </a:cxn>
                <a:cxn ang="0">
                  <a:pos x="40" y="135"/>
                </a:cxn>
                <a:cxn ang="0">
                  <a:pos x="48" y="145"/>
                </a:cxn>
                <a:cxn ang="0">
                  <a:pos x="53" y="150"/>
                </a:cxn>
                <a:cxn ang="0">
                  <a:pos x="59" y="147"/>
                </a:cxn>
                <a:cxn ang="0">
                  <a:pos x="66" y="144"/>
                </a:cxn>
                <a:cxn ang="0">
                  <a:pos x="72" y="143"/>
                </a:cxn>
                <a:cxn ang="0">
                  <a:pos x="80" y="144"/>
                </a:cxn>
                <a:cxn ang="0">
                  <a:pos x="87" y="141"/>
                </a:cxn>
                <a:cxn ang="0">
                  <a:pos x="131" y="141"/>
                </a:cxn>
                <a:cxn ang="0">
                  <a:pos x="132" y="131"/>
                </a:cxn>
                <a:cxn ang="0">
                  <a:pos x="129" y="128"/>
                </a:cxn>
                <a:cxn ang="0">
                  <a:pos x="118" y="28"/>
                </a:cxn>
                <a:cxn ang="0">
                  <a:pos x="137" y="28"/>
                </a:cxn>
                <a:cxn ang="0">
                  <a:pos x="97" y="2"/>
                </a:cxn>
                <a:cxn ang="0">
                  <a:pos x="95" y="0"/>
                </a:cxn>
                <a:cxn ang="0">
                  <a:pos x="95" y="16"/>
                </a:cxn>
                <a:cxn ang="0">
                  <a:pos x="57" y="16"/>
                </a:cxn>
                <a:cxn ang="0">
                  <a:pos x="57" y="47"/>
                </a:cxn>
                <a:cxn ang="0">
                  <a:pos x="45" y="55"/>
                </a:cxn>
                <a:cxn ang="0">
                  <a:pos x="45" y="73"/>
                </a:cxn>
                <a:cxn ang="0">
                  <a:pos x="1" y="73"/>
                </a:cxn>
                <a:cxn ang="0">
                  <a:pos x="7" y="85"/>
                </a:cxn>
                <a:cxn ang="0">
                  <a:pos x="9" y="104"/>
                </a:cxn>
                <a:cxn ang="0">
                  <a:pos x="6" y="126"/>
                </a:cxn>
                <a:cxn ang="0">
                  <a:pos x="4" y="135"/>
                </a:cxn>
                <a:cxn ang="0">
                  <a:pos x="4" y="135"/>
                </a:cxn>
                <a:cxn ang="0">
                  <a:pos x="11" y="130"/>
                </a:cxn>
              </a:cxnLst>
              <a:rect l="0" t="0" r="r" b="b"/>
              <a:pathLst>
                <a:path w="137" h="150">
                  <a:moveTo>
                    <a:pt x="11" y="130"/>
                  </a:moveTo>
                  <a:cubicBezTo>
                    <a:pt x="15" y="131"/>
                    <a:pt x="21" y="130"/>
                    <a:pt x="21" y="130"/>
                  </a:cubicBezTo>
                  <a:cubicBezTo>
                    <a:pt x="21" y="130"/>
                    <a:pt x="27" y="127"/>
                    <a:pt x="30" y="129"/>
                  </a:cubicBezTo>
                  <a:cubicBezTo>
                    <a:pt x="33" y="131"/>
                    <a:pt x="36" y="135"/>
                    <a:pt x="36" y="135"/>
                  </a:cubicBezTo>
                  <a:cubicBezTo>
                    <a:pt x="40" y="135"/>
                    <a:pt x="40" y="135"/>
                    <a:pt x="40" y="135"/>
                  </a:cubicBezTo>
                  <a:cubicBezTo>
                    <a:pt x="40" y="135"/>
                    <a:pt x="43" y="143"/>
                    <a:pt x="48" y="145"/>
                  </a:cubicBezTo>
                  <a:cubicBezTo>
                    <a:pt x="51" y="146"/>
                    <a:pt x="52" y="148"/>
                    <a:pt x="53" y="150"/>
                  </a:cubicBezTo>
                  <a:cubicBezTo>
                    <a:pt x="57" y="150"/>
                    <a:pt x="59" y="149"/>
                    <a:pt x="59" y="147"/>
                  </a:cubicBezTo>
                  <a:cubicBezTo>
                    <a:pt x="59" y="144"/>
                    <a:pt x="61" y="139"/>
                    <a:pt x="66" y="144"/>
                  </a:cubicBezTo>
                  <a:cubicBezTo>
                    <a:pt x="71" y="149"/>
                    <a:pt x="71" y="145"/>
                    <a:pt x="72" y="143"/>
                  </a:cubicBezTo>
                  <a:cubicBezTo>
                    <a:pt x="73" y="141"/>
                    <a:pt x="76" y="144"/>
                    <a:pt x="80" y="144"/>
                  </a:cubicBezTo>
                  <a:cubicBezTo>
                    <a:pt x="83" y="144"/>
                    <a:pt x="87" y="141"/>
                    <a:pt x="87" y="141"/>
                  </a:cubicBezTo>
                  <a:cubicBezTo>
                    <a:pt x="87" y="141"/>
                    <a:pt x="129" y="142"/>
                    <a:pt x="131" y="141"/>
                  </a:cubicBezTo>
                  <a:cubicBezTo>
                    <a:pt x="133" y="140"/>
                    <a:pt x="132" y="131"/>
                    <a:pt x="132" y="131"/>
                  </a:cubicBezTo>
                  <a:cubicBezTo>
                    <a:pt x="129" y="128"/>
                    <a:pt x="129" y="128"/>
                    <a:pt x="129" y="128"/>
                  </a:cubicBezTo>
                  <a:cubicBezTo>
                    <a:pt x="118" y="28"/>
                    <a:pt x="118" y="28"/>
                    <a:pt x="118" y="28"/>
                  </a:cubicBezTo>
                  <a:cubicBezTo>
                    <a:pt x="137" y="28"/>
                    <a:pt x="137" y="28"/>
                    <a:pt x="137" y="28"/>
                  </a:cubicBezTo>
                  <a:cubicBezTo>
                    <a:pt x="117" y="15"/>
                    <a:pt x="99" y="3"/>
                    <a:pt x="97" y="2"/>
                  </a:cubicBezTo>
                  <a:cubicBezTo>
                    <a:pt x="96" y="2"/>
                    <a:pt x="95" y="1"/>
                    <a:pt x="95" y="0"/>
                  </a:cubicBezTo>
                  <a:cubicBezTo>
                    <a:pt x="95" y="8"/>
                    <a:pt x="95" y="16"/>
                    <a:pt x="95" y="16"/>
                  </a:cubicBezTo>
                  <a:cubicBezTo>
                    <a:pt x="94" y="17"/>
                    <a:pt x="57" y="16"/>
                    <a:pt x="57" y="16"/>
                  </a:cubicBezTo>
                  <a:cubicBezTo>
                    <a:pt x="57" y="16"/>
                    <a:pt x="57" y="44"/>
                    <a:pt x="57" y="47"/>
                  </a:cubicBezTo>
                  <a:cubicBezTo>
                    <a:pt x="57" y="49"/>
                    <a:pt x="45" y="52"/>
                    <a:pt x="45" y="55"/>
                  </a:cubicBezTo>
                  <a:cubicBezTo>
                    <a:pt x="45" y="58"/>
                    <a:pt x="45" y="73"/>
                    <a:pt x="45" y="73"/>
                  </a:cubicBezTo>
                  <a:cubicBezTo>
                    <a:pt x="1" y="73"/>
                    <a:pt x="1" y="73"/>
                    <a:pt x="1" y="73"/>
                  </a:cubicBezTo>
                  <a:cubicBezTo>
                    <a:pt x="0" y="80"/>
                    <a:pt x="4" y="82"/>
                    <a:pt x="7" y="85"/>
                  </a:cubicBezTo>
                  <a:cubicBezTo>
                    <a:pt x="10" y="89"/>
                    <a:pt x="4" y="96"/>
                    <a:pt x="9" y="104"/>
                  </a:cubicBezTo>
                  <a:cubicBezTo>
                    <a:pt x="15" y="111"/>
                    <a:pt x="8" y="122"/>
                    <a:pt x="6" y="126"/>
                  </a:cubicBezTo>
                  <a:cubicBezTo>
                    <a:pt x="4" y="128"/>
                    <a:pt x="4" y="132"/>
                    <a:pt x="4" y="135"/>
                  </a:cubicBezTo>
                  <a:cubicBezTo>
                    <a:pt x="4" y="135"/>
                    <a:pt x="4" y="135"/>
                    <a:pt x="4" y="135"/>
                  </a:cubicBezTo>
                  <a:cubicBezTo>
                    <a:pt x="8" y="135"/>
                    <a:pt x="7" y="129"/>
                    <a:pt x="11" y="130"/>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35" name="Freeform 33"/>
            <p:cNvSpPr>
              <a:spLocks/>
            </p:cNvSpPr>
            <p:nvPr/>
          </p:nvSpPr>
          <p:spPr bwMode="auto">
            <a:xfrm>
              <a:off x="4094163" y="2701925"/>
              <a:ext cx="360363" cy="338138"/>
            </a:xfrm>
            <a:custGeom>
              <a:avLst/>
              <a:gdLst/>
              <a:ahLst/>
              <a:cxnLst>
                <a:cxn ang="0">
                  <a:pos x="179" y="73"/>
                </a:cxn>
                <a:cxn ang="0">
                  <a:pos x="173" y="61"/>
                </a:cxn>
                <a:cxn ang="0">
                  <a:pos x="161" y="57"/>
                </a:cxn>
                <a:cxn ang="0">
                  <a:pos x="153" y="47"/>
                </a:cxn>
                <a:cxn ang="0">
                  <a:pos x="84" y="0"/>
                </a:cxn>
                <a:cxn ang="0">
                  <a:pos x="65" y="0"/>
                </a:cxn>
                <a:cxn ang="0">
                  <a:pos x="76" y="100"/>
                </a:cxn>
                <a:cxn ang="0">
                  <a:pos x="79" y="103"/>
                </a:cxn>
                <a:cxn ang="0">
                  <a:pos x="78" y="113"/>
                </a:cxn>
                <a:cxn ang="0">
                  <a:pos x="34" y="113"/>
                </a:cxn>
                <a:cxn ang="0">
                  <a:pos x="27" y="116"/>
                </a:cxn>
                <a:cxn ang="0">
                  <a:pos x="19" y="115"/>
                </a:cxn>
                <a:cxn ang="0">
                  <a:pos x="13" y="116"/>
                </a:cxn>
                <a:cxn ang="0">
                  <a:pos x="6" y="119"/>
                </a:cxn>
                <a:cxn ang="0">
                  <a:pos x="0" y="122"/>
                </a:cxn>
                <a:cxn ang="0">
                  <a:pos x="1" y="125"/>
                </a:cxn>
                <a:cxn ang="0">
                  <a:pos x="3" y="128"/>
                </a:cxn>
                <a:cxn ang="0">
                  <a:pos x="5" y="135"/>
                </a:cxn>
                <a:cxn ang="0">
                  <a:pos x="11" y="142"/>
                </a:cxn>
                <a:cxn ang="0">
                  <a:pos x="11" y="151"/>
                </a:cxn>
                <a:cxn ang="0">
                  <a:pos x="14" y="154"/>
                </a:cxn>
                <a:cxn ang="0">
                  <a:pos x="21" y="153"/>
                </a:cxn>
                <a:cxn ang="0">
                  <a:pos x="28" y="154"/>
                </a:cxn>
                <a:cxn ang="0">
                  <a:pos x="36" y="148"/>
                </a:cxn>
                <a:cxn ang="0">
                  <a:pos x="41" y="157"/>
                </a:cxn>
                <a:cxn ang="0">
                  <a:pos x="45" y="162"/>
                </a:cxn>
                <a:cxn ang="0">
                  <a:pos x="45" y="166"/>
                </a:cxn>
                <a:cxn ang="0">
                  <a:pos x="47" y="172"/>
                </a:cxn>
                <a:cxn ang="0">
                  <a:pos x="53" y="173"/>
                </a:cxn>
                <a:cxn ang="0">
                  <a:pos x="58" y="175"/>
                </a:cxn>
                <a:cxn ang="0">
                  <a:pos x="65" y="172"/>
                </a:cxn>
                <a:cxn ang="0">
                  <a:pos x="70" y="171"/>
                </a:cxn>
                <a:cxn ang="0">
                  <a:pos x="74" y="172"/>
                </a:cxn>
                <a:cxn ang="0">
                  <a:pos x="78" y="172"/>
                </a:cxn>
                <a:cxn ang="0">
                  <a:pos x="81" y="163"/>
                </a:cxn>
                <a:cxn ang="0">
                  <a:pos x="80" y="156"/>
                </a:cxn>
                <a:cxn ang="0">
                  <a:pos x="89" y="152"/>
                </a:cxn>
                <a:cxn ang="0">
                  <a:pos x="93" y="145"/>
                </a:cxn>
                <a:cxn ang="0">
                  <a:pos x="96" y="136"/>
                </a:cxn>
                <a:cxn ang="0">
                  <a:pos x="103" y="137"/>
                </a:cxn>
                <a:cxn ang="0">
                  <a:pos x="108" y="131"/>
                </a:cxn>
                <a:cxn ang="0">
                  <a:pos x="114" y="129"/>
                </a:cxn>
                <a:cxn ang="0">
                  <a:pos x="118" y="126"/>
                </a:cxn>
                <a:cxn ang="0">
                  <a:pos x="128" y="122"/>
                </a:cxn>
                <a:cxn ang="0">
                  <a:pos x="136" y="119"/>
                </a:cxn>
                <a:cxn ang="0">
                  <a:pos x="150" y="119"/>
                </a:cxn>
                <a:cxn ang="0">
                  <a:pos x="159" y="116"/>
                </a:cxn>
                <a:cxn ang="0">
                  <a:pos x="177" y="115"/>
                </a:cxn>
                <a:cxn ang="0">
                  <a:pos x="184" y="110"/>
                </a:cxn>
                <a:cxn ang="0">
                  <a:pos x="188" y="101"/>
                </a:cxn>
                <a:cxn ang="0">
                  <a:pos x="188" y="71"/>
                </a:cxn>
                <a:cxn ang="0">
                  <a:pos x="179" y="73"/>
                </a:cxn>
              </a:cxnLst>
              <a:rect l="0" t="0" r="r" b="b"/>
              <a:pathLst>
                <a:path w="189" h="177">
                  <a:moveTo>
                    <a:pt x="179" y="73"/>
                  </a:moveTo>
                  <a:cubicBezTo>
                    <a:pt x="179" y="73"/>
                    <a:pt x="179" y="65"/>
                    <a:pt x="173" y="61"/>
                  </a:cubicBezTo>
                  <a:cubicBezTo>
                    <a:pt x="168" y="58"/>
                    <a:pt x="161" y="57"/>
                    <a:pt x="161" y="57"/>
                  </a:cubicBezTo>
                  <a:cubicBezTo>
                    <a:pt x="161" y="57"/>
                    <a:pt x="157" y="50"/>
                    <a:pt x="153" y="47"/>
                  </a:cubicBezTo>
                  <a:cubicBezTo>
                    <a:pt x="152" y="45"/>
                    <a:pt x="114" y="20"/>
                    <a:pt x="84" y="0"/>
                  </a:cubicBezTo>
                  <a:cubicBezTo>
                    <a:pt x="65" y="0"/>
                    <a:pt x="65" y="0"/>
                    <a:pt x="65" y="0"/>
                  </a:cubicBezTo>
                  <a:cubicBezTo>
                    <a:pt x="76" y="100"/>
                    <a:pt x="76" y="100"/>
                    <a:pt x="76" y="100"/>
                  </a:cubicBezTo>
                  <a:cubicBezTo>
                    <a:pt x="79" y="103"/>
                    <a:pt x="79" y="103"/>
                    <a:pt x="79" y="103"/>
                  </a:cubicBezTo>
                  <a:cubicBezTo>
                    <a:pt x="79" y="103"/>
                    <a:pt x="80" y="112"/>
                    <a:pt x="78" y="113"/>
                  </a:cubicBezTo>
                  <a:cubicBezTo>
                    <a:pt x="76" y="114"/>
                    <a:pt x="34" y="113"/>
                    <a:pt x="34" y="113"/>
                  </a:cubicBezTo>
                  <a:cubicBezTo>
                    <a:pt x="34" y="113"/>
                    <a:pt x="30" y="116"/>
                    <a:pt x="27" y="116"/>
                  </a:cubicBezTo>
                  <a:cubicBezTo>
                    <a:pt x="23" y="116"/>
                    <a:pt x="20" y="113"/>
                    <a:pt x="19" y="115"/>
                  </a:cubicBezTo>
                  <a:cubicBezTo>
                    <a:pt x="18" y="117"/>
                    <a:pt x="18" y="121"/>
                    <a:pt x="13" y="116"/>
                  </a:cubicBezTo>
                  <a:cubicBezTo>
                    <a:pt x="8" y="111"/>
                    <a:pt x="6" y="116"/>
                    <a:pt x="6" y="119"/>
                  </a:cubicBezTo>
                  <a:cubicBezTo>
                    <a:pt x="6" y="121"/>
                    <a:pt x="4" y="122"/>
                    <a:pt x="0" y="122"/>
                  </a:cubicBezTo>
                  <a:cubicBezTo>
                    <a:pt x="1" y="124"/>
                    <a:pt x="1" y="125"/>
                    <a:pt x="1" y="125"/>
                  </a:cubicBezTo>
                  <a:cubicBezTo>
                    <a:pt x="3" y="128"/>
                    <a:pt x="3" y="128"/>
                    <a:pt x="3" y="128"/>
                  </a:cubicBezTo>
                  <a:cubicBezTo>
                    <a:pt x="3" y="128"/>
                    <a:pt x="3" y="133"/>
                    <a:pt x="5" y="135"/>
                  </a:cubicBezTo>
                  <a:cubicBezTo>
                    <a:pt x="7" y="137"/>
                    <a:pt x="11" y="141"/>
                    <a:pt x="11" y="142"/>
                  </a:cubicBezTo>
                  <a:cubicBezTo>
                    <a:pt x="11" y="144"/>
                    <a:pt x="11" y="151"/>
                    <a:pt x="11" y="151"/>
                  </a:cubicBezTo>
                  <a:cubicBezTo>
                    <a:pt x="11" y="151"/>
                    <a:pt x="12" y="157"/>
                    <a:pt x="14" y="154"/>
                  </a:cubicBezTo>
                  <a:cubicBezTo>
                    <a:pt x="16" y="152"/>
                    <a:pt x="19" y="157"/>
                    <a:pt x="21" y="153"/>
                  </a:cubicBezTo>
                  <a:cubicBezTo>
                    <a:pt x="22" y="150"/>
                    <a:pt x="26" y="154"/>
                    <a:pt x="28" y="154"/>
                  </a:cubicBezTo>
                  <a:cubicBezTo>
                    <a:pt x="30" y="154"/>
                    <a:pt x="35" y="148"/>
                    <a:pt x="36" y="148"/>
                  </a:cubicBezTo>
                  <a:cubicBezTo>
                    <a:pt x="38" y="149"/>
                    <a:pt x="41" y="154"/>
                    <a:pt x="41" y="157"/>
                  </a:cubicBezTo>
                  <a:cubicBezTo>
                    <a:pt x="41" y="159"/>
                    <a:pt x="47" y="161"/>
                    <a:pt x="45" y="162"/>
                  </a:cubicBezTo>
                  <a:cubicBezTo>
                    <a:pt x="43" y="163"/>
                    <a:pt x="42" y="166"/>
                    <a:pt x="45" y="166"/>
                  </a:cubicBezTo>
                  <a:cubicBezTo>
                    <a:pt x="47" y="166"/>
                    <a:pt x="46" y="170"/>
                    <a:pt x="47" y="172"/>
                  </a:cubicBezTo>
                  <a:cubicBezTo>
                    <a:pt x="49" y="174"/>
                    <a:pt x="51" y="176"/>
                    <a:pt x="53" y="173"/>
                  </a:cubicBezTo>
                  <a:cubicBezTo>
                    <a:pt x="54" y="170"/>
                    <a:pt x="57" y="173"/>
                    <a:pt x="58" y="175"/>
                  </a:cubicBezTo>
                  <a:cubicBezTo>
                    <a:pt x="60" y="177"/>
                    <a:pt x="64" y="174"/>
                    <a:pt x="65" y="172"/>
                  </a:cubicBezTo>
                  <a:cubicBezTo>
                    <a:pt x="65" y="169"/>
                    <a:pt x="71" y="168"/>
                    <a:pt x="70" y="171"/>
                  </a:cubicBezTo>
                  <a:cubicBezTo>
                    <a:pt x="70" y="174"/>
                    <a:pt x="71" y="175"/>
                    <a:pt x="74" y="172"/>
                  </a:cubicBezTo>
                  <a:cubicBezTo>
                    <a:pt x="75" y="171"/>
                    <a:pt x="76" y="171"/>
                    <a:pt x="78" y="172"/>
                  </a:cubicBezTo>
                  <a:cubicBezTo>
                    <a:pt x="79" y="168"/>
                    <a:pt x="80" y="164"/>
                    <a:pt x="81" y="163"/>
                  </a:cubicBezTo>
                  <a:cubicBezTo>
                    <a:pt x="82" y="161"/>
                    <a:pt x="78" y="156"/>
                    <a:pt x="80" y="156"/>
                  </a:cubicBezTo>
                  <a:cubicBezTo>
                    <a:pt x="82" y="155"/>
                    <a:pt x="87" y="156"/>
                    <a:pt x="89" y="152"/>
                  </a:cubicBezTo>
                  <a:cubicBezTo>
                    <a:pt x="91" y="147"/>
                    <a:pt x="93" y="145"/>
                    <a:pt x="93" y="145"/>
                  </a:cubicBezTo>
                  <a:cubicBezTo>
                    <a:pt x="93" y="145"/>
                    <a:pt x="93" y="135"/>
                    <a:pt x="96" y="136"/>
                  </a:cubicBezTo>
                  <a:cubicBezTo>
                    <a:pt x="99" y="138"/>
                    <a:pt x="103" y="141"/>
                    <a:pt x="103" y="137"/>
                  </a:cubicBezTo>
                  <a:cubicBezTo>
                    <a:pt x="104" y="133"/>
                    <a:pt x="107" y="135"/>
                    <a:pt x="108" y="131"/>
                  </a:cubicBezTo>
                  <a:cubicBezTo>
                    <a:pt x="109" y="128"/>
                    <a:pt x="111" y="128"/>
                    <a:pt x="114" y="129"/>
                  </a:cubicBezTo>
                  <a:cubicBezTo>
                    <a:pt x="116" y="129"/>
                    <a:pt x="118" y="128"/>
                    <a:pt x="118" y="126"/>
                  </a:cubicBezTo>
                  <a:cubicBezTo>
                    <a:pt x="118" y="124"/>
                    <a:pt x="123" y="125"/>
                    <a:pt x="128" y="122"/>
                  </a:cubicBezTo>
                  <a:cubicBezTo>
                    <a:pt x="132" y="119"/>
                    <a:pt x="134" y="117"/>
                    <a:pt x="136" y="119"/>
                  </a:cubicBezTo>
                  <a:cubicBezTo>
                    <a:pt x="138" y="120"/>
                    <a:pt x="149" y="120"/>
                    <a:pt x="150" y="119"/>
                  </a:cubicBezTo>
                  <a:cubicBezTo>
                    <a:pt x="152" y="119"/>
                    <a:pt x="155" y="116"/>
                    <a:pt x="159" y="116"/>
                  </a:cubicBezTo>
                  <a:cubicBezTo>
                    <a:pt x="163" y="117"/>
                    <a:pt x="173" y="115"/>
                    <a:pt x="177" y="115"/>
                  </a:cubicBezTo>
                  <a:cubicBezTo>
                    <a:pt x="181" y="115"/>
                    <a:pt x="183" y="111"/>
                    <a:pt x="184" y="110"/>
                  </a:cubicBezTo>
                  <a:cubicBezTo>
                    <a:pt x="185" y="108"/>
                    <a:pt x="186" y="102"/>
                    <a:pt x="188" y="101"/>
                  </a:cubicBezTo>
                  <a:cubicBezTo>
                    <a:pt x="189" y="100"/>
                    <a:pt x="189" y="79"/>
                    <a:pt x="188" y="71"/>
                  </a:cubicBezTo>
                  <a:cubicBezTo>
                    <a:pt x="184" y="72"/>
                    <a:pt x="179" y="73"/>
                    <a:pt x="179" y="73"/>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36" name="Freeform 34"/>
            <p:cNvSpPr>
              <a:spLocks/>
            </p:cNvSpPr>
            <p:nvPr/>
          </p:nvSpPr>
          <p:spPr bwMode="auto">
            <a:xfrm>
              <a:off x="4243388" y="2925763"/>
              <a:ext cx="176213" cy="125413"/>
            </a:xfrm>
            <a:custGeom>
              <a:avLst/>
              <a:gdLst/>
              <a:ahLst/>
              <a:cxnLst>
                <a:cxn ang="0">
                  <a:pos x="92" y="37"/>
                </a:cxn>
                <a:cxn ang="0">
                  <a:pos x="87" y="35"/>
                </a:cxn>
                <a:cxn ang="0">
                  <a:pos x="86" y="29"/>
                </a:cxn>
                <a:cxn ang="0">
                  <a:pos x="81" y="30"/>
                </a:cxn>
                <a:cxn ang="0">
                  <a:pos x="76" y="26"/>
                </a:cxn>
                <a:cxn ang="0">
                  <a:pos x="74" y="21"/>
                </a:cxn>
                <a:cxn ang="0">
                  <a:pos x="69" y="15"/>
                </a:cxn>
                <a:cxn ang="0">
                  <a:pos x="65" y="9"/>
                </a:cxn>
                <a:cxn ang="0">
                  <a:pos x="65" y="3"/>
                </a:cxn>
                <a:cxn ang="0">
                  <a:pos x="58" y="2"/>
                </a:cxn>
                <a:cxn ang="0">
                  <a:pos x="50" y="5"/>
                </a:cxn>
                <a:cxn ang="0">
                  <a:pos x="40" y="9"/>
                </a:cxn>
                <a:cxn ang="0">
                  <a:pos x="36" y="12"/>
                </a:cxn>
                <a:cxn ang="0">
                  <a:pos x="30" y="14"/>
                </a:cxn>
                <a:cxn ang="0">
                  <a:pos x="25" y="20"/>
                </a:cxn>
                <a:cxn ang="0">
                  <a:pos x="18" y="19"/>
                </a:cxn>
                <a:cxn ang="0">
                  <a:pos x="15" y="28"/>
                </a:cxn>
                <a:cxn ang="0">
                  <a:pos x="11" y="35"/>
                </a:cxn>
                <a:cxn ang="0">
                  <a:pos x="2" y="39"/>
                </a:cxn>
                <a:cxn ang="0">
                  <a:pos x="3" y="46"/>
                </a:cxn>
                <a:cxn ang="0">
                  <a:pos x="0" y="55"/>
                </a:cxn>
                <a:cxn ang="0">
                  <a:pos x="5" y="58"/>
                </a:cxn>
                <a:cxn ang="0">
                  <a:pos x="15" y="63"/>
                </a:cxn>
                <a:cxn ang="0">
                  <a:pos x="28" y="61"/>
                </a:cxn>
                <a:cxn ang="0">
                  <a:pos x="32" y="60"/>
                </a:cxn>
                <a:cxn ang="0">
                  <a:pos x="30" y="49"/>
                </a:cxn>
                <a:cxn ang="0">
                  <a:pos x="58" y="50"/>
                </a:cxn>
                <a:cxn ang="0">
                  <a:pos x="63" y="47"/>
                </a:cxn>
                <a:cxn ang="0">
                  <a:pos x="73" y="48"/>
                </a:cxn>
                <a:cxn ang="0">
                  <a:pos x="79" y="44"/>
                </a:cxn>
                <a:cxn ang="0">
                  <a:pos x="89" y="42"/>
                </a:cxn>
                <a:cxn ang="0">
                  <a:pos x="92" y="37"/>
                </a:cxn>
                <a:cxn ang="0">
                  <a:pos x="92" y="37"/>
                </a:cxn>
              </a:cxnLst>
              <a:rect l="0" t="0" r="r" b="b"/>
              <a:pathLst>
                <a:path w="92" h="66">
                  <a:moveTo>
                    <a:pt x="92" y="37"/>
                  </a:moveTo>
                  <a:cubicBezTo>
                    <a:pt x="90" y="35"/>
                    <a:pt x="88" y="35"/>
                    <a:pt x="87" y="35"/>
                  </a:cubicBezTo>
                  <a:cubicBezTo>
                    <a:pt x="86" y="35"/>
                    <a:pt x="87" y="30"/>
                    <a:pt x="86" y="29"/>
                  </a:cubicBezTo>
                  <a:cubicBezTo>
                    <a:pt x="86" y="28"/>
                    <a:pt x="83" y="30"/>
                    <a:pt x="81" y="30"/>
                  </a:cubicBezTo>
                  <a:cubicBezTo>
                    <a:pt x="79" y="29"/>
                    <a:pt x="78" y="26"/>
                    <a:pt x="76" y="26"/>
                  </a:cubicBezTo>
                  <a:cubicBezTo>
                    <a:pt x="74" y="26"/>
                    <a:pt x="74" y="24"/>
                    <a:pt x="74" y="21"/>
                  </a:cubicBezTo>
                  <a:cubicBezTo>
                    <a:pt x="74" y="19"/>
                    <a:pt x="71" y="17"/>
                    <a:pt x="69" y="15"/>
                  </a:cubicBezTo>
                  <a:cubicBezTo>
                    <a:pt x="67" y="14"/>
                    <a:pt x="66" y="10"/>
                    <a:pt x="65" y="9"/>
                  </a:cubicBezTo>
                  <a:cubicBezTo>
                    <a:pt x="64" y="8"/>
                    <a:pt x="65" y="5"/>
                    <a:pt x="65" y="3"/>
                  </a:cubicBezTo>
                  <a:cubicBezTo>
                    <a:pt x="62" y="3"/>
                    <a:pt x="59" y="2"/>
                    <a:pt x="58" y="2"/>
                  </a:cubicBezTo>
                  <a:cubicBezTo>
                    <a:pt x="56" y="0"/>
                    <a:pt x="54" y="2"/>
                    <a:pt x="50" y="5"/>
                  </a:cubicBezTo>
                  <a:cubicBezTo>
                    <a:pt x="45" y="8"/>
                    <a:pt x="40" y="7"/>
                    <a:pt x="40" y="9"/>
                  </a:cubicBezTo>
                  <a:cubicBezTo>
                    <a:pt x="40" y="11"/>
                    <a:pt x="38" y="12"/>
                    <a:pt x="36" y="12"/>
                  </a:cubicBezTo>
                  <a:cubicBezTo>
                    <a:pt x="33" y="11"/>
                    <a:pt x="31" y="11"/>
                    <a:pt x="30" y="14"/>
                  </a:cubicBezTo>
                  <a:cubicBezTo>
                    <a:pt x="29" y="18"/>
                    <a:pt x="26" y="16"/>
                    <a:pt x="25" y="20"/>
                  </a:cubicBezTo>
                  <a:cubicBezTo>
                    <a:pt x="25" y="24"/>
                    <a:pt x="21" y="21"/>
                    <a:pt x="18" y="19"/>
                  </a:cubicBezTo>
                  <a:cubicBezTo>
                    <a:pt x="15" y="18"/>
                    <a:pt x="15" y="28"/>
                    <a:pt x="15" y="28"/>
                  </a:cubicBezTo>
                  <a:cubicBezTo>
                    <a:pt x="15" y="28"/>
                    <a:pt x="13" y="30"/>
                    <a:pt x="11" y="35"/>
                  </a:cubicBezTo>
                  <a:cubicBezTo>
                    <a:pt x="9" y="39"/>
                    <a:pt x="4" y="38"/>
                    <a:pt x="2" y="39"/>
                  </a:cubicBezTo>
                  <a:cubicBezTo>
                    <a:pt x="0" y="39"/>
                    <a:pt x="4" y="44"/>
                    <a:pt x="3" y="46"/>
                  </a:cubicBezTo>
                  <a:cubicBezTo>
                    <a:pt x="2" y="47"/>
                    <a:pt x="1" y="51"/>
                    <a:pt x="0" y="55"/>
                  </a:cubicBezTo>
                  <a:cubicBezTo>
                    <a:pt x="2" y="55"/>
                    <a:pt x="4" y="57"/>
                    <a:pt x="5" y="58"/>
                  </a:cubicBezTo>
                  <a:cubicBezTo>
                    <a:pt x="6" y="60"/>
                    <a:pt x="12" y="66"/>
                    <a:pt x="15" y="63"/>
                  </a:cubicBezTo>
                  <a:cubicBezTo>
                    <a:pt x="18" y="60"/>
                    <a:pt x="26" y="59"/>
                    <a:pt x="28" y="61"/>
                  </a:cubicBezTo>
                  <a:cubicBezTo>
                    <a:pt x="30" y="63"/>
                    <a:pt x="32" y="62"/>
                    <a:pt x="32" y="60"/>
                  </a:cubicBezTo>
                  <a:cubicBezTo>
                    <a:pt x="32" y="58"/>
                    <a:pt x="29" y="51"/>
                    <a:pt x="30" y="49"/>
                  </a:cubicBezTo>
                  <a:cubicBezTo>
                    <a:pt x="31" y="47"/>
                    <a:pt x="57" y="48"/>
                    <a:pt x="58" y="50"/>
                  </a:cubicBezTo>
                  <a:cubicBezTo>
                    <a:pt x="59" y="51"/>
                    <a:pt x="59" y="46"/>
                    <a:pt x="63" y="47"/>
                  </a:cubicBezTo>
                  <a:cubicBezTo>
                    <a:pt x="66" y="47"/>
                    <a:pt x="71" y="49"/>
                    <a:pt x="73" y="48"/>
                  </a:cubicBezTo>
                  <a:cubicBezTo>
                    <a:pt x="75" y="47"/>
                    <a:pt x="77" y="44"/>
                    <a:pt x="79" y="44"/>
                  </a:cubicBezTo>
                  <a:cubicBezTo>
                    <a:pt x="81" y="44"/>
                    <a:pt x="87" y="43"/>
                    <a:pt x="89" y="42"/>
                  </a:cubicBezTo>
                  <a:cubicBezTo>
                    <a:pt x="90" y="40"/>
                    <a:pt x="92" y="40"/>
                    <a:pt x="92" y="37"/>
                  </a:cubicBezTo>
                  <a:cubicBezTo>
                    <a:pt x="92" y="37"/>
                    <a:pt x="92" y="37"/>
                    <a:pt x="92" y="37"/>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37" name="Freeform 35"/>
            <p:cNvSpPr>
              <a:spLocks/>
            </p:cNvSpPr>
            <p:nvPr/>
          </p:nvSpPr>
          <p:spPr bwMode="auto">
            <a:xfrm>
              <a:off x="4365625" y="2738438"/>
              <a:ext cx="336550" cy="261938"/>
            </a:xfrm>
            <a:custGeom>
              <a:avLst/>
              <a:gdLst/>
              <a:ahLst/>
              <a:cxnLst>
                <a:cxn ang="0">
                  <a:pos x="168" y="20"/>
                </a:cxn>
                <a:cxn ang="0">
                  <a:pos x="167" y="5"/>
                </a:cxn>
                <a:cxn ang="0">
                  <a:pos x="158" y="10"/>
                </a:cxn>
                <a:cxn ang="0">
                  <a:pos x="151" y="3"/>
                </a:cxn>
                <a:cxn ang="0">
                  <a:pos x="134" y="0"/>
                </a:cxn>
                <a:cxn ang="0">
                  <a:pos x="86" y="30"/>
                </a:cxn>
                <a:cxn ang="0">
                  <a:pos x="65" y="46"/>
                </a:cxn>
                <a:cxn ang="0">
                  <a:pos x="48" y="52"/>
                </a:cxn>
                <a:cxn ang="0">
                  <a:pos x="46" y="52"/>
                </a:cxn>
                <a:cxn ang="0">
                  <a:pos x="46" y="82"/>
                </a:cxn>
                <a:cxn ang="0">
                  <a:pos x="42" y="91"/>
                </a:cxn>
                <a:cxn ang="0">
                  <a:pos x="35" y="96"/>
                </a:cxn>
                <a:cxn ang="0">
                  <a:pos x="17" y="97"/>
                </a:cxn>
                <a:cxn ang="0">
                  <a:pos x="8" y="100"/>
                </a:cxn>
                <a:cxn ang="0">
                  <a:pos x="1" y="101"/>
                </a:cxn>
                <a:cxn ang="0">
                  <a:pos x="1" y="107"/>
                </a:cxn>
                <a:cxn ang="0">
                  <a:pos x="5" y="113"/>
                </a:cxn>
                <a:cxn ang="0">
                  <a:pos x="10" y="119"/>
                </a:cxn>
                <a:cxn ang="0">
                  <a:pos x="12" y="124"/>
                </a:cxn>
                <a:cxn ang="0">
                  <a:pos x="17" y="128"/>
                </a:cxn>
                <a:cxn ang="0">
                  <a:pos x="22" y="127"/>
                </a:cxn>
                <a:cxn ang="0">
                  <a:pos x="23" y="133"/>
                </a:cxn>
                <a:cxn ang="0">
                  <a:pos x="28" y="135"/>
                </a:cxn>
                <a:cxn ang="0">
                  <a:pos x="32" y="130"/>
                </a:cxn>
                <a:cxn ang="0">
                  <a:pos x="35" y="135"/>
                </a:cxn>
                <a:cxn ang="0">
                  <a:pos x="40" y="133"/>
                </a:cxn>
                <a:cxn ang="0">
                  <a:pos x="45" y="125"/>
                </a:cxn>
                <a:cxn ang="0">
                  <a:pos x="48" y="116"/>
                </a:cxn>
                <a:cxn ang="0">
                  <a:pos x="58" y="116"/>
                </a:cxn>
                <a:cxn ang="0">
                  <a:pos x="65" y="114"/>
                </a:cxn>
                <a:cxn ang="0">
                  <a:pos x="74" y="117"/>
                </a:cxn>
                <a:cxn ang="0">
                  <a:pos x="80" y="123"/>
                </a:cxn>
                <a:cxn ang="0">
                  <a:pos x="89" y="120"/>
                </a:cxn>
                <a:cxn ang="0">
                  <a:pos x="98" y="125"/>
                </a:cxn>
                <a:cxn ang="0">
                  <a:pos x="109" y="125"/>
                </a:cxn>
                <a:cxn ang="0">
                  <a:pos x="117" y="119"/>
                </a:cxn>
                <a:cxn ang="0">
                  <a:pos x="132" y="120"/>
                </a:cxn>
                <a:cxn ang="0">
                  <a:pos x="141" y="122"/>
                </a:cxn>
                <a:cxn ang="0">
                  <a:pos x="149" y="115"/>
                </a:cxn>
                <a:cxn ang="0">
                  <a:pos x="151" y="114"/>
                </a:cxn>
                <a:cxn ang="0">
                  <a:pos x="151" y="111"/>
                </a:cxn>
                <a:cxn ang="0">
                  <a:pos x="153" y="101"/>
                </a:cxn>
                <a:cxn ang="0">
                  <a:pos x="171" y="79"/>
                </a:cxn>
                <a:cxn ang="0">
                  <a:pos x="172" y="51"/>
                </a:cxn>
                <a:cxn ang="0">
                  <a:pos x="174" y="39"/>
                </a:cxn>
                <a:cxn ang="0">
                  <a:pos x="172" y="30"/>
                </a:cxn>
                <a:cxn ang="0">
                  <a:pos x="168" y="20"/>
                </a:cxn>
              </a:cxnLst>
              <a:rect l="0" t="0" r="r" b="b"/>
              <a:pathLst>
                <a:path w="176" h="137">
                  <a:moveTo>
                    <a:pt x="168" y="20"/>
                  </a:moveTo>
                  <a:cubicBezTo>
                    <a:pt x="168" y="18"/>
                    <a:pt x="167" y="11"/>
                    <a:pt x="167" y="5"/>
                  </a:cubicBezTo>
                  <a:cubicBezTo>
                    <a:pt x="158" y="10"/>
                    <a:pt x="158" y="10"/>
                    <a:pt x="158" y="10"/>
                  </a:cubicBezTo>
                  <a:cubicBezTo>
                    <a:pt x="158" y="10"/>
                    <a:pt x="156" y="6"/>
                    <a:pt x="151" y="3"/>
                  </a:cubicBezTo>
                  <a:cubicBezTo>
                    <a:pt x="146" y="0"/>
                    <a:pt x="134" y="0"/>
                    <a:pt x="134" y="0"/>
                  </a:cubicBezTo>
                  <a:cubicBezTo>
                    <a:pt x="86" y="30"/>
                    <a:pt x="86" y="30"/>
                    <a:pt x="86" y="30"/>
                  </a:cubicBezTo>
                  <a:cubicBezTo>
                    <a:pt x="65" y="46"/>
                    <a:pt x="65" y="46"/>
                    <a:pt x="65" y="46"/>
                  </a:cubicBezTo>
                  <a:cubicBezTo>
                    <a:pt x="65" y="46"/>
                    <a:pt x="52" y="51"/>
                    <a:pt x="48" y="52"/>
                  </a:cubicBezTo>
                  <a:cubicBezTo>
                    <a:pt x="47" y="52"/>
                    <a:pt x="47" y="52"/>
                    <a:pt x="46" y="52"/>
                  </a:cubicBezTo>
                  <a:cubicBezTo>
                    <a:pt x="47" y="60"/>
                    <a:pt x="47" y="81"/>
                    <a:pt x="46" y="82"/>
                  </a:cubicBezTo>
                  <a:cubicBezTo>
                    <a:pt x="44" y="83"/>
                    <a:pt x="43" y="89"/>
                    <a:pt x="42" y="91"/>
                  </a:cubicBezTo>
                  <a:cubicBezTo>
                    <a:pt x="41" y="92"/>
                    <a:pt x="39" y="96"/>
                    <a:pt x="35" y="96"/>
                  </a:cubicBezTo>
                  <a:cubicBezTo>
                    <a:pt x="31" y="96"/>
                    <a:pt x="21" y="98"/>
                    <a:pt x="17" y="97"/>
                  </a:cubicBezTo>
                  <a:cubicBezTo>
                    <a:pt x="13" y="97"/>
                    <a:pt x="10" y="100"/>
                    <a:pt x="8" y="100"/>
                  </a:cubicBezTo>
                  <a:cubicBezTo>
                    <a:pt x="8" y="101"/>
                    <a:pt x="4" y="101"/>
                    <a:pt x="1" y="101"/>
                  </a:cubicBezTo>
                  <a:cubicBezTo>
                    <a:pt x="1" y="103"/>
                    <a:pt x="0" y="106"/>
                    <a:pt x="1" y="107"/>
                  </a:cubicBezTo>
                  <a:cubicBezTo>
                    <a:pt x="2" y="108"/>
                    <a:pt x="3" y="112"/>
                    <a:pt x="5" y="113"/>
                  </a:cubicBezTo>
                  <a:cubicBezTo>
                    <a:pt x="7" y="115"/>
                    <a:pt x="10" y="117"/>
                    <a:pt x="10" y="119"/>
                  </a:cubicBezTo>
                  <a:cubicBezTo>
                    <a:pt x="10" y="122"/>
                    <a:pt x="10" y="124"/>
                    <a:pt x="12" y="124"/>
                  </a:cubicBezTo>
                  <a:cubicBezTo>
                    <a:pt x="14" y="124"/>
                    <a:pt x="15" y="127"/>
                    <a:pt x="17" y="128"/>
                  </a:cubicBezTo>
                  <a:cubicBezTo>
                    <a:pt x="19" y="128"/>
                    <a:pt x="22" y="126"/>
                    <a:pt x="22" y="127"/>
                  </a:cubicBezTo>
                  <a:cubicBezTo>
                    <a:pt x="23" y="128"/>
                    <a:pt x="22" y="133"/>
                    <a:pt x="23" y="133"/>
                  </a:cubicBezTo>
                  <a:cubicBezTo>
                    <a:pt x="24" y="133"/>
                    <a:pt x="26" y="133"/>
                    <a:pt x="28" y="135"/>
                  </a:cubicBezTo>
                  <a:cubicBezTo>
                    <a:pt x="27" y="132"/>
                    <a:pt x="28" y="129"/>
                    <a:pt x="32" y="130"/>
                  </a:cubicBezTo>
                  <a:cubicBezTo>
                    <a:pt x="35" y="131"/>
                    <a:pt x="32" y="134"/>
                    <a:pt x="35" y="135"/>
                  </a:cubicBezTo>
                  <a:cubicBezTo>
                    <a:pt x="38" y="137"/>
                    <a:pt x="40" y="136"/>
                    <a:pt x="40" y="133"/>
                  </a:cubicBezTo>
                  <a:cubicBezTo>
                    <a:pt x="40" y="131"/>
                    <a:pt x="44" y="126"/>
                    <a:pt x="45" y="125"/>
                  </a:cubicBezTo>
                  <a:cubicBezTo>
                    <a:pt x="46" y="124"/>
                    <a:pt x="46" y="118"/>
                    <a:pt x="48" y="116"/>
                  </a:cubicBezTo>
                  <a:cubicBezTo>
                    <a:pt x="50" y="115"/>
                    <a:pt x="56" y="116"/>
                    <a:pt x="58" y="116"/>
                  </a:cubicBezTo>
                  <a:cubicBezTo>
                    <a:pt x="60" y="117"/>
                    <a:pt x="62" y="112"/>
                    <a:pt x="65" y="114"/>
                  </a:cubicBezTo>
                  <a:cubicBezTo>
                    <a:pt x="67" y="116"/>
                    <a:pt x="72" y="114"/>
                    <a:pt x="74" y="117"/>
                  </a:cubicBezTo>
                  <a:cubicBezTo>
                    <a:pt x="76" y="119"/>
                    <a:pt x="77" y="125"/>
                    <a:pt x="80" y="123"/>
                  </a:cubicBezTo>
                  <a:cubicBezTo>
                    <a:pt x="83" y="121"/>
                    <a:pt x="87" y="120"/>
                    <a:pt x="89" y="120"/>
                  </a:cubicBezTo>
                  <a:cubicBezTo>
                    <a:pt x="91" y="120"/>
                    <a:pt x="96" y="124"/>
                    <a:pt x="98" y="125"/>
                  </a:cubicBezTo>
                  <a:cubicBezTo>
                    <a:pt x="100" y="125"/>
                    <a:pt x="107" y="126"/>
                    <a:pt x="109" y="125"/>
                  </a:cubicBezTo>
                  <a:cubicBezTo>
                    <a:pt x="111" y="123"/>
                    <a:pt x="114" y="119"/>
                    <a:pt x="117" y="119"/>
                  </a:cubicBezTo>
                  <a:cubicBezTo>
                    <a:pt x="120" y="120"/>
                    <a:pt x="130" y="119"/>
                    <a:pt x="132" y="120"/>
                  </a:cubicBezTo>
                  <a:cubicBezTo>
                    <a:pt x="134" y="121"/>
                    <a:pt x="138" y="123"/>
                    <a:pt x="141" y="122"/>
                  </a:cubicBezTo>
                  <a:cubicBezTo>
                    <a:pt x="144" y="121"/>
                    <a:pt x="147" y="115"/>
                    <a:pt x="149" y="115"/>
                  </a:cubicBezTo>
                  <a:cubicBezTo>
                    <a:pt x="150" y="114"/>
                    <a:pt x="150" y="114"/>
                    <a:pt x="151" y="114"/>
                  </a:cubicBezTo>
                  <a:cubicBezTo>
                    <a:pt x="151" y="113"/>
                    <a:pt x="151" y="112"/>
                    <a:pt x="151" y="111"/>
                  </a:cubicBezTo>
                  <a:cubicBezTo>
                    <a:pt x="151" y="105"/>
                    <a:pt x="152" y="107"/>
                    <a:pt x="153" y="101"/>
                  </a:cubicBezTo>
                  <a:cubicBezTo>
                    <a:pt x="154" y="95"/>
                    <a:pt x="170" y="80"/>
                    <a:pt x="171" y="79"/>
                  </a:cubicBezTo>
                  <a:cubicBezTo>
                    <a:pt x="172" y="78"/>
                    <a:pt x="172" y="54"/>
                    <a:pt x="172" y="51"/>
                  </a:cubicBezTo>
                  <a:cubicBezTo>
                    <a:pt x="172" y="47"/>
                    <a:pt x="173" y="43"/>
                    <a:pt x="174" y="39"/>
                  </a:cubicBezTo>
                  <a:cubicBezTo>
                    <a:pt x="176" y="34"/>
                    <a:pt x="172" y="34"/>
                    <a:pt x="172" y="30"/>
                  </a:cubicBezTo>
                  <a:cubicBezTo>
                    <a:pt x="173" y="26"/>
                    <a:pt x="168" y="22"/>
                    <a:pt x="168" y="20"/>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38" name="Freeform 36"/>
            <p:cNvSpPr>
              <a:spLocks/>
            </p:cNvSpPr>
            <p:nvPr/>
          </p:nvSpPr>
          <p:spPr bwMode="auto">
            <a:xfrm>
              <a:off x="4654550" y="2738438"/>
              <a:ext cx="215900" cy="357188"/>
            </a:xfrm>
            <a:custGeom>
              <a:avLst/>
              <a:gdLst/>
              <a:ahLst/>
              <a:cxnLst>
                <a:cxn ang="0">
                  <a:pos x="112" y="46"/>
                </a:cxn>
                <a:cxn ang="0">
                  <a:pos x="26" y="0"/>
                </a:cxn>
                <a:cxn ang="0">
                  <a:pos x="16" y="5"/>
                </a:cxn>
                <a:cxn ang="0">
                  <a:pos x="17" y="20"/>
                </a:cxn>
                <a:cxn ang="0">
                  <a:pos x="21" y="30"/>
                </a:cxn>
                <a:cxn ang="0">
                  <a:pos x="23" y="39"/>
                </a:cxn>
                <a:cxn ang="0">
                  <a:pos x="21" y="51"/>
                </a:cxn>
                <a:cxn ang="0">
                  <a:pos x="20" y="79"/>
                </a:cxn>
                <a:cxn ang="0">
                  <a:pos x="2" y="101"/>
                </a:cxn>
                <a:cxn ang="0">
                  <a:pos x="0" y="111"/>
                </a:cxn>
                <a:cxn ang="0">
                  <a:pos x="0" y="114"/>
                </a:cxn>
                <a:cxn ang="0">
                  <a:pos x="2" y="117"/>
                </a:cxn>
                <a:cxn ang="0">
                  <a:pos x="7" y="122"/>
                </a:cxn>
                <a:cxn ang="0">
                  <a:pos x="14" y="132"/>
                </a:cxn>
                <a:cxn ang="0">
                  <a:pos x="15" y="142"/>
                </a:cxn>
                <a:cxn ang="0">
                  <a:pos x="20" y="156"/>
                </a:cxn>
                <a:cxn ang="0">
                  <a:pos x="15" y="158"/>
                </a:cxn>
                <a:cxn ang="0">
                  <a:pos x="6" y="159"/>
                </a:cxn>
                <a:cxn ang="0">
                  <a:pos x="8" y="167"/>
                </a:cxn>
                <a:cxn ang="0">
                  <a:pos x="18" y="177"/>
                </a:cxn>
                <a:cxn ang="0">
                  <a:pos x="22" y="186"/>
                </a:cxn>
                <a:cxn ang="0">
                  <a:pos x="28" y="184"/>
                </a:cxn>
                <a:cxn ang="0">
                  <a:pos x="36" y="184"/>
                </a:cxn>
                <a:cxn ang="0">
                  <a:pos x="48" y="180"/>
                </a:cxn>
                <a:cxn ang="0">
                  <a:pos x="58" y="175"/>
                </a:cxn>
                <a:cxn ang="0">
                  <a:pos x="59" y="169"/>
                </a:cxn>
                <a:cxn ang="0">
                  <a:pos x="75" y="165"/>
                </a:cxn>
                <a:cxn ang="0">
                  <a:pos x="86" y="154"/>
                </a:cxn>
                <a:cxn ang="0">
                  <a:pos x="88" y="149"/>
                </a:cxn>
                <a:cxn ang="0">
                  <a:pos x="97" y="145"/>
                </a:cxn>
                <a:cxn ang="0">
                  <a:pos x="99" y="145"/>
                </a:cxn>
                <a:cxn ang="0">
                  <a:pos x="99" y="145"/>
                </a:cxn>
                <a:cxn ang="0">
                  <a:pos x="100" y="140"/>
                </a:cxn>
                <a:cxn ang="0">
                  <a:pos x="95" y="133"/>
                </a:cxn>
                <a:cxn ang="0">
                  <a:pos x="93" y="125"/>
                </a:cxn>
                <a:cxn ang="0">
                  <a:pos x="91" y="118"/>
                </a:cxn>
                <a:cxn ang="0">
                  <a:pos x="92" y="110"/>
                </a:cxn>
                <a:cxn ang="0">
                  <a:pos x="97" y="102"/>
                </a:cxn>
                <a:cxn ang="0">
                  <a:pos x="101" y="95"/>
                </a:cxn>
                <a:cxn ang="0">
                  <a:pos x="111" y="89"/>
                </a:cxn>
                <a:cxn ang="0">
                  <a:pos x="112" y="77"/>
                </a:cxn>
                <a:cxn ang="0">
                  <a:pos x="112" y="46"/>
                </a:cxn>
              </a:cxnLst>
              <a:rect l="0" t="0" r="r" b="b"/>
              <a:pathLst>
                <a:path w="113" h="187">
                  <a:moveTo>
                    <a:pt x="112" y="46"/>
                  </a:moveTo>
                  <a:cubicBezTo>
                    <a:pt x="26" y="0"/>
                    <a:pt x="26" y="0"/>
                    <a:pt x="26" y="0"/>
                  </a:cubicBezTo>
                  <a:cubicBezTo>
                    <a:pt x="16" y="5"/>
                    <a:pt x="16" y="5"/>
                    <a:pt x="16" y="5"/>
                  </a:cubicBezTo>
                  <a:cubicBezTo>
                    <a:pt x="16" y="11"/>
                    <a:pt x="17" y="18"/>
                    <a:pt x="17" y="20"/>
                  </a:cubicBezTo>
                  <a:cubicBezTo>
                    <a:pt x="17" y="22"/>
                    <a:pt x="22" y="26"/>
                    <a:pt x="21" y="30"/>
                  </a:cubicBezTo>
                  <a:cubicBezTo>
                    <a:pt x="21" y="34"/>
                    <a:pt x="25" y="34"/>
                    <a:pt x="23" y="39"/>
                  </a:cubicBezTo>
                  <a:cubicBezTo>
                    <a:pt x="22" y="43"/>
                    <a:pt x="21" y="47"/>
                    <a:pt x="21" y="51"/>
                  </a:cubicBezTo>
                  <a:cubicBezTo>
                    <a:pt x="21" y="54"/>
                    <a:pt x="21" y="78"/>
                    <a:pt x="20" y="79"/>
                  </a:cubicBezTo>
                  <a:cubicBezTo>
                    <a:pt x="19" y="80"/>
                    <a:pt x="3" y="95"/>
                    <a:pt x="2" y="101"/>
                  </a:cubicBezTo>
                  <a:cubicBezTo>
                    <a:pt x="1" y="107"/>
                    <a:pt x="0" y="105"/>
                    <a:pt x="0" y="111"/>
                  </a:cubicBezTo>
                  <a:cubicBezTo>
                    <a:pt x="0" y="112"/>
                    <a:pt x="0" y="113"/>
                    <a:pt x="0" y="114"/>
                  </a:cubicBezTo>
                  <a:cubicBezTo>
                    <a:pt x="0" y="115"/>
                    <a:pt x="1" y="116"/>
                    <a:pt x="2" y="117"/>
                  </a:cubicBezTo>
                  <a:cubicBezTo>
                    <a:pt x="4" y="119"/>
                    <a:pt x="4" y="122"/>
                    <a:pt x="7" y="122"/>
                  </a:cubicBezTo>
                  <a:cubicBezTo>
                    <a:pt x="10" y="122"/>
                    <a:pt x="14" y="129"/>
                    <a:pt x="14" y="132"/>
                  </a:cubicBezTo>
                  <a:cubicBezTo>
                    <a:pt x="14" y="135"/>
                    <a:pt x="16" y="137"/>
                    <a:pt x="15" y="142"/>
                  </a:cubicBezTo>
                  <a:cubicBezTo>
                    <a:pt x="15" y="148"/>
                    <a:pt x="18" y="155"/>
                    <a:pt x="20" y="156"/>
                  </a:cubicBezTo>
                  <a:cubicBezTo>
                    <a:pt x="22" y="157"/>
                    <a:pt x="19" y="158"/>
                    <a:pt x="15" y="158"/>
                  </a:cubicBezTo>
                  <a:cubicBezTo>
                    <a:pt x="11" y="158"/>
                    <a:pt x="6" y="158"/>
                    <a:pt x="6" y="159"/>
                  </a:cubicBezTo>
                  <a:cubicBezTo>
                    <a:pt x="6" y="161"/>
                    <a:pt x="4" y="163"/>
                    <a:pt x="8" y="167"/>
                  </a:cubicBezTo>
                  <a:cubicBezTo>
                    <a:pt x="13" y="171"/>
                    <a:pt x="16" y="173"/>
                    <a:pt x="18" y="177"/>
                  </a:cubicBezTo>
                  <a:cubicBezTo>
                    <a:pt x="19" y="181"/>
                    <a:pt x="21" y="185"/>
                    <a:pt x="22" y="186"/>
                  </a:cubicBezTo>
                  <a:cubicBezTo>
                    <a:pt x="23" y="187"/>
                    <a:pt x="26" y="187"/>
                    <a:pt x="28" y="184"/>
                  </a:cubicBezTo>
                  <a:cubicBezTo>
                    <a:pt x="31" y="180"/>
                    <a:pt x="33" y="187"/>
                    <a:pt x="36" y="184"/>
                  </a:cubicBezTo>
                  <a:cubicBezTo>
                    <a:pt x="38" y="181"/>
                    <a:pt x="46" y="181"/>
                    <a:pt x="48" y="180"/>
                  </a:cubicBezTo>
                  <a:cubicBezTo>
                    <a:pt x="50" y="179"/>
                    <a:pt x="56" y="176"/>
                    <a:pt x="58" y="175"/>
                  </a:cubicBezTo>
                  <a:cubicBezTo>
                    <a:pt x="60" y="173"/>
                    <a:pt x="56" y="170"/>
                    <a:pt x="59" y="169"/>
                  </a:cubicBezTo>
                  <a:cubicBezTo>
                    <a:pt x="62" y="167"/>
                    <a:pt x="71" y="170"/>
                    <a:pt x="75" y="165"/>
                  </a:cubicBezTo>
                  <a:cubicBezTo>
                    <a:pt x="78" y="161"/>
                    <a:pt x="84" y="156"/>
                    <a:pt x="86" y="154"/>
                  </a:cubicBezTo>
                  <a:cubicBezTo>
                    <a:pt x="87" y="152"/>
                    <a:pt x="86" y="151"/>
                    <a:pt x="88" y="149"/>
                  </a:cubicBezTo>
                  <a:cubicBezTo>
                    <a:pt x="90" y="146"/>
                    <a:pt x="95" y="144"/>
                    <a:pt x="97" y="145"/>
                  </a:cubicBezTo>
                  <a:cubicBezTo>
                    <a:pt x="98" y="145"/>
                    <a:pt x="99" y="145"/>
                    <a:pt x="99" y="145"/>
                  </a:cubicBezTo>
                  <a:cubicBezTo>
                    <a:pt x="99" y="145"/>
                    <a:pt x="99" y="145"/>
                    <a:pt x="99" y="145"/>
                  </a:cubicBezTo>
                  <a:cubicBezTo>
                    <a:pt x="100" y="140"/>
                    <a:pt x="100" y="140"/>
                    <a:pt x="100" y="140"/>
                  </a:cubicBezTo>
                  <a:cubicBezTo>
                    <a:pt x="100" y="140"/>
                    <a:pt x="95" y="137"/>
                    <a:pt x="95" y="133"/>
                  </a:cubicBezTo>
                  <a:cubicBezTo>
                    <a:pt x="95" y="129"/>
                    <a:pt x="96" y="125"/>
                    <a:pt x="93" y="125"/>
                  </a:cubicBezTo>
                  <a:cubicBezTo>
                    <a:pt x="89" y="125"/>
                    <a:pt x="89" y="121"/>
                    <a:pt x="91" y="118"/>
                  </a:cubicBezTo>
                  <a:cubicBezTo>
                    <a:pt x="94" y="116"/>
                    <a:pt x="87" y="110"/>
                    <a:pt x="92" y="110"/>
                  </a:cubicBezTo>
                  <a:cubicBezTo>
                    <a:pt x="97" y="110"/>
                    <a:pt x="93" y="102"/>
                    <a:pt x="97" y="102"/>
                  </a:cubicBezTo>
                  <a:cubicBezTo>
                    <a:pt x="100" y="101"/>
                    <a:pt x="101" y="98"/>
                    <a:pt x="101" y="95"/>
                  </a:cubicBezTo>
                  <a:cubicBezTo>
                    <a:pt x="101" y="91"/>
                    <a:pt x="109" y="89"/>
                    <a:pt x="111" y="89"/>
                  </a:cubicBezTo>
                  <a:cubicBezTo>
                    <a:pt x="113" y="88"/>
                    <a:pt x="112" y="77"/>
                    <a:pt x="112" y="77"/>
                  </a:cubicBezTo>
                  <a:lnTo>
                    <a:pt x="112" y="46"/>
                  </a:ln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39" name="Freeform 37"/>
            <p:cNvSpPr>
              <a:spLocks/>
            </p:cNvSpPr>
            <p:nvPr/>
          </p:nvSpPr>
          <p:spPr bwMode="auto">
            <a:xfrm>
              <a:off x="4881563" y="2540000"/>
              <a:ext cx="236538" cy="234950"/>
            </a:xfrm>
            <a:custGeom>
              <a:avLst/>
              <a:gdLst/>
              <a:ahLst/>
              <a:cxnLst>
                <a:cxn ang="0">
                  <a:pos x="115" y="27"/>
                </a:cxn>
                <a:cxn ang="0">
                  <a:pos x="107" y="7"/>
                </a:cxn>
                <a:cxn ang="0">
                  <a:pos x="106" y="9"/>
                </a:cxn>
                <a:cxn ang="0">
                  <a:pos x="94" y="8"/>
                </a:cxn>
                <a:cxn ang="0">
                  <a:pos x="80" y="5"/>
                </a:cxn>
                <a:cxn ang="0">
                  <a:pos x="56" y="9"/>
                </a:cxn>
                <a:cxn ang="0">
                  <a:pos x="44" y="10"/>
                </a:cxn>
                <a:cxn ang="0">
                  <a:pos x="23" y="4"/>
                </a:cxn>
                <a:cxn ang="0">
                  <a:pos x="6" y="0"/>
                </a:cxn>
                <a:cxn ang="0">
                  <a:pos x="5" y="3"/>
                </a:cxn>
                <a:cxn ang="0">
                  <a:pos x="4" y="17"/>
                </a:cxn>
                <a:cxn ang="0">
                  <a:pos x="4" y="33"/>
                </a:cxn>
                <a:cxn ang="0">
                  <a:pos x="4" y="120"/>
                </a:cxn>
                <a:cxn ang="0">
                  <a:pos x="72" y="120"/>
                </a:cxn>
                <a:cxn ang="0">
                  <a:pos x="76" y="118"/>
                </a:cxn>
                <a:cxn ang="0">
                  <a:pos x="82" y="120"/>
                </a:cxn>
                <a:cxn ang="0">
                  <a:pos x="96" y="120"/>
                </a:cxn>
                <a:cxn ang="0">
                  <a:pos x="102" y="123"/>
                </a:cxn>
                <a:cxn ang="0">
                  <a:pos x="109" y="118"/>
                </a:cxn>
                <a:cxn ang="0">
                  <a:pos x="116" y="110"/>
                </a:cxn>
                <a:cxn ang="0">
                  <a:pos x="122" y="106"/>
                </a:cxn>
                <a:cxn ang="0">
                  <a:pos x="123" y="105"/>
                </a:cxn>
                <a:cxn ang="0">
                  <a:pos x="123" y="101"/>
                </a:cxn>
                <a:cxn ang="0">
                  <a:pos x="118" y="88"/>
                </a:cxn>
                <a:cxn ang="0">
                  <a:pos x="106" y="65"/>
                </a:cxn>
                <a:cxn ang="0">
                  <a:pos x="100" y="54"/>
                </a:cxn>
                <a:cxn ang="0">
                  <a:pos x="93" y="41"/>
                </a:cxn>
                <a:cxn ang="0">
                  <a:pos x="87" y="20"/>
                </a:cxn>
                <a:cxn ang="0">
                  <a:pos x="95" y="35"/>
                </a:cxn>
                <a:cxn ang="0">
                  <a:pos x="106" y="50"/>
                </a:cxn>
                <a:cxn ang="0">
                  <a:pos x="113" y="34"/>
                </a:cxn>
                <a:cxn ang="0">
                  <a:pos x="113" y="34"/>
                </a:cxn>
                <a:cxn ang="0">
                  <a:pos x="114" y="31"/>
                </a:cxn>
                <a:cxn ang="0">
                  <a:pos x="115" y="27"/>
                </a:cxn>
              </a:cxnLst>
              <a:rect l="0" t="0" r="r" b="b"/>
              <a:pathLst>
                <a:path w="124" h="123">
                  <a:moveTo>
                    <a:pt x="115" y="27"/>
                  </a:moveTo>
                  <a:cubicBezTo>
                    <a:pt x="107" y="7"/>
                    <a:pt x="107" y="7"/>
                    <a:pt x="107" y="7"/>
                  </a:cubicBezTo>
                  <a:cubicBezTo>
                    <a:pt x="107" y="8"/>
                    <a:pt x="106" y="8"/>
                    <a:pt x="106" y="9"/>
                  </a:cubicBezTo>
                  <a:cubicBezTo>
                    <a:pt x="105" y="10"/>
                    <a:pt x="99" y="7"/>
                    <a:pt x="94" y="8"/>
                  </a:cubicBezTo>
                  <a:cubicBezTo>
                    <a:pt x="89" y="9"/>
                    <a:pt x="85" y="7"/>
                    <a:pt x="80" y="5"/>
                  </a:cubicBezTo>
                  <a:cubicBezTo>
                    <a:pt x="75" y="2"/>
                    <a:pt x="59" y="6"/>
                    <a:pt x="56" y="9"/>
                  </a:cubicBezTo>
                  <a:cubicBezTo>
                    <a:pt x="54" y="12"/>
                    <a:pt x="49" y="12"/>
                    <a:pt x="44" y="10"/>
                  </a:cubicBezTo>
                  <a:cubicBezTo>
                    <a:pt x="39" y="8"/>
                    <a:pt x="32" y="5"/>
                    <a:pt x="23" y="4"/>
                  </a:cubicBezTo>
                  <a:cubicBezTo>
                    <a:pt x="14" y="3"/>
                    <a:pt x="8" y="2"/>
                    <a:pt x="6" y="0"/>
                  </a:cubicBezTo>
                  <a:cubicBezTo>
                    <a:pt x="6" y="1"/>
                    <a:pt x="5" y="2"/>
                    <a:pt x="5" y="3"/>
                  </a:cubicBezTo>
                  <a:cubicBezTo>
                    <a:pt x="2" y="10"/>
                    <a:pt x="7" y="12"/>
                    <a:pt x="4" y="17"/>
                  </a:cubicBezTo>
                  <a:cubicBezTo>
                    <a:pt x="0" y="21"/>
                    <a:pt x="4" y="26"/>
                    <a:pt x="4" y="33"/>
                  </a:cubicBezTo>
                  <a:cubicBezTo>
                    <a:pt x="4" y="39"/>
                    <a:pt x="4" y="89"/>
                    <a:pt x="4" y="120"/>
                  </a:cubicBezTo>
                  <a:cubicBezTo>
                    <a:pt x="72" y="120"/>
                    <a:pt x="72" y="120"/>
                    <a:pt x="72" y="120"/>
                  </a:cubicBezTo>
                  <a:cubicBezTo>
                    <a:pt x="72" y="120"/>
                    <a:pt x="74" y="119"/>
                    <a:pt x="76" y="118"/>
                  </a:cubicBezTo>
                  <a:cubicBezTo>
                    <a:pt x="78" y="116"/>
                    <a:pt x="82" y="120"/>
                    <a:pt x="82" y="120"/>
                  </a:cubicBezTo>
                  <a:cubicBezTo>
                    <a:pt x="96" y="120"/>
                    <a:pt x="96" y="120"/>
                    <a:pt x="96" y="120"/>
                  </a:cubicBezTo>
                  <a:cubicBezTo>
                    <a:pt x="96" y="120"/>
                    <a:pt x="99" y="123"/>
                    <a:pt x="102" y="123"/>
                  </a:cubicBezTo>
                  <a:cubicBezTo>
                    <a:pt x="106" y="123"/>
                    <a:pt x="104" y="118"/>
                    <a:pt x="109" y="118"/>
                  </a:cubicBezTo>
                  <a:cubicBezTo>
                    <a:pt x="114" y="118"/>
                    <a:pt x="113" y="110"/>
                    <a:pt x="116" y="110"/>
                  </a:cubicBezTo>
                  <a:cubicBezTo>
                    <a:pt x="120" y="110"/>
                    <a:pt x="119" y="110"/>
                    <a:pt x="122" y="106"/>
                  </a:cubicBezTo>
                  <a:cubicBezTo>
                    <a:pt x="122" y="105"/>
                    <a:pt x="123" y="105"/>
                    <a:pt x="123" y="105"/>
                  </a:cubicBezTo>
                  <a:cubicBezTo>
                    <a:pt x="122" y="104"/>
                    <a:pt x="122" y="102"/>
                    <a:pt x="123" y="101"/>
                  </a:cubicBezTo>
                  <a:cubicBezTo>
                    <a:pt x="124" y="95"/>
                    <a:pt x="120" y="96"/>
                    <a:pt x="118" y="88"/>
                  </a:cubicBezTo>
                  <a:cubicBezTo>
                    <a:pt x="115" y="81"/>
                    <a:pt x="106" y="69"/>
                    <a:pt x="106" y="65"/>
                  </a:cubicBezTo>
                  <a:cubicBezTo>
                    <a:pt x="105" y="61"/>
                    <a:pt x="100" y="58"/>
                    <a:pt x="100" y="54"/>
                  </a:cubicBezTo>
                  <a:cubicBezTo>
                    <a:pt x="100" y="49"/>
                    <a:pt x="98" y="48"/>
                    <a:pt x="93" y="41"/>
                  </a:cubicBezTo>
                  <a:cubicBezTo>
                    <a:pt x="87" y="34"/>
                    <a:pt x="86" y="21"/>
                    <a:pt x="87" y="20"/>
                  </a:cubicBezTo>
                  <a:cubicBezTo>
                    <a:pt x="89" y="20"/>
                    <a:pt x="93" y="31"/>
                    <a:pt x="95" y="35"/>
                  </a:cubicBezTo>
                  <a:cubicBezTo>
                    <a:pt x="97" y="39"/>
                    <a:pt x="102" y="50"/>
                    <a:pt x="106" y="50"/>
                  </a:cubicBezTo>
                  <a:cubicBezTo>
                    <a:pt x="110" y="50"/>
                    <a:pt x="112" y="33"/>
                    <a:pt x="113" y="34"/>
                  </a:cubicBezTo>
                  <a:cubicBezTo>
                    <a:pt x="113" y="34"/>
                    <a:pt x="113" y="34"/>
                    <a:pt x="113" y="34"/>
                  </a:cubicBezTo>
                  <a:cubicBezTo>
                    <a:pt x="114" y="31"/>
                    <a:pt x="114" y="31"/>
                    <a:pt x="114" y="31"/>
                  </a:cubicBezTo>
                  <a:lnTo>
                    <a:pt x="115" y="27"/>
                  </a:ln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40" name="Freeform 38"/>
            <p:cNvSpPr>
              <a:spLocks/>
            </p:cNvSpPr>
            <p:nvPr/>
          </p:nvSpPr>
          <p:spPr bwMode="auto">
            <a:xfrm>
              <a:off x="4551363" y="3206750"/>
              <a:ext cx="122238" cy="134938"/>
            </a:xfrm>
            <a:custGeom>
              <a:avLst/>
              <a:gdLst/>
              <a:ahLst/>
              <a:cxnLst>
                <a:cxn ang="0">
                  <a:pos x="32" y="67"/>
                </a:cxn>
                <a:cxn ang="0">
                  <a:pos x="34" y="58"/>
                </a:cxn>
                <a:cxn ang="0">
                  <a:pos x="41" y="53"/>
                </a:cxn>
                <a:cxn ang="0">
                  <a:pos x="45" y="47"/>
                </a:cxn>
                <a:cxn ang="0">
                  <a:pos x="52" y="54"/>
                </a:cxn>
                <a:cxn ang="0">
                  <a:pos x="60" y="56"/>
                </a:cxn>
                <a:cxn ang="0">
                  <a:pos x="64" y="42"/>
                </a:cxn>
                <a:cxn ang="0">
                  <a:pos x="61" y="30"/>
                </a:cxn>
                <a:cxn ang="0">
                  <a:pos x="59" y="21"/>
                </a:cxn>
                <a:cxn ang="0">
                  <a:pos x="60" y="12"/>
                </a:cxn>
                <a:cxn ang="0">
                  <a:pos x="49" y="12"/>
                </a:cxn>
                <a:cxn ang="0">
                  <a:pos x="50" y="1"/>
                </a:cxn>
                <a:cxn ang="0">
                  <a:pos x="33" y="0"/>
                </a:cxn>
                <a:cxn ang="0">
                  <a:pos x="31" y="1"/>
                </a:cxn>
                <a:cxn ang="0">
                  <a:pos x="31" y="15"/>
                </a:cxn>
                <a:cxn ang="0">
                  <a:pos x="15" y="16"/>
                </a:cxn>
                <a:cxn ang="0">
                  <a:pos x="10" y="16"/>
                </a:cxn>
                <a:cxn ang="0">
                  <a:pos x="8" y="19"/>
                </a:cxn>
                <a:cxn ang="0">
                  <a:pos x="13" y="25"/>
                </a:cxn>
                <a:cxn ang="0">
                  <a:pos x="7" y="29"/>
                </a:cxn>
                <a:cxn ang="0">
                  <a:pos x="2" y="36"/>
                </a:cxn>
                <a:cxn ang="0">
                  <a:pos x="8" y="46"/>
                </a:cxn>
                <a:cxn ang="0">
                  <a:pos x="16" y="57"/>
                </a:cxn>
                <a:cxn ang="0">
                  <a:pos x="27" y="71"/>
                </a:cxn>
                <a:cxn ang="0">
                  <a:pos x="32" y="67"/>
                </a:cxn>
              </a:cxnLst>
              <a:rect l="0" t="0" r="r" b="b"/>
              <a:pathLst>
                <a:path w="64" h="71">
                  <a:moveTo>
                    <a:pt x="32" y="67"/>
                  </a:moveTo>
                  <a:cubicBezTo>
                    <a:pt x="38" y="67"/>
                    <a:pt x="36" y="64"/>
                    <a:pt x="34" y="58"/>
                  </a:cubicBezTo>
                  <a:cubicBezTo>
                    <a:pt x="32" y="53"/>
                    <a:pt x="37" y="53"/>
                    <a:pt x="41" y="53"/>
                  </a:cubicBezTo>
                  <a:cubicBezTo>
                    <a:pt x="44" y="53"/>
                    <a:pt x="43" y="47"/>
                    <a:pt x="45" y="47"/>
                  </a:cubicBezTo>
                  <a:cubicBezTo>
                    <a:pt x="48" y="47"/>
                    <a:pt x="49" y="55"/>
                    <a:pt x="52" y="54"/>
                  </a:cubicBezTo>
                  <a:cubicBezTo>
                    <a:pt x="55" y="53"/>
                    <a:pt x="57" y="56"/>
                    <a:pt x="60" y="56"/>
                  </a:cubicBezTo>
                  <a:cubicBezTo>
                    <a:pt x="64" y="55"/>
                    <a:pt x="64" y="48"/>
                    <a:pt x="64" y="42"/>
                  </a:cubicBezTo>
                  <a:cubicBezTo>
                    <a:pt x="64" y="37"/>
                    <a:pt x="64" y="33"/>
                    <a:pt x="61" y="30"/>
                  </a:cubicBezTo>
                  <a:cubicBezTo>
                    <a:pt x="57" y="28"/>
                    <a:pt x="55" y="23"/>
                    <a:pt x="59" y="21"/>
                  </a:cubicBezTo>
                  <a:cubicBezTo>
                    <a:pt x="63" y="19"/>
                    <a:pt x="64" y="15"/>
                    <a:pt x="60" y="12"/>
                  </a:cubicBezTo>
                  <a:cubicBezTo>
                    <a:pt x="57" y="10"/>
                    <a:pt x="49" y="15"/>
                    <a:pt x="49" y="12"/>
                  </a:cubicBezTo>
                  <a:cubicBezTo>
                    <a:pt x="49" y="11"/>
                    <a:pt x="50" y="5"/>
                    <a:pt x="50" y="1"/>
                  </a:cubicBezTo>
                  <a:cubicBezTo>
                    <a:pt x="42" y="0"/>
                    <a:pt x="33" y="0"/>
                    <a:pt x="33" y="0"/>
                  </a:cubicBezTo>
                  <a:cubicBezTo>
                    <a:pt x="31" y="1"/>
                    <a:pt x="31" y="1"/>
                    <a:pt x="31" y="1"/>
                  </a:cubicBezTo>
                  <a:cubicBezTo>
                    <a:pt x="32" y="9"/>
                    <a:pt x="31" y="15"/>
                    <a:pt x="31" y="15"/>
                  </a:cubicBezTo>
                  <a:cubicBezTo>
                    <a:pt x="31" y="15"/>
                    <a:pt x="18" y="16"/>
                    <a:pt x="15" y="16"/>
                  </a:cubicBezTo>
                  <a:cubicBezTo>
                    <a:pt x="15" y="16"/>
                    <a:pt x="13" y="16"/>
                    <a:pt x="10" y="16"/>
                  </a:cubicBezTo>
                  <a:cubicBezTo>
                    <a:pt x="10" y="17"/>
                    <a:pt x="9" y="18"/>
                    <a:pt x="8" y="19"/>
                  </a:cubicBezTo>
                  <a:cubicBezTo>
                    <a:pt x="7" y="20"/>
                    <a:pt x="12" y="22"/>
                    <a:pt x="13" y="25"/>
                  </a:cubicBezTo>
                  <a:cubicBezTo>
                    <a:pt x="14" y="27"/>
                    <a:pt x="6" y="26"/>
                    <a:pt x="7" y="29"/>
                  </a:cubicBezTo>
                  <a:cubicBezTo>
                    <a:pt x="7" y="32"/>
                    <a:pt x="4" y="35"/>
                    <a:pt x="2" y="36"/>
                  </a:cubicBezTo>
                  <a:cubicBezTo>
                    <a:pt x="0" y="38"/>
                    <a:pt x="7" y="44"/>
                    <a:pt x="8" y="46"/>
                  </a:cubicBezTo>
                  <a:cubicBezTo>
                    <a:pt x="8" y="49"/>
                    <a:pt x="9" y="51"/>
                    <a:pt x="16" y="57"/>
                  </a:cubicBezTo>
                  <a:cubicBezTo>
                    <a:pt x="22" y="63"/>
                    <a:pt x="19" y="64"/>
                    <a:pt x="27" y="71"/>
                  </a:cubicBezTo>
                  <a:cubicBezTo>
                    <a:pt x="28" y="69"/>
                    <a:pt x="30" y="67"/>
                    <a:pt x="32" y="67"/>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41" name="Freeform 39"/>
            <p:cNvSpPr>
              <a:spLocks/>
            </p:cNvSpPr>
            <p:nvPr/>
          </p:nvSpPr>
          <p:spPr bwMode="auto">
            <a:xfrm>
              <a:off x="4564063" y="3208338"/>
              <a:ext cx="47625" cy="28575"/>
            </a:xfrm>
            <a:custGeom>
              <a:avLst/>
              <a:gdLst/>
              <a:ahLst/>
              <a:cxnLst>
                <a:cxn ang="0">
                  <a:pos x="24" y="14"/>
                </a:cxn>
                <a:cxn ang="0">
                  <a:pos x="24" y="0"/>
                </a:cxn>
                <a:cxn ang="0">
                  <a:pos x="22" y="0"/>
                </a:cxn>
                <a:cxn ang="0">
                  <a:pos x="6" y="0"/>
                </a:cxn>
                <a:cxn ang="0">
                  <a:pos x="6" y="1"/>
                </a:cxn>
                <a:cxn ang="0">
                  <a:pos x="3" y="8"/>
                </a:cxn>
                <a:cxn ang="0">
                  <a:pos x="3" y="13"/>
                </a:cxn>
                <a:cxn ang="0">
                  <a:pos x="3" y="15"/>
                </a:cxn>
                <a:cxn ang="0">
                  <a:pos x="8" y="15"/>
                </a:cxn>
                <a:cxn ang="0">
                  <a:pos x="24" y="14"/>
                </a:cxn>
              </a:cxnLst>
              <a:rect l="0" t="0" r="r" b="b"/>
              <a:pathLst>
                <a:path w="25" h="15">
                  <a:moveTo>
                    <a:pt x="24" y="14"/>
                  </a:moveTo>
                  <a:cubicBezTo>
                    <a:pt x="24" y="14"/>
                    <a:pt x="25" y="8"/>
                    <a:pt x="24" y="0"/>
                  </a:cubicBezTo>
                  <a:cubicBezTo>
                    <a:pt x="22" y="0"/>
                    <a:pt x="22" y="0"/>
                    <a:pt x="22" y="0"/>
                  </a:cubicBezTo>
                  <a:cubicBezTo>
                    <a:pt x="6" y="0"/>
                    <a:pt x="6" y="0"/>
                    <a:pt x="6" y="0"/>
                  </a:cubicBezTo>
                  <a:cubicBezTo>
                    <a:pt x="6" y="0"/>
                    <a:pt x="6" y="1"/>
                    <a:pt x="6" y="1"/>
                  </a:cubicBezTo>
                  <a:cubicBezTo>
                    <a:pt x="8" y="3"/>
                    <a:pt x="7" y="7"/>
                    <a:pt x="3" y="8"/>
                  </a:cubicBezTo>
                  <a:cubicBezTo>
                    <a:pt x="0" y="9"/>
                    <a:pt x="0" y="12"/>
                    <a:pt x="3" y="13"/>
                  </a:cubicBezTo>
                  <a:cubicBezTo>
                    <a:pt x="5" y="13"/>
                    <a:pt x="4" y="14"/>
                    <a:pt x="3" y="15"/>
                  </a:cubicBezTo>
                  <a:cubicBezTo>
                    <a:pt x="6" y="15"/>
                    <a:pt x="8" y="15"/>
                    <a:pt x="8" y="15"/>
                  </a:cubicBezTo>
                  <a:cubicBezTo>
                    <a:pt x="11" y="15"/>
                    <a:pt x="24" y="14"/>
                    <a:pt x="24" y="14"/>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42" name="Freeform 40"/>
            <p:cNvSpPr>
              <a:spLocks/>
            </p:cNvSpPr>
            <p:nvPr/>
          </p:nvSpPr>
          <p:spPr bwMode="auto">
            <a:xfrm>
              <a:off x="4602163" y="3175000"/>
              <a:ext cx="153988" cy="188913"/>
            </a:xfrm>
            <a:custGeom>
              <a:avLst/>
              <a:gdLst/>
              <a:ahLst/>
              <a:cxnLst>
                <a:cxn ang="0">
                  <a:pos x="21" y="94"/>
                </a:cxn>
                <a:cxn ang="0">
                  <a:pos x="29" y="95"/>
                </a:cxn>
                <a:cxn ang="0">
                  <a:pos x="38" y="95"/>
                </a:cxn>
                <a:cxn ang="0">
                  <a:pos x="43" y="95"/>
                </a:cxn>
                <a:cxn ang="0">
                  <a:pos x="50" y="88"/>
                </a:cxn>
                <a:cxn ang="0">
                  <a:pos x="54" y="80"/>
                </a:cxn>
                <a:cxn ang="0">
                  <a:pos x="55" y="61"/>
                </a:cxn>
                <a:cxn ang="0">
                  <a:pos x="64" y="49"/>
                </a:cxn>
                <a:cxn ang="0">
                  <a:pos x="73" y="25"/>
                </a:cxn>
                <a:cxn ang="0">
                  <a:pos x="77" y="13"/>
                </a:cxn>
                <a:cxn ang="0">
                  <a:pos x="79" y="1"/>
                </a:cxn>
                <a:cxn ang="0">
                  <a:pos x="79" y="1"/>
                </a:cxn>
                <a:cxn ang="0">
                  <a:pos x="69" y="0"/>
                </a:cxn>
                <a:cxn ang="0">
                  <a:pos x="64" y="1"/>
                </a:cxn>
                <a:cxn ang="0">
                  <a:pos x="58" y="3"/>
                </a:cxn>
                <a:cxn ang="0">
                  <a:pos x="56" y="11"/>
                </a:cxn>
                <a:cxn ang="0">
                  <a:pos x="52" y="22"/>
                </a:cxn>
                <a:cxn ang="0">
                  <a:pos x="36" y="17"/>
                </a:cxn>
                <a:cxn ang="0">
                  <a:pos x="23" y="17"/>
                </a:cxn>
                <a:cxn ang="0">
                  <a:pos x="22" y="28"/>
                </a:cxn>
                <a:cxn ang="0">
                  <a:pos x="33" y="28"/>
                </a:cxn>
                <a:cxn ang="0">
                  <a:pos x="32" y="37"/>
                </a:cxn>
                <a:cxn ang="0">
                  <a:pos x="34" y="46"/>
                </a:cxn>
                <a:cxn ang="0">
                  <a:pos x="37" y="58"/>
                </a:cxn>
                <a:cxn ang="0">
                  <a:pos x="33" y="72"/>
                </a:cxn>
                <a:cxn ang="0">
                  <a:pos x="25" y="70"/>
                </a:cxn>
                <a:cxn ang="0">
                  <a:pos x="18" y="63"/>
                </a:cxn>
                <a:cxn ang="0">
                  <a:pos x="14" y="69"/>
                </a:cxn>
                <a:cxn ang="0">
                  <a:pos x="7" y="74"/>
                </a:cxn>
                <a:cxn ang="0">
                  <a:pos x="5" y="83"/>
                </a:cxn>
                <a:cxn ang="0">
                  <a:pos x="0" y="87"/>
                </a:cxn>
                <a:cxn ang="0">
                  <a:pos x="1" y="88"/>
                </a:cxn>
                <a:cxn ang="0">
                  <a:pos x="11" y="99"/>
                </a:cxn>
                <a:cxn ang="0">
                  <a:pos x="21" y="94"/>
                </a:cxn>
              </a:cxnLst>
              <a:rect l="0" t="0" r="r" b="b"/>
              <a:pathLst>
                <a:path w="80" h="99">
                  <a:moveTo>
                    <a:pt x="21" y="94"/>
                  </a:moveTo>
                  <a:cubicBezTo>
                    <a:pt x="23" y="95"/>
                    <a:pt x="25" y="98"/>
                    <a:pt x="29" y="95"/>
                  </a:cubicBezTo>
                  <a:cubicBezTo>
                    <a:pt x="33" y="91"/>
                    <a:pt x="38" y="92"/>
                    <a:pt x="38" y="95"/>
                  </a:cubicBezTo>
                  <a:cubicBezTo>
                    <a:pt x="38" y="99"/>
                    <a:pt x="39" y="98"/>
                    <a:pt x="43" y="95"/>
                  </a:cubicBezTo>
                  <a:cubicBezTo>
                    <a:pt x="46" y="91"/>
                    <a:pt x="50" y="95"/>
                    <a:pt x="50" y="88"/>
                  </a:cubicBezTo>
                  <a:cubicBezTo>
                    <a:pt x="50" y="81"/>
                    <a:pt x="54" y="88"/>
                    <a:pt x="54" y="80"/>
                  </a:cubicBezTo>
                  <a:cubicBezTo>
                    <a:pt x="54" y="72"/>
                    <a:pt x="55" y="65"/>
                    <a:pt x="55" y="61"/>
                  </a:cubicBezTo>
                  <a:cubicBezTo>
                    <a:pt x="55" y="58"/>
                    <a:pt x="64" y="54"/>
                    <a:pt x="64" y="49"/>
                  </a:cubicBezTo>
                  <a:cubicBezTo>
                    <a:pt x="64" y="43"/>
                    <a:pt x="73" y="32"/>
                    <a:pt x="73" y="25"/>
                  </a:cubicBezTo>
                  <a:cubicBezTo>
                    <a:pt x="73" y="18"/>
                    <a:pt x="75" y="16"/>
                    <a:pt x="77" y="13"/>
                  </a:cubicBezTo>
                  <a:cubicBezTo>
                    <a:pt x="78" y="11"/>
                    <a:pt x="80" y="6"/>
                    <a:pt x="79" y="1"/>
                  </a:cubicBezTo>
                  <a:cubicBezTo>
                    <a:pt x="79" y="1"/>
                    <a:pt x="79" y="1"/>
                    <a:pt x="79" y="1"/>
                  </a:cubicBezTo>
                  <a:cubicBezTo>
                    <a:pt x="69" y="0"/>
                    <a:pt x="69" y="0"/>
                    <a:pt x="69" y="0"/>
                  </a:cubicBezTo>
                  <a:cubicBezTo>
                    <a:pt x="64" y="1"/>
                    <a:pt x="64" y="1"/>
                    <a:pt x="64" y="1"/>
                  </a:cubicBezTo>
                  <a:cubicBezTo>
                    <a:pt x="58" y="3"/>
                    <a:pt x="58" y="3"/>
                    <a:pt x="58" y="3"/>
                  </a:cubicBezTo>
                  <a:cubicBezTo>
                    <a:pt x="58" y="3"/>
                    <a:pt x="59" y="8"/>
                    <a:pt x="56" y="11"/>
                  </a:cubicBezTo>
                  <a:cubicBezTo>
                    <a:pt x="53" y="15"/>
                    <a:pt x="52" y="22"/>
                    <a:pt x="52" y="22"/>
                  </a:cubicBezTo>
                  <a:cubicBezTo>
                    <a:pt x="52" y="22"/>
                    <a:pt x="40" y="16"/>
                    <a:pt x="36" y="17"/>
                  </a:cubicBezTo>
                  <a:cubicBezTo>
                    <a:pt x="35" y="17"/>
                    <a:pt x="29" y="17"/>
                    <a:pt x="23" y="17"/>
                  </a:cubicBezTo>
                  <a:cubicBezTo>
                    <a:pt x="23" y="21"/>
                    <a:pt x="22" y="27"/>
                    <a:pt x="22" y="28"/>
                  </a:cubicBezTo>
                  <a:cubicBezTo>
                    <a:pt x="22" y="31"/>
                    <a:pt x="30" y="26"/>
                    <a:pt x="33" y="28"/>
                  </a:cubicBezTo>
                  <a:cubicBezTo>
                    <a:pt x="37" y="31"/>
                    <a:pt x="36" y="35"/>
                    <a:pt x="32" y="37"/>
                  </a:cubicBezTo>
                  <a:cubicBezTo>
                    <a:pt x="28" y="39"/>
                    <a:pt x="30" y="44"/>
                    <a:pt x="34" y="46"/>
                  </a:cubicBezTo>
                  <a:cubicBezTo>
                    <a:pt x="37" y="49"/>
                    <a:pt x="37" y="53"/>
                    <a:pt x="37" y="58"/>
                  </a:cubicBezTo>
                  <a:cubicBezTo>
                    <a:pt x="37" y="64"/>
                    <a:pt x="37" y="71"/>
                    <a:pt x="33" y="72"/>
                  </a:cubicBezTo>
                  <a:cubicBezTo>
                    <a:pt x="30" y="72"/>
                    <a:pt x="28" y="69"/>
                    <a:pt x="25" y="70"/>
                  </a:cubicBezTo>
                  <a:cubicBezTo>
                    <a:pt x="22" y="71"/>
                    <a:pt x="21" y="63"/>
                    <a:pt x="18" y="63"/>
                  </a:cubicBezTo>
                  <a:cubicBezTo>
                    <a:pt x="16" y="63"/>
                    <a:pt x="17" y="69"/>
                    <a:pt x="14" y="69"/>
                  </a:cubicBezTo>
                  <a:cubicBezTo>
                    <a:pt x="10" y="69"/>
                    <a:pt x="5" y="69"/>
                    <a:pt x="7" y="74"/>
                  </a:cubicBezTo>
                  <a:cubicBezTo>
                    <a:pt x="9" y="80"/>
                    <a:pt x="11" y="83"/>
                    <a:pt x="5" y="83"/>
                  </a:cubicBezTo>
                  <a:cubicBezTo>
                    <a:pt x="3" y="83"/>
                    <a:pt x="1" y="85"/>
                    <a:pt x="0" y="87"/>
                  </a:cubicBezTo>
                  <a:cubicBezTo>
                    <a:pt x="0" y="87"/>
                    <a:pt x="1" y="87"/>
                    <a:pt x="1" y="88"/>
                  </a:cubicBezTo>
                  <a:cubicBezTo>
                    <a:pt x="6" y="91"/>
                    <a:pt x="9" y="95"/>
                    <a:pt x="11" y="99"/>
                  </a:cubicBezTo>
                  <a:cubicBezTo>
                    <a:pt x="15" y="96"/>
                    <a:pt x="20" y="93"/>
                    <a:pt x="21" y="94"/>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43" name="Freeform 41"/>
            <p:cNvSpPr>
              <a:spLocks/>
            </p:cNvSpPr>
            <p:nvPr/>
          </p:nvSpPr>
          <p:spPr bwMode="auto">
            <a:xfrm>
              <a:off x="4819650" y="2740025"/>
              <a:ext cx="358775" cy="441325"/>
            </a:xfrm>
            <a:custGeom>
              <a:avLst/>
              <a:gdLst/>
              <a:ahLst/>
              <a:cxnLst>
                <a:cxn ang="0">
                  <a:pos x="141" y="13"/>
                </a:cxn>
                <a:cxn ang="0">
                  <a:pos x="128" y="15"/>
                </a:cxn>
                <a:cxn ang="0">
                  <a:pos x="108" y="13"/>
                </a:cxn>
                <a:cxn ang="0">
                  <a:pos x="36" y="15"/>
                </a:cxn>
                <a:cxn ang="0">
                  <a:pos x="25" y="39"/>
                </a:cxn>
                <a:cxn ang="0">
                  <a:pos x="24" y="88"/>
                </a:cxn>
                <a:cxn ang="0">
                  <a:pos x="10" y="101"/>
                </a:cxn>
                <a:cxn ang="0">
                  <a:pos x="4" y="117"/>
                </a:cxn>
                <a:cxn ang="0">
                  <a:pos x="8" y="132"/>
                </a:cxn>
                <a:cxn ang="0">
                  <a:pos x="12" y="144"/>
                </a:cxn>
                <a:cxn ang="0">
                  <a:pos x="21" y="165"/>
                </a:cxn>
                <a:cxn ang="0">
                  <a:pos x="24" y="170"/>
                </a:cxn>
                <a:cxn ang="0">
                  <a:pos x="35" y="177"/>
                </a:cxn>
                <a:cxn ang="0">
                  <a:pos x="47" y="190"/>
                </a:cxn>
                <a:cxn ang="0">
                  <a:pos x="59" y="204"/>
                </a:cxn>
                <a:cxn ang="0">
                  <a:pos x="64" y="213"/>
                </a:cxn>
                <a:cxn ang="0">
                  <a:pos x="76" y="219"/>
                </a:cxn>
                <a:cxn ang="0">
                  <a:pos x="88" y="218"/>
                </a:cxn>
                <a:cxn ang="0">
                  <a:pos x="109" y="227"/>
                </a:cxn>
                <a:cxn ang="0">
                  <a:pos x="124" y="226"/>
                </a:cxn>
                <a:cxn ang="0">
                  <a:pos x="135" y="222"/>
                </a:cxn>
                <a:cxn ang="0">
                  <a:pos x="146" y="214"/>
                </a:cxn>
                <a:cxn ang="0">
                  <a:pos x="155" y="217"/>
                </a:cxn>
                <a:cxn ang="0">
                  <a:pos x="145" y="198"/>
                </a:cxn>
                <a:cxn ang="0">
                  <a:pos x="125" y="180"/>
                </a:cxn>
                <a:cxn ang="0">
                  <a:pos x="136" y="172"/>
                </a:cxn>
                <a:cxn ang="0">
                  <a:pos x="141" y="149"/>
                </a:cxn>
                <a:cxn ang="0">
                  <a:pos x="149" y="133"/>
                </a:cxn>
                <a:cxn ang="0">
                  <a:pos x="161" y="119"/>
                </a:cxn>
                <a:cxn ang="0">
                  <a:pos x="166" y="90"/>
                </a:cxn>
                <a:cxn ang="0">
                  <a:pos x="176" y="73"/>
                </a:cxn>
                <a:cxn ang="0">
                  <a:pos x="180" y="57"/>
                </a:cxn>
                <a:cxn ang="0">
                  <a:pos x="171" y="20"/>
                </a:cxn>
                <a:cxn ang="0">
                  <a:pos x="155" y="0"/>
                </a:cxn>
                <a:cxn ang="0">
                  <a:pos x="148" y="5"/>
                </a:cxn>
              </a:cxnLst>
              <a:rect l="0" t="0" r="r" b="b"/>
              <a:pathLst>
                <a:path w="187" h="231">
                  <a:moveTo>
                    <a:pt x="148" y="5"/>
                  </a:moveTo>
                  <a:cubicBezTo>
                    <a:pt x="145" y="5"/>
                    <a:pt x="146" y="13"/>
                    <a:pt x="141" y="13"/>
                  </a:cubicBezTo>
                  <a:cubicBezTo>
                    <a:pt x="136" y="13"/>
                    <a:pt x="138" y="18"/>
                    <a:pt x="134" y="18"/>
                  </a:cubicBezTo>
                  <a:cubicBezTo>
                    <a:pt x="131" y="18"/>
                    <a:pt x="128" y="15"/>
                    <a:pt x="128" y="15"/>
                  </a:cubicBezTo>
                  <a:cubicBezTo>
                    <a:pt x="114" y="15"/>
                    <a:pt x="114" y="15"/>
                    <a:pt x="114" y="15"/>
                  </a:cubicBezTo>
                  <a:cubicBezTo>
                    <a:pt x="114" y="15"/>
                    <a:pt x="110" y="11"/>
                    <a:pt x="108" y="13"/>
                  </a:cubicBezTo>
                  <a:cubicBezTo>
                    <a:pt x="106" y="14"/>
                    <a:pt x="104" y="15"/>
                    <a:pt x="104" y="15"/>
                  </a:cubicBezTo>
                  <a:cubicBezTo>
                    <a:pt x="36" y="15"/>
                    <a:pt x="36" y="15"/>
                    <a:pt x="36" y="15"/>
                  </a:cubicBezTo>
                  <a:cubicBezTo>
                    <a:pt x="36" y="29"/>
                    <a:pt x="36" y="39"/>
                    <a:pt x="36" y="39"/>
                  </a:cubicBezTo>
                  <a:cubicBezTo>
                    <a:pt x="25" y="39"/>
                    <a:pt x="25" y="39"/>
                    <a:pt x="25" y="39"/>
                  </a:cubicBezTo>
                  <a:cubicBezTo>
                    <a:pt x="25" y="76"/>
                    <a:pt x="25" y="76"/>
                    <a:pt x="25" y="76"/>
                  </a:cubicBezTo>
                  <a:cubicBezTo>
                    <a:pt x="25" y="76"/>
                    <a:pt x="26" y="87"/>
                    <a:pt x="24" y="88"/>
                  </a:cubicBezTo>
                  <a:cubicBezTo>
                    <a:pt x="22" y="88"/>
                    <a:pt x="14" y="90"/>
                    <a:pt x="14" y="94"/>
                  </a:cubicBezTo>
                  <a:cubicBezTo>
                    <a:pt x="14" y="97"/>
                    <a:pt x="13" y="100"/>
                    <a:pt x="10" y="101"/>
                  </a:cubicBezTo>
                  <a:cubicBezTo>
                    <a:pt x="6" y="101"/>
                    <a:pt x="10" y="109"/>
                    <a:pt x="5" y="109"/>
                  </a:cubicBezTo>
                  <a:cubicBezTo>
                    <a:pt x="0" y="109"/>
                    <a:pt x="7" y="115"/>
                    <a:pt x="4" y="117"/>
                  </a:cubicBezTo>
                  <a:cubicBezTo>
                    <a:pt x="2" y="120"/>
                    <a:pt x="2" y="124"/>
                    <a:pt x="6" y="124"/>
                  </a:cubicBezTo>
                  <a:cubicBezTo>
                    <a:pt x="9" y="124"/>
                    <a:pt x="8" y="128"/>
                    <a:pt x="8" y="132"/>
                  </a:cubicBezTo>
                  <a:cubicBezTo>
                    <a:pt x="8" y="136"/>
                    <a:pt x="13" y="139"/>
                    <a:pt x="13" y="139"/>
                  </a:cubicBezTo>
                  <a:cubicBezTo>
                    <a:pt x="12" y="144"/>
                    <a:pt x="12" y="144"/>
                    <a:pt x="12" y="144"/>
                  </a:cubicBezTo>
                  <a:cubicBezTo>
                    <a:pt x="12" y="144"/>
                    <a:pt x="20" y="153"/>
                    <a:pt x="20" y="155"/>
                  </a:cubicBezTo>
                  <a:cubicBezTo>
                    <a:pt x="21" y="157"/>
                    <a:pt x="25" y="163"/>
                    <a:pt x="21" y="165"/>
                  </a:cubicBezTo>
                  <a:cubicBezTo>
                    <a:pt x="17" y="167"/>
                    <a:pt x="20" y="169"/>
                    <a:pt x="20" y="169"/>
                  </a:cubicBezTo>
                  <a:cubicBezTo>
                    <a:pt x="24" y="170"/>
                    <a:pt x="24" y="170"/>
                    <a:pt x="24" y="170"/>
                  </a:cubicBezTo>
                  <a:cubicBezTo>
                    <a:pt x="26" y="173"/>
                    <a:pt x="26" y="173"/>
                    <a:pt x="26" y="173"/>
                  </a:cubicBezTo>
                  <a:cubicBezTo>
                    <a:pt x="26" y="173"/>
                    <a:pt x="31" y="173"/>
                    <a:pt x="35" y="177"/>
                  </a:cubicBezTo>
                  <a:cubicBezTo>
                    <a:pt x="38" y="181"/>
                    <a:pt x="40" y="182"/>
                    <a:pt x="40" y="184"/>
                  </a:cubicBezTo>
                  <a:cubicBezTo>
                    <a:pt x="40" y="186"/>
                    <a:pt x="43" y="187"/>
                    <a:pt x="47" y="190"/>
                  </a:cubicBezTo>
                  <a:cubicBezTo>
                    <a:pt x="51" y="194"/>
                    <a:pt x="51" y="196"/>
                    <a:pt x="51" y="198"/>
                  </a:cubicBezTo>
                  <a:cubicBezTo>
                    <a:pt x="51" y="200"/>
                    <a:pt x="59" y="204"/>
                    <a:pt x="59" y="204"/>
                  </a:cubicBezTo>
                  <a:cubicBezTo>
                    <a:pt x="61" y="210"/>
                    <a:pt x="61" y="210"/>
                    <a:pt x="61" y="210"/>
                  </a:cubicBezTo>
                  <a:cubicBezTo>
                    <a:pt x="62" y="211"/>
                    <a:pt x="63" y="212"/>
                    <a:pt x="64" y="213"/>
                  </a:cubicBezTo>
                  <a:cubicBezTo>
                    <a:pt x="65" y="217"/>
                    <a:pt x="69" y="219"/>
                    <a:pt x="69" y="219"/>
                  </a:cubicBezTo>
                  <a:cubicBezTo>
                    <a:pt x="69" y="219"/>
                    <a:pt x="73" y="221"/>
                    <a:pt x="76" y="219"/>
                  </a:cubicBezTo>
                  <a:cubicBezTo>
                    <a:pt x="79" y="216"/>
                    <a:pt x="82" y="219"/>
                    <a:pt x="82" y="219"/>
                  </a:cubicBezTo>
                  <a:cubicBezTo>
                    <a:pt x="82" y="219"/>
                    <a:pt x="86" y="217"/>
                    <a:pt x="88" y="218"/>
                  </a:cubicBezTo>
                  <a:cubicBezTo>
                    <a:pt x="89" y="219"/>
                    <a:pt x="95" y="224"/>
                    <a:pt x="101" y="229"/>
                  </a:cubicBezTo>
                  <a:cubicBezTo>
                    <a:pt x="102" y="229"/>
                    <a:pt x="107" y="227"/>
                    <a:pt x="109" y="227"/>
                  </a:cubicBezTo>
                  <a:cubicBezTo>
                    <a:pt x="112" y="226"/>
                    <a:pt x="115" y="231"/>
                    <a:pt x="116" y="229"/>
                  </a:cubicBezTo>
                  <a:cubicBezTo>
                    <a:pt x="117" y="228"/>
                    <a:pt x="122" y="225"/>
                    <a:pt x="124" y="226"/>
                  </a:cubicBezTo>
                  <a:cubicBezTo>
                    <a:pt x="126" y="227"/>
                    <a:pt x="131" y="228"/>
                    <a:pt x="131" y="226"/>
                  </a:cubicBezTo>
                  <a:cubicBezTo>
                    <a:pt x="132" y="225"/>
                    <a:pt x="134" y="223"/>
                    <a:pt x="135" y="222"/>
                  </a:cubicBezTo>
                  <a:cubicBezTo>
                    <a:pt x="136" y="222"/>
                    <a:pt x="136" y="221"/>
                    <a:pt x="137" y="220"/>
                  </a:cubicBezTo>
                  <a:cubicBezTo>
                    <a:pt x="137" y="218"/>
                    <a:pt x="143" y="215"/>
                    <a:pt x="146" y="214"/>
                  </a:cubicBezTo>
                  <a:cubicBezTo>
                    <a:pt x="148" y="214"/>
                    <a:pt x="151" y="214"/>
                    <a:pt x="152" y="215"/>
                  </a:cubicBezTo>
                  <a:cubicBezTo>
                    <a:pt x="153" y="216"/>
                    <a:pt x="154" y="216"/>
                    <a:pt x="155" y="217"/>
                  </a:cubicBezTo>
                  <a:cubicBezTo>
                    <a:pt x="156" y="210"/>
                    <a:pt x="157" y="207"/>
                    <a:pt x="155" y="207"/>
                  </a:cubicBezTo>
                  <a:cubicBezTo>
                    <a:pt x="153" y="207"/>
                    <a:pt x="147" y="204"/>
                    <a:pt x="145" y="198"/>
                  </a:cubicBezTo>
                  <a:cubicBezTo>
                    <a:pt x="143" y="193"/>
                    <a:pt x="137" y="189"/>
                    <a:pt x="135" y="186"/>
                  </a:cubicBezTo>
                  <a:cubicBezTo>
                    <a:pt x="134" y="182"/>
                    <a:pt x="126" y="183"/>
                    <a:pt x="125" y="180"/>
                  </a:cubicBezTo>
                  <a:cubicBezTo>
                    <a:pt x="123" y="178"/>
                    <a:pt x="127" y="178"/>
                    <a:pt x="127" y="174"/>
                  </a:cubicBezTo>
                  <a:cubicBezTo>
                    <a:pt x="127" y="171"/>
                    <a:pt x="135" y="173"/>
                    <a:pt x="136" y="172"/>
                  </a:cubicBezTo>
                  <a:cubicBezTo>
                    <a:pt x="137" y="171"/>
                    <a:pt x="137" y="164"/>
                    <a:pt x="137" y="159"/>
                  </a:cubicBezTo>
                  <a:cubicBezTo>
                    <a:pt x="137" y="155"/>
                    <a:pt x="143" y="151"/>
                    <a:pt x="141" y="149"/>
                  </a:cubicBezTo>
                  <a:cubicBezTo>
                    <a:pt x="139" y="147"/>
                    <a:pt x="143" y="146"/>
                    <a:pt x="146" y="144"/>
                  </a:cubicBezTo>
                  <a:cubicBezTo>
                    <a:pt x="148" y="142"/>
                    <a:pt x="146" y="136"/>
                    <a:pt x="149" y="133"/>
                  </a:cubicBezTo>
                  <a:cubicBezTo>
                    <a:pt x="152" y="130"/>
                    <a:pt x="154" y="125"/>
                    <a:pt x="156" y="125"/>
                  </a:cubicBezTo>
                  <a:cubicBezTo>
                    <a:pt x="158" y="125"/>
                    <a:pt x="161" y="122"/>
                    <a:pt x="161" y="119"/>
                  </a:cubicBezTo>
                  <a:cubicBezTo>
                    <a:pt x="161" y="116"/>
                    <a:pt x="166" y="111"/>
                    <a:pt x="165" y="106"/>
                  </a:cubicBezTo>
                  <a:cubicBezTo>
                    <a:pt x="164" y="101"/>
                    <a:pt x="162" y="95"/>
                    <a:pt x="166" y="90"/>
                  </a:cubicBezTo>
                  <a:cubicBezTo>
                    <a:pt x="169" y="86"/>
                    <a:pt x="171" y="83"/>
                    <a:pt x="170" y="79"/>
                  </a:cubicBezTo>
                  <a:cubicBezTo>
                    <a:pt x="169" y="76"/>
                    <a:pt x="174" y="75"/>
                    <a:pt x="176" y="73"/>
                  </a:cubicBezTo>
                  <a:cubicBezTo>
                    <a:pt x="178" y="72"/>
                    <a:pt x="183" y="69"/>
                    <a:pt x="187" y="63"/>
                  </a:cubicBezTo>
                  <a:cubicBezTo>
                    <a:pt x="184" y="60"/>
                    <a:pt x="182" y="57"/>
                    <a:pt x="180" y="57"/>
                  </a:cubicBezTo>
                  <a:cubicBezTo>
                    <a:pt x="176" y="55"/>
                    <a:pt x="173" y="48"/>
                    <a:pt x="173" y="39"/>
                  </a:cubicBezTo>
                  <a:cubicBezTo>
                    <a:pt x="173" y="30"/>
                    <a:pt x="171" y="23"/>
                    <a:pt x="171" y="20"/>
                  </a:cubicBezTo>
                  <a:cubicBezTo>
                    <a:pt x="171" y="17"/>
                    <a:pt x="166" y="11"/>
                    <a:pt x="161" y="9"/>
                  </a:cubicBezTo>
                  <a:cubicBezTo>
                    <a:pt x="157" y="7"/>
                    <a:pt x="155" y="4"/>
                    <a:pt x="155" y="0"/>
                  </a:cubicBezTo>
                  <a:cubicBezTo>
                    <a:pt x="155" y="0"/>
                    <a:pt x="154" y="0"/>
                    <a:pt x="154" y="1"/>
                  </a:cubicBezTo>
                  <a:cubicBezTo>
                    <a:pt x="151" y="5"/>
                    <a:pt x="152" y="5"/>
                    <a:pt x="148" y="5"/>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44" name="Freeform 42"/>
            <p:cNvSpPr>
              <a:spLocks/>
            </p:cNvSpPr>
            <p:nvPr/>
          </p:nvSpPr>
          <p:spPr bwMode="auto">
            <a:xfrm>
              <a:off x="5245100" y="2978150"/>
              <a:ext cx="41275" cy="41275"/>
            </a:xfrm>
            <a:custGeom>
              <a:avLst/>
              <a:gdLst/>
              <a:ahLst/>
              <a:cxnLst>
                <a:cxn ang="0">
                  <a:pos x="8" y="3"/>
                </a:cxn>
                <a:cxn ang="0">
                  <a:pos x="3" y="10"/>
                </a:cxn>
                <a:cxn ang="0">
                  <a:pos x="2" y="20"/>
                </a:cxn>
                <a:cxn ang="0">
                  <a:pos x="9" y="19"/>
                </a:cxn>
                <a:cxn ang="0">
                  <a:pos x="14" y="21"/>
                </a:cxn>
                <a:cxn ang="0">
                  <a:pos x="19" y="16"/>
                </a:cxn>
                <a:cxn ang="0">
                  <a:pos x="13" y="13"/>
                </a:cxn>
                <a:cxn ang="0">
                  <a:pos x="19" y="8"/>
                </a:cxn>
                <a:cxn ang="0">
                  <a:pos x="18" y="1"/>
                </a:cxn>
                <a:cxn ang="0">
                  <a:pos x="17" y="0"/>
                </a:cxn>
                <a:cxn ang="0">
                  <a:pos x="14" y="2"/>
                </a:cxn>
                <a:cxn ang="0">
                  <a:pos x="8" y="3"/>
                </a:cxn>
              </a:cxnLst>
              <a:rect l="0" t="0" r="r" b="b"/>
              <a:pathLst>
                <a:path w="22" h="21">
                  <a:moveTo>
                    <a:pt x="8" y="3"/>
                  </a:moveTo>
                  <a:cubicBezTo>
                    <a:pt x="8" y="4"/>
                    <a:pt x="5" y="8"/>
                    <a:pt x="3" y="10"/>
                  </a:cubicBezTo>
                  <a:cubicBezTo>
                    <a:pt x="0" y="13"/>
                    <a:pt x="2" y="18"/>
                    <a:pt x="2" y="20"/>
                  </a:cubicBezTo>
                  <a:cubicBezTo>
                    <a:pt x="3" y="21"/>
                    <a:pt x="7" y="21"/>
                    <a:pt x="9" y="19"/>
                  </a:cubicBezTo>
                  <a:cubicBezTo>
                    <a:pt x="10" y="18"/>
                    <a:pt x="12" y="19"/>
                    <a:pt x="14" y="21"/>
                  </a:cubicBezTo>
                  <a:cubicBezTo>
                    <a:pt x="15" y="19"/>
                    <a:pt x="17" y="17"/>
                    <a:pt x="19" y="16"/>
                  </a:cubicBezTo>
                  <a:cubicBezTo>
                    <a:pt x="16" y="14"/>
                    <a:pt x="13" y="14"/>
                    <a:pt x="13" y="13"/>
                  </a:cubicBezTo>
                  <a:cubicBezTo>
                    <a:pt x="12" y="12"/>
                    <a:pt x="16" y="9"/>
                    <a:pt x="19" y="8"/>
                  </a:cubicBezTo>
                  <a:cubicBezTo>
                    <a:pt x="22" y="7"/>
                    <a:pt x="21" y="4"/>
                    <a:pt x="18" y="1"/>
                  </a:cubicBezTo>
                  <a:cubicBezTo>
                    <a:pt x="18" y="1"/>
                    <a:pt x="17" y="0"/>
                    <a:pt x="17" y="0"/>
                  </a:cubicBezTo>
                  <a:cubicBezTo>
                    <a:pt x="15" y="1"/>
                    <a:pt x="14" y="2"/>
                    <a:pt x="14" y="2"/>
                  </a:cubicBezTo>
                  <a:cubicBezTo>
                    <a:pt x="13" y="3"/>
                    <a:pt x="11" y="3"/>
                    <a:pt x="8" y="3"/>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45" name="Freeform 43"/>
            <p:cNvSpPr>
              <a:spLocks/>
            </p:cNvSpPr>
            <p:nvPr/>
          </p:nvSpPr>
          <p:spPr bwMode="auto">
            <a:xfrm>
              <a:off x="5130800" y="2860675"/>
              <a:ext cx="146050" cy="123825"/>
            </a:xfrm>
            <a:custGeom>
              <a:avLst/>
              <a:gdLst/>
              <a:ahLst/>
              <a:cxnLst>
                <a:cxn ang="0">
                  <a:pos x="14" y="10"/>
                </a:cxn>
                <a:cxn ang="0">
                  <a:pos x="8" y="16"/>
                </a:cxn>
                <a:cxn ang="0">
                  <a:pos x="4" y="27"/>
                </a:cxn>
                <a:cxn ang="0">
                  <a:pos x="3" y="43"/>
                </a:cxn>
                <a:cxn ang="0">
                  <a:pos x="13" y="43"/>
                </a:cxn>
                <a:cxn ang="0">
                  <a:pos x="16" y="40"/>
                </a:cxn>
                <a:cxn ang="0">
                  <a:pos x="21" y="38"/>
                </a:cxn>
                <a:cxn ang="0">
                  <a:pos x="28" y="41"/>
                </a:cxn>
                <a:cxn ang="0">
                  <a:pos x="33" y="41"/>
                </a:cxn>
                <a:cxn ang="0">
                  <a:pos x="45" y="41"/>
                </a:cxn>
                <a:cxn ang="0">
                  <a:pos x="68" y="64"/>
                </a:cxn>
                <a:cxn ang="0">
                  <a:pos x="68" y="65"/>
                </a:cxn>
                <a:cxn ang="0">
                  <a:pos x="74" y="64"/>
                </a:cxn>
                <a:cxn ang="0">
                  <a:pos x="77" y="62"/>
                </a:cxn>
                <a:cxn ang="0">
                  <a:pos x="65" y="49"/>
                </a:cxn>
                <a:cxn ang="0">
                  <a:pos x="47" y="36"/>
                </a:cxn>
                <a:cxn ang="0">
                  <a:pos x="40" y="29"/>
                </a:cxn>
                <a:cxn ang="0">
                  <a:pos x="31" y="13"/>
                </a:cxn>
                <a:cxn ang="0">
                  <a:pos x="25" y="0"/>
                </a:cxn>
                <a:cxn ang="0">
                  <a:pos x="14" y="10"/>
                </a:cxn>
              </a:cxnLst>
              <a:rect l="0" t="0" r="r" b="b"/>
              <a:pathLst>
                <a:path w="77" h="65">
                  <a:moveTo>
                    <a:pt x="14" y="10"/>
                  </a:moveTo>
                  <a:cubicBezTo>
                    <a:pt x="12" y="12"/>
                    <a:pt x="7" y="13"/>
                    <a:pt x="8" y="16"/>
                  </a:cubicBezTo>
                  <a:cubicBezTo>
                    <a:pt x="9" y="20"/>
                    <a:pt x="7" y="23"/>
                    <a:pt x="4" y="27"/>
                  </a:cubicBezTo>
                  <a:cubicBezTo>
                    <a:pt x="0" y="32"/>
                    <a:pt x="2" y="38"/>
                    <a:pt x="3" y="43"/>
                  </a:cubicBezTo>
                  <a:cubicBezTo>
                    <a:pt x="7" y="42"/>
                    <a:pt x="12" y="42"/>
                    <a:pt x="13" y="43"/>
                  </a:cubicBezTo>
                  <a:cubicBezTo>
                    <a:pt x="14" y="45"/>
                    <a:pt x="15" y="43"/>
                    <a:pt x="16" y="40"/>
                  </a:cubicBezTo>
                  <a:cubicBezTo>
                    <a:pt x="17" y="36"/>
                    <a:pt x="19" y="36"/>
                    <a:pt x="21" y="38"/>
                  </a:cubicBezTo>
                  <a:cubicBezTo>
                    <a:pt x="23" y="40"/>
                    <a:pt x="25" y="43"/>
                    <a:pt x="28" y="41"/>
                  </a:cubicBezTo>
                  <a:cubicBezTo>
                    <a:pt x="32" y="39"/>
                    <a:pt x="32" y="40"/>
                    <a:pt x="33" y="41"/>
                  </a:cubicBezTo>
                  <a:cubicBezTo>
                    <a:pt x="35" y="42"/>
                    <a:pt x="42" y="41"/>
                    <a:pt x="45" y="41"/>
                  </a:cubicBezTo>
                  <a:cubicBezTo>
                    <a:pt x="47" y="41"/>
                    <a:pt x="68" y="64"/>
                    <a:pt x="68" y="64"/>
                  </a:cubicBezTo>
                  <a:cubicBezTo>
                    <a:pt x="68" y="64"/>
                    <a:pt x="68" y="64"/>
                    <a:pt x="68" y="65"/>
                  </a:cubicBezTo>
                  <a:cubicBezTo>
                    <a:pt x="71" y="65"/>
                    <a:pt x="73" y="65"/>
                    <a:pt x="74" y="64"/>
                  </a:cubicBezTo>
                  <a:cubicBezTo>
                    <a:pt x="74" y="64"/>
                    <a:pt x="75" y="63"/>
                    <a:pt x="77" y="62"/>
                  </a:cubicBezTo>
                  <a:cubicBezTo>
                    <a:pt x="74" y="59"/>
                    <a:pt x="70" y="55"/>
                    <a:pt x="65" y="49"/>
                  </a:cubicBezTo>
                  <a:cubicBezTo>
                    <a:pt x="58" y="41"/>
                    <a:pt x="51" y="36"/>
                    <a:pt x="47" y="36"/>
                  </a:cubicBezTo>
                  <a:cubicBezTo>
                    <a:pt x="43" y="36"/>
                    <a:pt x="42" y="29"/>
                    <a:pt x="40" y="29"/>
                  </a:cubicBezTo>
                  <a:cubicBezTo>
                    <a:pt x="37" y="29"/>
                    <a:pt x="32" y="19"/>
                    <a:pt x="31" y="13"/>
                  </a:cubicBezTo>
                  <a:cubicBezTo>
                    <a:pt x="31" y="9"/>
                    <a:pt x="28" y="4"/>
                    <a:pt x="25" y="0"/>
                  </a:cubicBezTo>
                  <a:cubicBezTo>
                    <a:pt x="21" y="6"/>
                    <a:pt x="16" y="9"/>
                    <a:pt x="14" y="10"/>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46" name="Freeform 44"/>
            <p:cNvSpPr>
              <a:spLocks/>
            </p:cNvSpPr>
            <p:nvPr/>
          </p:nvSpPr>
          <p:spPr bwMode="auto">
            <a:xfrm>
              <a:off x="5056188" y="2928938"/>
              <a:ext cx="323850" cy="252413"/>
            </a:xfrm>
            <a:custGeom>
              <a:avLst/>
              <a:gdLst/>
              <a:ahLst/>
              <a:cxnLst>
                <a:cxn ang="0">
                  <a:pos x="12" y="87"/>
                </a:cxn>
                <a:cxn ang="0">
                  <a:pos x="22" y="99"/>
                </a:cxn>
                <a:cxn ang="0">
                  <a:pos x="32" y="108"/>
                </a:cxn>
                <a:cxn ang="0">
                  <a:pos x="32" y="118"/>
                </a:cxn>
                <a:cxn ang="0">
                  <a:pos x="36" y="119"/>
                </a:cxn>
                <a:cxn ang="0">
                  <a:pos x="47" y="122"/>
                </a:cxn>
                <a:cxn ang="0">
                  <a:pos x="60" y="129"/>
                </a:cxn>
                <a:cxn ang="0">
                  <a:pos x="73" y="131"/>
                </a:cxn>
                <a:cxn ang="0">
                  <a:pos x="81" y="125"/>
                </a:cxn>
                <a:cxn ang="0">
                  <a:pos x="91" y="123"/>
                </a:cxn>
                <a:cxn ang="0">
                  <a:pos x="96" y="126"/>
                </a:cxn>
                <a:cxn ang="0">
                  <a:pos x="102" y="124"/>
                </a:cxn>
                <a:cxn ang="0">
                  <a:pos x="111" y="123"/>
                </a:cxn>
                <a:cxn ang="0">
                  <a:pos x="126" y="115"/>
                </a:cxn>
                <a:cxn ang="0">
                  <a:pos x="138" y="113"/>
                </a:cxn>
                <a:cxn ang="0">
                  <a:pos x="168" y="83"/>
                </a:cxn>
                <a:cxn ang="0">
                  <a:pos x="164" y="80"/>
                </a:cxn>
                <a:cxn ang="0">
                  <a:pos x="149" y="77"/>
                </a:cxn>
                <a:cxn ang="0">
                  <a:pos x="126" y="69"/>
                </a:cxn>
                <a:cxn ang="0">
                  <a:pos x="118" y="62"/>
                </a:cxn>
                <a:cxn ang="0">
                  <a:pos x="111" y="52"/>
                </a:cxn>
                <a:cxn ang="0">
                  <a:pos x="113" y="47"/>
                </a:cxn>
                <a:cxn ang="0">
                  <a:pos x="108" y="45"/>
                </a:cxn>
                <a:cxn ang="0">
                  <a:pos x="101" y="46"/>
                </a:cxn>
                <a:cxn ang="0">
                  <a:pos x="102" y="36"/>
                </a:cxn>
                <a:cxn ang="0">
                  <a:pos x="107" y="28"/>
                </a:cxn>
                <a:cxn ang="0">
                  <a:pos x="84" y="5"/>
                </a:cxn>
                <a:cxn ang="0">
                  <a:pos x="72" y="5"/>
                </a:cxn>
                <a:cxn ang="0">
                  <a:pos x="67" y="5"/>
                </a:cxn>
                <a:cxn ang="0">
                  <a:pos x="60" y="2"/>
                </a:cxn>
                <a:cxn ang="0">
                  <a:pos x="55" y="4"/>
                </a:cxn>
                <a:cxn ang="0">
                  <a:pos x="52" y="7"/>
                </a:cxn>
                <a:cxn ang="0">
                  <a:pos x="42" y="7"/>
                </a:cxn>
                <a:cxn ang="0">
                  <a:pos x="42" y="7"/>
                </a:cxn>
                <a:cxn ang="0">
                  <a:pos x="38" y="20"/>
                </a:cxn>
                <a:cxn ang="0">
                  <a:pos x="33" y="26"/>
                </a:cxn>
                <a:cxn ang="0">
                  <a:pos x="26" y="34"/>
                </a:cxn>
                <a:cxn ang="0">
                  <a:pos x="23" y="45"/>
                </a:cxn>
                <a:cxn ang="0">
                  <a:pos x="18" y="50"/>
                </a:cxn>
                <a:cxn ang="0">
                  <a:pos x="14" y="60"/>
                </a:cxn>
                <a:cxn ang="0">
                  <a:pos x="13" y="73"/>
                </a:cxn>
                <a:cxn ang="0">
                  <a:pos x="4" y="75"/>
                </a:cxn>
                <a:cxn ang="0">
                  <a:pos x="2" y="81"/>
                </a:cxn>
                <a:cxn ang="0">
                  <a:pos x="12" y="87"/>
                </a:cxn>
              </a:cxnLst>
              <a:rect l="0" t="0" r="r" b="b"/>
              <a:pathLst>
                <a:path w="170" h="132">
                  <a:moveTo>
                    <a:pt x="12" y="87"/>
                  </a:moveTo>
                  <a:cubicBezTo>
                    <a:pt x="14" y="90"/>
                    <a:pt x="20" y="94"/>
                    <a:pt x="22" y="99"/>
                  </a:cubicBezTo>
                  <a:cubicBezTo>
                    <a:pt x="24" y="105"/>
                    <a:pt x="30" y="108"/>
                    <a:pt x="32" y="108"/>
                  </a:cubicBezTo>
                  <a:cubicBezTo>
                    <a:pt x="34" y="108"/>
                    <a:pt x="33" y="111"/>
                    <a:pt x="32" y="118"/>
                  </a:cubicBezTo>
                  <a:cubicBezTo>
                    <a:pt x="33" y="118"/>
                    <a:pt x="35" y="119"/>
                    <a:pt x="36" y="119"/>
                  </a:cubicBezTo>
                  <a:cubicBezTo>
                    <a:pt x="38" y="120"/>
                    <a:pt x="45" y="119"/>
                    <a:pt x="47" y="122"/>
                  </a:cubicBezTo>
                  <a:cubicBezTo>
                    <a:pt x="50" y="124"/>
                    <a:pt x="58" y="129"/>
                    <a:pt x="60" y="129"/>
                  </a:cubicBezTo>
                  <a:cubicBezTo>
                    <a:pt x="63" y="129"/>
                    <a:pt x="72" y="130"/>
                    <a:pt x="73" y="131"/>
                  </a:cubicBezTo>
                  <a:cubicBezTo>
                    <a:pt x="75" y="132"/>
                    <a:pt x="77" y="128"/>
                    <a:pt x="81" y="125"/>
                  </a:cubicBezTo>
                  <a:cubicBezTo>
                    <a:pt x="85" y="123"/>
                    <a:pt x="90" y="122"/>
                    <a:pt x="91" y="123"/>
                  </a:cubicBezTo>
                  <a:cubicBezTo>
                    <a:pt x="91" y="125"/>
                    <a:pt x="94" y="127"/>
                    <a:pt x="96" y="126"/>
                  </a:cubicBezTo>
                  <a:cubicBezTo>
                    <a:pt x="97" y="125"/>
                    <a:pt x="99" y="125"/>
                    <a:pt x="102" y="124"/>
                  </a:cubicBezTo>
                  <a:cubicBezTo>
                    <a:pt x="105" y="123"/>
                    <a:pt x="110" y="122"/>
                    <a:pt x="111" y="123"/>
                  </a:cubicBezTo>
                  <a:cubicBezTo>
                    <a:pt x="113" y="123"/>
                    <a:pt x="118" y="115"/>
                    <a:pt x="126" y="115"/>
                  </a:cubicBezTo>
                  <a:cubicBezTo>
                    <a:pt x="133" y="115"/>
                    <a:pt x="135" y="116"/>
                    <a:pt x="138" y="113"/>
                  </a:cubicBezTo>
                  <a:cubicBezTo>
                    <a:pt x="141" y="109"/>
                    <a:pt x="166" y="84"/>
                    <a:pt x="168" y="83"/>
                  </a:cubicBezTo>
                  <a:cubicBezTo>
                    <a:pt x="170" y="81"/>
                    <a:pt x="167" y="80"/>
                    <a:pt x="164" y="80"/>
                  </a:cubicBezTo>
                  <a:cubicBezTo>
                    <a:pt x="162" y="80"/>
                    <a:pt x="157" y="80"/>
                    <a:pt x="149" y="77"/>
                  </a:cubicBezTo>
                  <a:cubicBezTo>
                    <a:pt x="141" y="73"/>
                    <a:pt x="128" y="69"/>
                    <a:pt x="126" y="69"/>
                  </a:cubicBezTo>
                  <a:cubicBezTo>
                    <a:pt x="124" y="68"/>
                    <a:pt x="120" y="63"/>
                    <a:pt x="118" y="62"/>
                  </a:cubicBezTo>
                  <a:cubicBezTo>
                    <a:pt x="116" y="61"/>
                    <a:pt x="112" y="54"/>
                    <a:pt x="111" y="52"/>
                  </a:cubicBezTo>
                  <a:cubicBezTo>
                    <a:pt x="111" y="51"/>
                    <a:pt x="112" y="49"/>
                    <a:pt x="113" y="47"/>
                  </a:cubicBezTo>
                  <a:cubicBezTo>
                    <a:pt x="111" y="45"/>
                    <a:pt x="109" y="44"/>
                    <a:pt x="108" y="45"/>
                  </a:cubicBezTo>
                  <a:cubicBezTo>
                    <a:pt x="106" y="47"/>
                    <a:pt x="102" y="47"/>
                    <a:pt x="101" y="46"/>
                  </a:cubicBezTo>
                  <a:cubicBezTo>
                    <a:pt x="101" y="44"/>
                    <a:pt x="99" y="39"/>
                    <a:pt x="102" y="36"/>
                  </a:cubicBezTo>
                  <a:cubicBezTo>
                    <a:pt x="104" y="34"/>
                    <a:pt x="107" y="28"/>
                    <a:pt x="107" y="28"/>
                  </a:cubicBezTo>
                  <a:cubicBezTo>
                    <a:pt x="107" y="28"/>
                    <a:pt x="86" y="5"/>
                    <a:pt x="84" y="5"/>
                  </a:cubicBezTo>
                  <a:cubicBezTo>
                    <a:pt x="81" y="5"/>
                    <a:pt x="74" y="6"/>
                    <a:pt x="72" y="5"/>
                  </a:cubicBezTo>
                  <a:cubicBezTo>
                    <a:pt x="71" y="4"/>
                    <a:pt x="71" y="3"/>
                    <a:pt x="67" y="5"/>
                  </a:cubicBezTo>
                  <a:cubicBezTo>
                    <a:pt x="64" y="7"/>
                    <a:pt x="62" y="4"/>
                    <a:pt x="60" y="2"/>
                  </a:cubicBezTo>
                  <a:cubicBezTo>
                    <a:pt x="58" y="0"/>
                    <a:pt x="56" y="0"/>
                    <a:pt x="55" y="4"/>
                  </a:cubicBezTo>
                  <a:cubicBezTo>
                    <a:pt x="54" y="7"/>
                    <a:pt x="53" y="9"/>
                    <a:pt x="52" y="7"/>
                  </a:cubicBezTo>
                  <a:cubicBezTo>
                    <a:pt x="51" y="6"/>
                    <a:pt x="46" y="6"/>
                    <a:pt x="42" y="7"/>
                  </a:cubicBezTo>
                  <a:cubicBezTo>
                    <a:pt x="42" y="7"/>
                    <a:pt x="42" y="7"/>
                    <a:pt x="42" y="7"/>
                  </a:cubicBezTo>
                  <a:cubicBezTo>
                    <a:pt x="43" y="12"/>
                    <a:pt x="38" y="17"/>
                    <a:pt x="38" y="20"/>
                  </a:cubicBezTo>
                  <a:cubicBezTo>
                    <a:pt x="38" y="23"/>
                    <a:pt x="35" y="26"/>
                    <a:pt x="33" y="26"/>
                  </a:cubicBezTo>
                  <a:cubicBezTo>
                    <a:pt x="31" y="26"/>
                    <a:pt x="29" y="31"/>
                    <a:pt x="26" y="34"/>
                  </a:cubicBezTo>
                  <a:cubicBezTo>
                    <a:pt x="23" y="37"/>
                    <a:pt x="25" y="43"/>
                    <a:pt x="23" y="45"/>
                  </a:cubicBezTo>
                  <a:cubicBezTo>
                    <a:pt x="20" y="47"/>
                    <a:pt x="16" y="48"/>
                    <a:pt x="18" y="50"/>
                  </a:cubicBezTo>
                  <a:cubicBezTo>
                    <a:pt x="20" y="52"/>
                    <a:pt x="14" y="56"/>
                    <a:pt x="14" y="60"/>
                  </a:cubicBezTo>
                  <a:cubicBezTo>
                    <a:pt x="14" y="65"/>
                    <a:pt x="14" y="72"/>
                    <a:pt x="13" y="73"/>
                  </a:cubicBezTo>
                  <a:cubicBezTo>
                    <a:pt x="12" y="74"/>
                    <a:pt x="4" y="72"/>
                    <a:pt x="4" y="75"/>
                  </a:cubicBezTo>
                  <a:cubicBezTo>
                    <a:pt x="4" y="79"/>
                    <a:pt x="0" y="79"/>
                    <a:pt x="2" y="81"/>
                  </a:cubicBezTo>
                  <a:cubicBezTo>
                    <a:pt x="3" y="84"/>
                    <a:pt x="11" y="83"/>
                    <a:pt x="12" y="87"/>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47" name="Freeform 45"/>
            <p:cNvSpPr>
              <a:spLocks/>
            </p:cNvSpPr>
            <p:nvPr/>
          </p:nvSpPr>
          <p:spPr bwMode="auto">
            <a:xfrm>
              <a:off x="5106988" y="2468563"/>
              <a:ext cx="33338" cy="39688"/>
            </a:xfrm>
            <a:custGeom>
              <a:avLst/>
              <a:gdLst/>
              <a:ahLst/>
              <a:cxnLst>
                <a:cxn ang="0">
                  <a:pos x="14" y="9"/>
                </a:cxn>
                <a:cxn ang="0">
                  <a:pos x="8" y="0"/>
                </a:cxn>
                <a:cxn ang="0">
                  <a:pos x="8" y="2"/>
                </a:cxn>
                <a:cxn ang="0">
                  <a:pos x="0" y="18"/>
                </a:cxn>
                <a:cxn ang="0">
                  <a:pos x="5" y="21"/>
                </a:cxn>
                <a:cxn ang="0">
                  <a:pos x="14" y="9"/>
                </a:cxn>
              </a:cxnLst>
              <a:rect l="0" t="0" r="r" b="b"/>
              <a:pathLst>
                <a:path w="17" h="21">
                  <a:moveTo>
                    <a:pt x="14" y="9"/>
                  </a:moveTo>
                  <a:cubicBezTo>
                    <a:pt x="16" y="7"/>
                    <a:pt x="17" y="0"/>
                    <a:pt x="8" y="0"/>
                  </a:cubicBezTo>
                  <a:cubicBezTo>
                    <a:pt x="8" y="1"/>
                    <a:pt x="8" y="1"/>
                    <a:pt x="8" y="2"/>
                  </a:cubicBezTo>
                  <a:cubicBezTo>
                    <a:pt x="8" y="5"/>
                    <a:pt x="3" y="12"/>
                    <a:pt x="0" y="18"/>
                  </a:cubicBezTo>
                  <a:cubicBezTo>
                    <a:pt x="5" y="21"/>
                    <a:pt x="5" y="21"/>
                    <a:pt x="5" y="21"/>
                  </a:cubicBezTo>
                  <a:cubicBezTo>
                    <a:pt x="8" y="16"/>
                    <a:pt x="12" y="10"/>
                    <a:pt x="14" y="9"/>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48" name="Freeform 46"/>
            <p:cNvSpPr>
              <a:spLocks/>
            </p:cNvSpPr>
            <p:nvPr/>
          </p:nvSpPr>
          <p:spPr bwMode="auto">
            <a:xfrm>
              <a:off x="5116513" y="2406650"/>
              <a:ext cx="149225" cy="119063"/>
            </a:xfrm>
            <a:custGeom>
              <a:avLst/>
              <a:gdLst/>
              <a:ahLst/>
              <a:cxnLst>
                <a:cxn ang="0">
                  <a:pos x="9" y="41"/>
                </a:cxn>
                <a:cxn ang="0">
                  <a:pos x="0" y="53"/>
                </a:cxn>
                <a:cxn ang="0">
                  <a:pos x="1" y="53"/>
                </a:cxn>
                <a:cxn ang="0">
                  <a:pos x="2" y="57"/>
                </a:cxn>
                <a:cxn ang="0">
                  <a:pos x="12" y="62"/>
                </a:cxn>
                <a:cxn ang="0">
                  <a:pos x="23" y="56"/>
                </a:cxn>
                <a:cxn ang="0">
                  <a:pos x="61" y="37"/>
                </a:cxn>
                <a:cxn ang="0">
                  <a:pos x="64" y="30"/>
                </a:cxn>
                <a:cxn ang="0">
                  <a:pos x="65" y="21"/>
                </a:cxn>
                <a:cxn ang="0">
                  <a:pos x="64" y="12"/>
                </a:cxn>
                <a:cxn ang="0">
                  <a:pos x="71" y="7"/>
                </a:cxn>
                <a:cxn ang="0">
                  <a:pos x="78" y="2"/>
                </a:cxn>
                <a:cxn ang="0">
                  <a:pos x="73" y="0"/>
                </a:cxn>
                <a:cxn ang="0">
                  <a:pos x="61" y="2"/>
                </a:cxn>
                <a:cxn ang="0">
                  <a:pos x="46" y="7"/>
                </a:cxn>
                <a:cxn ang="0">
                  <a:pos x="33" y="6"/>
                </a:cxn>
                <a:cxn ang="0">
                  <a:pos x="26" y="8"/>
                </a:cxn>
                <a:cxn ang="0">
                  <a:pos x="16" y="8"/>
                </a:cxn>
                <a:cxn ang="0">
                  <a:pos x="11" y="10"/>
                </a:cxn>
                <a:cxn ang="0">
                  <a:pos x="4" y="18"/>
                </a:cxn>
                <a:cxn ang="0">
                  <a:pos x="4" y="24"/>
                </a:cxn>
                <a:cxn ang="0">
                  <a:pos x="3" y="32"/>
                </a:cxn>
                <a:cxn ang="0">
                  <a:pos x="9" y="41"/>
                </a:cxn>
              </a:cxnLst>
              <a:rect l="0" t="0" r="r" b="b"/>
              <a:pathLst>
                <a:path w="78" h="62">
                  <a:moveTo>
                    <a:pt x="9" y="41"/>
                  </a:moveTo>
                  <a:cubicBezTo>
                    <a:pt x="7" y="42"/>
                    <a:pt x="3" y="48"/>
                    <a:pt x="0" y="53"/>
                  </a:cubicBezTo>
                  <a:cubicBezTo>
                    <a:pt x="1" y="53"/>
                    <a:pt x="1" y="53"/>
                    <a:pt x="1" y="53"/>
                  </a:cubicBezTo>
                  <a:cubicBezTo>
                    <a:pt x="2" y="57"/>
                    <a:pt x="2" y="57"/>
                    <a:pt x="2" y="57"/>
                  </a:cubicBezTo>
                  <a:cubicBezTo>
                    <a:pt x="12" y="62"/>
                    <a:pt x="12" y="62"/>
                    <a:pt x="12" y="62"/>
                  </a:cubicBezTo>
                  <a:cubicBezTo>
                    <a:pt x="12" y="62"/>
                    <a:pt x="20" y="57"/>
                    <a:pt x="23" y="56"/>
                  </a:cubicBezTo>
                  <a:cubicBezTo>
                    <a:pt x="26" y="56"/>
                    <a:pt x="61" y="37"/>
                    <a:pt x="61" y="37"/>
                  </a:cubicBezTo>
                  <a:cubicBezTo>
                    <a:pt x="61" y="37"/>
                    <a:pt x="65" y="32"/>
                    <a:pt x="64" y="30"/>
                  </a:cubicBezTo>
                  <a:cubicBezTo>
                    <a:pt x="64" y="28"/>
                    <a:pt x="63" y="24"/>
                    <a:pt x="65" y="21"/>
                  </a:cubicBezTo>
                  <a:cubicBezTo>
                    <a:pt x="67" y="19"/>
                    <a:pt x="63" y="16"/>
                    <a:pt x="64" y="12"/>
                  </a:cubicBezTo>
                  <a:cubicBezTo>
                    <a:pt x="65" y="8"/>
                    <a:pt x="71" y="7"/>
                    <a:pt x="71" y="7"/>
                  </a:cubicBezTo>
                  <a:cubicBezTo>
                    <a:pt x="78" y="2"/>
                    <a:pt x="78" y="2"/>
                    <a:pt x="78" y="2"/>
                  </a:cubicBezTo>
                  <a:cubicBezTo>
                    <a:pt x="73" y="0"/>
                    <a:pt x="73" y="0"/>
                    <a:pt x="73" y="0"/>
                  </a:cubicBezTo>
                  <a:cubicBezTo>
                    <a:pt x="73" y="0"/>
                    <a:pt x="68" y="3"/>
                    <a:pt x="61" y="2"/>
                  </a:cubicBezTo>
                  <a:cubicBezTo>
                    <a:pt x="54" y="2"/>
                    <a:pt x="53" y="7"/>
                    <a:pt x="46" y="7"/>
                  </a:cubicBezTo>
                  <a:cubicBezTo>
                    <a:pt x="39" y="7"/>
                    <a:pt x="35" y="8"/>
                    <a:pt x="33" y="6"/>
                  </a:cubicBezTo>
                  <a:cubicBezTo>
                    <a:pt x="31" y="4"/>
                    <a:pt x="31" y="5"/>
                    <a:pt x="26" y="8"/>
                  </a:cubicBezTo>
                  <a:cubicBezTo>
                    <a:pt x="21" y="10"/>
                    <a:pt x="18" y="9"/>
                    <a:pt x="16" y="8"/>
                  </a:cubicBezTo>
                  <a:cubicBezTo>
                    <a:pt x="13" y="6"/>
                    <a:pt x="12" y="8"/>
                    <a:pt x="11" y="10"/>
                  </a:cubicBezTo>
                  <a:cubicBezTo>
                    <a:pt x="11" y="12"/>
                    <a:pt x="11" y="17"/>
                    <a:pt x="4" y="18"/>
                  </a:cubicBezTo>
                  <a:cubicBezTo>
                    <a:pt x="4" y="20"/>
                    <a:pt x="3" y="22"/>
                    <a:pt x="4" y="24"/>
                  </a:cubicBezTo>
                  <a:cubicBezTo>
                    <a:pt x="6" y="26"/>
                    <a:pt x="4" y="28"/>
                    <a:pt x="3" y="32"/>
                  </a:cubicBezTo>
                  <a:cubicBezTo>
                    <a:pt x="12" y="32"/>
                    <a:pt x="11" y="39"/>
                    <a:pt x="9" y="41"/>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49" name="Freeform 47"/>
            <p:cNvSpPr>
              <a:spLocks/>
            </p:cNvSpPr>
            <p:nvPr/>
          </p:nvSpPr>
          <p:spPr bwMode="auto">
            <a:xfrm>
              <a:off x="7058025" y="2382838"/>
              <a:ext cx="80963" cy="101600"/>
            </a:xfrm>
            <a:custGeom>
              <a:avLst/>
              <a:gdLst/>
              <a:ahLst/>
              <a:cxnLst>
                <a:cxn ang="0">
                  <a:pos x="10" y="4"/>
                </a:cxn>
                <a:cxn ang="0">
                  <a:pos x="4" y="9"/>
                </a:cxn>
                <a:cxn ang="0">
                  <a:pos x="7" y="15"/>
                </a:cxn>
                <a:cxn ang="0">
                  <a:pos x="7" y="20"/>
                </a:cxn>
                <a:cxn ang="0">
                  <a:pos x="6" y="30"/>
                </a:cxn>
                <a:cxn ang="0">
                  <a:pos x="3" y="44"/>
                </a:cxn>
                <a:cxn ang="0">
                  <a:pos x="4" y="51"/>
                </a:cxn>
                <a:cxn ang="0">
                  <a:pos x="26" y="44"/>
                </a:cxn>
                <a:cxn ang="0">
                  <a:pos x="37" y="40"/>
                </a:cxn>
                <a:cxn ang="0">
                  <a:pos x="41" y="35"/>
                </a:cxn>
                <a:cxn ang="0">
                  <a:pos x="38" y="19"/>
                </a:cxn>
                <a:cxn ang="0">
                  <a:pos x="27" y="0"/>
                </a:cxn>
                <a:cxn ang="0">
                  <a:pos x="21" y="2"/>
                </a:cxn>
                <a:cxn ang="0">
                  <a:pos x="10" y="4"/>
                </a:cxn>
              </a:cxnLst>
              <a:rect l="0" t="0" r="r" b="b"/>
              <a:pathLst>
                <a:path w="43" h="53">
                  <a:moveTo>
                    <a:pt x="10" y="4"/>
                  </a:moveTo>
                  <a:cubicBezTo>
                    <a:pt x="9" y="5"/>
                    <a:pt x="6" y="7"/>
                    <a:pt x="4" y="9"/>
                  </a:cubicBezTo>
                  <a:cubicBezTo>
                    <a:pt x="5" y="11"/>
                    <a:pt x="5" y="15"/>
                    <a:pt x="7" y="15"/>
                  </a:cubicBezTo>
                  <a:cubicBezTo>
                    <a:pt x="11" y="15"/>
                    <a:pt x="11" y="21"/>
                    <a:pt x="7" y="20"/>
                  </a:cubicBezTo>
                  <a:cubicBezTo>
                    <a:pt x="3" y="19"/>
                    <a:pt x="3" y="25"/>
                    <a:pt x="6" y="30"/>
                  </a:cubicBezTo>
                  <a:cubicBezTo>
                    <a:pt x="10" y="35"/>
                    <a:pt x="0" y="41"/>
                    <a:pt x="3" y="44"/>
                  </a:cubicBezTo>
                  <a:cubicBezTo>
                    <a:pt x="5" y="47"/>
                    <a:pt x="3" y="50"/>
                    <a:pt x="4" y="51"/>
                  </a:cubicBezTo>
                  <a:cubicBezTo>
                    <a:pt x="5" y="53"/>
                    <a:pt x="20" y="51"/>
                    <a:pt x="26" y="44"/>
                  </a:cubicBezTo>
                  <a:cubicBezTo>
                    <a:pt x="32" y="38"/>
                    <a:pt x="34" y="39"/>
                    <a:pt x="37" y="40"/>
                  </a:cubicBezTo>
                  <a:cubicBezTo>
                    <a:pt x="40" y="41"/>
                    <a:pt x="43" y="37"/>
                    <a:pt x="41" y="35"/>
                  </a:cubicBezTo>
                  <a:cubicBezTo>
                    <a:pt x="40" y="32"/>
                    <a:pt x="38" y="26"/>
                    <a:pt x="38" y="19"/>
                  </a:cubicBezTo>
                  <a:cubicBezTo>
                    <a:pt x="39" y="14"/>
                    <a:pt x="33" y="6"/>
                    <a:pt x="27" y="0"/>
                  </a:cubicBezTo>
                  <a:cubicBezTo>
                    <a:pt x="25" y="1"/>
                    <a:pt x="23" y="2"/>
                    <a:pt x="21" y="2"/>
                  </a:cubicBezTo>
                  <a:cubicBezTo>
                    <a:pt x="17" y="2"/>
                    <a:pt x="12" y="2"/>
                    <a:pt x="10" y="4"/>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50" name="Freeform 48"/>
            <p:cNvSpPr>
              <a:spLocks/>
            </p:cNvSpPr>
            <p:nvPr/>
          </p:nvSpPr>
          <p:spPr bwMode="auto">
            <a:xfrm>
              <a:off x="6246813" y="2668588"/>
              <a:ext cx="95250" cy="128588"/>
            </a:xfrm>
            <a:custGeom>
              <a:avLst/>
              <a:gdLst/>
              <a:ahLst/>
              <a:cxnLst>
                <a:cxn ang="0">
                  <a:pos x="50" y="56"/>
                </a:cxn>
                <a:cxn ang="0">
                  <a:pos x="46" y="34"/>
                </a:cxn>
                <a:cxn ang="0">
                  <a:pos x="37" y="43"/>
                </a:cxn>
                <a:cxn ang="0">
                  <a:pos x="38" y="31"/>
                </a:cxn>
                <a:cxn ang="0">
                  <a:pos x="47" y="19"/>
                </a:cxn>
                <a:cxn ang="0">
                  <a:pos x="39" y="17"/>
                </a:cxn>
                <a:cxn ang="0">
                  <a:pos x="26" y="17"/>
                </a:cxn>
                <a:cxn ang="0">
                  <a:pos x="21" y="12"/>
                </a:cxn>
                <a:cxn ang="0">
                  <a:pos x="13" y="6"/>
                </a:cxn>
                <a:cxn ang="0">
                  <a:pos x="4" y="6"/>
                </a:cxn>
                <a:cxn ang="0">
                  <a:pos x="11" y="15"/>
                </a:cxn>
                <a:cxn ang="0">
                  <a:pos x="5" y="20"/>
                </a:cxn>
                <a:cxn ang="0">
                  <a:pos x="8" y="37"/>
                </a:cxn>
                <a:cxn ang="0">
                  <a:pos x="12" y="57"/>
                </a:cxn>
                <a:cxn ang="0">
                  <a:pos x="19" y="55"/>
                </a:cxn>
                <a:cxn ang="0">
                  <a:pos x="28" y="51"/>
                </a:cxn>
                <a:cxn ang="0">
                  <a:pos x="35" y="46"/>
                </a:cxn>
                <a:cxn ang="0">
                  <a:pos x="41" y="61"/>
                </a:cxn>
                <a:cxn ang="0">
                  <a:pos x="43" y="67"/>
                </a:cxn>
                <a:cxn ang="0">
                  <a:pos x="47" y="63"/>
                </a:cxn>
                <a:cxn ang="0">
                  <a:pos x="50" y="56"/>
                </a:cxn>
              </a:cxnLst>
              <a:rect l="0" t="0" r="r" b="b"/>
              <a:pathLst>
                <a:path w="50" h="67">
                  <a:moveTo>
                    <a:pt x="50" y="56"/>
                  </a:moveTo>
                  <a:cubicBezTo>
                    <a:pt x="48" y="45"/>
                    <a:pt x="47" y="34"/>
                    <a:pt x="46" y="34"/>
                  </a:cubicBezTo>
                  <a:cubicBezTo>
                    <a:pt x="43" y="34"/>
                    <a:pt x="41" y="44"/>
                    <a:pt x="37" y="43"/>
                  </a:cubicBezTo>
                  <a:cubicBezTo>
                    <a:pt x="34" y="42"/>
                    <a:pt x="34" y="31"/>
                    <a:pt x="38" y="31"/>
                  </a:cubicBezTo>
                  <a:cubicBezTo>
                    <a:pt x="42" y="31"/>
                    <a:pt x="47" y="22"/>
                    <a:pt x="47" y="19"/>
                  </a:cubicBezTo>
                  <a:cubicBezTo>
                    <a:pt x="47" y="17"/>
                    <a:pt x="43" y="17"/>
                    <a:pt x="39" y="17"/>
                  </a:cubicBezTo>
                  <a:cubicBezTo>
                    <a:pt x="35" y="17"/>
                    <a:pt x="26" y="17"/>
                    <a:pt x="26" y="17"/>
                  </a:cubicBezTo>
                  <a:cubicBezTo>
                    <a:pt x="26" y="17"/>
                    <a:pt x="21" y="15"/>
                    <a:pt x="21" y="12"/>
                  </a:cubicBezTo>
                  <a:cubicBezTo>
                    <a:pt x="21" y="8"/>
                    <a:pt x="18" y="6"/>
                    <a:pt x="13" y="6"/>
                  </a:cubicBezTo>
                  <a:cubicBezTo>
                    <a:pt x="8" y="6"/>
                    <a:pt x="8" y="0"/>
                    <a:pt x="4" y="6"/>
                  </a:cubicBezTo>
                  <a:cubicBezTo>
                    <a:pt x="0" y="11"/>
                    <a:pt x="12" y="11"/>
                    <a:pt x="11" y="15"/>
                  </a:cubicBezTo>
                  <a:cubicBezTo>
                    <a:pt x="10" y="19"/>
                    <a:pt x="6" y="17"/>
                    <a:pt x="5" y="20"/>
                  </a:cubicBezTo>
                  <a:cubicBezTo>
                    <a:pt x="4" y="23"/>
                    <a:pt x="6" y="32"/>
                    <a:pt x="8" y="37"/>
                  </a:cubicBezTo>
                  <a:cubicBezTo>
                    <a:pt x="9" y="40"/>
                    <a:pt x="12" y="50"/>
                    <a:pt x="12" y="57"/>
                  </a:cubicBezTo>
                  <a:cubicBezTo>
                    <a:pt x="15" y="57"/>
                    <a:pt x="16" y="55"/>
                    <a:pt x="19" y="55"/>
                  </a:cubicBezTo>
                  <a:cubicBezTo>
                    <a:pt x="23" y="55"/>
                    <a:pt x="28" y="55"/>
                    <a:pt x="28" y="51"/>
                  </a:cubicBezTo>
                  <a:cubicBezTo>
                    <a:pt x="29" y="47"/>
                    <a:pt x="33" y="44"/>
                    <a:pt x="35" y="46"/>
                  </a:cubicBezTo>
                  <a:cubicBezTo>
                    <a:pt x="37" y="47"/>
                    <a:pt x="41" y="56"/>
                    <a:pt x="41" y="61"/>
                  </a:cubicBezTo>
                  <a:cubicBezTo>
                    <a:pt x="41" y="62"/>
                    <a:pt x="42" y="64"/>
                    <a:pt x="43" y="67"/>
                  </a:cubicBezTo>
                  <a:cubicBezTo>
                    <a:pt x="45" y="65"/>
                    <a:pt x="47" y="63"/>
                    <a:pt x="47" y="63"/>
                  </a:cubicBezTo>
                  <a:cubicBezTo>
                    <a:pt x="47" y="63"/>
                    <a:pt x="48" y="58"/>
                    <a:pt x="50" y="56"/>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51" name="Freeform 49"/>
            <p:cNvSpPr>
              <a:spLocks/>
            </p:cNvSpPr>
            <p:nvPr/>
          </p:nvSpPr>
          <p:spPr bwMode="auto">
            <a:xfrm>
              <a:off x="5832475" y="2452688"/>
              <a:ext cx="601663" cy="635000"/>
            </a:xfrm>
            <a:custGeom>
              <a:avLst/>
              <a:gdLst/>
              <a:ahLst/>
              <a:cxnLst>
                <a:cxn ang="0">
                  <a:pos x="222" y="133"/>
                </a:cxn>
                <a:cxn ang="0">
                  <a:pos x="221" y="119"/>
                </a:cxn>
                <a:cxn ang="0">
                  <a:pos x="238" y="125"/>
                </a:cxn>
                <a:cxn ang="0">
                  <a:pos x="256" y="130"/>
                </a:cxn>
                <a:cxn ang="0">
                  <a:pos x="255" y="144"/>
                </a:cxn>
                <a:cxn ang="0">
                  <a:pos x="263" y="147"/>
                </a:cxn>
                <a:cxn ang="0">
                  <a:pos x="269" y="168"/>
                </a:cxn>
                <a:cxn ang="0">
                  <a:pos x="274" y="145"/>
                </a:cxn>
                <a:cxn ang="0">
                  <a:pos x="287" y="131"/>
                </a:cxn>
                <a:cxn ang="0">
                  <a:pos x="298" y="109"/>
                </a:cxn>
                <a:cxn ang="0">
                  <a:pos x="312" y="105"/>
                </a:cxn>
                <a:cxn ang="0">
                  <a:pos x="314" y="92"/>
                </a:cxn>
                <a:cxn ang="0">
                  <a:pos x="303" y="81"/>
                </a:cxn>
                <a:cxn ang="0">
                  <a:pos x="283" y="82"/>
                </a:cxn>
                <a:cxn ang="0">
                  <a:pos x="269" y="93"/>
                </a:cxn>
                <a:cxn ang="0">
                  <a:pos x="258" y="100"/>
                </a:cxn>
                <a:cxn ang="0">
                  <a:pos x="248" y="111"/>
                </a:cxn>
                <a:cxn ang="0">
                  <a:pos x="230" y="108"/>
                </a:cxn>
                <a:cxn ang="0">
                  <a:pos x="223" y="95"/>
                </a:cxn>
                <a:cxn ang="0">
                  <a:pos x="218" y="112"/>
                </a:cxn>
                <a:cxn ang="0">
                  <a:pos x="184" y="108"/>
                </a:cxn>
                <a:cxn ang="0">
                  <a:pos x="167" y="103"/>
                </a:cxn>
                <a:cxn ang="0">
                  <a:pos x="149" y="93"/>
                </a:cxn>
                <a:cxn ang="0">
                  <a:pos x="134" y="85"/>
                </a:cxn>
                <a:cxn ang="0">
                  <a:pos x="141" y="69"/>
                </a:cxn>
                <a:cxn ang="0">
                  <a:pos x="130" y="58"/>
                </a:cxn>
                <a:cxn ang="0">
                  <a:pos x="116" y="43"/>
                </a:cxn>
                <a:cxn ang="0">
                  <a:pos x="126" y="34"/>
                </a:cxn>
                <a:cxn ang="0">
                  <a:pos x="119" y="13"/>
                </a:cxn>
                <a:cxn ang="0">
                  <a:pos x="108" y="0"/>
                </a:cxn>
                <a:cxn ang="0">
                  <a:pos x="99" y="9"/>
                </a:cxn>
                <a:cxn ang="0">
                  <a:pos x="71" y="10"/>
                </a:cxn>
                <a:cxn ang="0">
                  <a:pos x="67" y="27"/>
                </a:cxn>
                <a:cxn ang="0">
                  <a:pos x="79" y="43"/>
                </a:cxn>
                <a:cxn ang="0">
                  <a:pos x="71" y="60"/>
                </a:cxn>
                <a:cxn ang="0">
                  <a:pos x="59" y="71"/>
                </a:cxn>
                <a:cxn ang="0">
                  <a:pos x="45" y="89"/>
                </a:cxn>
                <a:cxn ang="0">
                  <a:pos x="31" y="98"/>
                </a:cxn>
                <a:cxn ang="0">
                  <a:pos x="15" y="108"/>
                </a:cxn>
                <a:cxn ang="0">
                  <a:pos x="27" y="127"/>
                </a:cxn>
                <a:cxn ang="0">
                  <a:pos x="22" y="140"/>
                </a:cxn>
                <a:cxn ang="0">
                  <a:pos x="1" y="147"/>
                </a:cxn>
                <a:cxn ang="0">
                  <a:pos x="11" y="158"/>
                </a:cxn>
                <a:cxn ang="0">
                  <a:pos x="8" y="164"/>
                </a:cxn>
                <a:cxn ang="0">
                  <a:pos x="43" y="172"/>
                </a:cxn>
                <a:cxn ang="0">
                  <a:pos x="50" y="177"/>
                </a:cxn>
                <a:cxn ang="0">
                  <a:pos x="52" y="207"/>
                </a:cxn>
                <a:cxn ang="0">
                  <a:pos x="68" y="257"/>
                </a:cxn>
                <a:cxn ang="0">
                  <a:pos x="89" y="310"/>
                </a:cxn>
                <a:cxn ang="0">
                  <a:pos x="111" y="323"/>
                </a:cxn>
                <a:cxn ang="0">
                  <a:pos x="126" y="305"/>
                </a:cxn>
                <a:cxn ang="0">
                  <a:pos x="132" y="283"/>
                </a:cxn>
                <a:cxn ang="0">
                  <a:pos x="134" y="250"/>
                </a:cxn>
                <a:cxn ang="0">
                  <a:pos x="150" y="233"/>
                </a:cxn>
                <a:cxn ang="0">
                  <a:pos x="185" y="201"/>
                </a:cxn>
                <a:cxn ang="0">
                  <a:pos x="206" y="178"/>
                </a:cxn>
                <a:cxn ang="0">
                  <a:pos x="229" y="170"/>
                </a:cxn>
              </a:cxnLst>
              <a:rect l="0" t="0" r="r" b="b"/>
              <a:pathLst>
                <a:path w="315" h="332">
                  <a:moveTo>
                    <a:pt x="225" y="150"/>
                  </a:moveTo>
                  <a:cubicBezTo>
                    <a:pt x="223" y="145"/>
                    <a:pt x="221" y="136"/>
                    <a:pt x="222" y="133"/>
                  </a:cubicBezTo>
                  <a:cubicBezTo>
                    <a:pt x="223" y="130"/>
                    <a:pt x="227" y="132"/>
                    <a:pt x="228" y="128"/>
                  </a:cubicBezTo>
                  <a:cubicBezTo>
                    <a:pt x="229" y="124"/>
                    <a:pt x="217" y="124"/>
                    <a:pt x="221" y="119"/>
                  </a:cubicBezTo>
                  <a:cubicBezTo>
                    <a:pt x="225" y="113"/>
                    <a:pt x="225" y="119"/>
                    <a:pt x="230" y="119"/>
                  </a:cubicBezTo>
                  <a:cubicBezTo>
                    <a:pt x="235" y="119"/>
                    <a:pt x="238" y="121"/>
                    <a:pt x="238" y="125"/>
                  </a:cubicBezTo>
                  <a:cubicBezTo>
                    <a:pt x="238" y="128"/>
                    <a:pt x="243" y="130"/>
                    <a:pt x="243" y="130"/>
                  </a:cubicBezTo>
                  <a:cubicBezTo>
                    <a:pt x="243" y="130"/>
                    <a:pt x="252" y="130"/>
                    <a:pt x="256" y="130"/>
                  </a:cubicBezTo>
                  <a:cubicBezTo>
                    <a:pt x="260" y="130"/>
                    <a:pt x="264" y="130"/>
                    <a:pt x="264" y="132"/>
                  </a:cubicBezTo>
                  <a:cubicBezTo>
                    <a:pt x="264" y="135"/>
                    <a:pt x="259" y="144"/>
                    <a:pt x="255" y="144"/>
                  </a:cubicBezTo>
                  <a:cubicBezTo>
                    <a:pt x="251" y="144"/>
                    <a:pt x="251" y="155"/>
                    <a:pt x="254" y="156"/>
                  </a:cubicBezTo>
                  <a:cubicBezTo>
                    <a:pt x="258" y="157"/>
                    <a:pt x="260" y="147"/>
                    <a:pt x="263" y="147"/>
                  </a:cubicBezTo>
                  <a:cubicBezTo>
                    <a:pt x="264" y="147"/>
                    <a:pt x="265" y="158"/>
                    <a:pt x="267" y="169"/>
                  </a:cubicBezTo>
                  <a:cubicBezTo>
                    <a:pt x="268" y="168"/>
                    <a:pt x="268" y="168"/>
                    <a:pt x="269" y="168"/>
                  </a:cubicBezTo>
                  <a:cubicBezTo>
                    <a:pt x="271" y="168"/>
                    <a:pt x="270" y="158"/>
                    <a:pt x="272" y="156"/>
                  </a:cubicBezTo>
                  <a:cubicBezTo>
                    <a:pt x="274" y="153"/>
                    <a:pt x="273" y="145"/>
                    <a:pt x="274" y="145"/>
                  </a:cubicBezTo>
                  <a:cubicBezTo>
                    <a:pt x="275" y="145"/>
                    <a:pt x="283" y="147"/>
                    <a:pt x="283" y="145"/>
                  </a:cubicBezTo>
                  <a:cubicBezTo>
                    <a:pt x="283" y="143"/>
                    <a:pt x="288" y="135"/>
                    <a:pt x="287" y="131"/>
                  </a:cubicBezTo>
                  <a:cubicBezTo>
                    <a:pt x="286" y="127"/>
                    <a:pt x="290" y="122"/>
                    <a:pt x="290" y="117"/>
                  </a:cubicBezTo>
                  <a:cubicBezTo>
                    <a:pt x="290" y="113"/>
                    <a:pt x="295" y="111"/>
                    <a:pt x="298" y="109"/>
                  </a:cubicBezTo>
                  <a:cubicBezTo>
                    <a:pt x="301" y="106"/>
                    <a:pt x="306" y="102"/>
                    <a:pt x="307" y="105"/>
                  </a:cubicBezTo>
                  <a:cubicBezTo>
                    <a:pt x="308" y="107"/>
                    <a:pt x="315" y="109"/>
                    <a:pt x="312" y="105"/>
                  </a:cubicBezTo>
                  <a:cubicBezTo>
                    <a:pt x="309" y="101"/>
                    <a:pt x="309" y="98"/>
                    <a:pt x="311" y="97"/>
                  </a:cubicBezTo>
                  <a:cubicBezTo>
                    <a:pt x="313" y="96"/>
                    <a:pt x="314" y="92"/>
                    <a:pt x="314" y="92"/>
                  </a:cubicBezTo>
                  <a:cubicBezTo>
                    <a:pt x="314" y="92"/>
                    <a:pt x="308" y="91"/>
                    <a:pt x="307" y="88"/>
                  </a:cubicBezTo>
                  <a:cubicBezTo>
                    <a:pt x="306" y="85"/>
                    <a:pt x="303" y="83"/>
                    <a:pt x="303" y="81"/>
                  </a:cubicBezTo>
                  <a:cubicBezTo>
                    <a:pt x="303" y="78"/>
                    <a:pt x="299" y="79"/>
                    <a:pt x="297" y="81"/>
                  </a:cubicBezTo>
                  <a:cubicBezTo>
                    <a:pt x="294" y="84"/>
                    <a:pt x="289" y="79"/>
                    <a:pt x="283" y="82"/>
                  </a:cubicBezTo>
                  <a:cubicBezTo>
                    <a:pt x="278" y="85"/>
                    <a:pt x="276" y="89"/>
                    <a:pt x="274" y="88"/>
                  </a:cubicBezTo>
                  <a:cubicBezTo>
                    <a:pt x="271" y="88"/>
                    <a:pt x="271" y="90"/>
                    <a:pt x="269" y="93"/>
                  </a:cubicBezTo>
                  <a:cubicBezTo>
                    <a:pt x="267" y="95"/>
                    <a:pt x="265" y="97"/>
                    <a:pt x="264" y="97"/>
                  </a:cubicBezTo>
                  <a:cubicBezTo>
                    <a:pt x="262" y="97"/>
                    <a:pt x="258" y="100"/>
                    <a:pt x="258" y="100"/>
                  </a:cubicBezTo>
                  <a:cubicBezTo>
                    <a:pt x="258" y="100"/>
                    <a:pt x="261" y="106"/>
                    <a:pt x="259" y="109"/>
                  </a:cubicBezTo>
                  <a:cubicBezTo>
                    <a:pt x="258" y="113"/>
                    <a:pt x="253" y="109"/>
                    <a:pt x="248" y="111"/>
                  </a:cubicBezTo>
                  <a:cubicBezTo>
                    <a:pt x="243" y="112"/>
                    <a:pt x="241" y="109"/>
                    <a:pt x="238" y="110"/>
                  </a:cubicBezTo>
                  <a:cubicBezTo>
                    <a:pt x="234" y="111"/>
                    <a:pt x="232" y="108"/>
                    <a:pt x="230" y="108"/>
                  </a:cubicBezTo>
                  <a:cubicBezTo>
                    <a:pt x="228" y="109"/>
                    <a:pt x="226" y="104"/>
                    <a:pt x="226" y="101"/>
                  </a:cubicBezTo>
                  <a:cubicBezTo>
                    <a:pt x="227" y="97"/>
                    <a:pt x="225" y="92"/>
                    <a:pt x="223" y="95"/>
                  </a:cubicBezTo>
                  <a:cubicBezTo>
                    <a:pt x="221" y="97"/>
                    <a:pt x="218" y="96"/>
                    <a:pt x="218" y="100"/>
                  </a:cubicBezTo>
                  <a:cubicBezTo>
                    <a:pt x="218" y="104"/>
                    <a:pt x="221" y="109"/>
                    <a:pt x="218" y="112"/>
                  </a:cubicBezTo>
                  <a:cubicBezTo>
                    <a:pt x="215" y="114"/>
                    <a:pt x="201" y="116"/>
                    <a:pt x="198" y="113"/>
                  </a:cubicBezTo>
                  <a:cubicBezTo>
                    <a:pt x="196" y="111"/>
                    <a:pt x="184" y="110"/>
                    <a:pt x="184" y="108"/>
                  </a:cubicBezTo>
                  <a:cubicBezTo>
                    <a:pt x="183" y="105"/>
                    <a:pt x="180" y="101"/>
                    <a:pt x="177" y="101"/>
                  </a:cubicBezTo>
                  <a:cubicBezTo>
                    <a:pt x="175" y="101"/>
                    <a:pt x="169" y="105"/>
                    <a:pt x="167" y="103"/>
                  </a:cubicBezTo>
                  <a:cubicBezTo>
                    <a:pt x="165" y="102"/>
                    <a:pt x="161" y="98"/>
                    <a:pt x="157" y="98"/>
                  </a:cubicBezTo>
                  <a:cubicBezTo>
                    <a:pt x="154" y="97"/>
                    <a:pt x="149" y="95"/>
                    <a:pt x="149" y="93"/>
                  </a:cubicBezTo>
                  <a:cubicBezTo>
                    <a:pt x="149" y="92"/>
                    <a:pt x="141" y="91"/>
                    <a:pt x="140" y="89"/>
                  </a:cubicBezTo>
                  <a:cubicBezTo>
                    <a:pt x="139" y="87"/>
                    <a:pt x="134" y="87"/>
                    <a:pt x="134" y="85"/>
                  </a:cubicBezTo>
                  <a:cubicBezTo>
                    <a:pt x="134" y="82"/>
                    <a:pt x="136" y="79"/>
                    <a:pt x="136" y="76"/>
                  </a:cubicBezTo>
                  <a:cubicBezTo>
                    <a:pt x="136" y="73"/>
                    <a:pt x="141" y="71"/>
                    <a:pt x="141" y="69"/>
                  </a:cubicBezTo>
                  <a:cubicBezTo>
                    <a:pt x="141" y="67"/>
                    <a:pt x="137" y="64"/>
                    <a:pt x="137" y="64"/>
                  </a:cubicBezTo>
                  <a:cubicBezTo>
                    <a:pt x="137" y="64"/>
                    <a:pt x="133" y="58"/>
                    <a:pt x="130" y="58"/>
                  </a:cubicBezTo>
                  <a:cubicBezTo>
                    <a:pt x="126" y="58"/>
                    <a:pt x="124" y="52"/>
                    <a:pt x="120" y="52"/>
                  </a:cubicBezTo>
                  <a:cubicBezTo>
                    <a:pt x="117" y="51"/>
                    <a:pt x="118" y="45"/>
                    <a:pt x="116" y="43"/>
                  </a:cubicBezTo>
                  <a:cubicBezTo>
                    <a:pt x="115" y="40"/>
                    <a:pt x="116" y="35"/>
                    <a:pt x="119" y="38"/>
                  </a:cubicBezTo>
                  <a:cubicBezTo>
                    <a:pt x="122" y="40"/>
                    <a:pt x="128" y="38"/>
                    <a:pt x="126" y="34"/>
                  </a:cubicBezTo>
                  <a:cubicBezTo>
                    <a:pt x="124" y="30"/>
                    <a:pt x="120" y="26"/>
                    <a:pt x="120" y="24"/>
                  </a:cubicBezTo>
                  <a:cubicBezTo>
                    <a:pt x="120" y="22"/>
                    <a:pt x="122" y="15"/>
                    <a:pt x="119" y="13"/>
                  </a:cubicBezTo>
                  <a:cubicBezTo>
                    <a:pt x="116" y="12"/>
                    <a:pt x="113" y="9"/>
                    <a:pt x="112" y="6"/>
                  </a:cubicBezTo>
                  <a:cubicBezTo>
                    <a:pt x="112" y="3"/>
                    <a:pt x="108" y="0"/>
                    <a:pt x="108" y="0"/>
                  </a:cubicBezTo>
                  <a:cubicBezTo>
                    <a:pt x="104" y="1"/>
                    <a:pt x="104" y="1"/>
                    <a:pt x="104" y="1"/>
                  </a:cubicBezTo>
                  <a:cubicBezTo>
                    <a:pt x="104" y="1"/>
                    <a:pt x="101" y="8"/>
                    <a:pt x="99" y="9"/>
                  </a:cubicBezTo>
                  <a:cubicBezTo>
                    <a:pt x="97" y="10"/>
                    <a:pt x="91" y="11"/>
                    <a:pt x="88" y="13"/>
                  </a:cubicBezTo>
                  <a:cubicBezTo>
                    <a:pt x="85" y="16"/>
                    <a:pt x="76" y="10"/>
                    <a:pt x="71" y="10"/>
                  </a:cubicBezTo>
                  <a:cubicBezTo>
                    <a:pt x="66" y="10"/>
                    <a:pt x="63" y="15"/>
                    <a:pt x="65" y="16"/>
                  </a:cubicBezTo>
                  <a:cubicBezTo>
                    <a:pt x="68" y="18"/>
                    <a:pt x="67" y="27"/>
                    <a:pt x="67" y="27"/>
                  </a:cubicBezTo>
                  <a:cubicBezTo>
                    <a:pt x="67" y="27"/>
                    <a:pt x="70" y="39"/>
                    <a:pt x="74" y="38"/>
                  </a:cubicBezTo>
                  <a:cubicBezTo>
                    <a:pt x="78" y="37"/>
                    <a:pt x="83" y="42"/>
                    <a:pt x="79" y="43"/>
                  </a:cubicBezTo>
                  <a:cubicBezTo>
                    <a:pt x="76" y="44"/>
                    <a:pt x="74" y="48"/>
                    <a:pt x="73" y="51"/>
                  </a:cubicBezTo>
                  <a:cubicBezTo>
                    <a:pt x="73" y="55"/>
                    <a:pt x="74" y="59"/>
                    <a:pt x="71" y="60"/>
                  </a:cubicBezTo>
                  <a:cubicBezTo>
                    <a:pt x="68" y="60"/>
                    <a:pt x="66" y="61"/>
                    <a:pt x="66" y="66"/>
                  </a:cubicBezTo>
                  <a:cubicBezTo>
                    <a:pt x="66" y="71"/>
                    <a:pt x="60" y="69"/>
                    <a:pt x="59" y="71"/>
                  </a:cubicBezTo>
                  <a:cubicBezTo>
                    <a:pt x="58" y="73"/>
                    <a:pt x="56" y="82"/>
                    <a:pt x="55" y="83"/>
                  </a:cubicBezTo>
                  <a:cubicBezTo>
                    <a:pt x="53" y="85"/>
                    <a:pt x="46" y="85"/>
                    <a:pt x="45" y="89"/>
                  </a:cubicBezTo>
                  <a:cubicBezTo>
                    <a:pt x="45" y="93"/>
                    <a:pt x="41" y="98"/>
                    <a:pt x="39" y="97"/>
                  </a:cubicBezTo>
                  <a:cubicBezTo>
                    <a:pt x="37" y="97"/>
                    <a:pt x="33" y="95"/>
                    <a:pt x="31" y="98"/>
                  </a:cubicBezTo>
                  <a:cubicBezTo>
                    <a:pt x="30" y="101"/>
                    <a:pt x="24" y="96"/>
                    <a:pt x="23" y="97"/>
                  </a:cubicBezTo>
                  <a:cubicBezTo>
                    <a:pt x="22" y="98"/>
                    <a:pt x="15" y="104"/>
                    <a:pt x="15" y="108"/>
                  </a:cubicBezTo>
                  <a:cubicBezTo>
                    <a:pt x="15" y="111"/>
                    <a:pt x="22" y="111"/>
                    <a:pt x="22" y="116"/>
                  </a:cubicBezTo>
                  <a:cubicBezTo>
                    <a:pt x="21" y="120"/>
                    <a:pt x="24" y="125"/>
                    <a:pt x="27" y="127"/>
                  </a:cubicBezTo>
                  <a:cubicBezTo>
                    <a:pt x="29" y="130"/>
                    <a:pt x="32" y="135"/>
                    <a:pt x="31" y="138"/>
                  </a:cubicBezTo>
                  <a:cubicBezTo>
                    <a:pt x="29" y="140"/>
                    <a:pt x="26" y="141"/>
                    <a:pt x="22" y="140"/>
                  </a:cubicBezTo>
                  <a:cubicBezTo>
                    <a:pt x="18" y="139"/>
                    <a:pt x="19" y="142"/>
                    <a:pt x="11" y="140"/>
                  </a:cubicBezTo>
                  <a:cubicBezTo>
                    <a:pt x="4" y="139"/>
                    <a:pt x="4" y="144"/>
                    <a:pt x="1" y="147"/>
                  </a:cubicBezTo>
                  <a:cubicBezTo>
                    <a:pt x="1" y="148"/>
                    <a:pt x="1" y="148"/>
                    <a:pt x="0" y="148"/>
                  </a:cubicBezTo>
                  <a:cubicBezTo>
                    <a:pt x="4" y="151"/>
                    <a:pt x="5" y="156"/>
                    <a:pt x="11" y="158"/>
                  </a:cubicBezTo>
                  <a:cubicBezTo>
                    <a:pt x="17" y="160"/>
                    <a:pt x="23" y="154"/>
                    <a:pt x="23" y="158"/>
                  </a:cubicBezTo>
                  <a:cubicBezTo>
                    <a:pt x="23" y="163"/>
                    <a:pt x="8" y="162"/>
                    <a:pt x="8" y="164"/>
                  </a:cubicBezTo>
                  <a:cubicBezTo>
                    <a:pt x="7" y="165"/>
                    <a:pt x="23" y="185"/>
                    <a:pt x="32" y="183"/>
                  </a:cubicBezTo>
                  <a:cubicBezTo>
                    <a:pt x="40" y="182"/>
                    <a:pt x="46" y="173"/>
                    <a:pt x="43" y="172"/>
                  </a:cubicBezTo>
                  <a:cubicBezTo>
                    <a:pt x="41" y="170"/>
                    <a:pt x="45" y="165"/>
                    <a:pt x="47" y="166"/>
                  </a:cubicBezTo>
                  <a:cubicBezTo>
                    <a:pt x="49" y="167"/>
                    <a:pt x="47" y="175"/>
                    <a:pt x="50" y="177"/>
                  </a:cubicBezTo>
                  <a:cubicBezTo>
                    <a:pt x="52" y="179"/>
                    <a:pt x="51" y="183"/>
                    <a:pt x="50" y="188"/>
                  </a:cubicBezTo>
                  <a:cubicBezTo>
                    <a:pt x="48" y="192"/>
                    <a:pt x="51" y="202"/>
                    <a:pt x="52" y="207"/>
                  </a:cubicBezTo>
                  <a:cubicBezTo>
                    <a:pt x="52" y="212"/>
                    <a:pt x="56" y="219"/>
                    <a:pt x="57" y="227"/>
                  </a:cubicBezTo>
                  <a:cubicBezTo>
                    <a:pt x="58" y="235"/>
                    <a:pt x="63" y="249"/>
                    <a:pt x="68" y="257"/>
                  </a:cubicBezTo>
                  <a:cubicBezTo>
                    <a:pt x="72" y="266"/>
                    <a:pt x="76" y="282"/>
                    <a:pt x="79" y="286"/>
                  </a:cubicBezTo>
                  <a:cubicBezTo>
                    <a:pt x="82" y="290"/>
                    <a:pt x="89" y="303"/>
                    <a:pt x="89" y="310"/>
                  </a:cubicBezTo>
                  <a:cubicBezTo>
                    <a:pt x="89" y="318"/>
                    <a:pt x="97" y="328"/>
                    <a:pt x="100" y="330"/>
                  </a:cubicBezTo>
                  <a:cubicBezTo>
                    <a:pt x="103" y="332"/>
                    <a:pt x="109" y="328"/>
                    <a:pt x="111" y="323"/>
                  </a:cubicBezTo>
                  <a:cubicBezTo>
                    <a:pt x="112" y="318"/>
                    <a:pt x="121" y="317"/>
                    <a:pt x="121" y="313"/>
                  </a:cubicBezTo>
                  <a:cubicBezTo>
                    <a:pt x="122" y="309"/>
                    <a:pt x="123" y="305"/>
                    <a:pt x="126" y="305"/>
                  </a:cubicBezTo>
                  <a:cubicBezTo>
                    <a:pt x="129" y="304"/>
                    <a:pt x="129" y="301"/>
                    <a:pt x="129" y="297"/>
                  </a:cubicBezTo>
                  <a:cubicBezTo>
                    <a:pt x="129" y="293"/>
                    <a:pt x="129" y="286"/>
                    <a:pt x="132" y="283"/>
                  </a:cubicBezTo>
                  <a:cubicBezTo>
                    <a:pt x="135" y="279"/>
                    <a:pt x="135" y="268"/>
                    <a:pt x="134" y="264"/>
                  </a:cubicBezTo>
                  <a:cubicBezTo>
                    <a:pt x="132" y="260"/>
                    <a:pt x="133" y="254"/>
                    <a:pt x="134" y="250"/>
                  </a:cubicBezTo>
                  <a:cubicBezTo>
                    <a:pt x="136" y="246"/>
                    <a:pt x="135" y="241"/>
                    <a:pt x="139" y="241"/>
                  </a:cubicBezTo>
                  <a:cubicBezTo>
                    <a:pt x="142" y="240"/>
                    <a:pt x="146" y="238"/>
                    <a:pt x="150" y="233"/>
                  </a:cubicBezTo>
                  <a:cubicBezTo>
                    <a:pt x="153" y="229"/>
                    <a:pt x="163" y="222"/>
                    <a:pt x="167" y="219"/>
                  </a:cubicBezTo>
                  <a:cubicBezTo>
                    <a:pt x="171" y="216"/>
                    <a:pt x="182" y="207"/>
                    <a:pt x="185" y="201"/>
                  </a:cubicBezTo>
                  <a:cubicBezTo>
                    <a:pt x="188" y="196"/>
                    <a:pt x="198" y="194"/>
                    <a:pt x="202" y="189"/>
                  </a:cubicBezTo>
                  <a:cubicBezTo>
                    <a:pt x="207" y="185"/>
                    <a:pt x="205" y="182"/>
                    <a:pt x="206" y="178"/>
                  </a:cubicBezTo>
                  <a:cubicBezTo>
                    <a:pt x="207" y="173"/>
                    <a:pt x="221" y="171"/>
                    <a:pt x="226" y="171"/>
                  </a:cubicBezTo>
                  <a:cubicBezTo>
                    <a:pt x="227" y="171"/>
                    <a:pt x="228" y="171"/>
                    <a:pt x="229" y="170"/>
                  </a:cubicBezTo>
                  <a:cubicBezTo>
                    <a:pt x="229" y="163"/>
                    <a:pt x="226" y="153"/>
                    <a:pt x="225" y="150"/>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52" name="Freeform 50"/>
            <p:cNvSpPr>
              <a:spLocks/>
            </p:cNvSpPr>
            <p:nvPr/>
          </p:nvSpPr>
          <p:spPr bwMode="auto">
            <a:xfrm>
              <a:off x="6246813" y="2011363"/>
              <a:ext cx="677863" cy="293688"/>
            </a:xfrm>
            <a:custGeom>
              <a:avLst/>
              <a:gdLst/>
              <a:ahLst/>
              <a:cxnLst>
                <a:cxn ang="0">
                  <a:pos x="329" y="65"/>
                </a:cxn>
                <a:cxn ang="0">
                  <a:pos x="306" y="63"/>
                </a:cxn>
                <a:cxn ang="0">
                  <a:pos x="308" y="52"/>
                </a:cxn>
                <a:cxn ang="0">
                  <a:pos x="309" y="33"/>
                </a:cxn>
                <a:cxn ang="0">
                  <a:pos x="286" y="30"/>
                </a:cxn>
                <a:cxn ang="0">
                  <a:pos x="268" y="40"/>
                </a:cxn>
                <a:cxn ang="0">
                  <a:pos x="238" y="43"/>
                </a:cxn>
                <a:cxn ang="0">
                  <a:pos x="218" y="34"/>
                </a:cxn>
                <a:cxn ang="0">
                  <a:pos x="200" y="28"/>
                </a:cxn>
                <a:cxn ang="0">
                  <a:pos x="179" y="27"/>
                </a:cxn>
                <a:cxn ang="0">
                  <a:pos x="161" y="28"/>
                </a:cxn>
                <a:cxn ang="0">
                  <a:pos x="153" y="13"/>
                </a:cxn>
                <a:cxn ang="0">
                  <a:pos x="133" y="6"/>
                </a:cxn>
                <a:cxn ang="0">
                  <a:pos x="118" y="1"/>
                </a:cxn>
                <a:cxn ang="0">
                  <a:pos x="108" y="9"/>
                </a:cxn>
                <a:cxn ang="0">
                  <a:pos x="107" y="24"/>
                </a:cxn>
                <a:cxn ang="0">
                  <a:pos x="98" y="35"/>
                </a:cxn>
                <a:cxn ang="0">
                  <a:pos x="81" y="33"/>
                </a:cxn>
                <a:cxn ang="0">
                  <a:pos x="68" y="23"/>
                </a:cxn>
                <a:cxn ang="0">
                  <a:pos x="44" y="22"/>
                </a:cxn>
                <a:cxn ang="0">
                  <a:pos x="29" y="30"/>
                </a:cxn>
                <a:cxn ang="0">
                  <a:pos x="10" y="40"/>
                </a:cxn>
                <a:cxn ang="0">
                  <a:pos x="0" y="44"/>
                </a:cxn>
                <a:cxn ang="0">
                  <a:pos x="9" y="55"/>
                </a:cxn>
                <a:cxn ang="0">
                  <a:pos x="29" y="69"/>
                </a:cxn>
                <a:cxn ang="0">
                  <a:pos x="34" y="88"/>
                </a:cxn>
                <a:cxn ang="0">
                  <a:pos x="57" y="104"/>
                </a:cxn>
                <a:cxn ang="0">
                  <a:pos x="72" y="114"/>
                </a:cxn>
                <a:cxn ang="0">
                  <a:pos x="88" y="135"/>
                </a:cxn>
                <a:cxn ang="0">
                  <a:pos x="129" y="137"/>
                </a:cxn>
                <a:cxn ang="0">
                  <a:pos x="162" y="145"/>
                </a:cxn>
                <a:cxn ang="0">
                  <a:pos x="182" y="152"/>
                </a:cxn>
                <a:cxn ang="0">
                  <a:pos x="227" y="141"/>
                </a:cxn>
                <a:cxn ang="0">
                  <a:pos x="261" y="121"/>
                </a:cxn>
                <a:cxn ang="0">
                  <a:pos x="269" y="105"/>
                </a:cxn>
                <a:cxn ang="0">
                  <a:pos x="304" y="99"/>
                </a:cxn>
                <a:cxn ang="0">
                  <a:pos x="328" y="84"/>
                </a:cxn>
                <a:cxn ang="0">
                  <a:pos x="354" y="79"/>
                </a:cxn>
              </a:cxnLst>
              <a:rect l="0" t="0" r="r" b="b"/>
              <a:pathLst>
                <a:path w="355" h="153">
                  <a:moveTo>
                    <a:pt x="340" y="64"/>
                  </a:moveTo>
                  <a:cubicBezTo>
                    <a:pt x="336" y="60"/>
                    <a:pt x="330" y="62"/>
                    <a:pt x="329" y="65"/>
                  </a:cubicBezTo>
                  <a:cubicBezTo>
                    <a:pt x="327" y="69"/>
                    <a:pt x="324" y="64"/>
                    <a:pt x="318" y="64"/>
                  </a:cubicBezTo>
                  <a:cubicBezTo>
                    <a:pt x="311" y="64"/>
                    <a:pt x="311" y="68"/>
                    <a:pt x="306" y="63"/>
                  </a:cubicBezTo>
                  <a:cubicBezTo>
                    <a:pt x="302" y="59"/>
                    <a:pt x="308" y="57"/>
                    <a:pt x="308" y="57"/>
                  </a:cubicBezTo>
                  <a:cubicBezTo>
                    <a:pt x="308" y="52"/>
                    <a:pt x="308" y="52"/>
                    <a:pt x="308" y="52"/>
                  </a:cubicBezTo>
                  <a:cubicBezTo>
                    <a:pt x="318" y="34"/>
                    <a:pt x="318" y="34"/>
                    <a:pt x="318" y="34"/>
                  </a:cubicBezTo>
                  <a:cubicBezTo>
                    <a:pt x="315" y="33"/>
                    <a:pt x="311" y="32"/>
                    <a:pt x="309" y="33"/>
                  </a:cubicBezTo>
                  <a:cubicBezTo>
                    <a:pt x="307" y="34"/>
                    <a:pt x="300" y="33"/>
                    <a:pt x="300" y="31"/>
                  </a:cubicBezTo>
                  <a:cubicBezTo>
                    <a:pt x="299" y="29"/>
                    <a:pt x="288" y="28"/>
                    <a:pt x="286" y="30"/>
                  </a:cubicBezTo>
                  <a:cubicBezTo>
                    <a:pt x="283" y="32"/>
                    <a:pt x="277" y="34"/>
                    <a:pt x="277" y="36"/>
                  </a:cubicBezTo>
                  <a:cubicBezTo>
                    <a:pt x="276" y="39"/>
                    <a:pt x="270" y="38"/>
                    <a:pt x="268" y="40"/>
                  </a:cubicBezTo>
                  <a:cubicBezTo>
                    <a:pt x="265" y="41"/>
                    <a:pt x="253" y="42"/>
                    <a:pt x="253" y="43"/>
                  </a:cubicBezTo>
                  <a:cubicBezTo>
                    <a:pt x="253" y="45"/>
                    <a:pt x="240" y="45"/>
                    <a:pt x="238" y="43"/>
                  </a:cubicBezTo>
                  <a:cubicBezTo>
                    <a:pt x="236" y="42"/>
                    <a:pt x="225" y="43"/>
                    <a:pt x="224" y="41"/>
                  </a:cubicBezTo>
                  <a:cubicBezTo>
                    <a:pt x="222" y="38"/>
                    <a:pt x="218" y="37"/>
                    <a:pt x="218" y="34"/>
                  </a:cubicBezTo>
                  <a:cubicBezTo>
                    <a:pt x="218" y="32"/>
                    <a:pt x="209" y="32"/>
                    <a:pt x="208" y="30"/>
                  </a:cubicBezTo>
                  <a:cubicBezTo>
                    <a:pt x="207" y="28"/>
                    <a:pt x="201" y="27"/>
                    <a:pt x="200" y="28"/>
                  </a:cubicBezTo>
                  <a:cubicBezTo>
                    <a:pt x="199" y="28"/>
                    <a:pt x="191" y="26"/>
                    <a:pt x="189" y="25"/>
                  </a:cubicBezTo>
                  <a:cubicBezTo>
                    <a:pt x="187" y="25"/>
                    <a:pt x="181" y="27"/>
                    <a:pt x="179" y="27"/>
                  </a:cubicBezTo>
                  <a:cubicBezTo>
                    <a:pt x="177" y="27"/>
                    <a:pt x="173" y="30"/>
                    <a:pt x="171" y="31"/>
                  </a:cubicBezTo>
                  <a:cubicBezTo>
                    <a:pt x="169" y="31"/>
                    <a:pt x="162" y="27"/>
                    <a:pt x="161" y="28"/>
                  </a:cubicBezTo>
                  <a:cubicBezTo>
                    <a:pt x="160" y="29"/>
                    <a:pt x="156" y="24"/>
                    <a:pt x="154" y="22"/>
                  </a:cubicBezTo>
                  <a:cubicBezTo>
                    <a:pt x="152" y="20"/>
                    <a:pt x="154" y="15"/>
                    <a:pt x="153" y="13"/>
                  </a:cubicBezTo>
                  <a:cubicBezTo>
                    <a:pt x="151" y="11"/>
                    <a:pt x="144" y="11"/>
                    <a:pt x="142" y="9"/>
                  </a:cubicBezTo>
                  <a:cubicBezTo>
                    <a:pt x="139" y="8"/>
                    <a:pt x="136" y="6"/>
                    <a:pt x="133" y="6"/>
                  </a:cubicBezTo>
                  <a:cubicBezTo>
                    <a:pt x="131" y="6"/>
                    <a:pt x="127" y="5"/>
                    <a:pt x="126" y="4"/>
                  </a:cubicBezTo>
                  <a:cubicBezTo>
                    <a:pt x="125" y="3"/>
                    <a:pt x="120" y="2"/>
                    <a:pt x="118" y="1"/>
                  </a:cubicBezTo>
                  <a:cubicBezTo>
                    <a:pt x="116" y="0"/>
                    <a:pt x="115" y="3"/>
                    <a:pt x="114" y="5"/>
                  </a:cubicBezTo>
                  <a:cubicBezTo>
                    <a:pt x="113" y="6"/>
                    <a:pt x="109" y="6"/>
                    <a:pt x="108" y="9"/>
                  </a:cubicBezTo>
                  <a:cubicBezTo>
                    <a:pt x="107" y="11"/>
                    <a:pt x="103" y="12"/>
                    <a:pt x="103" y="14"/>
                  </a:cubicBezTo>
                  <a:cubicBezTo>
                    <a:pt x="104" y="17"/>
                    <a:pt x="106" y="22"/>
                    <a:pt x="107" y="24"/>
                  </a:cubicBezTo>
                  <a:cubicBezTo>
                    <a:pt x="109" y="25"/>
                    <a:pt x="108" y="29"/>
                    <a:pt x="107" y="30"/>
                  </a:cubicBezTo>
                  <a:cubicBezTo>
                    <a:pt x="106" y="32"/>
                    <a:pt x="99" y="33"/>
                    <a:pt x="98" y="35"/>
                  </a:cubicBezTo>
                  <a:cubicBezTo>
                    <a:pt x="96" y="37"/>
                    <a:pt x="93" y="35"/>
                    <a:pt x="90" y="33"/>
                  </a:cubicBezTo>
                  <a:cubicBezTo>
                    <a:pt x="86" y="31"/>
                    <a:pt x="82" y="32"/>
                    <a:pt x="81" y="33"/>
                  </a:cubicBezTo>
                  <a:cubicBezTo>
                    <a:pt x="79" y="35"/>
                    <a:pt x="73" y="30"/>
                    <a:pt x="71" y="30"/>
                  </a:cubicBezTo>
                  <a:cubicBezTo>
                    <a:pt x="70" y="29"/>
                    <a:pt x="69" y="23"/>
                    <a:pt x="68" y="23"/>
                  </a:cubicBezTo>
                  <a:cubicBezTo>
                    <a:pt x="66" y="24"/>
                    <a:pt x="54" y="21"/>
                    <a:pt x="52" y="21"/>
                  </a:cubicBezTo>
                  <a:cubicBezTo>
                    <a:pt x="50" y="20"/>
                    <a:pt x="45" y="20"/>
                    <a:pt x="44" y="22"/>
                  </a:cubicBezTo>
                  <a:cubicBezTo>
                    <a:pt x="43" y="24"/>
                    <a:pt x="37" y="23"/>
                    <a:pt x="36" y="25"/>
                  </a:cubicBezTo>
                  <a:cubicBezTo>
                    <a:pt x="35" y="27"/>
                    <a:pt x="31" y="28"/>
                    <a:pt x="29" y="30"/>
                  </a:cubicBezTo>
                  <a:cubicBezTo>
                    <a:pt x="27" y="32"/>
                    <a:pt x="22" y="32"/>
                    <a:pt x="20" y="35"/>
                  </a:cubicBezTo>
                  <a:cubicBezTo>
                    <a:pt x="19" y="38"/>
                    <a:pt x="12" y="40"/>
                    <a:pt x="10" y="40"/>
                  </a:cubicBezTo>
                  <a:cubicBezTo>
                    <a:pt x="8" y="40"/>
                    <a:pt x="3" y="41"/>
                    <a:pt x="2" y="43"/>
                  </a:cubicBezTo>
                  <a:cubicBezTo>
                    <a:pt x="2" y="44"/>
                    <a:pt x="1" y="44"/>
                    <a:pt x="0" y="44"/>
                  </a:cubicBezTo>
                  <a:cubicBezTo>
                    <a:pt x="0" y="44"/>
                    <a:pt x="1" y="44"/>
                    <a:pt x="1" y="45"/>
                  </a:cubicBezTo>
                  <a:cubicBezTo>
                    <a:pt x="2" y="52"/>
                    <a:pt x="5" y="52"/>
                    <a:pt x="9" y="55"/>
                  </a:cubicBezTo>
                  <a:cubicBezTo>
                    <a:pt x="12" y="58"/>
                    <a:pt x="15" y="61"/>
                    <a:pt x="19" y="61"/>
                  </a:cubicBezTo>
                  <a:cubicBezTo>
                    <a:pt x="23" y="61"/>
                    <a:pt x="28" y="65"/>
                    <a:pt x="29" y="69"/>
                  </a:cubicBezTo>
                  <a:cubicBezTo>
                    <a:pt x="29" y="72"/>
                    <a:pt x="33" y="76"/>
                    <a:pt x="35" y="77"/>
                  </a:cubicBezTo>
                  <a:cubicBezTo>
                    <a:pt x="37" y="79"/>
                    <a:pt x="34" y="84"/>
                    <a:pt x="34" y="88"/>
                  </a:cubicBezTo>
                  <a:cubicBezTo>
                    <a:pt x="34" y="93"/>
                    <a:pt x="29" y="94"/>
                    <a:pt x="31" y="98"/>
                  </a:cubicBezTo>
                  <a:cubicBezTo>
                    <a:pt x="34" y="102"/>
                    <a:pt x="52" y="104"/>
                    <a:pt x="57" y="104"/>
                  </a:cubicBezTo>
                  <a:cubicBezTo>
                    <a:pt x="62" y="104"/>
                    <a:pt x="64" y="109"/>
                    <a:pt x="65" y="109"/>
                  </a:cubicBezTo>
                  <a:cubicBezTo>
                    <a:pt x="68" y="110"/>
                    <a:pt x="69" y="113"/>
                    <a:pt x="72" y="114"/>
                  </a:cubicBezTo>
                  <a:cubicBezTo>
                    <a:pt x="76" y="115"/>
                    <a:pt x="80" y="117"/>
                    <a:pt x="81" y="124"/>
                  </a:cubicBezTo>
                  <a:cubicBezTo>
                    <a:pt x="83" y="130"/>
                    <a:pt x="87" y="132"/>
                    <a:pt x="88" y="135"/>
                  </a:cubicBezTo>
                  <a:cubicBezTo>
                    <a:pt x="88" y="138"/>
                    <a:pt x="96" y="136"/>
                    <a:pt x="102" y="137"/>
                  </a:cubicBezTo>
                  <a:cubicBezTo>
                    <a:pt x="108" y="137"/>
                    <a:pt x="125" y="137"/>
                    <a:pt x="129" y="137"/>
                  </a:cubicBezTo>
                  <a:cubicBezTo>
                    <a:pt x="133" y="138"/>
                    <a:pt x="144" y="137"/>
                    <a:pt x="149" y="142"/>
                  </a:cubicBezTo>
                  <a:cubicBezTo>
                    <a:pt x="155" y="146"/>
                    <a:pt x="158" y="142"/>
                    <a:pt x="162" y="145"/>
                  </a:cubicBezTo>
                  <a:cubicBezTo>
                    <a:pt x="165" y="147"/>
                    <a:pt x="168" y="148"/>
                    <a:pt x="173" y="148"/>
                  </a:cubicBezTo>
                  <a:cubicBezTo>
                    <a:pt x="179" y="147"/>
                    <a:pt x="179" y="151"/>
                    <a:pt x="182" y="152"/>
                  </a:cubicBezTo>
                  <a:cubicBezTo>
                    <a:pt x="186" y="153"/>
                    <a:pt x="192" y="146"/>
                    <a:pt x="202" y="142"/>
                  </a:cubicBezTo>
                  <a:cubicBezTo>
                    <a:pt x="211" y="137"/>
                    <a:pt x="222" y="140"/>
                    <a:pt x="227" y="141"/>
                  </a:cubicBezTo>
                  <a:cubicBezTo>
                    <a:pt x="232" y="142"/>
                    <a:pt x="242" y="139"/>
                    <a:pt x="247" y="132"/>
                  </a:cubicBezTo>
                  <a:cubicBezTo>
                    <a:pt x="253" y="126"/>
                    <a:pt x="261" y="127"/>
                    <a:pt x="261" y="121"/>
                  </a:cubicBezTo>
                  <a:cubicBezTo>
                    <a:pt x="262" y="116"/>
                    <a:pt x="255" y="113"/>
                    <a:pt x="258" y="108"/>
                  </a:cubicBezTo>
                  <a:cubicBezTo>
                    <a:pt x="261" y="103"/>
                    <a:pt x="266" y="104"/>
                    <a:pt x="269" y="105"/>
                  </a:cubicBezTo>
                  <a:cubicBezTo>
                    <a:pt x="272" y="107"/>
                    <a:pt x="280" y="109"/>
                    <a:pt x="287" y="104"/>
                  </a:cubicBezTo>
                  <a:cubicBezTo>
                    <a:pt x="295" y="99"/>
                    <a:pt x="298" y="100"/>
                    <a:pt x="304" y="99"/>
                  </a:cubicBezTo>
                  <a:cubicBezTo>
                    <a:pt x="311" y="98"/>
                    <a:pt x="310" y="94"/>
                    <a:pt x="314" y="89"/>
                  </a:cubicBezTo>
                  <a:cubicBezTo>
                    <a:pt x="319" y="85"/>
                    <a:pt x="324" y="84"/>
                    <a:pt x="328" y="84"/>
                  </a:cubicBezTo>
                  <a:cubicBezTo>
                    <a:pt x="332" y="84"/>
                    <a:pt x="338" y="79"/>
                    <a:pt x="343" y="81"/>
                  </a:cubicBezTo>
                  <a:cubicBezTo>
                    <a:pt x="347" y="82"/>
                    <a:pt x="354" y="83"/>
                    <a:pt x="354" y="79"/>
                  </a:cubicBezTo>
                  <a:cubicBezTo>
                    <a:pt x="355" y="76"/>
                    <a:pt x="343" y="68"/>
                    <a:pt x="340" y="64"/>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53" name="Freeform 51"/>
            <p:cNvSpPr>
              <a:spLocks/>
            </p:cNvSpPr>
            <p:nvPr/>
          </p:nvSpPr>
          <p:spPr bwMode="auto">
            <a:xfrm>
              <a:off x="5105400" y="2522538"/>
              <a:ext cx="11113" cy="30163"/>
            </a:xfrm>
            <a:custGeom>
              <a:avLst/>
              <a:gdLst/>
              <a:ahLst/>
              <a:cxnLst>
                <a:cxn ang="0">
                  <a:pos x="2" y="0"/>
                </a:cxn>
                <a:cxn ang="0">
                  <a:pos x="0" y="9"/>
                </a:cxn>
                <a:cxn ang="0">
                  <a:pos x="4" y="16"/>
                </a:cxn>
                <a:cxn ang="0">
                  <a:pos x="5" y="3"/>
                </a:cxn>
                <a:cxn ang="0">
                  <a:pos x="6" y="0"/>
                </a:cxn>
                <a:cxn ang="0">
                  <a:pos x="2" y="0"/>
                </a:cxn>
              </a:cxnLst>
              <a:rect l="0" t="0" r="r" b="b"/>
              <a:pathLst>
                <a:path w="6" h="16">
                  <a:moveTo>
                    <a:pt x="2" y="0"/>
                  </a:moveTo>
                  <a:cubicBezTo>
                    <a:pt x="1" y="1"/>
                    <a:pt x="0" y="8"/>
                    <a:pt x="0" y="9"/>
                  </a:cubicBezTo>
                  <a:cubicBezTo>
                    <a:pt x="0" y="9"/>
                    <a:pt x="1" y="13"/>
                    <a:pt x="4" y="16"/>
                  </a:cubicBezTo>
                  <a:cubicBezTo>
                    <a:pt x="5" y="11"/>
                    <a:pt x="5" y="4"/>
                    <a:pt x="5" y="3"/>
                  </a:cubicBezTo>
                  <a:cubicBezTo>
                    <a:pt x="5" y="2"/>
                    <a:pt x="6" y="1"/>
                    <a:pt x="6" y="0"/>
                  </a:cubicBezTo>
                  <a:cubicBezTo>
                    <a:pt x="4" y="0"/>
                    <a:pt x="3" y="0"/>
                    <a:pt x="2" y="0"/>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54" name="Freeform 52"/>
            <p:cNvSpPr>
              <a:spLocks/>
            </p:cNvSpPr>
            <p:nvPr/>
          </p:nvSpPr>
          <p:spPr bwMode="auto">
            <a:xfrm>
              <a:off x="5086350" y="2503488"/>
              <a:ext cx="31750" cy="90488"/>
            </a:xfrm>
            <a:custGeom>
              <a:avLst/>
              <a:gdLst/>
              <a:ahLst/>
              <a:cxnLst>
                <a:cxn ang="0">
                  <a:pos x="8" y="47"/>
                </a:cxn>
                <a:cxn ang="0">
                  <a:pos x="9" y="48"/>
                </a:cxn>
                <a:cxn ang="0">
                  <a:pos x="13" y="31"/>
                </a:cxn>
                <a:cxn ang="0">
                  <a:pos x="14" y="26"/>
                </a:cxn>
                <a:cxn ang="0">
                  <a:pos x="10" y="19"/>
                </a:cxn>
                <a:cxn ang="0">
                  <a:pos x="12" y="10"/>
                </a:cxn>
                <a:cxn ang="0">
                  <a:pos x="16" y="10"/>
                </a:cxn>
                <a:cxn ang="0">
                  <a:pos x="17" y="3"/>
                </a:cxn>
                <a:cxn ang="0">
                  <a:pos x="11" y="0"/>
                </a:cxn>
                <a:cxn ang="0">
                  <a:pos x="9" y="6"/>
                </a:cxn>
                <a:cxn ang="0">
                  <a:pos x="0" y="26"/>
                </a:cxn>
                <a:cxn ang="0">
                  <a:pos x="8" y="46"/>
                </a:cxn>
                <a:cxn ang="0">
                  <a:pos x="8" y="47"/>
                </a:cxn>
              </a:cxnLst>
              <a:rect l="0" t="0" r="r" b="b"/>
              <a:pathLst>
                <a:path w="17" h="48">
                  <a:moveTo>
                    <a:pt x="8" y="47"/>
                  </a:moveTo>
                  <a:cubicBezTo>
                    <a:pt x="8" y="47"/>
                    <a:pt x="9" y="47"/>
                    <a:pt x="9" y="48"/>
                  </a:cubicBezTo>
                  <a:cubicBezTo>
                    <a:pt x="10" y="41"/>
                    <a:pt x="11" y="33"/>
                    <a:pt x="13" y="31"/>
                  </a:cubicBezTo>
                  <a:cubicBezTo>
                    <a:pt x="13" y="30"/>
                    <a:pt x="14" y="28"/>
                    <a:pt x="14" y="26"/>
                  </a:cubicBezTo>
                  <a:cubicBezTo>
                    <a:pt x="11" y="23"/>
                    <a:pt x="10" y="19"/>
                    <a:pt x="10" y="19"/>
                  </a:cubicBezTo>
                  <a:cubicBezTo>
                    <a:pt x="10" y="18"/>
                    <a:pt x="11" y="11"/>
                    <a:pt x="12" y="10"/>
                  </a:cubicBezTo>
                  <a:cubicBezTo>
                    <a:pt x="13" y="10"/>
                    <a:pt x="14" y="10"/>
                    <a:pt x="16" y="10"/>
                  </a:cubicBezTo>
                  <a:cubicBezTo>
                    <a:pt x="16" y="8"/>
                    <a:pt x="16" y="5"/>
                    <a:pt x="17" y="3"/>
                  </a:cubicBezTo>
                  <a:cubicBezTo>
                    <a:pt x="11" y="0"/>
                    <a:pt x="11" y="0"/>
                    <a:pt x="11" y="0"/>
                  </a:cubicBezTo>
                  <a:cubicBezTo>
                    <a:pt x="10" y="2"/>
                    <a:pt x="9" y="4"/>
                    <a:pt x="9" y="6"/>
                  </a:cubicBezTo>
                  <a:cubicBezTo>
                    <a:pt x="8" y="12"/>
                    <a:pt x="3" y="22"/>
                    <a:pt x="0" y="26"/>
                  </a:cubicBezTo>
                  <a:cubicBezTo>
                    <a:pt x="8" y="46"/>
                    <a:pt x="8" y="46"/>
                    <a:pt x="8" y="46"/>
                  </a:cubicBezTo>
                  <a:lnTo>
                    <a:pt x="8" y="47"/>
                  </a:ln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55" name="Freeform 53"/>
            <p:cNvSpPr>
              <a:spLocks/>
            </p:cNvSpPr>
            <p:nvPr/>
          </p:nvSpPr>
          <p:spPr bwMode="auto">
            <a:xfrm>
              <a:off x="5103813" y="2503488"/>
              <a:ext cx="92075" cy="98425"/>
            </a:xfrm>
            <a:custGeom>
              <a:avLst/>
              <a:gdLst/>
              <a:ahLst/>
              <a:cxnLst>
                <a:cxn ang="0">
                  <a:pos x="44" y="0"/>
                </a:cxn>
                <a:cxn ang="0">
                  <a:pos x="30" y="6"/>
                </a:cxn>
                <a:cxn ang="0">
                  <a:pos x="19" y="12"/>
                </a:cxn>
                <a:cxn ang="0">
                  <a:pos x="9" y="7"/>
                </a:cxn>
                <a:cxn ang="0">
                  <a:pos x="8" y="3"/>
                </a:cxn>
                <a:cxn ang="0">
                  <a:pos x="8" y="3"/>
                </a:cxn>
                <a:cxn ang="0">
                  <a:pos x="6" y="13"/>
                </a:cxn>
                <a:cxn ang="0">
                  <a:pos x="4" y="31"/>
                </a:cxn>
                <a:cxn ang="0">
                  <a:pos x="0" y="48"/>
                </a:cxn>
                <a:cxn ang="0">
                  <a:pos x="10" y="52"/>
                </a:cxn>
                <a:cxn ang="0">
                  <a:pos x="19" y="45"/>
                </a:cxn>
                <a:cxn ang="0">
                  <a:pos x="26" y="42"/>
                </a:cxn>
                <a:cxn ang="0">
                  <a:pos x="33" y="37"/>
                </a:cxn>
                <a:cxn ang="0">
                  <a:pos x="24" y="27"/>
                </a:cxn>
                <a:cxn ang="0">
                  <a:pos x="35" y="20"/>
                </a:cxn>
                <a:cxn ang="0">
                  <a:pos x="47" y="16"/>
                </a:cxn>
                <a:cxn ang="0">
                  <a:pos x="48" y="16"/>
                </a:cxn>
                <a:cxn ang="0">
                  <a:pos x="45" y="5"/>
                </a:cxn>
                <a:cxn ang="0">
                  <a:pos x="44" y="0"/>
                </a:cxn>
              </a:cxnLst>
              <a:rect l="0" t="0" r="r" b="b"/>
              <a:pathLst>
                <a:path w="48" h="52">
                  <a:moveTo>
                    <a:pt x="44" y="0"/>
                  </a:moveTo>
                  <a:cubicBezTo>
                    <a:pt x="37" y="3"/>
                    <a:pt x="31" y="6"/>
                    <a:pt x="30" y="6"/>
                  </a:cubicBezTo>
                  <a:cubicBezTo>
                    <a:pt x="27" y="7"/>
                    <a:pt x="19" y="12"/>
                    <a:pt x="19" y="12"/>
                  </a:cubicBezTo>
                  <a:cubicBezTo>
                    <a:pt x="9" y="7"/>
                    <a:pt x="9" y="7"/>
                    <a:pt x="9" y="7"/>
                  </a:cubicBezTo>
                  <a:cubicBezTo>
                    <a:pt x="8" y="3"/>
                    <a:pt x="8" y="3"/>
                    <a:pt x="8" y="3"/>
                  </a:cubicBezTo>
                  <a:cubicBezTo>
                    <a:pt x="8" y="3"/>
                    <a:pt x="8" y="3"/>
                    <a:pt x="8" y="3"/>
                  </a:cubicBezTo>
                  <a:cubicBezTo>
                    <a:pt x="7" y="7"/>
                    <a:pt x="7" y="11"/>
                    <a:pt x="6" y="13"/>
                  </a:cubicBezTo>
                  <a:cubicBezTo>
                    <a:pt x="6" y="15"/>
                    <a:pt x="6" y="29"/>
                    <a:pt x="4" y="31"/>
                  </a:cubicBezTo>
                  <a:cubicBezTo>
                    <a:pt x="2" y="33"/>
                    <a:pt x="1" y="41"/>
                    <a:pt x="0" y="48"/>
                  </a:cubicBezTo>
                  <a:cubicBezTo>
                    <a:pt x="4" y="50"/>
                    <a:pt x="8" y="52"/>
                    <a:pt x="10" y="52"/>
                  </a:cubicBezTo>
                  <a:cubicBezTo>
                    <a:pt x="14" y="52"/>
                    <a:pt x="19" y="48"/>
                    <a:pt x="19" y="45"/>
                  </a:cubicBezTo>
                  <a:cubicBezTo>
                    <a:pt x="19" y="43"/>
                    <a:pt x="23" y="42"/>
                    <a:pt x="26" y="42"/>
                  </a:cubicBezTo>
                  <a:cubicBezTo>
                    <a:pt x="30" y="42"/>
                    <a:pt x="30" y="38"/>
                    <a:pt x="33" y="37"/>
                  </a:cubicBezTo>
                  <a:cubicBezTo>
                    <a:pt x="35" y="35"/>
                    <a:pt x="27" y="28"/>
                    <a:pt x="24" y="27"/>
                  </a:cubicBezTo>
                  <a:cubicBezTo>
                    <a:pt x="22" y="26"/>
                    <a:pt x="27" y="20"/>
                    <a:pt x="35" y="20"/>
                  </a:cubicBezTo>
                  <a:cubicBezTo>
                    <a:pt x="44" y="19"/>
                    <a:pt x="42" y="16"/>
                    <a:pt x="47" y="16"/>
                  </a:cubicBezTo>
                  <a:cubicBezTo>
                    <a:pt x="47" y="16"/>
                    <a:pt x="47" y="16"/>
                    <a:pt x="48" y="16"/>
                  </a:cubicBezTo>
                  <a:cubicBezTo>
                    <a:pt x="47" y="12"/>
                    <a:pt x="46" y="8"/>
                    <a:pt x="45" y="5"/>
                  </a:cubicBezTo>
                  <a:cubicBezTo>
                    <a:pt x="45" y="4"/>
                    <a:pt x="44" y="2"/>
                    <a:pt x="44" y="0"/>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56" name="Freeform 54"/>
            <p:cNvSpPr>
              <a:spLocks/>
            </p:cNvSpPr>
            <p:nvPr/>
          </p:nvSpPr>
          <p:spPr bwMode="auto">
            <a:xfrm>
              <a:off x="5856288" y="2255838"/>
              <a:ext cx="234950" cy="103188"/>
            </a:xfrm>
            <a:custGeom>
              <a:avLst/>
              <a:gdLst/>
              <a:ahLst/>
              <a:cxnLst>
                <a:cxn ang="0">
                  <a:pos x="114" y="10"/>
                </a:cxn>
                <a:cxn ang="0">
                  <a:pos x="103" y="7"/>
                </a:cxn>
                <a:cxn ang="0">
                  <a:pos x="74" y="6"/>
                </a:cxn>
                <a:cxn ang="0">
                  <a:pos x="59" y="1"/>
                </a:cxn>
                <a:cxn ang="0">
                  <a:pos x="47" y="6"/>
                </a:cxn>
                <a:cxn ang="0">
                  <a:pos x="37" y="8"/>
                </a:cxn>
                <a:cxn ang="0">
                  <a:pos x="22" y="8"/>
                </a:cxn>
                <a:cxn ang="0">
                  <a:pos x="15" y="16"/>
                </a:cxn>
                <a:cxn ang="0">
                  <a:pos x="12" y="22"/>
                </a:cxn>
                <a:cxn ang="0">
                  <a:pos x="16" y="26"/>
                </a:cxn>
                <a:cxn ang="0">
                  <a:pos x="25" y="25"/>
                </a:cxn>
                <a:cxn ang="0">
                  <a:pos x="40" y="32"/>
                </a:cxn>
                <a:cxn ang="0">
                  <a:pos x="35" y="38"/>
                </a:cxn>
                <a:cxn ang="0">
                  <a:pos x="25" y="40"/>
                </a:cxn>
                <a:cxn ang="0">
                  <a:pos x="8" y="42"/>
                </a:cxn>
                <a:cxn ang="0">
                  <a:pos x="0" y="49"/>
                </a:cxn>
                <a:cxn ang="0">
                  <a:pos x="16" y="50"/>
                </a:cxn>
                <a:cxn ang="0">
                  <a:pos x="26" y="50"/>
                </a:cxn>
                <a:cxn ang="0">
                  <a:pos x="36" y="52"/>
                </a:cxn>
                <a:cxn ang="0">
                  <a:pos x="51" y="51"/>
                </a:cxn>
                <a:cxn ang="0">
                  <a:pos x="52" y="46"/>
                </a:cxn>
                <a:cxn ang="0">
                  <a:pos x="57" y="43"/>
                </a:cxn>
                <a:cxn ang="0">
                  <a:pos x="64" y="39"/>
                </a:cxn>
                <a:cxn ang="0">
                  <a:pos x="70" y="37"/>
                </a:cxn>
                <a:cxn ang="0">
                  <a:pos x="77" y="39"/>
                </a:cxn>
                <a:cxn ang="0">
                  <a:pos x="84" y="34"/>
                </a:cxn>
                <a:cxn ang="0">
                  <a:pos x="94" y="31"/>
                </a:cxn>
                <a:cxn ang="0">
                  <a:pos x="103" y="26"/>
                </a:cxn>
                <a:cxn ang="0">
                  <a:pos x="112" y="21"/>
                </a:cxn>
                <a:cxn ang="0">
                  <a:pos x="122" y="16"/>
                </a:cxn>
                <a:cxn ang="0">
                  <a:pos x="123" y="14"/>
                </a:cxn>
                <a:cxn ang="0">
                  <a:pos x="114" y="10"/>
                </a:cxn>
              </a:cxnLst>
              <a:rect l="0" t="0" r="r" b="b"/>
              <a:pathLst>
                <a:path w="123" h="54">
                  <a:moveTo>
                    <a:pt x="114" y="10"/>
                  </a:moveTo>
                  <a:cubicBezTo>
                    <a:pt x="109" y="5"/>
                    <a:pt x="108" y="9"/>
                    <a:pt x="103" y="7"/>
                  </a:cubicBezTo>
                  <a:cubicBezTo>
                    <a:pt x="98" y="6"/>
                    <a:pt x="78" y="4"/>
                    <a:pt x="74" y="6"/>
                  </a:cubicBezTo>
                  <a:cubicBezTo>
                    <a:pt x="70" y="7"/>
                    <a:pt x="62" y="3"/>
                    <a:pt x="59" y="1"/>
                  </a:cubicBezTo>
                  <a:cubicBezTo>
                    <a:pt x="56" y="0"/>
                    <a:pt x="48" y="1"/>
                    <a:pt x="47" y="6"/>
                  </a:cubicBezTo>
                  <a:cubicBezTo>
                    <a:pt x="47" y="11"/>
                    <a:pt x="43" y="11"/>
                    <a:pt x="37" y="8"/>
                  </a:cubicBezTo>
                  <a:cubicBezTo>
                    <a:pt x="31" y="5"/>
                    <a:pt x="22" y="5"/>
                    <a:pt x="22" y="8"/>
                  </a:cubicBezTo>
                  <a:cubicBezTo>
                    <a:pt x="22" y="11"/>
                    <a:pt x="17" y="15"/>
                    <a:pt x="15" y="16"/>
                  </a:cubicBezTo>
                  <a:cubicBezTo>
                    <a:pt x="14" y="16"/>
                    <a:pt x="13" y="19"/>
                    <a:pt x="12" y="22"/>
                  </a:cubicBezTo>
                  <a:cubicBezTo>
                    <a:pt x="13" y="22"/>
                    <a:pt x="15" y="24"/>
                    <a:pt x="16" y="26"/>
                  </a:cubicBezTo>
                  <a:cubicBezTo>
                    <a:pt x="18" y="28"/>
                    <a:pt x="24" y="28"/>
                    <a:pt x="25" y="25"/>
                  </a:cubicBezTo>
                  <a:cubicBezTo>
                    <a:pt x="26" y="22"/>
                    <a:pt x="35" y="28"/>
                    <a:pt x="40" y="32"/>
                  </a:cubicBezTo>
                  <a:cubicBezTo>
                    <a:pt x="46" y="37"/>
                    <a:pt x="38" y="34"/>
                    <a:pt x="35" y="38"/>
                  </a:cubicBezTo>
                  <a:cubicBezTo>
                    <a:pt x="33" y="42"/>
                    <a:pt x="26" y="38"/>
                    <a:pt x="25" y="40"/>
                  </a:cubicBezTo>
                  <a:cubicBezTo>
                    <a:pt x="23" y="42"/>
                    <a:pt x="11" y="42"/>
                    <a:pt x="8" y="42"/>
                  </a:cubicBezTo>
                  <a:cubicBezTo>
                    <a:pt x="5" y="42"/>
                    <a:pt x="0" y="46"/>
                    <a:pt x="0" y="49"/>
                  </a:cubicBezTo>
                  <a:cubicBezTo>
                    <a:pt x="1" y="51"/>
                    <a:pt x="12" y="47"/>
                    <a:pt x="16" y="50"/>
                  </a:cubicBezTo>
                  <a:cubicBezTo>
                    <a:pt x="20" y="53"/>
                    <a:pt x="24" y="47"/>
                    <a:pt x="26" y="50"/>
                  </a:cubicBezTo>
                  <a:cubicBezTo>
                    <a:pt x="29" y="54"/>
                    <a:pt x="34" y="51"/>
                    <a:pt x="36" y="52"/>
                  </a:cubicBezTo>
                  <a:cubicBezTo>
                    <a:pt x="38" y="53"/>
                    <a:pt x="50" y="51"/>
                    <a:pt x="51" y="51"/>
                  </a:cubicBezTo>
                  <a:cubicBezTo>
                    <a:pt x="52" y="50"/>
                    <a:pt x="52" y="48"/>
                    <a:pt x="52" y="46"/>
                  </a:cubicBezTo>
                  <a:cubicBezTo>
                    <a:pt x="52" y="43"/>
                    <a:pt x="55" y="44"/>
                    <a:pt x="57" y="43"/>
                  </a:cubicBezTo>
                  <a:cubicBezTo>
                    <a:pt x="60" y="42"/>
                    <a:pt x="62" y="39"/>
                    <a:pt x="64" y="39"/>
                  </a:cubicBezTo>
                  <a:cubicBezTo>
                    <a:pt x="66" y="39"/>
                    <a:pt x="68" y="36"/>
                    <a:pt x="70" y="37"/>
                  </a:cubicBezTo>
                  <a:cubicBezTo>
                    <a:pt x="72" y="37"/>
                    <a:pt x="75" y="41"/>
                    <a:pt x="77" y="39"/>
                  </a:cubicBezTo>
                  <a:cubicBezTo>
                    <a:pt x="80" y="37"/>
                    <a:pt x="81" y="39"/>
                    <a:pt x="84" y="34"/>
                  </a:cubicBezTo>
                  <a:cubicBezTo>
                    <a:pt x="88" y="30"/>
                    <a:pt x="90" y="31"/>
                    <a:pt x="94" y="31"/>
                  </a:cubicBezTo>
                  <a:cubicBezTo>
                    <a:pt x="100" y="32"/>
                    <a:pt x="102" y="29"/>
                    <a:pt x="103" y="26"/>
                  </a:cubicBezTo>
                  <a:cubicBezTo>
                    <a:pt x="105" y="23"/>
                    <a:pt x="109" y="23"/>
                    <a:pt x="112" y="21"/>
                  </a:cubicBezTo>
                  <a:cubicBezTo>
                    <a:pt x="115" y="19"/>
                    <a:pt x="120" y="17"/>
                    <a:pt x="122" y="16"/>
                  </a:cubicBezTo>
                  <a:cubicBezTo>
                    <a:pt x="123" y="16"/>
                    <a:pt x="123" y="15"/>
                    <a:pt x="123" y="14"/>
                  </a:cubicBezTo>
                  <a:cubicBezTo>
                    <a:pt x="119" y="11"/>
                    <a:pt x="117" y="14"/>
                    <a:pt x="114" y="10"/>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57" name="Freeform 55"/>
            <p:cNvSpPr>
              <a:spLocks/>
            </p:cNvSpPr>
            <p:nvPr/>
          </p:nvSpPr>
          <p:spPr bwMode="auto">
            <a:xfrm>
              <a:off x="5210175" y="2244725"/>
              <a:ext cx="149225" cy="66675"/>
            </a:xfrm>
            <a:custGeom>
              <a:avLst/>
              <a:gdLst/>
              <a:ahLst/>
              <a:cxnLst>
                <a:cxn ang="0">
                  <a:pos x="31" y="27"/>
                </a:cxn>
                <a:cxn ang="0">
                  <a:pos x="39" y="33"/>
                </a:cxn>
                <a:cxn ang="0">
                  <a:pos x="40" y="34"/>
                </a:cxn>
                <a:cxn ang="0">
                  <a:pos x="51" y="32"/>
                </a:cxn>
                <a:cxn ang="0">
                  <a:pos x="61" y="33"/>
                </a:cxn>
                <a:cxn ang="0">
                  <a:pos x="60" y="30"/>
                </a:cxn>
                <a:cxn ang="0">
                  <a:pos x="68" y="33"/>
                </a:cxn>
                <a:cxn ang="0">
                  <a:pos x="77" y="33"/>
                </a:cxn>
                <a:cxn ang="0">
                  <a:pos x="73" y="28"/>
                </a:cxn>
                <a:cxn ang="0">
                  <a:pos x="75" y="24"/>
                </a:cxn>
                <a:cxn ang="0">
                  <a:pos x="68" y="21"/>
                </a:cxn>
                <a:cxn ang="0">
                  <a:pos x="65" y="14"/>
                </a:cxn>
                <a:cxn ang="0">
                  <a:pos x="61" y="12"/>
                </a:cxn>
                <a:cxn ang="0">
                  <a:pos x="49" y="14"/>
                </a:cxn>
                <a:cxn ang="0">
                  <a:pos x="42" y="10"/>
                </a:cxn>
                <a:cxn ang="0">
                  <a:pos x="35" y="6"/>
                </a:cxn>
                <a:cxn ang="0">
                  <a:pos x="18" y="4"/>
                </a:cxn>
                <a:cxn ang="0">
                  <a:pos x="4" y="0"/>
                </a:cxn>
                <a:cxn ang="0">
                  <a:pos x="0" y="2"/>
                </a:cxn>
                <a:cxn ang="0">
                  <a:pos x="18" y="12"/>
                </a:cxn>
                <a:cxn ang="0">
                  <a:pos x="22" y="23"/>
                </a:cxn>
                <a:cxn ang="0">
                  <a:pos x="19" y="27"/>
                </a:cxn>
                <a:cxn ang="0">
                  <a:pos x="31" y="27"/>
                </a:cxn>
              </a:cxnLst>
              <a:rect l="0" t="0" r="r" b="b"/>
              <a:pathLst>
                <a:path w="78" h="35">
                  <a:moveTo>
                    <a:pt x="31" y="27"/>
                  </a:moveTo>
                  <a:cubicBezTo>
                    <a:pt x="35" y="25"/>
                    <a:pt x="36" y="29"/>
                    <a:pt x="39" y="33"/>
                  </a:cubicBezTo>
                  <a:cubicBezTo>
                    <a:pt x="39" y="33"/>
                    <a:pt x="39" y="34"/>
                    <a:pt x="40" y="34"/>
                  </a:cubicBezTo>
                  <a:cubicBezTo>
                    <a:pt x="44" y="33"/>
                    <a:pt x="47" y="32"/>
                    <a:pt x="51" y="32"/>
                  </a:cubicBezTo>
                  <a:cubicBezTo>
                    <a:pt x="54" y="31"/>
                    <a:pt x="58" y="32"/>
                    <a:pt x="61" y="33"/>
                  </a:cubicBezTo>
                  <a:cubicBezTo>
                    <a:pt x="60" y="32"/>
                    <a:pt x="60" y="31"/>
                    <a:pt x="60" y="30"/>
                  </a:cubicBezTo>
                  <a:cubicBezTo>
                    <a:pt x="61" y="28"/>
                    <a:pt x="66" y="31"/>
                    <a:pt x="68" y="33"/>
                  </a:cubicBezTo>
                  <a:cubicBezTo>
                    <a:pt x="70" y="34"/>
                    <a:pt x="75" y="35"/>
                    <a:pt x="77" y="33"/>
                  </a:cubicBezTo>
                  <a:cubicBezTo>
                    <a:pt x="78" y="32"/>
                    <a:pt x="74" y="30"/>
                    <a:pt x="73" y="28"/>
                  </a:cubicBezTo>
                  <a:cubicBezTo>
                    <a:pt x="73" y="27"/>
                    <a:pt x="74" y="26"/>
                    <a:pt x="75" y="24"/>
                  </a:cubicBezTo>
                  <a:cubicBezTo>
                    <a:pt x="72" y="22"/>
                    <a:pt x="69" y="20"/>
                    <a:pt x="68" y="21"/>
                  </a:cubicBezTo>
                  <a:cubicBezTo>
                    <a:pt x="67" y="21"/>
                    <a:pt x="67" y="14"/>
                    <a:pt x="65" y="14"/>
                  </a:cubicBezTo>
                  <a:cubicBezTo>
                    <a:pt x="63" y="14"/>
                    <a:pt x="63" y="12"/>
                    <a:pt x="61" y="12"/>
                  </a:cubicBezTo>
                  <a:cubicBezTo>
                    <a:pt x="59" y="12"/>
                    <a:pt x="51" y="12"/>
                    <a:pt x="49" y="14"/>
                  </a:cubicBezTo>
                  <a:cubicBezTo>
                    <a:pt x="47" y="15"/>
                    <a:pt x="45" y="10"/>
                    <a:pt x="42" y="10"/>
                  </a:cubicBezTo>
                  <a:cubicBezTo>
                    <a:pt x="40" y="10"/>
                    <a:pt x="37" y="8"/>
                    <a:pt x="35" y="6"/>
                  </a:cubicBezTo>
                  <a:cubicBezTo>
                    <a:pt x="34" y="4"/>
                    <a:pt x="21" y="7"/>
                    <a:pt x="18" y="4"/>
                  </a:cubicBezTo>
                  <a:cubicBezTo>
                    <a:pt x="14" y="2"/>
                    <a:pt x="8" y="0"/>
                    <a:pt x="4" y="0"/>
                  </a:cubicBezTo>
                  <a:cubicBezTo>
                    <a:pt x="3" y="0"/>
                    <a:pt x="2" y="1"/>
                    <a:pt x="0" y="2"/>
                  </a:cubicBezTo>
                  <a:cubicBezTo>
                    <a:pt x="7" y="6"/>
                    <a:pt x="16" y="5"/>
                    <a:pt x="18" y="12"/>
                  </a:cubicBezTo>
                  <a:cubicBezTo>
                    <a:pt x="19" y="20"/>
                    <a:pt x="24" y="17"/>
                    <a:pt x="22" y="23"/>
                  </a:cubicBezTo>
                  <a:cubicBezTo>
                    <a:pt x="22" y="25"/>
                    <a:pt x="21" y="26"/>
                    <a:pt x="19" y="27"/>
                  </a:cubicBezTo>
                  <a:cubicBezTo>
                    <a:pt x="24" y="28"/>
                    <a:pt x="29" y="28"/>
                    <a:pt x="31" y="27"/>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58" name="Freeform 56"/>
            <p:cNvSpPr>
              <a:spLocks noEditPoints="1"/>
            </p:cNvSpPr>
            <p:nvPr/>
          </p:nvSpPr>
          <p:spPr bwMode="auto">
            <a:xfrm>
              <a:off x="4911725" y="2281238"/>
              <a:ext cx="406400" cy="160338"/>
            </a:xfrm>
            <a:custGeom>
              <a:avLst/>
              <a:gdLst/>
              <a:ahLst/>
              <a:cxnLst>
                <a:cxn ang="0">
                  <a:pos x="206" y="59"/>
                </a:cxn>
                <a:cxn ang="0">
                  <a:pos x="206" y="47"/>
                </a:cxn>
                <a:cxn ang="0">
                  <a:pos x="206" y="37"/>
                </a:cxn>
                <a:cxn ang="0">
                  <a:pos x="209" y="32"/>
                </a:cxn>
                <a:cxn ang="0">
                  <a:pos x="207" y="28"/>
                </a:cxn>
                <a:cxn ang="0">
                  <a:pos x="198" y="24"/>
                </a:cxn>
                <a:cxn ang="0">
                  <a:pos x="195" y="14"/>
                </a:cxn>
                <a:cxn ang="0">
                  <a:pos x="187" y="8"/>
                </a:cxn>
                <a:cxn ang="0">
                  <a:pos x="175" y="8"/>
                </a:cxn>
                <a:cxn ang="0">
                  <a:pos x="154" y="15"/>
                </a:cxn>
                <a:cxn ang="0">
                  <a:pos x="135" y="16"/>
                </a:cxn>
                <a:cxn ang="0">
                  <a:pos x="121" y="11"/>
                </a:cxn>
                <a:cxn ang="0">
                  <a:pos x="111" y="7"/>
                </a:cxn>
                <a:cxn ang="0">
                  <a:pos x="95" y="2"/>
                </a:cxn>
                <a:cxn ang="0">
                  <a:pos x="60" y="13"/>
                </a:cxn>
                <a:cxn ang="0">
                  <a:pos x="36" y="14"/>
                </a:cxn>
                <a:cxn ang="0">
                  <a:pos x="30" y="23"/>
                </a:cxn>
                <a:cxn ang="0">
                  <a:pos x="6" y="25"/>
                </a:cxn>
                <a:cxn ang="0">
                  <a:pos x="4" y="33"/>
                </a:cxn>
                <a:cxn ang="0">
                  <a:pos x="9" y="36"/>
                </a:cxn>
                <a:cxn ang="0">
                  <a:pos x="10" y="45"/>
                </a:cxn>
                <a:cxn ang="0">
                  <a:pos x="10" y="53"/>
                </a:cxn>
                <a:cxn ang="0">
                  <a:pos x="10" y="59"/>
                </a:cxn>
                <a:cxn ang="0">
                  <a:pos x="16" y="65"/>
                </a:cxn>
                <a:cxn ang="0">
                  <a:pos x="23" y="69"/>
                </a:cxn>
                <a:cxn ang="0">
                  <a:pos x="29" y="71"/>
                </a:cxn>
                <a:cxn ang="0">
                  <a:pos x="36" y="78"/>
                </a:cxn>
                <a:cxn ang="0">
                  <a:pos x="50" y="75"/>
                </a:cxn>
                <a:cxn ang="0">
                  <a:pos x="59" y="71"/>
                </a:cxn>
                <a:cxn ang="0">
                  <a:pos x="75" y="80"/>
                </a:cxn>
                <a:cxn ang="0">
                  <a:pos x="86" y="78"/>
                </a:cxn>
                <a:cxn ang="0">
                  <a:pos x="97" y="71"/>
                </a:cxn>
                <a:cxn ang="0">
                  <a:pos x="106" y="74"/>
                </a:cxn>
                <a:cxn ang="0">
                  <a:pos x="114" y="71"/>
                </a:cxn>
                <a:cxn ang="0">
                  <a:pos x="111" y="80"/>
                </a:cxn>
                <a:cxn ang="0">
                  <a:pos x="111" y="84"/>
                </a:cxn>
                <a:cxn ang="0">
                  <a:pos x="118" y="76"/>
                </a:cxn>
                <a:cxn ang="0">
                  <a:pos x="123" y="74"/>
                </a:cxn>
                <a:cxn ang="0">
                  <a:pos x="133" y="74"/>
                </a:cxn>
                <a:cxn ang="0">
                  <a:pos x="140" y="72"/>
                </a:cxn>
                <a:cxn ang="0">
                  <a:pos x="153" y="73"/>
                </a:cxn>
                <a:cxn ang="0">
                  <a:pos x="168" y="68"/>
                </a:cxn>
                <a:cxn ang="0">
                  <a:pos x="180" y="66"/>
                </a:cxn>
                <a:cxn ang="0">
                  <a:pos x="185" y="68"/>
                </a:cxn>
                <a:cxn ang="0">
                  <a:pos x="190" y="64"/>
                </a:cxn>
                <a:cxn ang="0">
                  <a:pos x="200" y="66"/>
                </a:cxn>
                <a:cxn ang="0">
                  <a:pos x="212" y="68"/>
                </a:cxn>
                <a:cxn ang="0">
                  <a:pos x="206" y="59"/>
                </a:cxn>
                <a:cxn ang="0">
                  <a:pos x="19" y="16"/>
                </a:cxn>
                <a:cxn ang="0">
                  <a:pos x="34" y="14"/>
                </a:cxn>
                <a:cxn ang="0">
                  <a:pos x="25" y="8"/>
                </a:cxn>
                <a:cxn ang="0">
                  <a:pos x="22" y="2"/>
                </a:cxn>
                <a:cxn ang="0">
                  <a:pos x="18" y="3"/>
                </a:cxn>
                <a:cxn ang="0">
                  <a:pos x="6" y="3"/>
                </a:cxn>
                <a:cxn ang="0">
                  <a:pos x="7" y="10"/>
                </a:cxn>
                <a:cxn ang="0">
                  <a:pos x="4" y="15"/>
                </a:cxn>
                <a:cxn ang="0">
                  <a:pos x="1" y="19"/>
                </a:cxn>
                <a:cxn ang="0">
                  <a:pos x="8" y="22"/>
                </a:cxn>
                <a:cxn ang="0">
                  <a:pos x="19" y="16"/>
                </a:cxn>
              </a:cxnLst>
              <a:rect l="0" t="0" r="r" b="b"/>
              <a:pathLst>
                <a:path w="212" h="84">
                  <a:moveTo>
                    <a:pt x="206" y="59"/>
                  </a:moveTo>
                  <a:cubicBezTo>
                    <a:pt x="204" y="58"/>
                    <a:pt x="207" y="49"/>
                    <a:pt x="206" y="47"/>
                  </a:cubicBezTo>
                  <a:cubicBezTo>
                    <a:pt x="205" y="45"/>
                    <a:pt x="203" y="37"/>
                    <a:pt x="206" y="37"/>
                  </a:cubicBezTo>
                  <a:cubicBezTo>
                    <a:pt x="208" y="37"/>
                    <a:pt x="206" y="32"/>
                    <a:pt x="209" y="32"/>
                  </a:cubicBezTo>
                  <a:cubicBezTo>
                    <a:pt x="208" y="30"/>
                    <a:pt x="207" y="28"/>
                    <a:pt x="207" y="28"/>
                  </a:cubicBezTo>
                  <a:cubicBezTo>
                    <a:pt x="205" y="26"/>
                    <a:pt x="200" y="29"/>
                    <a:pt x="198" y="24"/>
                  </a:cubicBezTo>
                  <a:cubicBezTo>
                    <a:pt x="196" y="19"/>
                    <a:pt x="198" y="18"/>
                    <a:pt x="195" y="14"/>
                  </a:cubicBezTo>
                  <a:cubicBezTo>
                    <a:pt x="192" y="10"/>
                    <a:pt x="191" y="6"/>
                    <a:pt x="187" y="8"/>
                  </a:cubicBezTo>
                  <a:cubicBezTo>
                    <a:pt x="185" y="9"/>
                    <a:pt x="180" y="9"/>
                    <a:pt x="175" y="8"/>
                  </a:cubicBezTo>
                  <a:cubicBezTo>
                    <a:pt x="170" y="13"/>
                    <a:pt x="158" y="17"/>
                    <a:pt x="154" y="15"/>
                  </a:cubicBezTo>
                  <a:cubicBezTo>
                    <a:pt x="150" y="14"/>
                    <a:pt x="141" y="16"/>
                    <a:pt x="135" y="16"/>
                  </a:cubicBezTo>
                  <a:cubicBezTo>
                    <a:pt x="128" y="16"/>
                    <a:pt x="126" y="11"/>
                    <a:pt x="121" y="11"/>
                  </a:cubicBezTo>
                  <a:cubicBezTo>
                    <a:pt x="116" y="12"/>
                    <a:pt x="116" y="7"/>
                    <a:pt x="111" y="7"/>
                  </a:cubicBezTo>
                  <a:cubicBezTo>
                    <a:pt x="106" y="7"/>
                    <a:pt x="110" y="4"/>
                    <a:pt x="95" y="2"/>
                  </a:cubicBezTo>
                  <a:cubicBezTo>
                    <a:pt x="79" y="0"/>
                    <a:pt x="65" y="9"/>
                    <a:pt x="60" y="13"/>
                  </a:cubicBezTo>
                  <a:cubicBezTo>
                    <a:pt x="55" y="17"/>
                    <a:pt x="37" y="13"/>
                    <a:pt x="36" y="14"/>
                  </a:cubicBezTo>
                  <a:cubicBezTo>
                    <a:pt x="34" y="15"/>
                    <a:pt x="36" y="21"/>
                    <a:pt x="30" y="23"/>
                  </a:cubicBezTo>
                  <a:cubicBezTo>
                    <a:pt x="24" y="25"/>
                    <a:pt x="11" y="23"/>
                    <a:pt x="6" y="25"/>
                  </a:cubicBezTo>
                  <a:cubicBezTo>
                    <a:pt x="2" y="27"/>
                    <a:pt x="0" y="34"/>
                    <a:pt x="4" y="33"/>
                  </a:cubicBezTo>
                  <a:cubicBezTo>
                    <a:pt x="8" y="33"/>
                    <a:pt x="10" y="35"/>
                    <a:pt x="9" y="36"/>
                  </a:cubicBezTo>
                  <a:cubicBezTo>
                    <a:pt x="8" y="38"/>
                    <a:pt x="12" y="43"/>
                    <a:pt x="10" y="45"/>
                  </a:cubicBezTo>
                  <a:cubicBezTo>
                    <a:pt x="8" y="47"/>
                    <a:pt x="7" y="51"/>
                    <a:pt x="10" y="53"/>
                  </a:cubicBezTo>
                  <a:cubicBezTo>
                    <a:pt x="13" y="55"/>
                    <a:pt x="13" y="58"/>
                    <a:pt x="10" y="59"/>
                  </a:cubicBezTo>
                  <a:cubicBezTo>
                    <a:pt x="7" y="59"/>
                    <a:pt x="16" y="63"/>
                    <a:pt x="16" y="65"/>
                  </a:cubicBezTo>
                  <a:cubicBezTo>
                    <a:pt x="16" y="66"/>
                    <a:pt x="23" y="67"/>
                    <a:pt x="23" y="69"/>
                  </a:cubicBezTo>
                  <a:cubicBezTo>
                    <a:pt x="23" y="71"/>
                    <a:pt x="25" y="72"/>
                    <a:pt x="29" y="71"/>
                  </a:cubicBezTo>
                  <a:cubicBezTo>
                    <a:pt x="32" y="70"/>
                    <a:pt x="34" y="75"/>
                    <a:pt x="36" y="78"/>
                  </a:cubicBezTo>
                  <a:cubicBezTo>
                    <a:pt x="38" y="81"/>
                    <a:pt x="50" y="79"/>
                    <a:pt x="50" y="75"/>
                  </a:cubicBezTo>
                  <a:cubicBezTo>
                    <a:pt x="50" y="72"/>
                    <a:pt x="54" y="71"/>
                    <a:pt x="59" y="71"/>
                  </a:cubicBezTo>
                  <a:cubicBezTo>
                    <a:pt x="65" y="72"/>
                    <a:pt x="72" y="79"/>
                    <a:pt x="75" y="80"/>
                  </a:cubicBezTo>
                  <a:cubicBezTo>
                    <a:pt x="77" y="81"/>
                    <a:pt x="83" y="78"/>
                    <a:pt x="86" y="78"/>
                  </a:cubicBezTo>
                  <a:cubicBezTo>
                    <a:pt x="90" y="78"/>
                    <a:pt x="95" y="73"/>
                    <a:pt x="97" y="71"/>
                  </a:cubicBezTo>
                  <a:cubicBezTo>
                    <a:pt x="99" y="70"/>
                    <a:pt x="102" y="75"/>
                    <a:pt x="106" y="74"/>
                  </a:cubicBezTo>
                  <a:cubicBezTo>
                    <a:pt x="109" y="72"/>
                    <a:pt x="112" y="70"/>
                    <a:pt x="114" y="71"/>
                  </a:cubicBezTo>
                  <a:cubicBezTo>
                    <a:pt x="116" y="72"/>
                    <a:pt x="109" y="78"/>
                    <a:pt x="111" y="80"/>
                  </a:cubicBezTo>
                  <a:cubicBezTo>
                    <a:pt x="112" y="81"/>
                    <a:pt x="112" y="83"/>
                    <a:pt x="111" y="84"/>
                  </a:cubicBezTo>
                  <a:cubicBezTo>
                    <a:pt x="118" y="83"/>
                    <a:pt x="118" y="78"/>
                    <a:pt x="118" y="76"/>
                  </a:cubicBezTo>
                  <a:cubicBezTo>
                    <a:pt x="119" y="74"/>
                    <a:pt x="120" y="72"/>
                    <a:pt x="123" y="74"/>
                  </a:cubicBezTo>
                  <a:cubicBezTo>
                    <a:pt x="125" y="75"/>
                    <a:pt x="128" y="76"/>
                    <a:pt x="133" y="74"/>
                  </a:cubicBezTo>
                  <a:cubicBezTo>
                    <a:pt x="138" y="71"/>
                    <a:pt x="138" y="70"/>
                    <a:pt x="140" y="72"/>
                  </a:cubicBezTo>
                  <a:cubicBezTo>
                    <a:pt x="142" y="74"/>
                    <a:pt x="146" y="73"/>
                    <a:pt x="153" y="73"/>
                  </a:cubicBezTo>
                  <a:cubicBezTo>
                    <a:pt x="160" y="73"/>
                    <a:pt x="161" y="68"/>
                    <a:pt x="168" y="68"/>
                  </a:cubicBezTo>
                  <a:cubicBezTo>
                    <a:pt x="175" y="69"/>
                    <a:pt x="180" y="66"/>
                    <a:pt x="180" y="66"/>
                  </a:cubicBezTo>
                  <a:cubicBezTo>
                    <a:pt x="185" y="68"/>
                    <a:pt x="185" y="68"/>
                    <a:pt x="185" y="68"/>
                  </a:cubicBezTo>
                  <a:cubicBezTo>
                    <a:pt x="186" y="66"/>
                    <a:pt x="186" y="64"/>
                    <a:pt x="190" y="64"/>
                  </a:cubicBezTo>
                  <a:cubicBezTo>
                    <a:pt x="195" y="63"/>
                    <a:pt x="197" y="67"/>
                    <a:pt x="200" y="66"/>
                  </a:cubicBezTo>
                  <a:cubicBezTo>
                    <a:pt x="202" y="65"/>
                    <a:pt x="211" y="74"/>
                    <a:pt x="212" y="68"/>
                  </a:cubicBezTo>
                  <a:cubicBezTo>
                    <a:pt x="212" y="66"/>
                    <a:pt x="208" y="59"/>
                    <a:pt x="206" y="59"/>
                  </a:cubicBezTo>
                  <a:close/>
                  <a:moveTo>
                    <a:pt x="19" y="16"/>
                  </a:moveTo>
                  <a:cubicBezTo>
                    <a:pt x="23" y="14"/>
                    <a:pt x="32" y="16"/>
                    <a:pt x="34" y="14"/>
                  </a:cubicBezTo>
                  <a:cubicBezTo>
                    <a:pt x="36" y="12"/>
                    <a:pt x="28" y="10"/>
                    <a:pt x="25" y="8"/>
                  </a:cubicBezTo>
                  <a:cubicBezTo>
                    <a:pt x="24" y="6"/>
                    <a:pt x="23" y="4"/>
                    <a:pt x="22" y="2"/>
                  </a:cubicBezTo>
                  <a:cubicBezTo>
                    <a:pt x="21" y="3"/>
                    <a:pt x="19" y="3"/>
                    <a:pt x="18" y="3"/>
                  </a:cubicBezTo>
                  <a:cubicBezTo>
                    <a:pt x="15" y="1"/>
                    <a:pt x="8" y="2"/>
                    <a:pt x="6" y="3"/>
                  </a:cubicBezTo>
                  <a:cubicBezTo>
                    <a:pt x="5" y="3"/>
                    <a:pt x="7" y="7"/>
                    <a:pt x="7" y="10"/>
                  </a:cubicBezTo>
                  <a:cubicBezTo>
                    <a:pt x="7" y="13"/>
                    <a:pt x="4" y="14"/>
                    <a:pt x="4" y="15"/>
                  </a:cubicBezTo>
                  <a:cubicBezTo>
                    <a:pt x="4" y="17"/>
                    <a:pt x="3" y="18"/>
                    <a:pt x="1" y="19"/>
                  </a:cubicBezTo>
                  <a:cubicBezTo>
                    <a:pt x="4" y="21"/>
                    <a:pt x="6" y="22"/>
                    <a:pt x="8" y="22"/>
                  </a:cubicBezTo>
                  <a:cubicBezTo>
                    <a:pt x="13" y="22"/>
                    <a:pt x="15" y="17"/>
                    <a:pt x="19" y="16"/>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59" name="Freeform 57"/>
            <p:cNvSpPr>
              <a:spLocks/>
            </p:cNvSpPr>
            <p:nvPr/>
          </p:nvSpPr>
          <p:spPr bwMode="auto">
            <a:xfrm>
              <a:off x="6043613" y="2443163"/>
              <a:ext cx="50800" cy="47625"/>
            </a:xfrm>
            <a:custGeom>
              <a:avLst/>
              <a:gdLst/>
              <a:ahLst/>
              <a:cxnLst>
                <a:cxn ang="0">
                  <a:pos x="12" y="0"/>
                </a:cxn>
                <a:cxn ang="0">
                  <a:pos x="0" y="8"/>
                </a:cxn>
                <a:cxn ang="0">
                  <a:pos x="1" y="11"/>
                </a:cxn>
                <a:cxn ang="0">
                  <a:pos x="8" y="18"/>
                </a:cxn>
                <a:cxn ang="0">
                  <a:pos x="9" y="25"/>
                </a:cxn>
                <a:cxn ang="0">
                  <a:pos x="14" y="25"/>
                </a:cxn>
                <a:cxn ang="0">
                  <a:pos x="25" y="11"/>
                </a:cxn>
                <a:cxn ang="0">
                  <a:pos x="12" y="0"/>
                </a:cxn>
              </a:cxnLst>
              <a:rect l="0" t="0" r="r" b="b"/>
              <a:pathLst>
                <a:path w="26" h="25">
                  <a:moveTo>
                    <a:pt x="12" y="0"/>
                  </a:moveTo>
                  <a:cubicBezTo>
                    <a:pt x="8" y="0"/>
                    <a:pt x="1" y="4"/>
                    <a:pt x="0" y="8"/>
                  </a:cubicBezTo>
                  <a:cubicBezTo>
                    <a:pt x="0" y="8"/>
                    <a:pt x="1" y="10"/>
                    <a:pt x="1" y="11"/>
                  </a:cubicBezTo>
                  <a:cubicBezTo>
                    <a:pt x="2" y="14"/>
                    <a:pt x="5" y="17"/>
                    <a:pt x="8" y="18"/>
                  </a:cubicBezTo>
                  <a:cubicBezTo>
                    <a:pt x="10" y="19"/>
                    <a:pt x="10" y="22"/>
                    <a:pt x="9" y="25"/>
                  </a:cubicBezTo>
                  <a:cubicBezTo>
                    <a:pt x="11" y="25"/>
                    <a:pt x="13" y="25"/>
                    <a:pt x="14" y="25"/>
                  </a:cubicBezTo>
                  <a:cubicBezTo>
                    <a:pt x="17" y="24"/>
                    <a:pt x="24" y="14"/>
                    <a:pt x="25" y="11"/>
                  </a:cubicBezTo>
                  <a:cubicBezTo>
                    <a:pt x="26" y="8"/>
                    <a:pt x="17" y="1"/>
                    <a:pt x="12" y="0"/>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60" name="Freeform 58"/>
            <p:cNvSpPr>
              <a:spLocks/>
            </p:cNvSpPr>
            <p:nvPr/>
          </p:nvSpPr>
          <p:spPr bwMode="auto">
            <a:xfrm>
              <a:off x="7016750" y="2263775"/>
              <a:ext cx="147638" cy="141288"/>
            </a:xfrm>
            <a:custGeom>
              <a:avLst/>
              <a:gdLst/>
              <a:ahLst/>
              <a:cxnLst>
                <a:cxn ang="0">
                  <a:pos x="74" y="4"/>
                </a:cxn>
                <a:cxn ang="0">
                  <a:pos x="65" y="0"/>
                </a:cxn>
                <a:cxn ang="0">
                  <a:pos x="58" y="9"/>
                </a:cxn>
                <a:cxn ang="0">
                  <a:pos x="50" y="15"/>
                </a:cxn>
                <a:cxn ang="0">
                  <a:pos x="46" y="19"/>
                </a:cxn>
                <a:cxn ang="0">
                  <a:pos x="38" y="21"/>
                </a:cxn>
                <a:cxn ang="0">
                  <a:pos x="31" y="18"/>
                </a:cxn>
                <a:cxn ang="0">
                  <a:pos x="24" y="26"/>
                </a:cxn>
                <a:cxn ang="0">
                  <a:pos x="3" y="38"/>
                </a:cxn>
                <a:cxn ang="0">
                  <a:pos x="0" y="43"/>
                </a:cxn>
                <a:cxn ang="0">
                  <a:pos x="13" y="49"/>
                </a:cxn>
                <a:cxn ang="0">
                  <a:pos x="6" y="62"/>
                </a:cxn>
                <a:cxn ang="0">
                  <a:pos x="8" y="68"/>
                </a:cxn>
                <a:cxn ang="0">
                  <a:pos x="14" y="71"/>
                </a:cxn>
                <a:cxn ang="0">
                  <a:pos x="22" y="70"/>
                </a:cxn>
                <a:cxn ang="0">
                  <a:pos x="25" y="71"/>
                </a:cxn>
                <a:cxn ang="0">
                  <a:pos x="31" y="66"/>
                </a:cxn>
                <a:cxn ang="0">
                  <a:pos x="42" y="64"/>
                </a:cxn>
                <a:cxn ang="0">
                  <a:pos x="48" y="62"/>
                </a:cxn>
                <a:cxn ang="0">
                  <a:pos x="38" y="52"/>
                </a:cxn>
                <a:cxn ang="0">
                  <a:pos x="41" y="42"/>
                </a:cxn>
                <a:cxn ang="0">
                  <a:pos x="61" y="30"/>
                </a:cxn>
                <a:cxn ang="0">
                  <a:pos x="65" y="17"/>
                </a:cxn>
                <a:cxn ang="0">
                  <a:pos x="77" y="4"/>
                </a:cxn>
                <a:cxn ang="0">
                  <a:pos x="74" y="4"/>
                </a:cxn>
              </a:cxnLst>
              <a:rect l="0" t="0" r="r" b="b"/>
              <a:pathLst>
                <a:path w="77" h="74">
                  <a:moveTo>
                    <a:pt x="74" y="4"/>
                  </a:moveTo>
                  <a:cubicBezTo>
                    <a:pt x="70" y="5"/>
                    <a:pt x="68" y="0"/>
                    <a:pt x="65" y="0"/>
                  </a:cubicBezTo>
                  <a:cubicBezTo>
                    <a:pt x="61" y="0"/>
                    <a:pt x="62" y="9"/>
                    <a:pt x="58" y="9"/>
                  </a:cubicBezTo>
                  <a:cubicBezTo>
                    <a:pt x="54" y="9"/>
                    <a:pt x="55" y="14"/>
                    <a:pt x="50" y="15"/>
                  </a:cubicBezTo>
                  <a:cubicBezTo>
                    <a:pt x="45" y="16"/>
                    <a:pt x="43" y="16"/>
                    <a:pt x="46" y="19"/>
                  </a:cubicBezTo>
                  <a:cubicBezTo>
                    <a:pt x="48" y="23"/>
                    <a:pt x="43" y="21"/>
                    <a:pt x="38" y="21"/>
                  </a:cubicBezTo>
                  <a:cubicBezTo>
                    <a:pt x="34" y="21"/>
                    <a:pt x="34" y="18"/>
                    <a:pt x="31" y="18"/>
                  </a:cubicBezTo>
                  <a:cubicBezTo>
                    <a:pt x="28" y="18"/>
                    <a:pt x="26" y="24"/>
                    <a:pt x="24" y="26"/>
                  </a:cubicBezTo>
                  <a:cubicBezTo>
                    <a:pt x="22" y="29"/>
                    <a:pt x="7" y="36"/>
                    <a:pt x="3" y="38"/>
                  </a:cubicBezTo>
                  <a:cubicBezTo>
                    <a:pt x="2" y="39"/>
                    <a:pt x="1" y="41"/>
                    <a:pt x="0" y="43"/>
                  </a:cubicBezTo>
                  <a:cubicBezTo>
                    <a:pt x="5" y="43"/>
                    <a:pt x="10" y="46"/>
                    <a:pt x="13" y="49"/>
                  </a:cubicBezTo>
                  <a:cubicBezTo>
                    <a:pt x="16" y="53"/>
                    <a:pt x="9" y="58"/>
                    <a:pt x="6" y="62"/>
                  </a:cubicBezTo>
                  <a:cubicBezTo>
                    <a:pt x="3" y="65"/>
                    <a:pt x="8" y="65"/>
                    <a:pt x="8" y="68"/>
                  </a:cubicBezTo>
                  <a:cubicBezTo>
                    <a:pt x="8" y="71"/>
                    <a:pt x="12" y="74"/>
                    <a:pt x="14" y="71"/>
                  </a:cubicBezTo>
                  <a:cubicBezTo>
                    <a:pt x="15" y="69"/>
                    <a:pt x="18" y="70"/>
                    <a:pt x="22" y="70"/>
                  </a:cubicBezTo>
                  <a:cubicBezTo>
                    <a:pt x="24" y="70"/>
                    <a:pt x="24" y="70"/>
                    <a:pt x="25" y="71"/>
                  </a:cubicBezTo>
                  <a:cubicBezTo>
                    <a:pt x="27" y="69"/>
                    <a:pt x="30" y="67"/>
                    <a:pt x="31" y="66"/>
                  </a:cubicBezTo>
                  <a:cubicBezTo>
                    <a:pt x="33" y="64"/>
                    <a:pt x="38" y="64"/>
                    <a:pt x="42" y="64"/>
                  </a:cubicBezTo>
                  <a:cubicBezTo>
                    <a:pt x="44" y="64"/>
                    <a:pt x="46" y="63"/>
                    <a:pt x="48" y="62"/>
                  </a:cubicBezTo>
                  <a:cubicBezTo>
                    <a:pt x="43" y="57"/>
                    <a:pt x="39" y="53"/>
                    <a:pt x="38" y="52"/>
                  </a:cubicBezTo>
                  <a:cubicBezTo>
                    <a:pt x="34" y="50"/>
                    <a:pt x="36" y="43"/>
                    <a:pt x="41" y="42"/>
                  </a:cubicBezTo>
                  <a:cubicBezTo>
                    <a:pt x="46" y="41"/>
                    <a:pt x="57" y="32"/>
                    <a:pt x="61" y="30"/>
                  </a:cubicBezTo>
                  <a:cubicBezTo>
                    <a:pt x="64" y="28"/>
                    <a:pt x="62" y="22"/>
                    <a:pt x="65" y="17"/>
                  </a:cubicBezTo>
                  <a:cubicBezTo>
                    <a:pt x="66" y="14"/>
                    <a:pt x="72" y="9"/>
                    <a:pt x="77" y="4"/>
                  </a:cubicBezTo>
                  <a:cubicBezTo>
                    <a:pt x="76" y="4"/>
                    <a:pt x="75" y="4"/>
                    <a:pt x="74" y="4"/>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61" name="Freeform 59"/>
            <p:cNvSpPr>
              <a:spLocks/>
            </p:cNvSpPr>
            <p:nvPr/>
          </p:nvSpPr>
          <p:spPr bwMode="auto">
            <a:xfrm>
              <a:off x="6088063" y="2579688"/>
              <a:ext cx="166688" cy="95250"/>
            </a:xfrm>
            <a:custGeom>
              <a:avLst/>
              <a:gdLst/>
              <a:ahLst/>
              <a:cxnLst>
                <a:cxn ang="0">
                  <a:pos x="85" y="32"/>
                </a:cxn>
                <a:cxn ang="0">
                  <a:pos x="83" y="32"/>
                </a:cxn>
                <a:cxn ang="0">
                  <a:pos x="68" y="29"/>
                </a:cxn>
                <a:cxn ang="0">
                  <a:pos x="46" y="20"/>
                </a:cxn>
                <a:cxn ang="0">
                  <a:pos x="23" y="3"/>
                </a:cxn>
                <a:cxn ang="0">
                  <a:pos x="14" y="2"/>
                </a:cxn>
                <a:cxn ang="0">
                  <a:pos x="7" y="4"/>
                </a:cxn>
                <a:cxn ang="0">
                  <a:pos x="2" y="10"/>
                </a:cxn>
                <a:cxn ang="0">
                  <a:pos x="0" y="19"/>
                </a:cxn>
                <a:cxn ang="0">
                  <a:pos x="6" y="23"/>
                </a:cxn>
                <a:cxn ang="0">
                  <a:pos x="15" y="27"/>
                </a:cxn>
                <a:cxn ang="0">
                  <a:pos x="23" y="32"/>
                </a:cxn>
                <a:cxn ang="0">
                  <a:pos x="33" y="37"/>
                </a:cxn>
                <a:cxn ang="0">
                  <a:pos x="43" y="35"/>
                </a:cxn>
                <a:cxn ang="0">
                  <a:pos x="50" y="42"/>
                </a:cxn>
                <a:cxn ang="0">
                  <a:pos x="64" y="47"/>
                </a:cxn>
                <a:cxn ang="0">
                  <a:pos x="84" y="46"/>
                </a:cxn>
                <a:cxn ang="0">
                  <a:pos x="84" y="34"/>
                </a:cxn>
                <a:cxn ang="0">
                  <a:pos x="85" y="32"/>
                </a:cxn>
              </a:cxnLst>
              <a:rect l="0" t="0" r="r" b="b"/>
              <a:pathLst>
                <a:path w="87" h="50">
                  <a:moveTo>
                    <a:pt x="85" y="32"/>
                  </a:moveTo>
                  <a:cubicBezTo>
                    <a:pt x="84" y="32"/>
                    <a:pt x="84" y="31"/>
                    <a:pt x="83" y="32"/>
                  </a:cubicBezTo>
                  <a:cubicBezTo>
                    <a:pt x="76" y="32"/>
                    <a:pt x="72" y="29"/>
                    <a:pt x="68" y="29"/>
                  </a:cubicBezTo>
                  <a:cubicBezTo>
                    <a:pt x="64" y="29"/>
                    <a:pt x="51" y="24"/>
                    <a:pt x="46" y="20"/>
                  </a:cubicBezTo>
                  <a:cubicBezTo>
                    <a:pt x="41" y="16"/>
                    <a:pt x="27" y="7"/>
                    <a:pt x="23" y="3"/>
                  </a:cubicBezTo>
                  <a:cubicBezTo>
                    <a:pt x="20" y="0"/>
                    <a:pt x="15" y="0"/>
                    <a:pt x="14" y="2"/>
                  </a:cubicBezTo>
                  <a:cubicBezTo>
                    <a:pt x="14" y="3"/>
                    <a:pt x="11" y="3"/>
                    <a:pt x="7" y="4"/>
                  </a:cubicBezTo>
                  <a:cubicBezTo>
                    <a:pt x="6" y="5"/>
                    <a:pt x="2" y="8"/>
                    <a:pt x="2" y="10"/>
                  </a:cubicBezTo>
                  <a:cubicBezTo>
                    <a:pt x="2" y="13"/>
                    <a:pt x="0" y="16"/>
                    <a:pt x="0" y="19"/>
                  </a:cubicBezTo>
                  <a:cubicBezTo>
                    <a:pt x="0" y="21"/>
                    <a:pt x="5" y="21"/>
                    <a:pt x="6" y="23"/>
                  </a:cubicBezTo>
                  <a:cubicBezTo>
                    <a:pt x="7" y="25"/>
                    <a:pt x="15" y="26"/>
                    <a:pt x="15" y="27"/>
                  </a:cubicBezTo>
                  <a:cubicBezTo>
                    <a:pt x="15" y="29"/>
                    <a:pt x="20" y="31"/>
                    <a:pt x="23" y="32"/>
                  </a:cubicBezTo>
                  <a:cubicBezTo>
                    <a:pt x="27" y="32"/>
                    <a:pt x="31" y="36"/>
                    <a:pt x="33" y="37"/>
                  </a:cubicBezTo>
                  <a:cubicBezTo>
                    <a:pt x="35" y="39"/>
                    <a:pt x="41" y="35"/>
                    <a:pt x="43" y="35"/>
                  </a:cubicBezTo>
                  <a:cubicBezTo>
                    <a:pt x="46" y="35"/>
                    <a:pt x="49" y="39"/>
                    <a:pt x="50" y="42"/>
                  </a:cubicBezTo>
                  <a:cubicBezTo>
                    <a:pt x="50" y="44"/>
                    <a:pt x="62" y="45"/>
                    <a:pt x="64" y="47"/>
                  </a:cubicBezTo>
                  <a:cubicBezTo>
                    <a:pt x="67" y="50"/>
                    <a:pt x="81" y="48"/>
                    <a:pt x="84" y="46"/>
                  </a:cubicBezTo>
                  <a:cubicBezTo>
                    <a:pt x="87" y="43"/>
                    <a:pt x="84" y="38"/>
                    <a:pt x="84" y="34"/>
                  </a:cubicBezTo>
                  <a:cubicBezTo>
                    <a:pt x="84" y="33"/>
                    <a:pt x="85" y="32"/>
                    <a:pt x="85" y="32"/>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62" name="Freeform 60"/>
            <p:cNvSpPr>
              <a:spLocks/>
            </p:cNvSpPr>
            <p:nvPr/>
          </p:nvSpPr>
          <p:spPr bwMode="auto">
            <a:xfrm>
              <a:off x="6329363" y="2622550"/>
              <a:ext cx="182563" cy="407988"/>
            </a:xfrm>
            <a:custGeom>
              <a:avLst/>
              <a:gdLst/>
              <a:ahLst/>
              <a:cxnLst>
                <a:cxn ang="0">
                  <a:pos x="78" y="193"/>
                </a:cxn>
                <a:cxn ang="0">
                  <a:pos x="74" y="185"/>
                </a:cxn>
                <a:cxn ang="0">
                  <a:pos x="70" y="171"/>
                </a:cxn>
                <a:cxn ang="0">
                  <a:pos x="66" y="159"/>
                </a:cxn>
                <a:cxn ang="0">
                  <a:pos x="67" y="151"/>
                </a:cxn>
                <a:cxn ang="0">
                  <a:pos x="68" y="146"/>
                </a:cxn>
                <a:cxn ang="0">
                  <a:pos x="66" y="138"/>
                </a:cxn>
                <a:cxn ang="0">
                  <a:pos x="57" y="128"/>
                </a:cxn>
                <a:cxn ang="0">
                  <a:pos x="59" y="110"/>
                </a:cxn>
                <a:cxn ang="0">
                  <a:pos x="66" y="106"/>
                </a:cxn>
                <a:cxn ang="0">
                  <a:pos x="74" y="104"/>
                </a:cxn>
                <a:cxn ang="0">
                  <a:pos x="84" y="98"/>
                </a:cxn>
                <a:cxn ang="0">
                  <a:pos x="90" y="93"/>
                </a:cxn>
                <a:cxn ang="0">
                  <a:pos x="96" y="84"/>
                </a:cxn>
                <a:cxn ang="0">
                  <a:pos x="96" y="84"/>
                </a:cxn>
                <a:cxn ang="0">
                  <a:pos x="91" y="85"/>
                </a:cxn>
                <a:cxn ang="0">
                  <a:pos x="84" y="81"/>
                </a:cxn>
                <a:cxn ang="0">
                  <a:pos x="78" y="78"/>
                </a:cxn>
                <a:cxn ang="0">
                  <a:pos x="78" y="71"/>
                </a:cxn>
                <a:cxn ang="0">
                  <a:pos x="74" y="66"/>
                </a:cxn>
                <a:cxn ang="0">
                  <a:pos x="70" y="56"/>
                </a:cxn>
                <a:cxn ang="0">
                  <a:pos x="60" y="54"/>
                </a:cxn>
                <a:cxn ang="0">
                  <a:pos x="58" y="49"/>
                </a:cxn>
                <a:cxn ang="0">
                  <a:pos x="67" y="33"/>
                </a:cxn>
                <a:cxn ang="0">
                  <a:pos x="70" y="17"/>
                </a:cxn>
                <a:cxn ang="0">
                  <a:pos x="65" y="11"/>
                </a:cxn>
                <a:cxn ang="0">
                  <a:pos x="63" y="5"/>
                </a:cxn>
                <a:cxn ang="0">
                  <a:pos x="55" y="2"/>
                </a:cxn>
                <a:cxn ang="0">
                  <a:pos x="53" y="3"/>
                </a:cxn>
                <a:cxn ang="0">
                  <a:pos x="54" y="3"/>
                </a:cxn>
                <a:cxn ang="0">
                  <a:pos x="51" y="8"/>
                </a:cxn>
                <a:cxn ang="0">
                  <a:pos x="52" y="16"/>
                </a:cxn>
                <a:cxn ang="0">
                  <a:pos x="47" y="16"/>
                </a:cxn>
                <a:cxn ang="0">
                  <a:pos x="38" y="20"/>
                </a:cxn>
                <a:cxn ang="0">
                  <a:pos x="30" y="28"/>
                </a:cxn>
                <a:cxn ang="0">
                  <a:pos x="27" y="42"/>
                </a:cxn>
                <a:cxn ang="0">
                  <a:pos x="23" y="56"/>
                </a:cxn>
                <a:cxn ang="0">
                  <a:pos x="14" y="56"/>
                </a:cxn>
                <a:cxn ang="0">
                  <a:pos x="12" y="67"/>
                </a:cxn>
                <a:cxn ang="0">
                  <a:pos x="9" y="79"/>
                </a:cxn>
                <a:cxn ang="0">
                  <a:pos x="4" y="87"/>
                </a:cxn>
                <a:cxn ang="0">
                  <a:pos x="0" y="91"/>
                </a:cxn>
                <a:cxn ang="0">
                  <a:pos x="10" y="102"/>
                </a:cxn>
                <a:cxn ang="0">
                  <a:pos x="23" y="125"/>
                </a:cxn>
                <a:cxn ang="0">
                  <a:pos x="22" y="143"/>
                </a:cxn>
                <a:cxn ang="0">
                  <a:pos x="26" y="149"/>
                </a:cxn>
                <a:cxn ang="0">
                  <a:pos x="37" y="148"/>
                </a:cxn>
                <a:cxn ang="0">
                  <a:pos x="47" y="136"/>
                </a:cxn>
                <a:cxn ang="0">
                  <a:pos x="53" y="141"/>
                </a:cxn>
                <a:cxn ang="0">
                  <a:pos x="57" y="153"/>
                </a:cxn>
                <a:cxn ang="0">
                  <a:pos x="63" y="178"/>
                </a:cxn>
                <a:cxn ang="0">
                  <a:pos x="67" y="195"/>
                </a:cxn>
                <a:cxn ang="0">
                  <a:pos x="69" y="209"/>
                </a:cxn>
                <a:cxn ang="0">
                  <a:pos x="68" y="212"/>
                </a:cxn>
                <a:cxn ang="0">
                  <a:pos x="78" y="193"/>
                </a:cxn>
              </a:cxnLst>
              <a:rect l="0" t="0" r="r" b="b"/>
              <a:pathLst>
                <a:path w="96" h="213">
                  <a:moveTo>
                    <a:pt x="78" y="193"/>
                  </a:moveTo>
                  <a:cubicBezTo>
                    <a:pt x="78" y="189"/>
                    <a:pt x="74" y="188"/>
                    <a:pt x="74" y="185"/>
                  </a:cubicBezTo>
                  <a:cubicBezTo>
                    <a:pt x="74" y="181"/>
                    <a:pt x="74" y="175"/>
                    <a:pt x="70" y="171"/>
                  </a:cubicBezTo>
                  <a:cubicBezTo>
                    <a:pt x="65" y="167"/>
                    <a:pt x="63" y="161"/>
                    <a:pt x="66" y="159"/>
                  </a:cubicBezTo>
                  <a:cubicBezTo>
                    <a:pt x="68" y="157"/>
                    <a:pt x="66" y="150"/>
                    <a:pt x="67" y="151"/>
                  </a:cubicBezTo>
                  <a:cubicBezTo>
                    <a:pt x="69" y="151"/>
                    <a:pt x="71" y="147"/>
                    <a:pt x="68" y="146"/>
                  </a:cubicBezTo>
                  <a:cubicBezTo>
                    <a:pt x="65" y="144"/>
                    <a:pt x="68" y="139"/>
                    <a:pt x="66" y="138"/>
                  </a:cubicBezTo>
                  <a:cubicBezTo>
                    <a:pt x="63" y="137"/>
                    <a:pt x="57" y="130"/>
                    <a:pt x="57" y="128"/>
                  </a:cubicBezTo>
                  <a:cubicBezTo>
                    <a:pt x="57" y="126"/>
                    <a:pt x="59" y="113"/>
                    <a:pt x="59" y="110"/>
                  </a:cubicBezTo>
                  <a:cubicBezTo>
                    <a:pt x="60" y="107"/>
                    <a:pt x="64" y="106"/>
                    <a:pt x="66" y="106"/>
                  </a:cubicBezTo>
                  <a:cubicBezTo>
                    <a:pt x="67" y="106"/>
                    <a:pt x="72" y="107"/>
                    <a:pt x="74" y="104"/>
                  </a:cubicBezTo>
                  <a:cubicBezTo>
                    <a:pt x="76" y="101"/>
                    <a:pt x="83" y="100"/>
                    <a:pt x="84" y="98"/>
                  </a:cubicBezTo>
                  <a:cubicBezTo>
                    <a:pt x="85" y="96"/>
                    <a:pt x="90" y="96"/>
                    <a:pt x="90" y="93"/>
                  </a:cubicBezTo>
                  <a:cubicBezTo>
                    <a:pt x="90" y="90"/>
                    <a:pt x="96" y="84"/>
                    <a:pt x="96" y="84"/>
                  </a:cubicBezTo>
                  <a:cubicBezTo>
                    <a:pt x="96" y="84"/>
                    <a:pt x="96" y="84"/>
                    <a:pt x="96" y="84"/>
                  </a:cubicBezTo>
                  <a:cubicBezTo>
                    <a:pt x="96" y="83"/>
                    <a:pt x="94" y="84"/>
                    <a:pt x="91" y="85"/>
                  </a:cubicBezTo>
                  <a:cubicBezTo>
                    <a:pt x="86" y="87"/>
                    <a:pt x="84" y="84"/>
                    <a:pt x="84" y="81"/>
                  </a:cubicBezTo>
                  <a:cubicBezTo>
                    <a:pt x="85" y="78"/>
                    <a:pt x="81" y="78"/>
                    <a:pt x="78" y="78"/>
                  </a:cubicBezTo>
                  <a:cubicBezTo>
                    <a:pt x="75" y="78"/>
                    <a:pt x="77" y="74"/>
                    <a:pt x="78" y="71"/>
                  </a:cubicBezTo>
                  <a:cubicBezTo>
                    <a:pt x="79" y="68"/>
                    <a:pt x="77" y="66"/>
                    <a:pt x="74" y="66"/>
                  </a:cubicBezTo>
                  <a:cubicBezTo>
                    <a:pt x="70" y="65"/>
                    <a:pt x="69" y="58"/>
                    <a:pt x="70" y="56"/>
                  </a:cubicBezTo>
                  <a:cubicBezTo>
                    <a:pt x="71" y="54"/>
                    <a:pt x="63" y="53"/>
                    <a:pt x="60" y="54"/>
                  </a:cubicBezTo>
                  <a:cubicBezTo>
                    <a:pt x="56" y="56"/>
                    <a:pt x="59" y="51"/>
                    <a:pt x="58" y="49"/>
                  </a:cubicBezTo>
                  <a:cubicBezTo>
                    <a:pt x="57" y="46"/>
                    <a:pt x="62" y="38"/>
                    <a:pt x="67" y="33"/>
                  </a:cubicBezTo>
                  <a:cubicBezTo>
                    <a:pt x="72" y="28"/>
                    <a:pt x="70" y="22"/>
                    <a:pt x="70" y="17"/>
                  </a:cubicBezTo>
                  <a:cubicBezTo>
                    <a:pt x="70" y="11"/>
                    <a:pt x="68" y="11"/>
                    <a:pt x="65" y="11"/>
                  </a:cubicBezTo>
                  <a:cubicBezTo>
                    <a:pt x="63" y="11"/>
                    <a:pt x="63" y="8"/>
                    <a:pt x="63" y="5"/>
                  </a:cubicBezTo>
                  <a:cubicBezTo>
                    <a:pt x="63" y="2"/>
                    <a:pt x="58" y="0"/>
                    <a:pt x="55" y="2"/>
                  </a:cubicBezTo>
                  <a:cubicBezTo>
                    <a:pt x="55" y="2"/>
                    <a:pt x="54" y="2"/>
                    <a:pt x="53" y="3"/>
                  </a:cubicBezTo>
                  <a:cubicBezTo>
                    <a:pt x="54" y="3"/>
                    <a:pt x="54" y="3"/>
                    <a:pt x="54" y="3"/>
                  </a:cubicBezTo>
                  <a:cubicBezTo>
                    <a:pt x="54" y="3"/>
                    <a:pt x="53" y="7"/>
                    <a:pt x="51" y="8"/>
                  </a:cubicBezTo>
                  <a:cubicBezTo>
                    <a:pt x="49" y="9"/>
                    <a:pt x="49" y="12"/>
                    <a:pt x="52" y="16"/>
                  </a:cubicBezTo>
                  <a:cubicBezTo>
                    <a:pt x="55" y="20"/>
                    <a:pt x="48" y="18"/>
                    <a:pt x="47" y="16"/>
                  </a:cubicBezTo>
                  <a:cubicBezTo>
                    <a:pt x="46" y="13"/>
                    <a:pt x="41" y="17"/>
                    <a:pt x="38" y="20"/>
                  </a:cubicBezTo>
                  <a:cubicBezTo>
                    <a:pt x="35" y="22"/>
                    <a:pt x="30" y="24"/>
                    <a:pt x="30" y="28"/>
                  </a:cubicBezTo>
                  <a:cubicBezTo>
                    <a:pt x="30" y="33"/>
                    <a:pt x="26" y="38"/>
                    <a:pt x="27" y="42"/>
                  </a:cubicBezTo>
                  <a:cubicBezTo>
                    <a:pt x="28" y="46"/>
                    <a:pt x="23" y="54"/>
                    <a:pt x="23" y="56"/>
                  </a:cubicBezTo>
                  <a:cubicBezTo>
                    <a:pt x="23" y="58"/>
                    <a:pt x="15" y="56"/>
                    <a:pt x="14" y="56"/>
                  </a:cubicBezTo>
                  <a:cubicBezTo>
                    <a:pt x="13" y="56"/>
                    <a:pt x="14" y="64"/>
                    <a:pt x="12" y="67"/>
                  </a:cubicBezTo>
                  <a:cubicBezTo>
                    <a:pt x="10" y="69"/>
                    <a:pt x="11" y="79"/>
                    <a:pt x="9" y="79"/>
                  </a:cubicBezTo>
                  <a:cubicBezTo>
                    <a:pt x="6" y="79"/>
                    <a:pt x="4" y="87"/>
                    <a:pt x="4" y="87"/>
                  </a:cubicBezTo>
                  <a:cubicBezTo>
                    <a:pt x="4" y="87"/>
                    <a:pt x="2" y="89"/>
                    <a:pt x="0" y="91"/>
                  </a:cubicBezTo>
                  <a:cubicBezTo>
                    <a:pt x="2" y="95"/>
                    <a:pt x="6" y="100"/>
                    <a:pt x="10" y="102"/>
                  </a:cubicBezTo>
                  <a:cubicBezTo>
                    <a:pt x="17" y="104"/>
                    <a:pt x="21" y="118"/>
                    <a:pt x="23" y="125"/>
                  </a:cubicBezTo>
                  <a:cubicBezTo>
                    <a:pt x="25" y="132"/>
                    <a:pt x="24" y="139"/>
                    <a:pt x="22" y="143"/>
                  </a:cubicBezTo>
                  <a:cubicBezTo>
                    <a:pt x="19" y="147"/>
                    <a:pt x="22" y="147"/>
                    <a:pt x="26" y="149"/>
                  </a:cubicBezTo>
                  <a:cubicBezTo>
                    <a:pt x="30" y="151"/>
                    <a:pt x="34" y="152"/>
                    <a:pt x="37" y="148"/>
                  </a:cubicBezTo>
                  <a:cubicBezTo>
                    <a:pt x="40" y="144"/>
                    <a:pt x="46" y="141"/>
                    <a:pt x="47" y="136"/>
                  </a:cubicBezTo>
                  <a:cubicBezTo>
                    <a:pt x="48" y="132"/>
                    <a:pt x="50" y="138"/>
                    <a:pt x="53" y="141"/>
                  </a:cubicBezTo>
                  <a:cubicBezTo>
                    <a:pt x="55" y="143"/>
                    <a:pt x="57" y="148"/>
                    <a:pt x="57" y="153"/>
                  </a:cubicBezTo>
                  <a:cubicBezTo>
                    <a:pt x="58" y="159"/>
                    <a:pt x="58" y="173"/>
                    <a:pt x="63" y="178"/>
                  </a:cubicBezTo>
                  <a:cubicBezTo>
                    <a:pt x="68" y="182"/>
                    <a:pt x="69" y="192"/>
                    <a:pt x="67" y="195"/>
                  </a:cubicBezTo>
                  <a:cubicBezTo>
                    <a:pt x="66" y="199"/>
                    <a:pt x="70" y="205"/>
                    <a:pt x="69" y="209"/>
                  </a:cubicBezTo>
                  <a:cubicBezTo>
                    <a:pt x="68" y="209"/>
                    <a:pt x="68" y="211"/>
                    <a:pt x="68" y="212"/>
                  </a:cubicBezTo>
                  <a:cubicBezTo>
                    <a:pt x="72" y="213"/>
                    <a:pt x="78" y="193"/>
                    <a:pt x="78" y="193"/>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63" name="Freeform 61"/>
            <p:cNvSpPr>
              <a:spLocks/>
            </p:cNvSpPr>
            <p:nvPr/>
          </p:nvSpPr>
          <p:spPr bwMode="auto">
            <a:xfrm>
              <a:off x="6265863" y="2628900"/>
              <a:ext cx="65088" cy="39688"/>
            </a:xfrm>
            <a:custGeom>
              <a:avLst/>
              <a:gdLst/>
              <a:ahLst/>
              <a:cxnLst>
                <a:cxn ang="0">
                  <a:pos x="33" y="7"/>
                </a:cxn>
                <a:cxn ang="0">
                  <a:pos x="20" y="3"/>
                </a:cxn>
                <a:cxn ang="0">
                  <a:pos x="11" y="2"/>
                </a:cxn>
                <a:cxn ang="0">
                  <a:pos x="3" y="9"/>
                </a:cxn>
                <a:cxn ang="0">
                  <a:pos x="0" y="14"/>
                </a:cxn>
                <a:cxn ang="0">
                  <a:pos x="3" y="16"/>
                </a:cxn>
                <a:cxn ang="0">
                  <a:pos x="11" y="18"/>
                </a:cxn>
                <a:cxn ang="0">
                  <a:pos x="21" y="19"/>
                </a:cxn>
                <a:cxn ang="0">
                  <a:pos x="32" y="17"/>
                </a:cxn>
                <a:cxn ang="0">
                  <a:pos x="31" y="8"/>
                </a:cxn>
                <a:cxn ang="0">
                  <a:pos x="33" y="7"/>
                </a:cxn>
              </a:cxnLst>
              <a:rect l="0" t="0" r="r" b="b"/>
              <a:pathLst>
                <a:path w="34" h="21">
                  <a:moveTo>
                    <a:pt x="33" y="7"/>
                  </a:moveTo>
                  <a:cubicBezTo>
                    <a:pt x="26" y="1"/>
                    <a:pt x="24" y="6"/>
                    <a:pt x="20" y="3"/>
                  </a:cubicBezTo>
                  <a:cubicBezTo>
                    <a:pt x="15" y="1"/>
                    <a:pt x="13" y="0"/>
                    <a:pt x="11" y="2"/>
                  </a:cubicBezTo>
                  <a:cubicBezTo>
                    <a:pt x="8" y="4"/>
                    <a:pt x="5" y="3"/>
                    <a:pt x="3" y="9"/>
                  </a:cubicBezTo>
                  <a:cubicBezTo>
                    <a:pt x="2" y="11"/>
                    <a:pt x="1" y="12"/>
                    <a:pt x="0" y="14"/>
                  </a:cubicBezTo>
                  <a:cubicBezTo>
                    <a:pt x="1" y="15"/>
                    <a:pt x="2" y="16"/>
                    <a:pt x="3" y="16"/>
                  </a:cubicBezTo>
                  <a:cubicBezTo>
                    <a:pt x="5" y="16"/>
                    <a:pt x="7" y="19"/>
                    <a:pt x="11" y="18"/>
                  </a:cubicBezTo>
                  <a:cubicBezTo>
                    <a:pt x="14" y="17"/>
                    <a:pt x="16" y="20"/>
                    <a:pt x="21" y="19"/>
                  </a:cubicBezTo>
                  <a:cubicBezTo>
                    <a:pt x="26" y="17"/>
                    <a:pt x="31" y="21"/>
                    <a:pt x="32" y="17"/>
                  </a:cubicBezTo>
                  <a:cubicBezTo>
                    <a:pt x="34" y="14"/>
                    <a:pt x="31" y="8"/>
                    <a:pt x="31" y="8"/>
                  </a:cubicBezTo>
                  <a:cubicBezTo>
                    <a:pt x="31" y="8"/>
                    <a:pt x="32" y="7"/>
                    <a:pt x="33" y="7"/>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64" name="Freeform 62"/>
            <p:cNvSpPr>
              <a:spLocks/>
            </p:cNvSpPr>
            <p:nvPr/>
          </p:nvSpPr>
          <p:spPr bwMode="auto">
            <a:xfrm>
              <a:off x="6535738" y="2741613"/>
              <a:ext cx="160338" cy="331788"/>
            </a:xfrm>
            <a:custGeom>
              <a:avLst/>
              <a:gdLst/>
              <a:ahLst/>
              <a:cxnLst>
                <a:cxn ang="0">
                  <a:pos x="62" y="22"/>
                </a:cxn>
                <a:cxn ang="0">
                  <a:pos x="51" y="13"/>
                </a:cxn>
                <a:cxn ang="0">
                  <a:pos x="48" y="7"/>
                </a:cxn>
                <a:cxn ang="0">
                  <a:pos x="38" y="2"/>
                </a:cxn>
                <a:cxn ang="0">
                  <a:pos x="29" y="7"/>
                </a:cxn>
                <a:cxn ang="0">
                  <a:pos x="22" y="9"/>
                </a:cxn>
                <a:cxn ang="0">
                  <a:pos x="12" y="9"/>
                </a:cxn>
                <a:cxn ang="0">
                  <a:pos x="4" y="10"/>
                </a:cxn>
                <a:cxn ang="0">
                  <a:pos x="0" y="12"/>
                </a:cxn>
                <a:cxn ang="0">
                  <a:pos x="5" y="18"/>
                </a:cxn>
                <a:cxn ang="0">
                  <a:pos x="10" y="27"/>
                </a:cxn>
                <a:cxn ang="0">
                  <a:pos x="20" y="32"/>
                </a:cxn>
                <a:cxn ang="0">
                  <a:pos x="27" y="34"/>
                </a:cxn>
                <a:cxn ang="0">
                  <a:pos x="31" y="42"/>
                </a:cxn>
                <a:cxn ang="0">
                  <a:pos x="22" y="47"/>
                </a:cxn>
                <a:cxn ang="0">
                  <a:pos x="35" y="58"/>
                </a:cxn>
                <a:cxn ang="0">
                  <a:pos x="40" y="68"/>
                </a:cxn>
                <a:cxn ang="0">
                  <a:pos x="50" y="80"/>
                </a:cxn>
                <a:cxn ang="0">
                  <a:pos x="59" y="89"/>
                </a:cxn>
                <a:cxn ang="0">
                  <a:pos x="61" y="100"/>
                </a:cxn>
                <a:cxn ang="0">
                  <a:pos x="65" y="119"/>
                </a:cxn>
                <a:cxn ang="0">
                  <a:pos x="57" y="132"/>
                </a:cxn>
                <a:cxn ang="0">
                  <a:pos x="47" y="138"/>
                </a:cxn>
                <a:cxn ang="0">
                  <a:pos x="47" y="148"/>
                </a:cxn>
                <a:cxn ang="0">
                  <a:pos x="34" y="148"/>
                </a:cxn>
                <a:cxn ang="0">
                  <a:pos x="27" y="153"/>
                </a:cxn>
                <a:cxn ang="0">
                  <a:pos x="32" y="157"/>
                </a:cxn>
                <a:cxn ang="0">
                  <a:pos x="29" y="167"/>
                </a:cxn>
                <a:cxn ang="0">
                  <a:pos x="34" y="172"/>
                </a:cxn>
                <a:cxn ang="0">
                  <a:pos x="45" y="164"/>
                </a:cxn>
                <a:cxn ang="0">
                  <a:pos x="47" y="159"/>
                </a:cxn>
                <a:cxn ang="0">
                  <a:pos x="50" y="153"/>
                </a:cxn>
                <a:cxn ang="0">
                  <a:pos x="57" y="152"/>
                </a:cxn>
                <a:cxn ang="0">
                  <a:pos x="73" y="145"/>
                </a:cxn>
                <a:cxn ang="0">
                  <a:pos x="81" y="130"/>
                </a:cxn>
                <a:cxn ang="0">
                  <a:pos x="79" y="104"/>
                </a:cxn>
                <a:cxn ang="0">
                  <a:pos x="68" y="86"/>
                </a:cxn>
                <a:cxn ang="0">
                  <a:pos x="50" y="71"/>
                </a:cxn>
                <a:cxn ang="0">
                  <a:pos x="45" y="62"/>
                </a:cxn>
                <a:cxn ang="0">
                  <a:pos x="42" y="47"/>
                </a:cxn>
                <a:cxn ang="0">
                  <a:pos x="50" y="37"/>
                </a:cxn>
                <a:cxn ang="0">
                  <a:pos x="54" y="30"/>
                </a:cxn>
                <a:cxn ang="0">
                  <a:pos x="63" y="24"/>
                </a:cxn>
                <a:cxn ang="0">
                  <a:pos x="64" y="24"/>
                </a:cxn>
                <a:cxn ang="0">
                  <a:pos x="62" y="22"/>
                </a:cxn>
              </a:cxnLst>
              <a:rect l="0" t="0" r="r" b="b"/>
              <a:pathLst>
                <a:path w="84" h="174">
                  <a:moveTo>
                    <a:pt x="62" y="22"/>
                  </a:moveTo>
                  <a:cubicBezTo>
                    <a:pt x="59" y="21"/>
                    <a:pt x="51" y="15"/>
                    <a:pt x="51" y="13"/>
                  </a:cubicBezTo>
                  <a:cubicBezTo>
                    <a:pt x="51" y="11"/>
                    <a:pt x="55" y="7"/>
                    <a:pt x="48" y="7"/>
                  </a:cubicBezTo>
                  <a:cubicBezTo>
                    <a:pt x="40" y="6"/>
                    <a:pt x="40" y="3"/>
                    <a:pt x="38" y="2"/>
                  </a:cubicBezTo>
                  <a:cubicBezTo>
                    <a:pt x="37" y="0"/>
                    <a:pt x="31" y="4"/>
                    <a:pt x="29" y="7"/>
                  </a:cubicBezTo>
                  <a:cubicBezTo>
                    <a:pt x="28" y="11"/>
                    <a:pt x="26" y="7"/>
                    <a:pt x="22" y="9"/>
                  </a:cubicBezTo>
                  <a:cubicBezTo>
                    <a:pt x="18" y="11"/>
                    <a:pt x="14" y="6"/>
                    <a:pt x="12" y="9"/>
                  </a:cubicBezTo>
                  <a:cubicBezTo>
                    <a:pt x="10" y="12"/>
                    <a:pt x="6" y="7"/>
                    <a:pt x="4" y="10"/>
                  </a:cubicBezTo>
                  <a:cubicBezTo>
                    <a:pt x="3" y="11"/>
                    <a:pt x="2" y="11"/>
                    <a:pt x="0" y="12"/>
                  </a:cubicBezTo>
                  <a:cubicBezTo>
                    <a:pt x="2" y="14"/>
                    <a:pt x="5" y="16"/>
                    <a:pt x="5" y="18"/>
                  </a:cubicBezTo>
                  <a:cubicBezTo>
                    <a:pt x="5" y="21"/>
                    <a:pt x="10" y="23"/>
                    <a:pt x="10" y="27"/>
                  </a:cubicBezTo>
                  <a:cubicBezTo>
                    <a:pt x="10" y="30"/>
                    <a:pt x="17" y="33"/>
                    <a:pt x="20" y="32"/>
                  </a:cubicBezTo>
                  <a:cubicBezTo>
                    <a:pt x="22" y="30"/>
                    <a:pt x="27" y="29"/>
                    <a:pt x="27" y="34"/>
                  </a:cubicBezTo>
                  <a:cubicBezTo>
                    <a:pt x="28" y="39"/>
                    <a:pt x="31" y="39"/>
                    <a:pt x="31" y="42"/>
                  </a:cubicBezTo>
                  <a:cubicBezTo>
                    <a:pt x="31" y="46"/>
                    <a:pt x="24" y="44"/>
                    <a:pt x="22" y="47"/>
                  </a:cubicBezTo>
                  <a:cubicBezTo>
                    <a:pt x="21" y="51"/>
                    <a:pt x="35" y="55"/>
                    <a:pt x="35" y="58"/>
                  </a:cubicBezTo>
                  <a:cubicBezTo>
                    <a:pt x="35" y="61"/>
                    <a:pt x="39" y="64"/>
                    <a:pt x="40" y="68"/>
                  </a:cubicBezTo>
                  <a:cubicBezTo>
                    <a:pt x="42" y="72"/>
                    <a:pt x="48" y="76"/>
                    <a:pt x="50" y="80"/>
                  </a:cubicBezTo>
                  <a:cubicBezTo>
                    <a:pt x="51" y="84"/>
                    <a:pt x="57" y="87"/>
                    <a:pt x="59" y="89"/>
                  </a:cubicBezTo>
                  <a:cubicBezTo>
                    <a:pt x="61" y="91"/>
                    <a:pt x="62" y="96"/>
                    <a:pt x="61" y="100"/>
                  </a:cubicBezTo>
                  <a:cubicBezTo>
                    <a:pt x="60" y="104"/>
                    <a:pt x="60" y="112"/>
                    <a:pt x="65" y="119"/>
                  </a:cubicBezTo>
                  <a:cubicBezTo>
                    <a:pt x="69" y="125"/>
                    <a:pt x="60" y="128"/>
                    <a:pt x="57" y="132"/>
                  </a:cubicBezTo>
                  <a:cubicBezTo>
                    <a:pt x="54" y="135"/>
                    <a:pt x="55" y="140"/>
                    <a:pt x="47" y="138"/>
                  </a:cubicBezTo>
                  <a:cubicBezTo>
                    <a:pt x="38" y="136"/>
                    <a:pt x="48" y="145"/>
                    <a:pt x="47" y="148"/>
                  </a:cubicBezTo>
                  <a:cubicBezTo>
                    <a:pt x="45" y="151"/>
                    <a:pt x="34" y="145"/>
                    <a:pt x="34" y="148"/>
                  </a:cubicBezTo>
                  <a:cubicBezTo>
                    <a:pt x="34" y="150"/>
                    <a:pt x="30" y="152"/>
                    <a:pt x="27" y="153"/>
                  </a:cubicBezTo>
                  <a:cubicBezTo>
                    <a:pt x="28" y="155"/>
                    <a:pt x="30" y="156"/>
                    <a:pt x="32" y="157"/>
                  </a:cubicBezTo>
                  <a:cubicBezTo>
                    <a:pt x="35" y="159"/>
                    <a:pt x="29" y="162"/>
                    <a:pt x="29" y="167"/>
                  </a:cubicBezTo>
                  <a:cubicBezTo>
                    <a:pt x="29" y="172"/>
                    <a:pt x="33" y="174"/>
                    <a:pt x="34" y="172"/>
                  </a:cubicBezTo>
                  <a:cubicBezTo>
                    <a:pt x="36" y="169"/>
                    <a:pt x="42" y="165"/>
                    <a:pt x="45" y="164"/>
                  </a:cubicBezTo>
                  <a:cubicBezTo>
                    <a:pt x="47" y="163"/>
                    <a:pt x="45" y="159"/>
                    <a:pt x="47" y="159"/>
                  </a:cubicBezTo>
                  <a:cubicBezTo>
                    <a:pt x="50" y="160"/>
                    <a:pt x="49" y="156"/>
                    <a:pt x="50" y="153"/>
                  </a:cubicBezTo>
                  <a:cubicBezTo>
                    <a:pt x="51" y="151"/>
                    <a:pt x="53" y="152"/>
                    <a:pt x="57" y="152"/>
                  </a:cubicBezTo>
                  <a:cubicBezTo>
                    <a:pt x="61" y="152"/>
                    <a:pt x="67" y="149"/>
                    <a:pt x="73" y="145"/>
                  </a:cubicBezTo>
                  <a:cubicBezTo>
                    <a:pt x="78" y="141"/>
                    <a:pt x="79" y="140"/>
                    <a:pt x="81" y="130"/>
                  </a:cubicBezTo>
                  <a:cubicBezTo>
                    <a:pt x="84" y="119"/>
                    <a:pt x="79" y="107"/>
                    <a:pt x="79" y="104"/>
                  </a:cubicBezTo>
                  <a:cubicBezTo>
                    <a:pt x="79" y="101"/>
                    <a:pt x="71" y="86"/>
                    <a:pt x="68" y="86"/>
                  </a:cubicBezTo>
                  <a:cubicBezTo>
                    <a:pt x="65" y="86"/>
                    <a:pt x="52" y="73"/>
                    <a:pt x="50" y="71"/>
                  </a:cubicBezTo>
                  <a:cubicBezTo>
                    <a:pt x="48" y="69"/>
                    <a:pt x="48" y="65"/>
                    <a:pt x="45" y="62"/>
                  </a:cubicBezTo>
                  <a:cubicBezTo>
                    <a:pt x="42" y="59"/>
                    <a:pt x="41" y="52"/>
                    <a:pt x="42" y="47"/>
                  </a:cubicBezTo>
                  <a:cubicBezTo>
                    <a:pt x="43" y="42"/>
                    <a:pt x="50" y="40"/>
                    <a:pt x="50" y="37"/>
                  </a:cubicBezTo>
                  <a:cubicBezTo>
                    <a:pt x="50" y="33"/>
                    <a:pt x="51" y="30"/>
                    <a:pt x="54" y="30"/>
                  </a:cubicBezTo>
                  <a:cubicBezTo>
                    <a:pt x="58" y="30"/>
                    <a:pt x="62" y="27"/>
                    <a:pt x="63" y="24"/>
                  </a:cubicBezTo>
                  <a:cubicBezTo>
                    <a:pt x="63" y="24"/>
                    <a:pt x="64" y="24"/>
                    <a:pt x="64" y="24"/>
                  </a:cubicBezTo>
                  <a:cubicBezTo>
                    <a:pt x="63" y="22"/>
                    <a:pt x="62" y="22"/>
                    <a:pt x="62" y="22"/>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65" name="Freeform 63"/>
            <p:cNvSpPr>
              <a:spLocks/>
            </p:cNvSpPr>
            <p:nvPr/>
          </p:nvSpPr>
          <p:spPr bwMode="auto">
            <a:xfrm>
              <a:off x="6535738" y="2940050"/>
              <a:ext cx="131763" cy="93663"/>
            </a:xfrm>
            <a:custGeom>
              <a:avLst/>
              <a:gdLst/>
              <a:ahLst/>
              <a:cxnLst>
                <a:cxn ang="0">
                  <a:pos x="34" y="44"/>
                </a:cxn>
                <a:cxn ang="0">
                  <a:pos x="47" y="44"/>
                </a:cxn>
                <a:cxn ang="0">
                  <a:pos x="47" y="34"/>
                </a:cxn>
                <a:cxn ang="0">
                  <a:pos x="57" y="28"/>
                </a:cxn>
                <a:cxn ang="0">
                  <a:pos x="65" y="15"/>
                </a:cxn>
                <a:cxn ang="0">
                  <a:pos x="61" y="1"/>
                </a:cxn>
                <a:cxn ang="0">
                  <a:pos x="53" y="2"/>
                </a:cxn>
                <a:cxn ang="0">
                  <a:pos x="45" y="5"/>
                </a:cxn>
                <a:cxn ang="0">
                  <a:pos x="42" y="8"/>
                </a:cxn>
                <a:cxn ang="0">
                  <a:pos x="35" y="3"/>
                </a:cxn>
                <a:cxn ang="0">
                  <a:pos x="20" y="3"/>
                </a:cxn>
                <a:cxn ang="0">
                  <a:pos x="4" y="10"/>
                </a:cxn>
                <a:cxn ang="0">
                  <a:pos x="5" y="21"/>
                </a:cxn>
                <a:cxn ang="0">
                  <a:pos x="6" y="29"/>
                </a:cxn>
                <a:cxn ang="0">
                  <a:pos x="6" y="30"/>
                </a:cxn>
                <a:cxn ang="0">
                  <a:pos x="9" y="40"/>
                </a:cxn>
                <a:cxn ang="0">
                  <a:pos x="16" y="41"/>
                </a:cxn>
                <a:cxn ang="0">
                  <a:pos x="17" y="47"/>
                </a:cxn>
                <a:cxn ang="0">
                  <a:pos x="26" y="48"/>
                </a:cxn>
                <a:cxn ang="0">
                  <a:pos x="27" y="49"/>
                </a:cxn>
                <a:cxn ang="0">
                  <a:pos x="34" y="44"/>
                </a:cxn>
              </a:cxnLst>
              <a:rect l="0" t="0" r="r" b="b"/>
              <a:pathLst>
                <a:path w="69" h="49">
                  <a:moveTo>
                    <a:pt x="34" y="44"/>
                  </a:moveTo>
                  <a:cubicBezTo>
                    <a:pt x="34" y="41"/>
                    <a:pt x="45" y="47"/>
                    <a:pt x="47" y="44"/>
                  </a:cubicBezTo>
                  <a:cubicBezTo>
                    <a:pt x="48" y="41"/>
                    <a:pt x="38" y="32"/>
                    <a:pt x="47" y="34"/>
                  </a:cubicBezTo>
                  <a:cubicBezTo>
                    <a:pt x="55" y="36"/>
                    <a:pt x="54" y="31"/>
                    <a:pt x="57" y="28"/>
                  </a:cubicBezTo>
                  <a:cubicBezTo>
                    <a:pt x="60" y="24"/>
                    <a:pt x="69" y="21"/>
                    <a:pt x="65" y="15"/>
                  </a:cubicBezTo>
                  <a:cubicBezTo>
                    <a:pt x="61" y="10"/>
                    <a:pt x="61" y="5"/>
                    <a:pt x="61" y="1"/>
                  </a:cubicBezTo>
                  <a:cubicBezTo>
                    <a:pt x="58" y="3"/>
                    <a:pt x="54" y="3"/>
                    <a:pt x="53" y="2"/>
                  </a:cubicBezTo>
                  <a:cubicBezTo>
                    <a:pt x="50" y="1"/>
                    <a:pt x="45" y="1"/>
                    <a:pt x="45" y="5"/>
                  </a:cubicBezTo>
                  <a:cubicBezTo>
                    <a:pt x="45" y="9"/>
                    <a:pt x="41" y="9"/>
                    <a:pt x="42" y="8"/>
                  </a:cubicBezTo>
                  <a:cubicBezTo>
                    <a:pt x="42" y="6"/>
                    <a:pt x="38" y="6"/>
                    <a:pt x="35" y="3"/>
                  </a:cubicBezTo>
                  <a:cubicBezTo>
                    <a:pt x="33" y="0"/>
                    <a:pt x="24" y="4"/>
                    <a:pt x="20" y="3"/>
                  </a:cubicBezTo>
                  <a:cubicBezTo>
                    <a:pt x="16" y="1"/>
                    <a:pt x="9" y="5"/>
                    <a:pt x="4" y="10"/>
                  </a:cubicBezTo>
                  <a:cubicBezTo>
                    <a:pt x="0" y="16"/>
                    <a:pt x="5" y="16"/>
                    <a:pt x="5" y="21"/>
                  </a:cubicBezTo>
                  <a:cubicBezTo>
                    <a:pt x="5" y="25"/>
                    <a:pt x="8" y="25"/>
                    <a:pt x="6" y="29"/>
                  </a:cubicBezTo>
                  <a:cubicBezTo>
                    <a:pt x="6" y="29"/>
                    <a:pt x="6" y="29"/>
                    <a:pt x="6" y="30"/>
                  </a:cubicBezTo>
                  <a:cubicBezTo>
                    <a:pt x="11" y="31"/>
                    <a:pt x="9" y="37"/>
                    <a:pt x="9" y="40"/>
                  </a:cubicBezTo>
                  <a:cubicBezTo>
                    <a:pt x="10" y="43"/>
                    <a:pt x="14" y="41"/>
                    <a:pt x="16" y="41"/>
                  </a:cubicBezTo>
                  <a:cubicBezTo>
                    <a:pt x="19" y="41"/>
                    <a:pt x="15" y="45"/>
                    <a:pt x="17" y="47"/>
                  </a:cubicBezTo>
                  <a:cubicBezTo>
                    <a:pt x="19" y="49"/>
                    <a:pt x="25" y="45"/>
                    <a:pt x="26" y="48"/>
                  </a:cubicBezTo>
                  <a:cubicBezTo>
                    <a:pt x="26" y="48"/>
                    <a:pt x="26" y="49"/>
                    <a:pt x="27" y="49"/>
                  </a:cubicBezTo>
                  <a:cubicBezTo>
                    <a:pt x="30" y="48"/>
                    <a:pt x="34" y="46"/>
                    <a:pt x="34" y="44"/>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66" name="Freeform 64"/>
            <p:cNvSpPr>
              <a:spLocks/>
            </p:cNvSpPr>
            <p:nvPr/>
          </p:nvSpPr>
          <p:spPr bwMode="auto">
            <a:xfrm>
              <a:off x="6492875" y="2762250"/>
              <a:ext cx="160338" cy="195263"/>
            </a:xfrm>
            <a:custGeom>
              <a:avLst/>
              <a:gdLst/>
              <a:ahLst/>
              <a:cxnLst>
                <a:cxn ang="0">
                  <a:pos x="57" y="47"/>
                </a:cxn>
                <a:cxn ang="0">
                  <a:pos x="44" y="36"/>
                </a:cxn>
                <a:cxn ang="0">
                  <a:pos x="53" y="31"/>
                </a:cxn>
                <a:cxn ang="0">
                  <a:pos x="49" y="23"/>
                </a:cxn>
                <a:cxn ang="0">
                  <a:pos x="42" y="21"/>
                </a:cxn>
                <a:cxn ang="0">
                  <a:pos x="32" y="16"/>
                </a:cxn>
                <a:cxn ang="0">
                  <a:pos x="27" y="7"/>
                </a:cxn>
                <a:cxn ang="0">
                  <a:pos x="22" y="1"/>
                </a:cxn>
                <a:cxn ang="0">
                  <a:pos x="18" y="1"/>
                </a:cxn>
                <a:cxn ang="0">
                  <a:pos x="16" y="7"/>
                </a:cxn>
                <a:cxn ang="0">
                  <a:pos x="16" y="16"/>
                </a:cxn>
                <a:cxn ang="0">
                  <a:pos x="10" y="11"/>
                </a:cxn>
                <a:cxn ang="0">
                  <a:pos x="4" y="20"/>
                </a:cxn>
                <a:cxn ang="0">
                  <a:pos x="0" y="23"/>
                </a:cxn>
                <a:cxn ang="0">
                  <a:pos x="2" y="25"/>
                </a:cxn>
                <a:cxn ang="0">
                  <a:pos x="3" y="34"/>
                </a:cxn>
                <a:cxn ang="0">
                  <a:pos x="11" y="37"/>
                </a:cxn>
                <a:cxn ang="0">
                  <a:pos x="10" y="49"/>
                </a:cxn>
                <a:cxn ang="0">
                  <a:pos x="7" y="58"/>
                </a:cxn>
                <a:cxn ang="0">
                  <a:pos x="17" y="54"/>
                </a:cxn>
                <a:cxn ang="0">
                  <a:pos x="26" y="53"/>
                </a:cxn>
                <a:cxn ang="0">
                  <a:pos x="33" y="51"/>
                </a:cxn>
                <a:cxn ang="0">
                  <a:pos x="43" y="51"/>
                </a:cxn>
                <a:cxn ang="0">
                  <a:pos x="52" y="59"/>
                </a:cxn>
                <a:cxn ang="0">
                  <a:pos x="52" y="73"/>
                </a:cxn>
                <a:cxn ang="0">
                  <a:pos x="60" y="85"/>
                </a:cxn>
                <a:cxn ang="0">
                  <a:pos x="59" y="97"/>
                </a:cxn>
                <a:cxn ang="0">
                  <a:pos x="64" y="101"/>
                </a:cxn>
                <a:cxn ang="0">
                  <a:pos x="67" y="98"/>
                </a:cxn>
                <a:cxn ang="0">
                  <a:pos x="75" y="95"/>
                </a:cxn>
                <a:cxn ang="0">
                  <a:pos x="83" y="94"/>
                </a:cxn>
                <a:cxn ang="0">
                  <a:pos x="83" y="89"/>
                </a:cxn>
                <a:cxn ang="0">
                  <a:pos x="81" y="78"/>
                </a:cxn>
                <a:cxn ang="0">
                  <a:pos x="72" y="69"/>
                </a:cxn>
                <a:cxn ang="0">
                  <a:pos x="62" y="57"/>
                </a:cxn>
                <a:cxn ang="0">
                  <a:pos x="57" y="47"/>
                </a:cxn>
              </a:cxnLst>
              <a:rect l="0" t="0" r="r" b="b"/>
              <a:pathLst>
                <a:path w="84" h="102">
                  <a:moveTo>
                    <a:pt x="57" y="47"/>
                  </a:moveTo>
                  <a:cubicBezTo>
                    <a:pt x="57" y="44"/>
                    <a:pt x="43" y="40"/>
                    <a:pt x="44" y="36"/>
                  </a:cubicBezTo>
                  <a:cubicBezTo>
                    <a:pt x="46" y="33"/>
                    <a:pt x="53" y="35"/>
                    <a:pt x="53" y="31"/>
                  </a:cubicBezTo>
                  <a:cubicBezTo>
                    <a:pt x="53" y="28"/>
                    <a:pt x="50" y="28"/>
                    <a:pt x="49" y="23"/>
                  </a:cubicBezTo>
                  <a:cubicBezTo>
                    <a:pt x="49" y="18"/>
                    <a:pt x="44" y="19"/>
                    <a:pt x="42" y="21"/>
                  </a:cubicBezTo>
                  <a:cubicBezTo>
                    <a:pt x="39" y="22"/>
                    <a:pt x="32" y="19"/>
                    <a:pt x="32" y="16"/>
                  </a:cubicBezTo>
                  <a:cubicBezTo>
                    <a:pt x="32" y="12"/>
                    <a:pt x="27" y="10"/>
                    <a:pt x="27" y="7"/>
                  </a:cubicBezTo>
                  <a:cubicBezTo>
                    <a:pt x="27" y="5"/>
                    <a:pt x="24" y="3"/>
                    <a:pt x="22" y="1"/>
                  </a:cubicBezTo>
                  <a:cubicBezTo>
                    <a:pt x="21" y="2"/>
                    <a:pt x="19" y="2"/>
                    <a:pt x="18" y="1"/>
                  </a:cubicBezTo>
                  <a:cubicBezTo>
                    <a:pt x="17" y="0"/>
                    <a:pt x="15" y="6"/>
                    <a:pt x="16" y="7"/>
                  </a:cubicBezTo>
                  <a:cubicBezTo>
                    <a:pt x="18" y="8"/>
                    <a:pt x="19" y="17"/>
                    <a:pt x="16" y="16"/>
                  </a:cubicBezTo>
                  <a:cubicBezTo>
                    <a:pt x="12" y="15"/>
                    <a:pt x="12" y="10"/>
                    <a:pt x="10" y="11"/>
                  </a:cubicBezTo>
                  <a:cubicBezTo>
                    <a:pt x="10" y="11"/>
                    <a:pt x="4" y="17"/>
                    <a:pt x="4" y="20"/>
                  </a:cubicBezTo>
                  <a:cubicBezTo>
                    <a:pt x="4" y="22"/>
                    <a:pt x="2" y="22"/>
                    <a:pt x="0" y="23"/>
                  </a:cubicBezTo>
                  <a:cubicBezTo>
                    <a:pt x="1" y="24"/>
                    <a:pt x="2" y="25"/>
                    <a:pt x="2" y="25"/>
                  </a:cubicBezTo>
                  <a:cubicBezTo>
                    <a:pt x="3" y="27"/>
                    <a:pt x="2" y="31"/>
                    <a:pt x="3" y="34"/>
                  </a:cubicBezTo>
                  <a:cubicBezTo>
                    <a:pt x="5" y="38"/>
                    <a:pt x="10" y="32"/>
                    <a:pt x="11" y="37"/>
                  </a:cubicBezTo>
                  <a:cubicBezTo>
                    <a:pt x="13" y="42"/>
                    <a:pt x="10" y="44"/>
                    <a:pt x="10" y="49"/>
                  </a:cubicBezTo>
                  <a:cubicBezTo>
                    <a:pt x="10" y="54"/>
                    <a:pt x="6" y="53"/>
                    <a:pt x="7" y="58"/>
                  </a:cubicBezTo>
                  <a:cubicBezTo>
                    <a:pt x="8" y="62"/>
                    <a:pt x="14" y="57"/>
                    <a:pt x="17" y="54"/>
                  </a:cubicBezTo>
                  <a:cubicBezTo>
                    <a:pt x="21" y="51"/>
                    <a:pt x="24" y="51"/>
                    <a:pt x="26" y="53"/>
                  </a:cubicBezTo>
                  <a:cubicBezTo>
                    <a:pt x="27" y="55"/>
                    <a:pt x="32" y="54"/>
                    <a:pt x="33" y="51"/>
                  </a:cubicBezTo>
                  <a:cubicBezTo>
                    <a:pt x="34" y="49"/>
                    <a:pt x="41" y="48"/>
                    <a:pt x="43" y="51"/>
                  </a:cubicBezTo>
                  <a:cubicBezTo>
                    <a:pt x="46" y="54"/>
                    <a:pt x="48" y="57"/>
                    <a:pt x="52" y="59"/>
                  </a:cubicBezTo>
                  <a:cubicBezTo>
                    <a:pt x="55" y="61"/>
                    <a:pt x="49" y="72"/>
                    <a:pt x="52" y="73"/>
                  </a:cubicBezTo>
                  <a:cubicBezTo>
                    <a:pt x="56" y="74"/>
                    <a:pt x="61" y="79"/>
                    <a:pt x="60" y="85"/>
                  </a:cubicBezTo>
                  <a:cubicBezTo>
                    <a:pt x="60" y="90"/>
                    <a:pt x="63" y="93"/>
                    <a:pt x="59" y="97"/>
                  </a:cubicBezTo>
                  <a:cubicBezTo>
                    <a:pt x="61" y="99"/>
                    <a:pt x="64" y="99"/>
                    <a:pt x="64" y="101"/>
                  </a:cubicBezTo>
                  <a:cubicBezTo>
                    <a:pt x="63" y="102"/>
                    <a:pt x="67" y="102"/>
                    <a:pt x="67" y="98"/>
                  </a:cubicBezTo>
                  <a:cubicBezTo>
                    <a:pt x="67" y="94"/>
                    <a:pt x="72" y="94"/>
                    <a:pt x="75" y="95"/>
                  </a:cubicBezTo>
                  <a:cubicBezTo>
                    <a:pt x="76" y="96"/>
                    <a:pt x="80" y="96"/>
                    <a:pt x="83" y="94"/>
                  </a:cubicBezTo>
                  <a:cubicBezTo>
                    <a:pt x="83" y="92"/>
                    <a:pt x="83" y="90"/>
                    <a:pt x="83" y="89"/>
                  </a:cubicBezTo>
                  <a:cubicBezTo>
                    <a:pt x="84" y="85"/>
                    <a:pt x="83" y="80"/>
                    <a:pt x="81" y="78"/>
                  </a:cubicBezTo>
                  <a:cubicBezTo>
                    <a:pt x="79" y="76"/>
                    <a:pt x="73" y="73"/>
                    <a:pt x="72" y="69"/>
                  </a:cubicBezTo>
                  <a:cubicBezTo>
                    <a:pt x="70" y="65"/>
                    <a:pt x="64" y="61"/>
                    <a:pt x="62" y="57"/>
                  </a:cubicBezTo>
                  <a:cubicBezTo>
                    <a:pt x="61" y="53"/>
                    <a:pt x="57" y="50"/>
                    <a:pt x="57" y="47"/>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67" name="Freeform 65"/>
            <p:cNvSpPr>
              <a:spLocks/>
            </p:cNvSpPr>
            <p:nvPr/>
          </p:nvSpPr>
          <p:spPr bwMode="auto">
            <a:xfrm>
              <a:off x="6437313" y="2806700"/>
              <a:ext cx="176213" cy="328613"/>
            </a:xfrm>
            <a:custGeom>
              <a:avLst/>
              <a:gdLst/>
              <a:ahLst/>
              <a:cxnLst>
                <a:cxn ang="0">
                  <a:pos x="56" y="91"/>
                </a:cxn>
                <a:cxn ang="0">
                  <a:pos x="55" y="80"/>
                </a:cxn>
                <a:cxn ang="0">
                  <a:pos x="71" y="73"/>
                </a:cxn>
                <a:cxn ang="0">
                  <a:pos x="86" y="73"/>
                </a:cxn>
                <a:cxn ang="0">
                  <a:pos x="88" y="74"/>
                </a:cxn>
                <a:cxn ang="0">
                  <a:pos x="89" y="62"/>
                </a:cxn>
                <a:cxn ang="0">
                  <a:pos x="81" y="50"/>
                </a:cxn>
                <a:cxn ang="0">
                  <a:pos x="81" y="36"/>
                </a:cxn>
                <a:cxn ang="0">
                  <a:pos x="72" y="28"/>
                </a:cxn>
                <a:cxn ang="0">
                  <a:pos x="62" y="28"/>
                </a:cxn>
                <a:cxn ang="0">
                  <a:pos x="55" y="30"/>
                </a:cxn>
                <a:cxn ang="0">
                  <a:pos x="46" y="31"/>
                </a:cxn>
                <a:cxn ang="0">
                  <a:pos x="36" y="35"/>
                </a:cxn>
                <a:cxn ang="0">
                  <a:pos x="39" y="26"/>
                </a:cxn>
                <a:cxn ang="0">
                  <a:pos x="40" y="14"/>
                </a:cxn>
                <a:cxn ang="0">
                  <a:pos x="32" y="11"/>
                </a:cxn>
                <a:cxn ang="0">
                  <a:pos x="31" y="2"/>
                </a:cxn>
                <a:cxn ang="0">
                  <a:pos x="29" y="0"/>
                </a:cxn>
                <a:cxn ang="0">
                  <a:pos x="27" y="2"/>
                </a:cxn>
                <a:cxn ang="0">
                  <a:pos x="17" y="8"/>
                </a:cxn>
                <a:cxn ang="0">
                  <a:pos x="9" y="10"/>
                </a:cxn>
                <a:cxn ang="0">
                  <a:pos x="2" y="14"/>
                </a:cxn>
                <a:cxn ang="0">
                  <a:pos x="0" y="32"/>
                </a:cxn>
                <a:cxn ang="0">
                  <a:pos x="9" y="42"/>
                </a:cxn>
                <a:cxn ang="0">
                  <a:pos x="11" y="50"/>
                </a:cxn>
                <a:cxn ang="0">
                  <a:pos x="10" y="55"/>
                </a:cxn>
                <a:cxn ang="0">
                  <a:pos x="9" y="63"/>
                </a:cxn>
                <a:cxn ang="0">
                  <a:pos x="13" y="75"/>
                </a:cxn>
                <a:cxn ang="0">
                  <a:pos x="17" y="89"/>
                </a:cxn>
                <a:cxn ang="0">
                  <a:pos x="21" y="97"/>
                </a:cxn>
                <a:cxn ang="0">
                  <a:pos x="11" y="116"/>
                </a:cxn>
                <a:cxn ang="0">
                  <a:pos x="8" y="132"/>
                </a:cxn>
                <a:cxn ang="0">
                  <a:pos x="9" y="142"/>
                </a:cxn>
                <a:cxn ang="0">
                  <a:pos x="23" y="157"/>
                </a:cxn>
                <a:cxn ang="0">
                  <a:pos x="27" y="162"/>
                </a:cxn>
                <a:cxn ang="0">
                  <a:pos x="33" y="163"/>
                </a:cxn>
                <a:cxn ang="0">
                  <a:pos x="39" y="170"/>
                </a:cxn>
                <a:cxn ang="0">
                  <a:pos x="48" y="171"/>
                </a:cxn>
                <a:cxn ang="0">
                  <a:pos x="51" y="166"/>
                </a:cxn>
                <a:cxn ang="0">
                  <a:pos x="38" y="159"/>
                </a:cxn>
                <a:cxn ang="0">
                  <a:pos x="30" y="146"/>
                </a:cxn>
                <a:cxn ang="0">
                  <a:pos x="26" y="135"/>
                </a:cxn>
                <a:cxn ang="0">
                  <a:pos x="19" y="130"/>
                </a:cxn>
                <a:cxn ang="0">
                  <a:pos x="20" y="112"/>
                </a:cxn>
                <a:cxn ang="0">
                  <a:pos x="27" y="89"/>
                </a:cxn>
                <a:cxn ang="0">
                  <a:pos x="36" y="86"/>
                </a:cxn>
                <a:cxn ang="0">
                  <a:pos x="45" y="93"/>
                </a:cxn>
                <a:cxn ang="0">
                  <a:pos x="57" y="99"/>
                </a:cxn>
                <a:cxn ang="0">
                  <a:pos x="57" y="100"/>
                </a:cxn>
                <a:cxn ang="0">
                  <a:pos x="57" y="99"/>
                </a:cxn>
                <a:cxn ang="0">
                  <a:pos x="56" y="91"/>
                </a:cxn>
              </a:cxnLst>
              <a:rect l="0" t="0" r="r" b="b"/>
              <a:pathLst>
                <a:path w="92" h="172">
                  <a:moveTo>
                    <a:pt x="56" y="91"/>
                  </a:moveTo>
                  <a:cubicBezTo>
                    <a:pt x="56" y="86"/>
                    <a:pt x="51" y="86"/>
                    <a:pt x="55" y="80"/>
                  </a:cubicBezTo>
                  <a:cubicBezTo>
                    <a:pt x="60" y="75"/>
                    <a:pt x="67" y="71"/>
                    <a:pt x="71" y="73"/>
                  </a:cubicBezTo>
                  <a:cubicBezTo>
                    <a:pt x="75" y="74"/>
                    <a:pt x="84" y="70"/>
                    <a:pt x="86" y="73"/>
                  </a:cubicBezTo>
                  <a:cubicBezTo>
                    <a:pt x="87" y="74"/>
                    <a:pt x="87" y="74"/>
                    <a:pt x="88" y="74"/>
                  </a:cubicBezTo>
                  <a:cubicBezTo>
                    <a:pt x="92" y="70"/>
                    <a:pt x="89" y="67"/>
                    <a:pt x="89" y="62"/>
                  </a:cubicBezTo>
                  <a:cubicBezTo>
                    <a:pt x="90" y="56"/>
                    <a:pt x="85" y="51"/>
                    <a:pt x="81" y="50"/>
                  </a:cubicBezTo>
                  <a:cubicBezTo>
                    <a:pt x="78" y="49"/>
                    <a:pt x="84" y="38"/>
                    <a:pt x="81" y="36"/>
                  </a:cubicBezTo>
                  <a:cubicBezTo>
                    <a:pt x="77" y="34"/>
                    <a:pt x="75" y="31"/>
                    <a:pt x="72" y="28"/>
                  </a:cubicBezTo>
                  <a:cubicBezTo>
                    <a:pt x="70" y="25"/>
                    <a:pt x="63" y="26"/>
                    <a:pt x="62" y="28"/>
                  </a:cubicBezTo>
                  <a:cubicBezTo>
                    <a:pt x="61" y="31"/>
                    <a:pt x="56" y="32"/>
                    <a:pt x="55" y="30"/>
                  </a:cubicBezTo>
                  <a:cubicBezTo>
                    <a:pt x="53" y="28"/>
                    <a:pt x="50" y="28"/>
                    <a:pt x="46" y="31"/>
                  </a:cubicBezTo>
                  <a:cubicBezTo>
                    <a:pt x="43" y="34"/>
                    <a:pt x="37" y="39"/>
                    <a:pt x="36" y="35"/>
                  </a:cubicBezTo>
                  <a:cubicBezTo>
                    <a:pt x="35" y="30"/>
                    <a:pt x="39" y="31"/>
                    <a:pt x="39" y="26"/>
                  </a:cubicBezTo>
                  <a:cubicBezTo>
                    <a:pt x="39" y="21"/>
                    <a:pt x="42" y="19"/>
                    <a:pt x="40" y="14"/>
                  </a:cubicBezTo>
                  <a:cubicBezTo>
                    <a:pt x="39" y="9"/>
                    <a:pt x="34" y="15"/>
                    <a:pt x="32" y="11"/>
                  </a:cubicBezTo>
                  <a:cubicBezTo>
                    <a:pt x="31" y="8"/>
                    <a:pt x="32" y="4"/>
                    <a:pt x="31" y="2"/>
                  </a:cubicBezTo>
                  <a:cubicBezTo>
                    <a:pt x="31" y="2"/>
                    <a:pt x="30" y="1"/>
                    <a:pt x="29" y="0"/>
                  </a:cubicBezTo>
                  <a:cubicBezTo>
                    <a:pt x="28" y="1"/>
                    <a:pt x="28" y="1"/>
                    <a:pt x="27" y="2"/>
                  </a:cubicBezTo>
                  <a:cubicBezTo>
                    <a:pt x="26" y="4"/>
                    <a:pt x="19" y="5"/>
                    <a:pt x="17" y="8"/>
                  </a:cubicBezTo>
                  <a:cubicBezTo>
                    <a:pt x="15" y="11"/>
                    <a:pt x="10" y="10"/>
                    <a:pt x="9" y="10"/>
                  </a:cubicBezTo>
                  <a:cubicBezTo>
                    <a:pt x="7" y="10"/>
                    <a:pt x="3" y="11"/>
                    <a:pt x="2" y="14"/>
                  </a:cubicBezTo>
                  <a:cubicBezTo>
                    <a:pt x="2" y="17"/>
                    <a:pt x="0" y="30"/>
                    <a:pt x="0" y="32"/>
                  </a:cubicBezTo>
                  <a:cubicBezTo>
                    <a:pt x="0" y="34"/>
                    <a:pt x="6" y="41"/>
                    <a:pt x="9" y="42"/>
                  </a:cubicBezTo>
                  <a:cubicBezTo>
                    <a:pt x="11" y="43"/>
                    <a:pt x="8" y="48"/>
                    <a:pt x="11" y="50"/>
                  </a:cubicBezTo>
                  <a:cubicBezTo>
                    <a:pt x="14" y="51"/>
                    <a:pt x="12" y="55"/>
                    <a:pt x="10" y="55"/>
                  </a:cubicBezTo>
                  <a:cubicBezTo>
                    <a:pt x="9" y="54"/>
                    <a:pt x="11" y="61"/>
                    <a:pt x="9" y="63"/>
                  </a:cubicBezTo>
                  <a:cubicBezTo>
                    <a:pt x="6" y="65"/>
                    <a:pt x="8" y="71"/>
                    <a:pt x="13" y="75"/>
                  </a:cubicBezTo>
                  <a:cubicBezTo>
                    <a:pt x="17" y="79"/>
                    <a:pt x="17" y="85"/>
                    <a:pt x="17" y="89"/>
                  </a:cubicBezTo>
                  <a:cubicBezTo>
                    <a:pt x="17" y="92"/>
                    <a:pt x="21" y="93"/>
                    <a:pt x="21" y="97"/>
                  </a:cubicBezTo>
                  <a:cubicBezTo>
                    <a:pt x="21" y="97"/>
                    <a:pt x="15" y="117"/>
                    <a:pt x="11" y="116"/>
                  </a:cubicBezTo>
                  <a:cubicBezTo>
                    <a:pt x="10" y="121"/>
                    <a:pt x="9" y="128"/>
                    <a:pt x="8" y="132"/>
                  </a:cubicBezTo>
                  <a:cubicBezTo>
                    <a:pt x="7" y="138"/>
                    <a:pt x="6" y="142"/>
                    <a:pt x="9" y="142"/>
                  </a:cubicBezTo>
                  <a:cubicBezTo>
                    <a:pt x="12" y="143"/>
                    <a:pt x="18" y="150"/>
                    <a:pt x="23" y="157"/>
                  </a:cubicBezTo>
                  <a:cubicBezTo>
                    <a:pt x="25" y="159"/>
                    <a:pt x="26" y="161"/>
                    <a:pt x="27" y="162"/>
                  </a:cubicBezTo>
                  <a:cubicBezTo>
                    <a:pt x="29" y="162"/>
                    <a:pt x="31" y="162"/>
                    <a:pt x="33" y="163"/>
                  </a:cubicBezTo>
                  <a:cubicBezTo>
                    <a:pt x="38" y="164"/>
                    <a:pt x="39" y="167"/>
                    <a:pt x="39" y="170"/>
                  </a:cubicBezTo>
                  <a:cubicBezTo>
                    <a:pt x="39" y="172"/>
                    <a:pt x="46" y="171"/>
                    <a:pt x="48" y="171"/>
                  </a:cubicBezTo>
                  <a:cubicBezTo>
                    <a:pt x="49" y="170"/>
                    <a:pt x="47" y="167"/>
                    <a:pt x="51" y="166"/>
                  </a:cubicBezTo>
                  <a:cubicBezTo>
                    <a:pt x="49" y="163"/>
                    <a:pt x="43" y="159"/>
                    <a:pt x="38" y="159"/>
                  </a:cubicBezTo>
                  <a:cubicBezTo>
                    <a:pt x="33" y="158"/>
                    <a:pt x="30" y="150"/>
                    <a:pt x="30" y="146"/>
                  </a:cubicBezTo>
                  <a:cubicBezTo>
                    <a:pt x="31" y="142"/>
                    <a:pt x="26" y="139"/>
                    <a:pt x="26" y="135"/>
                  </a:cubicBezTo>
                  <a:cubicBezTo>
                    <a:pt x="26" y="132"/>
                    <a:pt x="23" y="132"/>
                    <a:pt x="19" y="130"/>
                  </a:cubicBezTo>
                  <a:cubicBezTo>
                    <a:pt x="15" y="128"/>
                    <a:pt x="20" y="117"/>
                    <a:pt x="20" y="112"/>
                  </a:cubicBezTo>
                  <a:cubicBezTo>
                    <a:pt x="21" y="107"/>
                    <a:pt x="29" y="93"/>
                    <a:pt x="27" y="89"/>
                  </a:cubicBezTo>
                  <a:cubicBezTo>
                    <a:pt x="24" y="85"/>
                    <a:pt x="35" y="81"/>
                    <a:pt x="36" y="86"/>
                  </a:cubicBezTo>
                  <a:cubicBezTo>
                    <a:pt x="37" y="91"/>
                    <a:pt x="38" y="93"/>
                    <a:pt x="45" y="93"/>
                  </a:cubicBezTo>
                  <a:cubicBezTo>
                    <a:pt x="51" y="93"/>
                    <a:pt x="51" y="98"/>
                    <a:pt x="57" y="99"/>
                  </a:cubicBezTo>
                  <a:cubicBezTo>
                    <a:pt x="57" y="99"/>
                    <a:pt x="57" y="99"/>
                    <a:pt x="57" y="100"/>
                  </a:cubicBezTo>
                  <a:cubicBezTo>
                    <a:pt x="57" y="99"/>
                    <a:pt x="57" y="99"/>
                    <a:pt x="57" y="99"/>
                  </a:cubicBezTo>
                  <a:cubicBezTo>
                    <a:pt x="59" y="95"/>
                    <a:pt x="56" y="95"/>
                    <a:pt x="56" y="91"/>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68" name="Freeform 66"/>
            <p:cNvSpPr>
              <a:spLocks/>
            </p:cNvSpPr>
            <p:nvPr/>
          </p:nvSpPr>
          <p:spPr bwMode="auto">
            <a:xfrm>
              <a:off x="4665663" y="1922463"/>
              <a:ext cx="207963" cy="169863"/>
            </a:xfrm>
            <a:custGeom>
              <a:avLst/>
              <a:gdLst/>
              <a:ahLst/>
              <a:cxnLst>
                <a:cxn ang="0">
                  <a:pos x="2" y="19"/>
                </a:cxn>
                <a:cxn ang="0">
                  <a:pos x="2" y="31"/>
                </a:cxn>
                <a:cxn ang="0">
                  <a:pos x="3" y="36"/>
                </a:cxn>
                <a:cxn ang="0">
                  <a:pos x="5" y="41"/>
                </a:cxn>
                <a:cxn ang="0">
                  <a:pos x="7" y="47"/>
                </a:cxn>
                <a:cxn ang="0">
                  <a:pos x="10" y="56"/>
                </a:cxn>
                <a:cxn ang="0">
                  <a:pos x="10" y="61"/>
                </a:cxn>
                <a:cxn ang="0">
                  <a:pos x="16" y="65"/>
                </a:cxn>
                <a:cxn ang="0">
                  <a:pos x="24" y="70"/>
                </a:cxn>
                <a:cxn ang="0">
                  <a:pos x="30" y="73"/>
                </a:cxn>
                <a:cxn ang="0">
                  <a:pos x="36" y="72"/>
                </a:cxn>
                <a:cxn ang="0">
                  <a:pos x="39" y="76"/>
                </a:cxn>
                <a:cxn ang="0">
                  <a:pos x="47" y="78"/>
                </a:cxn>
                <a:cxn ang="0">
                  <a:pos x="52" y="84"/>
                </a:cxn>
                <a:cxn ang="0">
                  <a:pos x="59" y="83"/>
                </a:cxn>
                <a:cxn ang="0">
                  <a:pos x="68" y="85"/>
                </a:cxn>
                <a:cxn ang="0">
                  <a:pos x="77" y="85"/>
                </a:cxn>
                <a:cxn ang="0">
                  <a:pos x="86" y="88"/>
                </a:cxn>
                <a:cxn ang="0">
                  <a:pos x="93" y="89"/>
                </a:cxn>
                <a:cxn ang="0">
                  <a:pos x="93" y="82"/>
                </a:cxn>
                <a:cxn ang="0">
                  <a:pos x="103" y="71"/>
                </a:cxn>
                <a:cxn ang="0">
                  <a:pos x="108" y="67"/>
                </a:cxn>
                <a:cxn ang="0">
                  <a:pos x="104" y="56"/>
                </a:cxn>
                <a:cxn ang="0">
                  <a:pos x="103" y="46"/>
                </a:cxn>
                <a:cxn ang="0">
                  <a:pos x="99" y="40"/>
                </a:cxn>
                <a:cxn ang="0">
                  <a:pos x="106" y="35"/>
                </a:cxn>
                <a:cxn ang="0">
                  <a:pos x="105" y="25"/>
                </a:cxn>
                <a:cxn ang="0">
                  <a:pos x="103" y="16"/>
                </a:cxn>
                <a:cxn ang="0">
                  <a:pos x="95" y="10"/>
                </a:cxn>
                <a:cxn ang="0">
                  <a:pos x="94" y="9"/>
                </a:cxn>
                <a:cxn ang="0">
                  <a:pos x="65" y="8"/>
                </a:cxn>
                <a:cxn ang="0">
                  <a:pos x="59" y="6"/>
                </a:cxn>
                <a:cxn ang="0">
                  <a:pos x="53" y="9"/>
                </a:cxn>
                <a:cxn ang="0">
                  <a:pos x="48" y="2"/>
                </a:cxn>
                <a:cxn ang="0">
                  <a:pos x="23" y="9"/>
                </a:cxn>
                <a:cxn ang="0">
                  <a:pos x="6" y="15"/>
                </a:cxn>
                <a:cxn ang="0">
                  <a:pos x="2" y="18"/>
                </a:cxn>
                <a:cxn ang="0">
                  <a:pos x="2" y="19"/>
                </a:cxn>
              </a:cxnLst>
              <a:rect l="0" t="0" r="r" b="b"/>
              <a:pathLst>
                <a:path w="109" h="89">
                  <a:moveTo>
                    <a:pt x="2" y="19"/>
                  </a:moveTo>
                  <a:cubicBezTo>
                    <a:pt x="3" y="21"/>
                    <a:pt x="4" y="28"/>
                    <a:pt x="2" y="31"/>
                  </a:cubicBezTo>
                  <a:cubicBezTo>
                    <a:pt x="0" y="34"/>
                    <a:pt x="1" y="35"/>
                    <a:pt x="3" y="36"/>
                  </a:cubicBezTo>
                  <a:cubicBezTo>
                    <a:pt x="5" y="37"/>
                    <a:pt x="5" y="39"/>
                    <a:pt x="5" y="41"/>
                  </a:cubicBezTo>
                  <a:cubicBezTo>
                    <a:pt x="5" y="43"/>
                    <a:pt x="7" y="43"/>
                    <a:pt x="7" y="47"/>
                  </a:cubicBezTo>
                  <a:cubicBezTo>
                    <a:pt x="7" y="51"/>
                    <a:pt x="8" y="54"/>
                    <a:pt x="10" y="56"/>
                  </a:cubicBezTo>
                  <a:cubicBezTo>
                    <a:pt x="11" y="57"/>
                    <a:pt x="11" y="59"/>
                    <a:pt x="10" y="61"/>
                  </a:cubicBezTo>
                  <a:cubicBezTo>
                    <a:pt x="12" y="63"/>
                    <a:pt x="14" y="64"/>
                    <a:pt x="16" y="65"/>
                  </a:cubicBezTo>
                  <a:cubicBezTo>
                    <a:pt x="22" y="67"/>
                    <a:pt x="24" y="68"/>
                    <a:pt x="24" y="70"/>
                  </a:cubicBezTo>
                  <a:cubicBezTo>
                    <a:pt x="24" y="72"/>
                    <a:pt x="29" y="75"/>
                    <a:pt x="30" y="73"/>
                  </a:cubicBezTo>
                  <a:cubicBezTo>
                    <a:pt x="31" y="70"/>
                    <a:pt x="34" y="72"/>
                    <a:pt x="36" y="72"/>
                  </a:cubicBezTo>
                  <a:cubicBezTo>
                    <a:pt x="38" y="72"/>
                    <a:pt x="39" y="74"/>
                    <a:pt x="39" y="76"/>
                  </a:cubicBezTo>
                  <a:cubicBezTo>
                    <a:pt x="40" y="77"/>
                    <a:pt x="45" y="76"/>
                    <a:pt x="47" y="78"/>
                  </a:cubicBezTo>
                  <a:cubicBezTo>
                    <a:pt x="48" y="79"/>
                    <a:pt x="49" y="83"/>
                    <a:pt x="52" y="84"/>
                  </a:cubicBezTo>
                  <a:cubicBezTo>
                    <a:pt x="54" y="86"/>
                    <a:pt x="57" y="82"/>
                    <a:pt x="59" y="83"/>
                  </a:cubicBezTo>
                  <a:cubicBezTo>
                    <a:pt x="60" y="85"/>
                    <a:pt x="65" y="86"/>
                    <a:pt x="68" y="85"/>
                  </a:cubicBezTo>
                  <a:cubicBezTo>
                    <a:pt x="71" y="83"/>
                    <a:pt x="73" y="86"/>
                    <a:pt x="77" y="85"/>
                  </a:cubicBezTo>
                  <a:cubicBezTo>
                    <a:pt x="81" y="85"/>
                    <a:pt x="85" y="86"/>
                    <a:pt x="86" y="88"/>
                  </a:cubicBezTo>
                  <a:cubicBezTo>
                    <a:pt x="87" y="88"/>
                    <a:pt x="90" y="89"/>
                    <a:pt x="93" y="89"/>
                  </a:cubicBezTo>
                  <a:cubicBezTo>
                    <a:pt x="94" y="88"/>
                    <a:pt x="92" y="83"/>
                    <a:pt x="93" y="82"/>
                  </a:cubicBezTo>
                  <a:cubicBezTo>
                    <a:pt x="93" y="81"/>
                    <a:pt x="102" y="73"/>
                    <a:pt x="103" y="71"/>
                  </a:cubicBezTo>
                  <a:cubicBezTo>
                    <a:pt x="105" y="69"/>
                    <a:pt x="107" y="69"/>
                    <a:pt x="108" y="67"/>
                  </a:cubicBezTo>
                  <a:cubicBezTo>
                    <a:pt x="109" y="65"/>
                    <a:pt x="105" y="58"/>
                    <a:pt x="104" y="56"/>
                  </a:cubicBezTo>
                  <a:cubicBezTo>
                    <a:pt x="103" y="55"/>
                    <a:pt x="102" y="49"/>
                    <a:pt x="103" y="46"/>
                  </a:cubicBezTo>
                  <a:cubicBezTo>
                    <a:pt x="104" y="44"/>
                    <a:pt x="99" y="42"/>
                    <a:pt x="99" y="40"/>
                  </a:cubicBezTo>
                  <a:cubicBezTo>
                    <a:pt x="99" y="39"/>
                    <a:pt x="103" y="36"/>
                    <a:pt x="106" y="35"/>
                  </a:cubicBezTo>
                  <a:cubicBezTo>
                    <a:pt x="108" y="34"/>
                    <a:pt x="107" y="27"/>
                    <a:pt x="105" y="25"/>
                  </a:cubicBezTo>
                  <a:cubicBezTo>
                    <a:pt x="103" y="23"/>
                    <a:pt x="102" y="20"/>
                    <a:pt x="103" y="16"/>
                  </a:cubicBezTo>
                  <a:cubicBezTo>
                    <a:pt x="105" y="13"/>
                    <a:pt x="96" y="10"/>
                    <a:pt x="95" y="10"/>
                  </a:cubicBezTo>
                  <a:cubicBezTo>
                    <a:pt x="94" y="10"/>
                    <a:pt x="94" y="10"/>
                    <a:pt x="94" y="9"/>
                  </a:cubicBezTo>
                  <a:cubicBezTo>
                    <a:pt x="86" y="11"/>
                    <a:pt x="66" y="9"/>
                    <a:pt x="65" y="8"/>
                  </a:cubicBezTo>
                  <a:cubicBezTo>
                    <a:pt x="64" y="8"/>
                    <a:pt x="61" y="7"/>
                    <a:pt x="59" y="6"/>
                  </a:cubicBezTo>
                  <a:cubicBezTo>
                    <a:pt x="58" y="8"/>
                    <a:pt x="56" y="9"/>
                    <a:pt x="53" y="9"/>
                  </a:cubicBezTo>
                  <a:cubicBezTo>
                    <a:pt x="48" y="9"/>
                    <a:pt x="48" y="5"/>
                    <a:pt x="48" y="2"/>
                  </a:cubicBezTo>
                  <a:cubicBezTo>
                    <a:pt x="48" y="0"/>
                    <a:pt x="28" y="4"/>
                    <a:pt x="23" y="9"/>
                  </a:cubicBezTo>
                  <a:cubicBezTo>
                    <a:pt x="18" y="15"/>
                    <a:pt x="6" y="13"/>
                    <a:pt x="6" y="15"/>
                  </a:cubicBezTo>
                  <a:cubicBezTo>
                    <a:pt x="5" y="17"/>
                    <a:pt x="3" y="18"/>
                    <a:pt x="2" y="18"/>
                  </a:cubicBezTo>
                  <a:cubicBezTo>
                    <a:pt x="2" y="18"/>
                    <a:pt x="2" y="19"/>
                    <a:pt x="2" y="19"/>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69" name="Freeform 67"/>
            <p:cNvSpPr>
              <a:spLocks/>
            </p:cNvSpPr>
            <p:nvPr/>
          </p:nvSpPr>
          <p:spPr bwMode="auto">
            <a:xfrm>
              <a:off x="4695825" y="2198688"/>
              <a:ext cx="79375" cy="74613"/>
            </a:xfrm>
            <a:custGeom>
              <a:avLst/>
              <a:gdLst/>
              <a:ahLst/>
              <a:cxnLst>
                <a:cxn ang="0">
                  <a:pos x="31" y="35"/>
                </a:cxn>
                <a:cxn ang="0">
                  <a:pos x="39" y="23"/>
                </a:cxn>
                <a:cxn ang="0">
                  <a:pos x="40" y="8"/>
                </a:cxn>
                <a:cxn ang="0">
                  <a:pos x="30" y="2"/>
                </a:cxn>
                <a:cxn ang="0">
                  <a:pos x="13" y="1"/>
                </a:cxn>
                <a:cxn ang="0">
                  <a:pos x="6" y="2"/>
                </a:cxn>
                <a:cxn ang="0">
                  <a:pos x="1" y="5"/>
                </a:cxn>
                <a:cxn ang="0">
                  <a:pos x="6" y="13"/>
                </a:cxn>
                <a:cxn ang="0">
                  <a:pos x="15" y="24"/>
                </a:cxn>
                <a:cxn ang="0">
                  <a:pos x="24" y="34"/>
                </a:cxn>
                <a:cxn ang="0">
                  <a:pos x="30" y="39"/>
                </a:cxn>
                <a:cxn ang="0">
                  <a:pos x="31" y="35"/>
                </a:cxn>
              </a:cxnLst>
              <a:rect l="0" t="0" r="r" b="b"/>
              <a:pathLst>
                <a:path w="41" h="39">
                  <a:moveTo>
                    <a:pt x="31" y="35"/>
                  </a:moveTo>
                  <a:cubicBezTo>
                    <a:pt x="30" y="33"/>
                    <a:pt x="37" y="23"/>
                    <a:pt x="39" y="23"/>
                  </a:cubicBezTo>
                  <a:cubicBezTo>
                    <a:pt x="41" y="23"/>
                    <a:pt x="41" y="13"/>
                    <a:pt x="40" y="8"/>
                  </a:cubicBezTo>
                  <a:cubicBezTo>
                    <a:pt x="35" y="4"/>
                    <a:pt x="30" y="2"/>
                    <a:pt x="30" y="2"/>
                  </a:cubicBezTo>
                  <a:cubicBezTo>
                    <a:pt x="30" y="2"/>
                    <a:pt x="15" y="2"/>
                    <a:pt x="13" y="1"/>
                  </a:cubicBezTo>
                  <a:cubicBezTo>
                    <a:pt x="10" y="0"/>
                    <a:pt x="8" y="4"/>
                    <a:pt x="6" y="2"/>
                  </a:cubicBezTo>
                  <a:cubicBezTo>
                    <a:pt x="3" y="0"/>
                    <a:pt x="0" y="3"/>
                    <a:pt x="1" y="5"/>
                  </a:cubicBezTo>
                  <a:cubicBezTo>
                    <a:pt x="1" y="8"/>
                    <a:pt x="6" y="9"/>
                    <a:pt x="6" y="13"/>
                  </a:cubicBezTo>
                  <a:cubicBezTo>
                    <a:pt x="6" y="17"/>
                    <a:pt x="15" y="22"/>
                    <a:pt x="15" y="24"/>
                  </a:cubicBezTo>
                  <a:cubicBezTo>
                    <a:pt x="15" y="25"/>
                    <a:pt x="21" y="29"/>
                    <a:pt x="24" y="34"/>
                  </a:cubicBezTo>
                  <a:cubicBezTo>
                    <a:pt x="26" y="35"/>
                    <a:pt x="28" y="37"/>
                    <a:pt x="30" y="39"/>
                  </a:cubicBezTo>
                  <a:cubicBezTo>
                    <a:pt x="30" y="37"/>
                    <a:pt x="31" y="36"/>
                    <a:pt x="31" y="35"/>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70" name="Freeform 68"/>
            <p:cNvSpPr>
              <a:spLocks/>
            </p:cNvSpPr>
            <p:nvPr/>
          </p:nvSpPr>
          <p:spPr bwMode="auto">
            <a:xfrm>
              <a:off x="4657725" y="2165350"/>
              <a:ext cx="114300" cy="98425"/>
            </a:xfrm>
            <a:custGeom>
              <a:avLst/>
              <a:gdLst/>
              <a:ahLst/>
              <a:cxnLst>
                <a:cxn ang="0">
                  <a:pos x="35" y="42"/>
                </a:cxn>
                <a:cxn ang="0">
                  <a:pos x="26" y="31"/>
                </a:cxn>
                <a:cxn ang="0">
                  <a:pos x="21" y="23"/>
                </a:cxn>
                <a:cxn ang="0">
                  <a:pos x="26" y="20"/>
                </a:cxn>
                <a:cxn ang="0">
                  <a:pos x="33" y="19"/>
                </a:cxn>
                <a:cxn ang="0">
                  <a:pos x="50" y="20"/>
                </a:cxn>
                <a:cxn ang="0">
                  <a:pos x="60" y="26"/>
                </a:cxn>
                <a:cxn ang="0">
                  <a:pos x="60" y="23"/>
                </a:cxn>
                <a:cxn ang="0">
                  <a:pos x="56" y="15"/>
                </a:cxn>
                <a:cxn ang="0">
                  <a:pos x="53" y="8"/>
                </a:cxn>
                <a:cxn ang="0">
                  <a:pos x="50" y="9"/>
                </a:cxn>
                <a:cxn ang="0">
                  <a:pos x="38" y="7"/>
                </a:cxn>
                <a:cxn ang="0">
                  <a:pos x="29" y="0"/>
                </a:cxn>
                <a:cxn ang="0">
                  <a:pos x="22" y="4"/>
                </a:cxn>
                <a:cxn ang="0">
                  <a:pos x="19" y="10"/>
                </a:cxn>
                <a:cxn ang="0">
                  <a:pos x="15" y="15"/>
                </a:cxn>
                <a:cxn ang="0">
                  <a:pos x="8" y="15"/>
                </a:cxn>
                <a:cxn ang="0">
                  <a:pos x="0" y="16"/>
                </a:cxn>
                <a:cxn ang="0">
                  <a:pos x="2" y="21"/>
                </a:cxn>
                <a:cxn ang="0">
                  <a:pos x="11" y="25"/>
                </a:cxn>
                <a:cxn ang="0">
                  <a:pos x="21" y="40"/>
                </a:cxn>
                <a:cxn ang="0">
                  <a:pos x="30" y="45"/>
                </a:cxn>
                <a:cxn ang="0">
                  <a:pos x="40" y="50"/>
                </a:cxn>
                <a:cxn ang="0">
                  <a:pos x="44" y="52"/>
                </a:cxn>
                <a:cxn ang="0">
                  <a:pos x="35" y="42"/>
                </a:cxn>
              </a:cxnLst>
              <a:rect l="0" t="0" r="r" b="b"/>
              <a:pathLst>
                <a:path w="60" h="52">
                  <a:moveTo>
                    <a:pt x="35" y="42"/>
                  </a:moveTo>
                  <a:cubicBezTo>
                    <a:pt x="35" y="40"/>
                    <a:pt x="26" y="35"/>
                    <a:pt x="26" y="31"/>
                  </a:cubicBezTo>
                  <a:cubicBezTo>
                    <a:pt x="26" y="27"/>
                    <a:pt x="21" y="26"/>
                    <a:pt x="21" y="23"/>
                  </a:cubicBezTo>
                  <a:cubicBezTo>
                    <a:pt x="20" y="21"/>
                    <a:pt x="23" y="18"/>
                    <a:pt x="26" y="20"/>
                  </a:cubicBezTo>
                  <a:cubicBezTo>
                    <a:pt x="28" y="22"/>
                    <a:pt x="30" y="18"/>
                    <a:pt x="33" y="19"/>
                  </a:cubicBezTo>
                  <a:cubicBezTo>
                    <a:pt x="35" y="20"/>
                    <a:pt x="50" y="20"/>
                    <a:pt x="50" y="20"/>
                  </a:cubicBezTo>
                  <a:cubicBezTo>
                    <a:pt x="50" y="20"/>
                    <a:pt x="55" y="22"/>
                    <a:pt x="60" y="26"/>
                  </a:cubicBezTo>
                  <a:cubicBezTo>
                    <a:pt x="60" y="24"/>
                    <a:pt x="60" y="24"/>
                    <a:pt x="60" y="23"/>
                  </a:cubicBezTo>
                  <a:cubicBezTo>
                    <a:pt x="59" y="20"/>
                    <a:pt x="60" y="16"/>
                    <a:pt x="56" y="15"/>
                  </a:cubicBezTo>
                  <a:cubicBezTo>
                    <a:pt x="55" y="14"/>
                    <a:pt x="54" y="11"/>
                    <a:pt x="53" y="8"/>
                  </a:cubicBezTo>
                  <a:cubicBezTo>
                    <a:pt x="52" y="9"/>
                    <a:pt x="50" y="9"/>
                    <a:pt x="50" y="9"/>
                  </a:cubicBezTo>
                  <a:cubicBezTo>
                    <a:pt x="47" y="10"/>
                    <a:pt x="40" y="10"/>
                    <a:pt x="38" y="7"/>
                  </a:cubicBezTo>
                  <a:cubicBezTo>
                    <a:pt x="36" y="5"/>
                    <a:pt x="31" y="1"/>
                    <a:pt x="29" y="0"/>
                  </a:cubicBezTo>
                  <a:cubicBezTo>
                    <a:pt x="28" y="1"/>
                    <a:pt x="24" y="4"/>
                    <a:pt x="22" y="4"/>
                  </a:cubicBezTo>
                  <a:cubicBezTo>
                    <a:pt x="20" y="5"/>
                    <a:pt x="21" y="10"/>
                    <a:pt x="19" y="10"/>
                  </a:cubicBezTo>
                  <a:cubicBezTo>
                    <a:pt x="17" y="10"/>
                    <a:pt x="16" y="13"/>
                    <a:pt x="15" y="15"/>
                  </a:cubicBezTo>
                  <a:cubicBezTo>
                    <a:pt x="15" y="16"/>
                    <a:pt x="10" y="14"/>
                    <a:pt x="8" y="15"/>
                  </a:cubicBezTo>
                  <a:cubicBezTo>
                    <a:pt x="7" y="15"/>
                    <a:pt x="2" y="16"/>
                    <a:pt x="0" y="16"/>
                  </a:cubicBezTo>
                  <a:cubicBezTo>
                    <a:pt x="1" y="18"/>
                    <a:pt x="0" y="21"/>
                    <a:pt x="2" y="21"/>
                  </a:cubicBezTo>
                  <a:cubicBezTo>
                    <a:pt x="5" y="21"/>
                    <a:pt x="11" y="21"/>
                    <a:pt x="11" y="25"/>
                  </a:cubicBezTo>
                  <a:cubicBezTo>
                    <a:pt x="11" y="29"/>
                    <a:pt x="18" y="37"/>
                    <a:pt x="21" y="40"/>
                  </a:cubicBezTo>
                  <a:cubicBezTo>
                    <a:pt x="24" y="43"/>
                    <a:pt x="30" y="43"/>
                    <a:pt x="30" y="45"/>
                  </a:cubicBezTo>
                  <a:cubicBezTo>
                    <a:pt x="30" y="48"/>
                    <a:pt x="35" y="50"/>
                    <a:pt x="40" y="50"/>
                  </a:cubicBezTo>
                  <a:cubicBezTo>
                    <a:pt x="41" y="50"/>
                    <a:pt x="43" y="51"/>
                    <a:pt x="44" y="52"/>
                  </a:cubicBezTo>
                  <a:cubicBezTo>
                    <a:pt x="41" y="47"/>
                    <a:pt x="35" y="43"/>
                    <a:pt x="35" y="42"/>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71" name="Freeform 69"/>
            <p:cNvSpPr>
              <a:spLocks/>
            </p:cNvSpPr>
            <p:nvPr/>
          </p:nvSpPr>
          <p:spPr bwMode="auto">
            <a:xfrm>
              <a:off x="4768850" y="2270125"/>
              <a:ext cx="39688" cy="77788"/>
            </a:xfrm>
            <a:custGeom>
              <a:avLst/>
              <a:gdLst/>
              <a:ahLst/>
              <a:cxnLst>
                <a:cxn ang="0">
                  <a:pos x="14" y="35"/>
                </a:cxn>
                <a:cxn ang="0">
                  <a:pos x="17" y="31"/>
                </a:cxn>
                <a:cxn ang="0">
                  <a:pos x="21" y="24"/>
                </a:cxn>
                <a:cxn ang="0">
                  <a:pos x="21" y="24"/>
                </a:cxn>
                <a:cxn ang="0">
                  <a:pos x="15" y="17"/>
                </a:cxn>
                <a:cxn ang="0">
                  <a:pos x="16" y="5"/>
                </a:cxn>
                <a:cxn ang="0">
                  <a:pos x="6" y="0"/>
                </a:cxn>
                <a:cxn ang="0">
                  <a:pos x="1" y="8"/>
                </a:cxn>
                <a:cxn ang="0">
                  <a:pos x="4" y="15"/>
                </a:cxn>
                <a:cxn ang="0">
                  <a:pos x="3" y="32"/>
                </a:cxn>
                <a:cxn ang="0">
                  <a:pos x="11" y="41"/>
                </a:cxn>
                <a:cxn ang="0">
                  <a:pos x="14" y="35"/>
                </a:cxn>
              </a:cxnLst>
              <a:rect l="0" t="0" r="r" b="b"/>
              <a:pathLst>
                <a:path w="21" h="41">
                  <a:moveTo>
                    <a:pt x="14" y="35"/>
                  </a:moveTo>
                  <a:cubicBezTo>
                    <a:pt x="17" y="35"/>
                    <a:pt x="15" y="33"/>
                    <a:pt x="17" y="31"/>
                  </a:cubicBezTo>
                  <a:cubicBezTo>
                    <a:pt x="19" y="29"/>
                    <a:pt x="21" y="26"/>
                    <a:pt x="21" y="24"/>
                  </a:cubicBezTo>
                  <a:cubicBezTo>
                    <a:pt x="21" y="24"/>
                    <a:pt x="21" y="24"/>
                    <a:pt x="21" y="24"/>
                  </a:cubicBezTo>
                  <a:cubicBezTo>
                    <a:pt x="18" y="21"/>
                    <a:pt x="15" y="20"/>
                    <a:pt x="15" y="17"/>
                  </a:cubicBezTo>
                  <a:cubicBezTo>
                    <a:pt x="14" y="14"/>
                    <a:pt x="15" y="9"/>
                    <a:pt x="16" y="5"/>
                  </a:cubicBezTo>
                  <a:cubicBezTo>
                    <a:pt x="14" y="4"/>
                    <a:pt x="8" y="0"/>
                    <a:pt x="6" y="0"/>
                  </a:cubicBezTo>
                  <a:cubicBezTo>
                    <a:pt x="4" y="0"/>
                    <a:pt x="1" y="4"/>
                    <a:pt x="1" y="8"/>
                  </a:cubicBezTo>
                  <a:cubicBezTo>
                    <a:pt x="5" y="10"/>
                    <a:pt x="7" y="12"/>
                    <a:pt x="4" y="15"/>
                  </a:cubicBezTo>
                  <a:cubicBezTo>
                    <a:pt x="1" y="18"/>
                    <a:pt x="0" y="29"/>
                    <a:pt x="3" y="32"/>
                  </a:cubicBezTo>
                  <a:cubicBezTo>
                    <a:pt x="7" y="34"/>
                    <a:pt x="8" y="40"/>
                    <a:pt x="11" y="41"/>
                  </a:cubicBezTo>
                  <a:cubicBezTo>
                    <a:pt x="12" y="38"/>
                    <a:pt x="12" y="35"/>
                    <a:pt x="14" y="35"/>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72" name="Freeform 70"/>
            <p:cNvSpPr>
              <a:spLocks/>
            </p:cNvSpPr>
            <p:nvPr/>
          </p:nvSpPr>
          <p:spPr bwMode="auto">
            <a:xfrm>
              <a:off x="4570413" y="2095500"/>
              <a:ext cx="160338" cy="71438"/>
            </a:xfrm>
            <a:custGeom>
              <a:avLst/>
              <a:gdLst/>
              <a:ahLst/>
              <a:cxnLst>
                <a:cxn ang="0">
                  <a:pos x="71" y="3"/>
                </a:cxn>
                <a:cxn ang="0">
                  <a:pos x="60" y="0"/>
                </a:cxn>
                <a:cxn ang="0">
                  <a:pos x="58" y="5"/>
                </a:cxn>
                <a:cxn ang="0">
                  <a:pos x="48" y="5"/>
                </a:cxn>
                <a:cxn ang="0">
                  <a:pos x="42" y="10"/>
                </a:cxn>
                <a:cxn ang="0">
                  <a:pos x="38" y="17"/>
                </a:cxn>
                <a:cxn ang="0">
                  <a:pos x="33" y="20"/>
                </a:cxn>
                <a:cxn ang="0">
                  <a:pos x="22" y="22"/>
                </a:cxn>
                <a:cxn ang="0">
                  <a:pos x="15" y="23"/>
                </a:cxn>
                <a:cxn ang="0">
                  <a:pos x="9" y="24"/>
                </a:cxn>
                <a:cxn ang="0">
                  <a:pos x="2" y="22"/>
                </a:cxn>
                <a:cxn ang="0">
                  <a:pos x="1" y="28"/>
                </a:cxn>
                <a:cxn ang="0">
                  <a:pos x="7" y="31"/>
                </a:cxn>
                <a:cxn ang="0">
                  <a:pos x="14" y="32"/>
                </a:cxn>
                <a:cxn ang="0">
                  <a:pos x="21" y="30"/>
                </a:cxn>
                <a:cxn ang="0">
                  <a:pos x="30" y="29"/>
                </a:cxn>
                <a:cxn ang="0">
                  <a:pos x="32" y="34"/>
                </a:cxn>
                <a:cxn ang="0">
                  <a:pos x="42" y="35"/>
                </a:cxn>
                <a:cxn ang="0">
                  <a:pos x="55" y="37"/>
                </a:cxn>
                <a:cxn ang="0">
                  <a:pos x="64" y="34"/>
                </a:cxn>
                <a:cxn ang="0">
                  <a:pos x="72" y="31"/>
                </a:cxn>
                <a:cxn ang="0">
                  <a:pos x="72" y="31"/>
                </a:cxn>
                <a:cxn ang="0">
                  <a:pos x="74" y="29"/>
                </a:cxn>
                <a:cxn ang="0">
                  <a:pos x="76" y="24"/>
                </a:cxn>
                <a:cxn ang="0">
                  <a:pos x="77" y="19"/>
                </a:cxn>
                <a:cxn ang="0">
                  <a:pos x="82" y="16"/>
                </a:cxn>
                <a:cxn ang="0">
                  <a:pos x="84" y="13"/>
                </a:cxn>
                <a:cxn ang="0">
                  <a:pos x="79" y="4"/>
                </a:cxn>
                <a:cxn ang="0">
                  <a:pos x="71" y="3"/>
                </a:cxn>
              </a:cxnLst>
              <a:rect l="0" t="0" r="r" b="b"/>
              <a:pathLst>
                <a:path w="84" h="37">
                  <a:moveTo>
                    <a:pt x="71" y="3"/>
                  </a:moveTo>
                  <a:cubicBezTo>
                    <a:pt x="68" y="0"/>
                    <a:pt x="60" y="0"/>
                    <a:pt x="60" y="0"/>
                  </a:cubicBezTo>
                  <a:cubicBezTo>
                    <a:pt x="60" y="0"/>
                    <a:pt x="59" y="3"/>
                    <a:pt x="58" y="5"/>
                  </a:cubicBezTo>
                  <a:cubicBezTo>
                    <a:pt x="57" y="6"/>
                    <a:pt x="52" y="6"/>
                    <a:pt x="48" y="5"/>
                  </a:cubicBezTo>
                  <a:cubicBezTo>
                    <a:pt x="47" y="7"/>
                    <a:pt x="43" y="8"/>
                    <a:pt x="42" y="10"/>
                  </a:cubicBezTo>
                  <a:cubicBezTo>
                    <a:pt x="42" y="12"/>
                    <a:pt x="36" y="11"/>
                    <a:pt x="38" y="17"/>
                  </a:cubicBezTo>
                  <a:cubicBezTo>
                    <a:pt x="40" y="23"/>
                    <a:pt x="35" y="21"/>
                    <a:pt x="33" y="20"/>
                  </a:cubicBezTo>
                  <a:cubicBezTo>
                    <a:pt x="32" y="19"/>
                    <a:pt x="24" y="20"/>
                    <a:pt x="22" y="22"/>
                  </a:cubicBezTo>
                  <a:cubicBezTo>
                    <a:pt x="20" y="24"/>
                    <a:pt x="17" y="24"/>
                    <a:pt x="15" y="23"/>
                  </a:cubicBezTo>
                  <a:cubicBezTo>
                    <a:pt x="14" y="22"/>
                    <a:pt x="10" y="21"/>
                    <a:pt x="9" y="24"/>
                  </a:cubicBezTo>
                  <a:cubicBezTo>
                    <a:pt x="7" y="26"/>
                    <a:pt x="4" y="22"/>
                    <a:pt x="2" y="22"/>
                  </a:cubicBezTo>
                  <a:cubicBezTo>
                    <a:pt x="0" y="22"/>
                    <a:pt x="1" y="27"/>
                    <a:pt x="1" y="28"/>
                  </a:cubicBezTo>
                  <a:cubicBezTo>
                    <a:pt x="1" y="29"/>
                    <a:pt x="4" y="32"/>
                    <a:pt x="7" y="31"/>
                  </a:cubicBezTo>
                  <a:cubicBezTo>
                    <a:pt x="9" y="30"/>
                    <a:pt x="12" y="31"/>
                    <a:pt x="14" y="32"/>
                  </a:cubicBezTo>
                  <a:cubicBezTo>
                    <a:pt x="16" y="34"/>
                    <a:pt x="19" y="31"/>
                    <a:pt x="21" y="30"/>
                  </a:cubicBezTo>
                  <a:cubicBezTo>
                    <a:pt x="22" y="29"/>
                    <a:pt x="29" y="29"/>
                    <a:pt x="30" y="29"/>
                  </a:cubicBezTo>
                  <a:cubicBezTo>
                    <a:pt x="30" y="29"/>
                    <a:pt x="31" y="33"/>
                    <a:pt x="32" y="34"/>
                  </a:cubicBezTo>
                  <a:cubicBezTo>
                    <a:pt x="33" y="34"/>
                    <a:pt x="38" y="35"/>
                    <a:pt x="42" y="35"/>
                  </a:cubicBezTo>
                  <a:cubicBezTo>
                    <a:pt x="46" y="35"/>
                    <a:pt x="53" y="37"/>
                    <a:pt x="55" y="37"/>
                  </a:cubicBezTo>
                  <a:cubicBezTo>
                    <a:pt x="57" y="37"/>
                    <a:pt x="60" y="34"/>
                    <a:pt x="64" y="34"/>
                  </a:cubicBezTo>
                  <a:cubicBezTo>
                    <a:pt x="69" y="34"/>
                    <a:pt x="71" y="31"/>
                    <a:pt x="72" y="31"/>
                  </a:cubicBezTo>
                  <a:cubicBezTo>
                    <a:pt x="72" y="31"/>
                    <a:pt x="72" y="31"/>
                    <a:pt x="72" y="31"/>
                  </a:cubicBezTo>
                  <a:cubicBezTo>
                    <a:pt x="72" y="30"/>
                    <a:pt x="73" y="29"/>
                    <a:pt x="74" y="29"/>
                  </a:cubicBezTo>
                  <a:cubicBezTo>
                    <a:pt x="76" y="28"/>
                    <a:pt x="74" y="25"/>
                    <a:pt x="76" y="24"/>
                  </a:cubicBezTo>
                  <a:cubicBezTo>
                    <a:pt x="77" y="22"/>
                    <a:pt x="75" y="19"/>
                    <a:pt x="77" y="19"/>
                  </a:cubicBezTo>
                  <a:cubicBezTo>
                    <a:pt x="79" y="20"/>
                    <a:pt x="82" y="20"/>
                    <a:pt x="82" y="16"/>
                  </a:cubicBezTo>
                  <a:cubicBezTo>
                    <a:pt x="82" y="15"/>
                    <a:pt x="83" y="14"/>
                    <a:pt x="84" y="13"/>
                  </a:cubicBezTo>
                  <a:cubicBezTo>
                    <a:pt x="81" y="10"/>
                    <a:pt x="79" y="4"/>
                    <a:pt x="79" y="4"/>
                  </a:cubicBezTo>
                  <a:cubicBezTo>
                    <a:pt x="79" y="4"/>
                    <a:pt x="74" y="6"/>
                    <a:pt x="71" y="3"/>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73" name="Freeform 71"/>
            <p:cNvSpPr>
              <a:spLocks/>
            </p:cNvSpPr>
            <p:nvPr/>
          </p:nvSpPr>
          <p:spPr bwMode="auto">
            <a:xfrm>
              <a:off x="4706938" y="2103438"/>
              <a:ext cx="142875" cy="80963"/>
            </a:xfrm>
            <a:custGeom>
              <a:avLst/>
              <a:gdLst/>
              <a:ahLst/>
              <a:cxnLst>
                <a:cxn ang="0">
                  <a:pos x="71" y="8"/>
                </a:cxn>
                <a:cxn ang="0">
                  <a:pos x="68" y="7"/>
                </a:cxn>
                <a:cxn ang="0">
                  <a:pos x="61" y="4"/>
                </a:cxn>
                <a:cxn ang="0">
                  <a:pos x="51" y="1"/>
                </a:cxn>
                <a:cxn ang="0">
                  <a:pos x="40" y="7"/>
                </a:cxn>
                <a:cxn ang="0">
                  <a:pos x="28" y="11"/>
                </a:cxn>
                <a:cxn ang="0">
                  <a:pos x="13" y="11"/>
                </a:cxn>
                <a:cxn ang="0">
                  <a:pos x="12" y="9"/>
                </a:cxn>
                <a:cxn ang="0">
                  <a:pos x="10" y="12"/>
                </a:cxn>
                <a:cxn ang="0">
                  <a:pos x="5" y="15"/>
                </a:cxn>
                <a:cxn ang="0">
                  <a:pos x="4" y="20"/>
                </a:cxn>
                <a:cxn ang="0">
                  <a:pos x="2" y="25"/>
                </a:cxn>
                <a:cxn ang="0">
                  <a:pos x="0" y="27"/>
                </a:cxn>
                <a:cxn ang="0">
                  <a:pos x="3" y="32"/>
                </a:cxn>
                <a:cxn ang="0">
                  <a:pos x="3" y="32"/>
                </a:cxn>
                <a:cxn ang="0">
                  <a:pos x="12" y="39"/>
                </a:cxn>
                <a:cxn ang="0">
                  <a:pos x="24" y="41"/>
                </a:cxn>
                <a:cxn ang="0">
                  <a:pos x="39" y="37"/>
                </a:cxn>
                <a:cxn ang="0">
                  <a:pos x="44" y="38"/>
                </a:cxn>
                <a:cxn ang="0">
                  <a:pos x="47" y="39"/>
                </a:cxn>
                <a:cxn ang="0">
                  <a:pos x="54" y="34"/>
                </a:cxn>
                <a:cxn ang="0">
                  <a:pos x="64" y="17"/>
                </a:cxn>
                <a:cxn ang="0">
                  <a:pos x="72" y="12"/>
                </a:cxn>
                <a:cxn ang="0">
                  <a:pos x="71" y="8"/>
                </a:cxn>
              </a:cxnLst>
              <a:rect l="0" t="0" r="r" b="b"/>
              <a:pathLst>
                <a:path w="74" h="42">
                  <a:moveTo>
                    <a:pt x="71" y="8"/>
                  </a:moveTo>
                  <a:cubicBezTo>
                    <a:pt x="70" y="8"/>
                    <a:pt x="69" y="7"/>
                    <a:pt x="68" y="7"/>
                  </a:cubicBezTo>
                  <a:cubicBezTo>
                    <a:pt x="65" y="6"/>
                    <a:pt x="62" y="5"/>
                    <a:pt x="61" y="4"/>
                  </a:cubicBezTo>
                  <a:cubicBezTo>
                    <a:pt x="59" y="2"/>
                    <a:pt x="52" y="1"/>
                    <a:pt x="51" y="1"/>
                  </a:cubicBezTo>
                  <a:cubicBezTo>
                    <a:pt x="50" y="0"/>
                    <a:pt x="43" y="7"/>
                    <a:pt x="40" y="7"/>
                  </a:cubicBezTo>
                  <a:cubicBezTo>
                    <a:pt x="38" y="7"/>
                    <a:pt x="28" y="9"/>
                    <a:pt x="28" y="11"/>
                  </a:cubicBezTo>
                  <a:cubicBezTo>
                    <a:pt x="28" y="14"/>
                    <a:pt x="16" y="14"/>
                    <a:pt x="13" y="11"/>
                  </a:cubicBezTo>
                  <a:cubicBezTo>
                    <a:pt x="13" y="11"/>
                    <a:pt x="12" y="10"/>
                    <a:pt x="12" y="9"/>
                  </a:cubicBezTo>
                  <a:cubicBezTo>
                    <a:pt x="11" y="10"/>
                    <a:pt x="10" y="11"/>
                    <a:pt x="10" y="12"/>
                  </a:cubicBezTo>
                  <a:cubicBezTo>
                    <a:pt x="10" y="16"/>
                    <a:pt x="7" y="16"/>
                    <a:pt x="5" y="15"/>
                  </a:cubicBezTo>
                  <a:cubicBezTo>
                    <a:pt x="3" y="15"/>
                    <a:pt x="5" y="18"/>
                    <a:pt x="4" y="20"/>
                  </a:cubicBezTo>
                  <a:cubicBezTo>
                    <a:pt x="2" y="21"/>
                    <a:pt x="4" y="24"/>
                    <a:pt x="2" y="25"/>
                  </a:cubicBezTo>
                  <a:cubicBezTo>
                    <a:pt x="1" y="25"/>
                    <a:pt x="0" y="26"/>
                    <a:pt x="0" y="27"/>
                  </a:cubicBezTo>
                  <a:cubicBezTo>
                    <a:pt x="1" y="28"/>
                    <a:pt x="3" y="32"/>
                    <a:pt x="3" y="32"/>
                  </a:cubicBezTo>
                  <a:cubicBezTo>
                    <a:pt x="3" y="32"/>
                    <a:pt x="3" y="32"/>
                    <a:pt x="3" y="32"/>
                  </a:cubicBezTo>
                  <a:cubicBezTo>
                    <a:pt x="5" y="33"/>
                    <a:pt x="10" y="37"/>
                    <a:pt x="12" y="39"/>
                  </a:cubicBezTo>
                  <a:cubicBezTo>
                    <a:pt x="14" y="42"/>
                    <a:pt x="21" y="42"/>
                    <a:pt x="24" y="41"/>
                  </a:cubicBezTo>
                  <a:cubicBezTo>
                    <a:pt x="26" y="41"/>
                    <a:pt x="39" y="37"/>
                    <a:pt x="39" y="37"/>
                  </a:cubicBezTo>
                  <a:cubicBezTo>
                    <a:pt x="39" y="37"/>
                    <a:pt x="42" y="38"/>
                    <a:pt x="44" y="38"/>
                  </a:cubicBezTo>
                  <a:cubicBezTo>
                    <a:pt x="44" y="38"/>
                    <a:pt x="46" y="38"/>
                    <a:pt x="47" y="39"/>
                  </a:cubicBezTo>
                  <a:cubicBezTo>
                    <a:pt x="48" y="38"/>
                    <a:pt x="51" y="37"/>
                    <a:pt x="54" y="34"/>
                  </a:cubicBezTo>
                  <a:cubicBezTo>
                    <a:pt x="57" y="30"/>
                    <a:pt x="63" y="18"/>
                    <a:pt x="64" y="17"/>
                  </a:cubicBezTo>
                  <a:cubicBezTo>
                    <a:pt x="66" y="16"/>
                    <a:pt x="70" y="14"/>
                    <a:pt x="72" y="12"/>
                  </a:cubicBezTo>
                  <a:cubicBezTo>
                    <a:pt x="74" y="11"/>
                    <a:pt x="73" y="9"/>
                    <a:pt x="71" y="8"/>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74" name="Freeform 72"/>
            <p:cNvSpPr>
              <a:spLocks/>
            </p:cNvSpPr>
            <p:nvPr/>
          </p:nvSpPr>
          <p:spPr bwMode="auto">
            <a:xfrm>
              <a:off x="4625975" y="2038350"/>
              <a:ext cx="134938" cy="69850"/>
            </a:xfrm>
            <a:custGeom>
              <a:avLst/>
              <a:gdLst/>
              <a:ahLst/>
              <a:cxnLst>
                <a:cxn ang="0">
                  <a:pos x="68" y="17"/>
                </a:cxn>
                <a:cxn ang="0">
                  <a:pos x="60" y="15"/>
                </a:cxn>
                <a:cxn ang="0">
                  <a:pos x="57" y="11"/>
                </a:cxn>
                <a:cxn ang="0">
                  <a:pos x="51" y="12"/>
                </a:cxn>
                <a:cxn ang="0">
                  <a:pos x="45" y="9"/>
                </a:cxn>
                <a:cxn ang="0">
                  <a:pos x="37" y="4"/>
                </a:cxn>
                <a:cxn ang="0">
                  <a:pos x="31" y="0"/>
                </a:cxn>
                <a:cxn ang="0">
                  <a:pos x="30" y="1"/>
                </a:cxn>
                <a:cxn ang="0">
                  <a:pos x="24" y="2"/>
                </a:cxn>
                <a:cxn ang="0">
                  <a:pos x="15" y="6"/>
                </a:cxn>
                <a:cxn ang="0">
                  <a:pos x="3" y="10"/>
                </a:cxn>
                <a:cxn ang="0">
                  <a:pos x="4" y="16"/>
                </a:cxn>
                <a:cxn ang="0">
                  <a:pos x="8" y="26"/>
                </a:cxn>
                <a:cxn ang="0">
                  <a:pos x="20" y="35"/>
                </a:cxn>
                <a:cxn ang="0">
                  <a:pos x="19" y="35"/>
                </a:cxn>
                <a:cxn ang="0">
                  <a:pos x="29" y="35"/>
                </a:cxn>
                <a:cxn ang="0">
                  <a:pos x="31" y="30"/>
                </a:cxn>
                <a:cxn ang="0">
                  <a:pos x="42" y="33"/>
                </a:cxn>
                <a:cxn ang="0">
                  <a:pos x="50" y="34"/>
                </a:cxn>
                <a:cxn ang="0">
                  <a:pos x="51" y="36"/>
                </a:cxn>
                <a:cxn ang="0">
                  <a:pos x="54" y="33"/>
                </a:cxn>
                <a:cxn ang="0">
                  <a:pos x="65" y="27"/>
                </a:cxn>
                <a:cxn ang="0">
                  <a:pos x="71" y="22"/>
                </a:cxn>
                <a:cxn ang="0">
                  <a:pos x="68" y="17"/>
                </a:cxn>
              </a:cxnLst>
              <a:rect l="0" t="0" r="r" b="b"/>
              <a:pathLst>
                <a:path w="71" h="36">
                  <a:moveTo>
                    <a:pt x="68" y="17"/>
                  </a:moveTo>
                  <a:cubicBezTo>
                    <a:pt x="66" y="15"/>
                    <a:pt x="61" y="16"/>
                    <a:pt x="60" y="15"/>
                  </a:cubicBezTo>
                  <a:cubicBezTo>
                    <a:pt x="60" y="13"/>
                    <a:pt x="59" y="11"/>
                    <a:pt x="57" y="11"/>
                  </a:cubicBezTo>
                  <a:cubicBezTo>
                    <a:pt x="55" y="11"/>
                    <a:pt x="52" y="9"/>
                    <a:pt x="51" y="12"/>
                  </a:cubicBezTo>
                  <a:cubicBezTo>
                    <a:pt x="50" y="14"/>
                    <a:pt x="45" y="11"/>
                    <a:pt x="45" y="9"/>
                  </a:cubicBezTo>
                  <a:cubicBezTo>
                    <a:pt x="45" y="7"/>
                    <a:pt x="43" y="6"/>
                    <a:pt x="37" y="4"/>
                  </a:cubicBezTo>
                  <a:cubicBezTo>
                    <a:pt x="35" y="3"/>
                    <a:pt x="33" y="2"/>
                    <a:pt x="31" y="0"/>
                  </a:cubicBezTo>
                  <a:cubicBezTo>
                    <a:pt x="31" y="1"/>
                    <a:pt x="31" y="1"/>
                    <a:pt x="30" y="1"/>
                  </a:cubicBezTo>
                  <a:cubicBezTo>
                    <a:pt x="29" y="3"/>
                    <a:pt x="26" y="0"/>
                    <a:pt x="24" y="2"/>
                  </a:cubicBezTo>
                  <a:cubicBezTo>
                    <a:pt x="23" y="3"/>
                    <a:pt x="18" y="3"/>
                    <a:pt x="15" y="6"/>
                  </a:cubicBezTo>
                  <a:cubicBezTo>
                    <a:pt x="12" y="8"/>
                    <a:pt x="7" y="10"/>
                    <a:pt x="3" y="10"/>
                  </a:cubicBezTo>
                  <a:cubicBezTo>
                    <a:pt x="0" y="11"/>
                    <a:pt x="3" y="14"/>
                    <a:pt x="4" y="16"/>
                  </a:cubicBezTo>
                  <a:cubicBezTo>
                    <a:pt x="5" y="19"/>
                    <a:pt x="5" y="24"/>
                    <a:pt x="8" y="26"/>
                  </a:cubicBezTo>
                  <a:cubicBezTo>
                    <a:pt x="10" y="28"/>
                    <a:pt x="19" y="33"/>
                    <a:pt x="20" y="35"/>
                  </a:cubicBezTo>
                  <a:cubicBezTo>
                    <a:pt x="20" y="35"/>
                    <a:pt x="20" y="35"/>
                    <a:pt x="19" y="35"/>
                  </a:cubicBezTo>
                  <a:cubicBezTo>
                    <a:pt x="23" y="36"/>
                    <a:pt x="28" y="36"/>
                    <a:pt x="29" y="35"/>
                  </a:cubicBezTo>
                  <a:cubicBezTo>
                    <a:pt x="30" y="33"/>
                    <a:pt x="31" y="30"/>
                    <a:pt x="31" y="30"/>
                  </a:cubicBezTo>
                  <a:cubicBezTo>
                    <a:pt x="31" y="30"/>
                    <a:pt x="39" y="30"/>
                    <a:pt x="42" y="33"/>
                  </a:cubicBezTo>
                  <a:cubicBezTo>
                    <a:pt x="45" y="36"/>
                    <a:pt x="50" y="34"/>
                    <a:pt x="50" y="34"/>
                  </a:cubicBezTo>
                  <a:cubicBezTo>
                    <a:pt x="50" y="34"/>
                    <a:pt x="50" y="35"/>
                    <a:pt x="51" y="36"/>
                  </a:cubicBezTo>
                  <a:cubicBezTo>
                    <a:pt x="52" y="34"/>
                    <a:pt x="53" y="33"/>
                    <a:pt x="54" y="33"/>
                  </a:cubicBezTo>
                  <a:cubicBezTo>
                    <a:pt x="57" y="32"/>
                    <a:pt x="62" y="32"/>
                    <a:pt x="65" y="27"/>
                  </a:cubicBezTo>
                  <a:cubicBezTo>
                    <a:pt x="66" y="25"/>
                    <a:pt x="69" y="23"/>
                    <a:pt x="71" y="22"/>
                  </a:cubicBezTo>
                  <a:cubicBezTo>
                    <a:pt x="70" y="20"/>
                    <a:pt x="69" y="17"/>
                    <a:pt x="68" y="17"/>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75" name="Freeform 73"/>
            <p:cNvSpPr>
              <a:spLocks/>
            </p:cNvSpPr>
            <p:nvPr/>
          </p:nvSpPr>
          <p:spPr bwMode="auto">
            <a:xfrm>
              <a:off x="4722813" y="2079625"/>
              <a:ext cx="120650" cy="50800"/>
            </a:xfrm>
            <a:custGeom>
              <a:avLst/>
              <a:gdLst/>
              <a:ahLst/>
              <a:cxnLst>
                <a:cxn ang="0">
                  <a:pos x="47" y="3"/>
                </a:cxn>
                <a:cxn ang="0">
                  <a:pos x="38" y="3"/>
                </a:cxn>
                <a:cxn ang="0">
                  <a:pos x="29" y="1"/>
                </a:cxn>
                <a:cxn ang="0">
                  <a:pos x="22" y="2"/>
                </a:cxn>
                <a:cxn ang="0">
                  <a:pos x="20" y="1"/>
                </a:cxn>
                <a:cxn ang="0">
                  <a:pos x="14" y="6"/>
                </a:cxn>
                <a:cxn ang="0">
                  <a:pos x="3" y="12"/>
                </a:cxn>
                <a:cxn ang="0">
                  <a:pos x="0" y="15"/>
                </a:cxn>
                <a:cxn ang="0">
                  <a:pos x="5" y="24"/>
                </a:cxn>
                <a:cxn ang="0">
                  <a:pos x="20" y="24"/>
                </a:cxn>
                <a:cxn ang="0">
                  <a:pos x="32" y="20"/>
                </a:cxn>
                <a:cxn ang="0">
                  <a:pos x="43" y="14"/>
                </a:cxn>
                <a:cxn ang="0">
                  <a:pos x="53" y="17"/>
                </a:cxn>
                <a:cxn ang="0">
                  <a:pos x="60" y="20"/>
                </a:cxn>
                <a:cxn ang="0">
                  <a:pos x="58" y="16"/>
                </a:cxn>
                <a:cxn ang="0">
                  <a:pos x="63" y="8"/>
                </a:cxn>
                <a:cxn ang="0">
                  <a:pos x="63" y="7"/>
                </a:cxn>
                <a:cxn ang="0">
                  <a:pos x="56" y="6"/>
                </a:cxn>
                <a:cxn ang="0">
                  <a:pos x="47" y="3"/>
                </a:cxn>
              </a:cxnLst>
              <a:rect l="0" t="0" r="r" b="b"/>
              <a:pathLst>
                <a:path w="63" h="27">
                  <a:moveTo>
                    <a:pt x="47" y="3"/>
                  </a:moveTo>
                  <a:cubicBezTo>
                    <a:pt x="43" y="4"/>
                    <a:pt x="41" y="1"/>
                    <a:pt x="38" y="3"/>
                  </a:cubicBezTo>
                  <a:cubicBezTo>
                    <a:pt x="35" y="4"/>
                    <a:pt x="30" y="3"/>
                    <a:pt x="29" y="1"/>
                  </a:cubicBezTo>
                  <a:cubicBezTo>
                    <a:pt x="27" y="0"/>
                    <a:pt x="24" y="4"/>
                    <a:pt x="22" y="2"/>
                  </a:cubicBezTo>
                  <a:cubicBezTo>
                    <a:pt x="21" y="2"/>
                    <a:pt x="21" y="1"/>
                    <a:pt x="20" y="1"/>
                  </a:cubicBezTo>
                  <a:cubicBezTo>
                    <a:pt x="18" y="2"/>
                    <a:pt x="15" y="4"/>
                    <a:pt x="14" y="6"/>
                  </a:cubicBezTo>
                  <a:cubicBezTo>
                    <a:pt x="11" y="11"/>
                    <a:pt x="6" y="11"/>
                    <a:pt x="3" y="12"/>
                  </a:cubicBezTo>
                  <a:cubicBezTo>
                    <a:pt x="2" y="12"/>
                    <a:pt x="1" y="13"/>
                    <a:pt x="0" y="15"/>
                  </a:cubicBezTo>
                  <a:cubicBezTo>
                    <a:pt x="1" y="18"/>
                    <a:pt x="3" y="22"/>
                    <a:pt x="5" y="24"/>
                  </a:cubicBezTo>
                  <a:cubicBezTo>
                    <a:pt x="8" y="27"/>
                    <a:pt x="20" y="27"/>
                    <a:pt x="20" y="24"/>
                  </a:cubicBezTo>
                  <a:cubicBezTo>
                    <a:pt x="20" y="22"/>
                    <a:pt x="30" y="20"/>
                    <a:pt x="32" y="20"/>
                  </a:cubicBezTo>
                  <a:cubicBezTo>
                    <a:pt x="35" y="20"/>
                    <a:pt x="42" y="13"/>
                    <a:pt x="43" y="14"/>
                  </a:cubicBezTo>
                  <a:cubicBezTo>
                    <a:pt x="44" y="14"/>
                    <a:pt x="51" y="15"/>
                    <a:pt x="53" y="17"/>
                  </a:cubicBezTo>
                  <a:cubicBezTo>
                    <a:pt x="54" y="18"/>
                    <a:pt x="57" y="19"/>
                    <a:pt x="60" y="20"/>
                  </a:cubicBezTo>
                  <a:cubicBezTo>
                    <a:pt x="59" y="18"/>
                    <a:pt x="58" y="17"/>
                    <a:pt x="58" y="16"/>
                  </a:cubicBezTo>
                  <a:cubicBezTo>
                    <a:pt x="58" y="14"/>
                    <a:pt x="62" y="9"/>
                    <a:pt x="63" y="8"/>
                  </a:cubicBezTo>
                  <a:cubicBezTo>
                    <a:pt x="63" y="7"/>
                    <a:pt x="63" y="7"/>
                    <a:pt x="63" y="7"/>
                  </a:cubicBezTo>
                  <a:cubicBezTo>
                    <a:pt x="60" y="7"/>
                    <a:pt x="57" y="6"/>
                    <a:pt x="56" y="6"/>
                  </a:cubicBezTo>
                  <a:cubicBezTo>
                    <a:pt x="55" y="4"/>
                    <a:pt x="51" y="3"/>
                    <a:pt x="47" y="3"/>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76" name="Freeform 74"/>
            <p:cNvSpPr>
              <a:spLocks/>
            </p:cNvSpPr>
            <p:nvPr/>
          </p:nvSpPr>
          <p:spPr bwMode="auto">
            <a:xfrm>
              <a:off x="4151313" y="2281238"/>
              <a:ext cx="80963" cy="133350"/>
            </a:xfrm>
            <a:custGeom>
              <a:avLst/>
              <a:gdLst/>
              <a:ahLst/>
              <a:cxnLst>
                <a:cxn ang="0">
                  <a:pos x="30" y="57"/>
                </a:cxn>
                <a:cxn ang="0">
                  <a:pos x="28" y="52"/>
                </a:cxn>
                <a:cxn ang="0">
                  <a:pos x="31" y="45"/>
                </a:cxn>
                <a:cxn ang="0">
                  <a:pos x="27" y="39"/>
                </a:cxn>
                <a:cxn ang="0">
                  <a:pos x="30" y="35"/>
                </a:cxn>
                <a:cxn ang="0">
                  <a:pos x="32" y="27"/>
                </a:cxn>
                <a:cxn ang="0">
                  <a:pos x="31" y="17"/>
                </a:cxn>
                <a:cxn ang="0">
                  <a:pos x="39" y="10"/>
                </a:cxn>
                <a:cxn ang="0">
                  <a:pos x="36" y="6"/>
                </a:cxn>
                <a:cxn ang="0">
                  <a:pos x="29" y="4"/>
                </a:cxn>
                <a:cxn ang="0">
                  <a:pos x="25" y="4"/>
                </a:cxn>
                <a:cxn ang="0">
                  <a:pos x="18" y="3"/>
                </a:cxn>
                <a:cxn ang="0">
                  <a:pos x="14" y="2"/>
                </a:cxn>
                <a:cxn ang="0">
                  <a:pos x="11" y="4"/>
                </a:cxn>
                <a:cxn ang="0">
                  <a:pos x="11" y="11"/>
                </a:cxn>
                <a:cxn ang="0">
                  <a:pos x="4" y="38"/>
                </a:cxn>
                <a:cxn ang="0">
                  <a:pos x="8" y="48"/>
                </a:cxn>
                <a:cxn ang="0">
                  <a:pos x="10" y="67"/>
                </a:cxn>
                <a:cxn ang="0">
                  <a:pos x="18" y="70"/>
                </a:cxn>
                <a:cxn ang="0">
                  <a:pos x="27" y="68"/>
                </a:cxn>
                <a:cxn ang="0">
                  <a:pos x="26" y="64"/>
                </a:cxn>
                <a:cxn ang="0">
                  <a:pos x="30" y="57"/>
                </a:cxn>
              </a:cxnLst>
              <a:rect l="0" t="0" r="r" b="b"/>
              <a:pathLst>
                <a:path w="42" h="70">
                  <a:moveTo>
                    <a:pt x="30" y="57"/>
                  </a:moveTo>
                  <a:cubicBezTo>
                    <a:pt x="35" y="56"/>
                    <a:pt x="29" y="53"/>
                    <a:pt x="28" y="52"/>
                  </a:cubicBezTo>
                  <a:cubicBezTo>
                    <a:pt x="27" y="50"/>
                    <a:pt x="28" y="45"/>
                    <a:pt x="31" y="45"/>
                  </a:cubicBezTo>
                  <a:cubicBezTo>
                    <a:pt x="33" y="45"/>
                    <a:pt x="31" y="43"/>
                    <a:pt x="27" y="39"/>
                  </a:cubicBezTo>
                  <a:cubicBezTo>
                    <a:pt x="24" y="36"/>
                    <a:pt x="27" y="35"/>
                    <a:pt x="30" y="35"/>
                  </a:cubicBezTo>
                  <a:cubicBezTo>
                    <a:pt x="33" y="35"/>
                    <a:pt x="29" y="30"/>
                    <a:pt x="32" y="27"/>
                  </a:cubicBezTo>
                  <a:cubicBezTo>
                    <a:pt x="35" y="24"/>
                    <a:pt x="31" y="19"/>
                    <a:pt x="31" y="17"/>
                  </a:cubicBezTo>
                  <a:cubicBezTo>
                    <a:pt x="31" y="14"/>
                    <a:pt x="35" y="13"/>
                    <a:pt x="39" y="10"/>
                  </a:cubicBezTo>
                  <a:cubicBezTo>
                    <a:pt x="42" y="7"/>
                    <a:pt x="36" y="8"/>
                    <a:pt x="36" y="6"/>
                  </a:cubicBezTo>
                  <a:cubicBezTo>
                    <a:pt x="36" y="3"/>
                    <a:pt x="32" y="2"/>
                    <a:pt x="29" y="4"/>
                  </a:cubicBezTo>
                  <a:cubicBezTo>
                    <a:pt x="26" y="6"/>
                    <a:pt x="27" y="4"/>
                    <a:pt x="25" y="4"/>
                  </a:cubicBezTo>
                  <a:cubicBezTo>
                    <a:pt x="22" y="4"/>
                    <a:pt x="18" y="5"/>
                    <a:pt x="18" y="3"/>
                  </a:cubicBezTo>
                  <a:cubicBezTo>
                    <a:pt x="18" y="0"/>
                    <a:pt x="16" y="0"/>
                    <a:pt x="14" y="2"/>
                  </a:cubicBezTo>
                  <a:cubicBezTo>
                    <a:pt x="13" y="3"/>
                    <a:pt x="12" y="4"/>
                    <a:pt x="11" y="4"/>
                  </a:cubicBezTo>
                  <a:cubicBezTo>
                    <a:pt x="10" y="7"/>
                    <a:pt x="10" y="10"/>
                    <a:pt x="11" y="11"/>
                  </a:cubicBezTo>
                  <a:cubicBezTo>
                    <a:pt x="13" y="15"/>
                    <a:pt x="8" y="33"/>
                    <a:pt x="4" y="38"/>
                  </a:cubicBezTo>
                  <a:cubicBezTo>
                    <a:pt x="0" y="43"/>
                    <a:pt x="4" y="45"/>
                    <a:pt x="8" y="48"/>
                  </a:cubicBezTo>
                  <a:cubicBezTo>
                    <a:pt x="13" y="52"/>
                    <a:pt x="10" y="64"/>
                    <a:pt x="10" y="67"/>
                  </a:cubicBezTo>
                  <a:cubicBezTo>
                    <a:pt x="10" y="70"/>
                    <a:pt x="14" y="70"/>
                    <a:pt x="18" y="70"/>
                  </a:cubicBezTo>
                  <a:cubicBezTo>
                    <a:pt x="21" y="70"/>
                    <a:pt x="24" y="68"/>
                    <a:pt x="27" y="68"/>
                  </a:cubicBezTo>
                  <a:cubicBezTo>
                    <a:pt x="26" y="66"/>
                    <a:pt x="26" y="65"/>
                    <a:pt x="26" y="64"/>
                  </a:cubicBezTo>
                  <a:cubicBezTo>
                    <a:pt x="26" y="62"/>
                    <a:pt x="26" y="58"/>
                    <a:pt x="30" y="57"/>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77" name="Freeform 75"/>
            <p:cNvSpPr>
              <a:spLocks/>
            </p:cNvSpPr>
            <p:nvPr/>
          </p:nvSpPr>
          <p:spPr bwMode="auto">
            <a:xfrm>
              <a:off x="4430713" y="1968500"/>
              <a:ext cx="88900" cy="76200"/>
            </a:xfrm>
            <a:custGeom>
              <a:avLst/>
              <a:gdLst/>
              <a:ahLst/>
              <a:cxnLst>
                <a:cxn ang="0">
                  <a:pos x="15" y="31"/>
                </a:cxn>
                <a:cxn ang="0">
                  <a:pos x="23" y="32"/>
                </a:cxn>
                <a:cxn ang="0">
                  <a:pos x="31" y="38"/>
                </a:cxn>
                <a:cxn ang="0">
                  <a:pos x="33" y="40"/>
                </a:cxn>
                <a:cxn ang="0">
                  <a:pos x="35" y="32"/>
                </a:cxn>
                <a:cxn ang="0">
                  <a:pos x="35" y="26"/>
                </a:cxn>
                <a:cxn ang="0">
                  <a:pos x="42" y="23"/>
                </a:cxn>
                <a:cxn ang="0">
                  <a:pos x="44" y="20"/>
                </a:cxn>
                <a:cxn ang="0">
                  <a:pos x="40" y="14"/>
                </a:cxn>
                <a:cxn ang="0">
                  <a:pos x="46" y="8"/>
                </a:cxn>
                <a:cxn ang="0">
                  <a:pos x="46" y="1"/>
                </a:cxn>
                <a:cxn ang="0">
                  <a:pos x="43" y="2"/>
                </a:cxn>
                <a:cxn ang="0">
                  <a:pos x="32" y="2"/>
                </a:cxn>
                <a:cxn ang="0">
                  <a:pos x="27" y="10"/>
                </a:cxn>
                <a:cxn ang="0">
                  <a:pos x="22" y="10"/>
                </a:cxn>
                <a:cxn ang="0">
                  <a:pos x="16" y="13"/>
                </a:cxn>
                <a:cxn ang="0">
                  <a:pos x="11" y="22"/>
                </a:cxn>
                <a:cxn ang="0">
                  <a:pos x="2" y="33"/>
                </a:cxn>
                <a:cxn ang="0">
                  <a:pos x="0" y="34"/>
                </a:cxn>
                <a:cxn ang="0">
                  <a:pos x="4" y="35"/>
                </a:cxn>
                <a:cxn ang="0">
                  <a:pos x="15" y="31"/>
                </a:cxn>
              </a:cxnLst>
              <a:rect l="0" t="0" r="r" b="b"/>
              <a:pathLst>
                <a:path w="47" h="40">
                  <a:moveTo>
                    <a:pt x="15" y="31"/>
                  </a:moveTo>
                  <a:cubicBezTo>
                    <a:pt x="17" y="29"/>
                    <a:pt x="21" y="30"/>
                    <a:pt x="23" y="32"/>
                  </a:cubicBezTo>
                  <a:cubicBezTo>
                    <a:pt x="25" y="34"/>
                    <a:pt x="28" y="35"/>
                    <a:pt x="31" y="38"/>
                  </a:cubicBezTo>
                  <a:cubicBezTo>
                    <a:pt x="32" y="39"/>
                    <a:pt x="33" y="40"/>
                    <a:pt x="33" y="40"/>
                  </a:cubicBezTo>
                  <a:cubicBezTo>
                    <a:pt x="34" y="38"/>
                    <a:pt x="34" y="34"/>
                    <a:pt x="35" y="32"/>
                  </a:cubicBezTo>
                  <a:cubicBezTo>
                    <a:pt x="36" y="29"/>
                    <a:pt x="34" y="26"/>
                    <a:pt x="35" y="26"/>
                  </a:cubicBezTo>
                  <a:cubicBezTo>
                    <a:pt x="37" y="26"/>
                    <a:pt x="42" y="26"/>
                    <a:pt x="42" y="23"/>
                  </a:cubicBezTo>
                  <a:cubicBezTo>
                    <a:pt x="42" y="20"/>
                    <a:pt x="43" y="21"/>
                    <a:pt x="44" y="20"/>
                  </a:cubicBezTo>
                  <a:cubicBezTo>
                    <a:pt x="45" y="18"/>
                    <a:pt x="41" y="15"/>
                    <a:pt x="40" y="14"/>
                  </a:cubicBezTo>
                  <a:cubicBezTo>
                    <a:pt x="40" y="13"/>
                    <a:pt x="43" y="12"/>
                    <a:pt x="46" y="8"/>
                  </a:cubicBezTo>
                  <a:cubicBezTo>
                    <a:pt x="47" y="7"/>
                    <a:pt x="47" y="4"/>
                    <a:pt x="46" y="1"/>
                  </a:cubicBezTo>
                  <a:cubicBezTo>
                    <a:pt x="45" y="2"/>
                    <a:pt x="44" y="3"/>
                    <a:pt x="43" y="2"/>
                  </a:cubicBezTo>
                  <a:cubicBezTo>
                    <a:pt x="40" y="0"/>
                    <a:pt x="37" y="1"/>
                    <a:pt x="32" y="2"/>
                  </a:cubicBezTo>
                  <a:cubicBezTo>
                    <a:pt x="27" y="3"/>
                    <a:pt x="25" y="8"/>
                    <a:pt x="27" y="10"/>
                  </a:cubicBezTo>
                  <a:cubicBezTo>
                    <a:pt x="29" y="12"/>
                    <a:pt x="22" y="13"/>
                    <a:pt x="22" y="10"/>
                  </a:cubicBezTo>
                  <a:cubicBezTo>
                    <a:pt x="21" y="8"/>
                    <a:pt x="16" y="9"/>
                    <a:pt x="16" y="13"/>
                  </a:cubicBezTo>
                  <a:cubicBezTo>
                    <a:pt x="17" y="16"/>
                    <a:pt x="11" y="18"/>
                    <a:pt x="11" y="22"/>
                  </a:cubicBezTo>
                  <a:cubicBezTo>
                    <a:pt x="12" y="26"/>
                    <a:pt x="6" y="30"/>
                    <a:pt x="2" y="33"/>
                  </a:cubicBezTo>
                  <a:cubicBezTo>
                    <a:pt x="2" y="33"/>
                    <a:pt x="1" y="33"/>
                    <a:pt x="0" y="34"/>
                  </a:cubicBezTo>
                  <a:cubicBezTo>
                    <a:pt x="2" y="34"/>
                    <a:pt x="4" y="35"/>
                    <a:pt x="4" y="35"/>
                  </a:cubicBezTo>
                  <a:cubicBezTo>
                    <a:pt x="8" y="35"/>
                    <a:pt x="13" y="33"/>
                    <a:pt x="15" y="31"/>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78" name="Freeform 76"/>
            <p:cNvSpPr>
              <a:spLocks/>
            </p:cNvSpPr>
            <p:nvPr/>
          </p:nvSpPr>
          <p:spPr bwMode="auto">
            <a:xfrm>
              <a:off x="4487863" y="2065338"/>
              <a:ext cx="15875" cy="19050"/>
            </a:xfrm>
            <a:custGeom>
              <a:avLst/>
              <a:gdLst/>
              <a:ahLst/>
              <a:cxnLst>
                <a:cxn ang="0">
                  <a:pos x="4" y="0"/>
                </a:cxn>
                <a:cxn ang="0">
                  <a:pos x="0" y="9"/>
                </a:cxn>
                <a:cxn ang="0">
                  <a:pos x="8" y="10"/>
                </a:cxn>
                <a:cxn ang="0">
                  <a:pos x="4" y="1"/>
                </a:cxn>
                <a:cxn ang="0">
                  <a:pos x="4" y="0"/>
                </a:cxn>
              </a:cxnLst>
              <a:rect l="0" t="0" r="r" b="b"/>
              <a:pathLst>
                <a:path w="8" h="10">
                  <a:moveTo>
                    <a:pt x="4" y="0"/>
                  </a:moveTo>
                  <a:cubicBezTo>
                    <a:pt x="2" y="1"/>
                    <a:pt x="0" y="4"/>
                    <a:pt x="0" y="9"/>
                  </a:cubicBezTo>
                  <a:cubicBezTo>
                    <a:pt x="2" y="9"/>
                    <a:pt x="5" y="10"/>
                    <a:pt x="8" y="10"/>
                  </a:cubicBezTo>
                  <a:cubicBezTo>
                    <a:pt x="7" y="4"/>
                    <a:pt x="5" y="2"/>
                    <a:pt x="4" y="1"/>
                  </a:cubicBezTo>
                  <a:cubicBezTo>
                    <a:pt x="4" y="0"/>
                    <a:pt x="4" y="0"/>
                    <a:pt x="4" y="0"/>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79" name="Freeform 77"/>
            <p:cNvSpPr>
              <a:spLocks/>
            </p:cNvSpPr>
            <p:nvPr/>
          </p:nvSpPr>
          <p:spPr bwMode="auto">
            <a:xfrm>
              <a:off x="4416425" y="2024063"/>
              <a:ext cx="84138" cy="60325"/>
            </a:xfrm>
            <a:custGeom>
              <a:avLst/>
              <a:gdLst/>
              <a:ahLst/>
              <a:cxnLst>
                <a:cxn ang="0">
                  <a:pos x="1" y="9"/>
                </a:cxn>
                <a:cxn ang="0">
                  <a:pos x="5" y="14"/>
                </a:cxn>
                <a:cxn ang="0">
                  <a:pos x="11" y="17"/>
                </a:cxn>
                <a:cxn ang="0">
                  <a:pos x="18" y="21"/>
                </a:cxn>
                <a:cxn ang="0">
                  <a:pos x="21" y="25"/>
                </a:cxn>
                <a:cxn ang="0">
                  <a:pos x="26" y="23"/>
                </a:cxn>
                <a:cxn ang="0">
                  <a:pos x="30" y="28"/>
                </a:cxn>
                <a:cxn ang="0">
                  <a:pos x="35" y="32"/>
                </a:cxn>
                <a:cxn ang="0">
                  <a:pos x="37" y="31"/>
                </a:cxn>
                <a:cxn ang="0">
                  <a:pos x="41" y="22"/>
                </a:cxn>
                <a:cxn ang="0">
                  <a:pos x="43" y="19"/>
                </a:cxn>
                <a:cxn ang="0">
                  <a:pos x="40" y="12"/>
                </a:cxn>
                <a:cxn ang="0">
                  <a:pos x="40" y="11"/>
                </a:cxn>
                <a:cxn ang="0">
                  <a:pos x="38" y="9"/>
                </a:cxn>
                <a:cxn ang="0">
                  <a:pos x="30" y="3"/>
                </a:cxn>
                <a:cxn ang="0">
                  <a:pos x="22" y="2"/>
                </a:cxn>
                <a:cxn ang="0">
                  <a:pos x="11" y="6"/>
                </a:cxn>
                <a:cxn ang="0">
                  <a:pos x="7" y="5"/>
                </a:cxn>
                <a:cxn ang="0">
                  <a:pos x="0" y="8"/>
                </a:cxn>
                <a:cxn ang="0">
                  <a:pos x="1" y="9"/>
                </a:cxn>
              </a:cxnLst>
              <a:rect l="0" t="0" r="r" b="b"/>
              <a:pathLst>
                <a:path w="44" h="32">
                  <a:moveTo>
                    <a:pt x="1" y="9"/>
                  </a:moveTo>
                  <a:cubicBezTo>
                    <a:pt x="2" y="11"/>
                    <a:pt x="4" y="15"/>
                    <a:pt x="5" y="14"/>
                  </a:cubicBezTo>
                  <a:cubicBezTo>
                    <a:pt x="6" y="12"/>
                    <a:pt x="9" y="16"/>
                    <a:pt x="11" y="17"/>
                  </a:cubicBezTo>
                  <a:cubicBezTo>
                    <a:pt x="13" y="18"/>
                    <a:pt x="18" y="20"/>
                    <a:pt x="18" y="21"/>
                  </a:cubicBezTo>
                  <a:cubicBezTo>
                    <a:pt x="18" y="23"/>
                    <a:pt x="19" y="26"/>
                    <a:pt x="21" y="25"/>
                  </a:cubicBezTo>
                  <a:cubicBezTo>
                    <a:pt x="24" y="24"/>
                    <a:pt x="26" y="21"/>
                    <a:pt x="26" y="23"/>
                  </a:cubicBezTo>
                  <a:cubicBezTo>
                    <a:pt x="26" y="25"/>
                    <a:pt x="27" y="28"/>
                    <a:pt x="30" y="28"/>
                  </a:cubicBezTo>
                  <a:cubicBezTo>
                    <a:pt x="32" y="27"/>
                    <a:pt x="33" y="32"/>
                    <a:pt x="35" y="32"/>
                  </a:cubicBezTo>
                  <a:cubicBezTo>
                    <a:pt x="36" y="31"/>
                    <a:pt x="36" y="31"/>
                    <a:pt x="37" y="31"/>
                  </a:cubicBezTo>
                  <a:cubicBezTo>
                    <a:pt x="37" y="26"/>
                    <a:pt x="39" y="23"/>
                    <a:pt x="41" y="22"/>
                  </a:cubicBezTo>
                  <a:cubicBezTo>
                    <a:pt x="42" y="21"/>
                    <a:pt x="43" y="20"/>
                    <a:pt x="43" y="19"/>
                  </a:cubicBezTo>
                  <a:cubicBezTo>
                    <a:pt x="44" y="17"/>
                    <a:pt x="40" y="14"/>
                    <a:pt x="40" y="12"/>
                  </a:cubicBezTo>
                  <a:cubicBezTo>
                    <a:pt x="40" y="11"/>
                    <a:pt x="40" y="11"/>
                    <a:pt x="40" y="11"/>
                  </a:cubicBezTo>
                  <a:cubicBezTo>
                    <a:pt x="40" y="11"/>
                    <a:pt x="39" y="10"/>
                    <a:pt x="38" y="9"/>
                  </a:cubicBezTo>
                  <a:cubicBezTo>
                    <a:pt x="35" y="6"/>
                    <a:pt x="32" y="5"/>
                    <a:pt x="30" y="3"/>
                  </a:cubicBezTo>
                  <a:cubicBezTo>
                    <a:pt x="28" y="1"/>
                    <a:pt x="24" y="0"/>
                    <a:pt x="22" y="2"/>
                  </a:cubicBezTo>
                  <a:cubicBezTo>
                    <a:pt x="20" y="4"/>
                    <a:pt x="15" y="6"/>
                    <a:pt x="11" y="6"/>
                  </a:cubicBezTo>
                  <a:cubicBezTo>
                    <a:pt x="11" y="6"/>
                    <a:pt x="9" y="5"/>
                    <a:pt x="7" y="5"/>
                  </a:cubicBezTo>
                  <a:cubicBezTo>
                    <a:pt x="5" y="6"/>
                    <a:pt x="2" y="7"/>
                    <a:pt x="0" y="8"/>
                  </a:cubicBezTo>
                  <a:cubicBezTo>
                    <a:pt x="0" y="8"/>
                    <a:pt x="1" y="8"/>
                    <a:pt x="1" y="9"/>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80" name="Freeform 78"/>
            <p:cNvSpPr>
              <a:spLocks/>
            </p:cNvSpPr>
            <p:nvPr/>
          </p:nvSpPr>
          <p:spPr bwMode="auto">
            <a:xfrm>
              <a:off x="4797425" y="2112963"/>
              <a:ext cx="195263" cy="128588"/>
            </a:xfrm>
            <a:custGeom>
              <a:avLst/>
              <a:gdLst/>
              <a:ahLst/>
              <a:cxnLst>
                <a:cxn ang="0">
                  <a:pos x="91" y="45"/>
                </a:cxn>
                <a:cxn ang="0">
                  <a:pos x="87" y="42"/>
                </a:cxn>
                <a:cxn ang="0">
                  <a:pos x="87" y="41"/>
                </a:cxn>
                <a:cxn ang="0">
                  <a:pos x="85" y="29"/>
                </a:cxn>
                <a:cxn ang="0">
                  <a:pos x="78" y="13"/>
                </a:cxn>
                <a:cxn ang="0">
                  <a:pos x="70" y="0"/>
                </a:cxn>
                <a:cxn ang="0">
                  <a:pos x="65" y="3"/>
                </a:cxn>
                <a:cxn ang="0">
                  <a:pos x="59" y="6"/>
                </a:cxn>
                <a:cxn ang="0">
                  <a:pos x="53" y="7"/>
                </a:cxn>
                <a:cxn ang="0">
                  <a:pos x="48" y="8"/>
                </a:cxn>
                <a:cxn ang="0">
                  <a:pos x="41" y="6"/>
                </a:cxn>
                <a:cxn ang="0">
                  <a:pos x="30" y="4"/>
                </a:cxn>
                <a:cxn ang="0">
                  <a:pos x="26" y="5"/>
                </a:cxn>
                <a:cxn ang="0">
                  <a:pos x="25" y="7"/>
                </a:cxn>
                <a:cxn ang="0">
                  <a:pos x="17" y="12"/>
                </a:cxn>
                <a:cxn ang="0">
                  <a:pos x="7" y="29"/>
                </a:cxn>
                <a:cxn ang="0">
                  <a:pos x="0" y="34"/>
                </a:cxn>
                <a:cxn ang="0">
                  <a:pos x="4" y="41"/>
                </a:cxn>
                <a:cxn ang="0">
                  <a:pos x="8" y="45"/>
                </a:cxn>
                <a:cxn ang="0">
                  <a:pos x="9" y="52"/>
                </a:cxn>
                <a:cxn ang="0">
                  <a:pos x="22" y="55"/>
                </a:cxn>
                <a:cxn ang="0">
                  <a:pos x="22" y="60"/>
                </a:cxn>
                <a:cxn ang="0">
                  <a:pos x="29" y="65"/>
                </a:cxn>
                <a:cxn ang="0">
                  <a:pos x="41" y="66"/>
                </a:cxn>
                <a:cxn ang="0">
                  <a:pos x="53" y="66"/>
                </a:cxn>
                <a:cxn ang="0">
                  <a:pos x="61" y="63"/>
                </a:cxn>
                <a:cxn ang="0">
                  <a:pos x="74" y="61"/>
                </a:cxn>
                <a:cxn ang="0">
                  <a:pos x="83" y="63"/>
                </a:cxn>
                <a:cxn ang="0">
                  <a:pos x="90" y="66"/>
                </a:cxn>
                <a:cxn ang="0">
                  <a:pos x="90" y="61"/>
                </a:cxn>
                <a:cxn ang="0">
                  <a:pos x="96" y="51"/>
                </a:cxn>
                <a:cxn ang="0">
                  <a:pos x="101" y="45"/>
                </a:cxn>
                <a:cxn ang="0">
                  <a:pos x="101" y="45"/>
                </a:cxn>
                <a:cxn ang="0">
                  <a:pos x="97" y="42"/>
                </a:cxn>
                <a:cxn ang="0">
                  <a:pos x="91" y="45"/>
                </a:cxn>
              </a:cxnLst>
              <a:rect l="0" t="0" r="r" b="b"/>
              <a:pathLst>
                <a:path w="102" h="67">
                  <a:moveTo>
                    <a:pt x="91" y="45"/>
                  </a:moveTo>
                  <a:cubicBezTo>
                    <a:pt x="89" y="44"/>
                    <a:pt x="86" y="43"/>
                    <a:pt x="87" y="42"/>
                  </a:cubicBezTo>
                  <a:cubicBezTo>
                    <a:pt x="87" y="42"/>
                    <a:pt x="87" y="42"/>
                    <a:pt x="87" y="41"/>
                  </a:cubicBezTo>
                  <a:cubicBezTo>
                    <a:pt x="84" y="39"/>
                    <a:pt x="83" y="31"/>
                    <a:pt x="85" y="29"/>
                  </a:cubicBezTo>
                  <a:cubicBezTo>
                    <a:pt x="88" y="26"/>
                    <a:pt x="81" y="17"/>
                    <a:pt x="78" y="13"/>
                  </a:cubicBezTo>
                  <a:cubicBezTo>
                    <a:pt x="76" y="11"/>
                    <a:pt x="73" y="6"/>
                    <a:pt x="70" y="0"/>
                  </a:cubicBezTo>
                  <a:cubicBezTo>
                    <a:pt x="68" y="1"/>
                    <a:pt x="65" y="2"/>
                    <a:pt x="65" y="3"/>
                  </a:cubicBezTo>
                  <a:cubicBezTo>
                    <a:pt x="64" y="5"/>
                    <a:pt x="61" y="6"/>
                    <a:pt x="59" y="6"/>
                  </a:cubicBezTo>
                  <a:cubicBezTo>
                    <a:pt x="57" y="6"/>
                    <a:pt x="55" y="5"/>
                    <a:pt x="53" y="7"/>
                  </a:cubicBezTo>
                  <a:cubicBezTo>
                    <a:pt x="51" y="9"/>
                    <a:pt x="49" y="9"/>
                    <a:pt x="48" y="8"/>
                  </a:cubicBezTo>
                  <a:cubicBezTo>
                    <a:pt x="47" y="7"/>
                    <a:pt x="44" y="6"/>
                    <a:pt x="41" y="6"/>
                  </a:cubicBezTo>
                  <a:cubicBezTo>
                    <a:pt x="39" y="6"/>
                    <a:pt x="32" y="4"/>
                    <a:pt x="30" y="4"/>
                  </a:cubicBezTo>
                  <a:cubicBezTo>
                    <a:pt x="29" y="4"/>
                    <a:pt x="27" y="4"/>
                    <a:pt x="26" y="5"/>
                  </a:cubicBezTo>
                  <a:cubicBezTo>
                    <a:pt x="26" y="5"/>
                    <a:pt x="26" y="6"/>
                    <a:pt x="25" y="7"/>
                  </a:cubicBezTo>
                  <a:cubicBezTo>
                    <a:pt x="23" y="9"/>
                    <a:pt x="19" y="11"/>
                    <a:pt x="17" y="12"/>
                  </a:cubicBezTo>
                  <a:cubicBezTo>
                    <a:pt x="16" y="13"/>
                    <a:pt x="10" y="25"/>
                    <a:pt x="7" y="29"/>
                  </a:cubicBezTo>
                  <a:cubicBezTo>
                    <a:pt x="3" y="32"/>
                    <a:pt x="0" y="33"/>
                    <a:pt x="0" y="34"/>
                  </a:cubicBezTo>
                  <a:cubicBezTo>
                    <a:pt x="0" y="35"/>
                    <a:pt x="4" y="39"/>
                    <a:pt x="4" y="41"/>
                  </a:cubicBezTo>
                  <a:cubicBezTo>
                    <a:pt x="4" y="43"/>
                    <a:pt x="5" y="45"/>
                    <a:pt x="8" y="45"/>
                  </a:cubicBezTo>
                  <a:cubicBezTo>
                    <a:pt x="10" y="45"/>
                    <a:pt x="7" y="51"/>
                    <a:pt x="9" y="52"/>
                  </a:cubicBezTo>
                  <a:cubicBezTo>
                    <a:pt x="11" y="52"/>
                    <a:pt x="22" y="53"/>
                    <a:pt x="22" y="55"/>
                  </a:cubicBezTo>
                  <a:cubicBezTo>
                    <a:pt x="22" y="57"/>
                    <a:pt x="23" y="59"/>
                    <a:pt x="22" y="60"/>
                  </a:cubicBezTo>
                  <a:cubicBezTo>
                    <a:pt x="25" y="61"/>
                    <a:pt x="28" y="65"/>
                    <a:pt x="29" y="65"/>
                  </a:cubicBezTo>
                  <a:cubicBezTo>
                    <a:pt x="30" y="64"/>
                    <a:pt x="39" y="66"/>
                    <a:pt x="41" y="66"/>
                  </a:cubicBezTo>
                  <a:cubicBezTo>
                    <a:pt x="42" y="66"/>
                    <a:pt x="50" y="66"/>
                    <a:pt x="53" y="66"/>
                  </a:cubicBezTo>
                  <a:cubicBezTo>
                    <a:pt x="55" y="67"/>
                    <a:pt x="58" y="65"/>
                    <a:pt x="61" y="63"/>
                  </a:cubicBezTo>
                  <a:cubicBezTo>
                    <a:pt x="63" y="61"/>
                    <a:pt x="71" y="60"/>
                    <a:pt x="74" y="61"/>
                  </a:cubicBezTo>
                  <a:cubicBezTo>
                    <a:pt x="77" y="61"/>
                    <a:pt x="82" y="62"/>
                    <a:pt x="83" y="63"/>
                  </a:cubicBezTo>
                  <a:cubicBezTo>
                    <a:pt x="84" y="64"/>
                    <a:pt x="87" y="65"/>
                    <a:pt x="90" y="66"/>
                  </a:cubicBezTo>
                  <a:cubicBezTo>
                    <a:pt x="90" y="65"/>
                    <a:pt x="90" y="63"/>
                    <a:pt x="90" y="61"/>
                  </a:cubicBezTo>
                  <a:cubicBezTo>
                    <a:pt x="90" y="57"/>
                    <a:pt x="92" y="52"/>
                    <a:pt x="96" y="51"/>
                  </a:cubicBezTo>
                  <a:cubicBezTo>
                    <a:pt x="99" y="51"/>
                    <a:pt x="102" y="51"/>
                    <a:pt x="101" y="45"/>
                  </a:cubicBezTo>
                  <a:cubicBezTo>
                    <a:pt x="101" y="45"/>
                    <a:pt x="101" y="45"/>
                    <a:pt x="101" y="45"/>
                  </a:cubicBezTo>
                  <a:cubicBezTo>
                    <a:pt x="100" y="43"/>
                    <a:pt x="98" y="42"/>
                    <a:pt x="97" y="42"/>
                  </a:cubicBezTo>
                  <a:cubicBezTo>
                    <a:pt x="96" y="42"/>
                    <a:pt x="92" y="45"/>
                    <a:pt x="91" y="45"/>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81" name="Freeform 79"/>
            <p:cNvSpPr>
              <a:spLocks/>
            </p:cNvSpPr>
            <p:nvPr/>
          </p:nvSpPr>
          <p:spPr bwMode="auto">
            <a:xfrm>
              <a:off x="4930775" y="2109788"/>
              <a:ext cx="66675" cy="82550"/>
            </a:xfrm>
            <a:custGeom>
              <a:avLst/>
              <a:gdLst/>
              <a:ahLst/>
              <a:cxnLst>
                <a:cxn ang="0">
                  <a:pos x="26" y="11"/>
                </a:cxn>
                <a:cxn ang="0">
                  <a:pos x="18" y="5"/>
                </a:cxn>
                <a:cxn ang="0">
                  <a:pos x="9" y="0"/>
                </a:cxn>
                <a:cxn ang="0">
                  <a:pos x="0" y="2"/>
                </a:cxn>
                <a:cxn ang="0">
                  <a:pos x="8" y="15"/>
                </a:cxn>
                <a:cxn ang="0">
                  <a:pos x="15" y="31"/>
                </a:cxn>
                <a:cxn ang="0">
                  <a:pos x="17" y="43"/>
                </a:cxn>
                <a:cxn ang="0">
                  <a:pos x="23" y="34"/>
                </a:cxn>
                <a:cxn ang="0">
                  <a:pos x="28" y="29"/>
                </a:cxn>
                <a:cxn ang="0">
                  <a:pos x="35" y="30"/>
                </a:cxn>
                <a:cxn ang="0">
                  <a:pos x="33" y="23"/>
                </a:cxn>
                <a:cxn ang="0">
                  <a:pos x="26" y="11"/>
                </a:cxn>
              </a:cxnLst>
              <a:rect l="0" t="0" r="r" b="b"/>
              <a:pathLst>
                <a:path w="35" h="43">
                  <a:moveTo>
                    <a:pt x="26" y="11"/>
                  </a:moveTo>
                  <a:cubicBezTo>
                    <a:pt x="24" y="7"/>
                    <a:pt x="20" y="5"/>
                    <a:pt x="18" y="5"/>
                  </a:cubicBezTo>
                  <a:cubicBezTo>
                    <a:pt x="15" y="5"/>
                    <a:pt x="11" y="0"/>
                    <a:pt x="9" y="0"/>
                  </a:cubicBezTo>
                  <a:cubicBezTo>
                    <a:pt x="7" y="0"/>
                    <a:pt x="4" y="1"/>
                    <a:pt x="0" y="2"/>
                  </a:cubicBezTo>
                  <a:cubicBezTo>
                    <a:pt x="3" y="8"/>
                    <a:pt x="6" y="13"/>
                    <a:pt x="8" y="15"/>
                  </a:cubicBezTo>
                  <a:cubicBezTo>
                    <a:pt x="11" y="19"/>
                    <a:pt x="18" y="28"/>
                    <a:pt x="15" y="31"/>
                  </a:cubicBezTo>
                  <a:cubicBezTo>
                    <a:pt x="13" y="33"/>
                    <a:pt x="14" y="41"/>
                    <a:pt x="17" y="43"/>
                  </a:cubicBezTo>
                  <a:cubicBezTo>
                    <a:pt x="18" y="42"/>
                    <a:pt x="23" y="35"/>
                    <a:pt x="23" y="34"/>
                  </a:cubicBezTo>
                  <a:cubicBezTo>
                    <a:pt x="23" y="32"/>
                    <a:pt x="24" y="28"/>
                    <a:pt x="28" y="29"/>
                  </a:cubicBezTo>
                  <a:cubicBezTo>
                    <a:pt x="32" y="30"/>
                    <a:pt x="35" y="31"/>
                    <a:pt x="35" y="30"/>
                  </a:cubicBezTo>
                  <a:cubicBezTo>
                    <a:pt x="35" y="29"/>
                    <a:pt x="34" y="24"/>
                    <a:pt x="33" y="23"/>
                  </a:cubicBezTo>
                  <a:cubicBezTo>
                    <a:pt x="31" y="21"/>
                    <a:pt x="27" y="16"/>
                    <a:pt x="26" y="11"/>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82" name="Freeform 80"/>
            <p:cNvSpPr>
              <a:spLocks/>
            </p:cNvSpPr>
            <p:nvPr/>
          </p:nvSpPr>
          <p:spPr bwMode="auto">
            <a:xfrm>
              <a:off x="4833938" y="2227263"/>
              <a:ext cx="134938" cy="74613"/>
            </a:xfrm>
            <a:custGeom>
              <a:avLst/>
              <a:gdLst/>
              <a:ahLst/>
              <a:cxnLst>
                <a:cxn ang="0">
                  <a:pos x="55" y="1"/>
                </a:cxn>
                <a:cxn ang="0">
                  <a:pos x="42" y="3"/>
                </a:cxn>
                <a:cxn ang="0">
                  <a:pos x="34" y="6"/>
                </a:cxn>
                <a:cxn ang="0">
                  <a:pos x="22" y="6"/>
                </a:cxn>
                <a:cxn ang="0">
                  <a:pos x="10" y="5"/>
                </a:cxn>
                <a:cxn ang="0">
                  <a:pos x="3" y="0"/>
                </a:cxn>
                <a:cxn ang="0">
                  <a:pos x="2" y="1"/>
                </a:cxn>
                <a:cxn ang="0">
                  <a:pos x="2" y="9"/>
                </a:cxn>
                <a:cxn ang="0">
                  <a:pos x="6" y="16"/>
                </a:cxn>
                <a:cxn ang="0">
                  <a:pos x="2" y="21"/>
                </a:cxn>
                <a:cxn ang="0">
                  <a:pos x="2" y="26"/>
                </a:cxn>
                <a:cxn ang="0">
                  <a:pos x="8" y="34"/>
                </a:cxn>
                <a:cxn ang="0">
                  <a:pos x="11" y="37"/>
                </a:cxn>
                <a:cxn ang="0">
                  <a:pos x="26" y="37"/>
                </a:cxn>
                <a:cxn ang="0">
                  <a:pos x="38" y="39"/>
                </a:cxn>
                <a:cxn ang="0">
                  <a:pos x="42" y="36"/>
                </a:cxn>
                <a:cxn ang="0">
                  <a:pos x="47" y="34"/>
                </a:cxn>
                <a:cxn ang="0">
                  <a:pos x="47" y="31"/>
                </a:cxn>
                <a:cxn ang="0">
                  <a:pos x="59" y="31"/>
                </a:cxn>
                <a:cxn ang="0">
                  <a:pos x="63" y="30"/>
                </a:cxn>
                <a:cxn ang="0">
                  <a:pos x="62" y="27"/>
                </a:cxn>
                <a:cxn ang="0">
                  <a:pos x="60" y="19"/>
                </a:cxn>
                <a:cxn ang="0">
                  <a:pos x="69" y="9"/>
                </a:cxn>
                <a:cxn ang="0">
                  <a:pos x="71" y="6"/>
                </a:cxn>
                <a:cxn ang="0">
                  <a:pos x="64" y="3"/>
                </a:cxn>
                <a:cxn ang="0">
                  <a:pos x="55" y="1"/>
                </a:cxn>
              </a:cxnLst>
              <a:rect l="0" t="0" r="r" b="b"/>
              <a:pathLst>
                <a:path w="71" h="39">
                  <a:moveTo>
                    <a:pt x="55" y="1"/>
                  </a:moveTo>
                  <a:cubicBezTo>
                    <a:pt x="52" y="0"/>
                    <a:pt x="44" y="1"/>
                    <a:pt x="42" y="3"/>
                  </a:cubicBezTo>
                  <a:cubicBezTo>
                    <a:pt x="39" y="5"/>
                    <a:pt x="36" y="7"/>
                    <a:pt x="34" y="6"/>
                  </a:cubicBezTo>
                  <a:cubicBezTo>
                    <a:pt x="31" y="6"/>
                    <a:pt x="23" y="6"/>
                    <a:pt x="22" y="6"/>
                  </a:cubicBezTo>
                  <a:cubicBezTo>
                    <a:pt x="20" y="6"/>
                    <a:pt x="11" y="4"/>
                    <a:pt x="10" y="5"/>
                  </a:cubicBezTo>
                  <a:cubicBezTo>
                    <a:pt x="9" y="5"/>
                    <a:pt x="6" y="1"/>
                    <a:pt x="3" y="0"/>
                  </a:cubicBezTo>
                  <a:cubicBezTo>
                    <a:pt x="3" y="1"/>
                    <a:pt x="3" y="1"/>
                    <a:pt x="2" y="1"/>
                  </a:cubicBezTo>
                  <a:cubicBezTo>
                    <a:pt x="0" y="3"/>
                    <a:pt x="0" y="7"/>
                    <a:pt x="2" y="9"/>
                  </a:cubicBezTo>
                  <a:cubicBezTo>
                    <a:pt x="5" y="11"/>
                    <a:pt x="8" y="16"/>
                    <a:pt x="6" y="16"/>
                  </a:cubicBezTo>
                  <a:cubicBezTo>
                    <a:pt x="4" y="16"/>
                    <a:pt x="2" y="19"/>
                    <a:pt x="2" y="21"/>
                  </a:cubicBezTo>
                  <a:cubicBezTo>
                    <a:pt x="2" y="22"/>
                    <a:pt x="1" y="26"/>
                    <a:pt x="2" y="26"/>
                  </a:cubicBezTo>
                  <a:cubicBezTo>
                    <a:pt x="3" y="27"/>
                    <a:pt x="8" y="32"/>
                    <a:pt x="8" y="34"/>
                  </a:cubicBezTo>
                  <a:cubicBezTo>
                    <a:pt x="9" y="35"/>
                    <a:pt x="11" y="36"/>
                    <a:pt x="11" y="37"/>
                  </a:cubicBezTo>
                  <a:cubicBezTo>
                    <a:pt x="15" y="36"/>
                    <a:pt x="24" y="36"/>
                    <a:pt x="26" y="37"/>
                  </a:cubicBezTo>
                  <a:cubicBezTo>
                    <a:pt x="28" y="38"/>
                    <a:pt x="38" y="39"/>
                    <a:pt x="38" y="39"/>
                  </a:cubicBezTo>
                  <a:cubicBezTo>
                    <a:pt x="40" y="39"/>
                    <a:pt x="43" y="38"/>
                    <a:pt x="42" y="36"/>
                  </a:cubicBezTo>
                  <a:cubicBezTo>
                    <a:pt x="41" y="35"/>
                    <a:pt x="45" y="34"/>
                    <a:pt x="47" y="34"/>
                  </a:cubicBezTo>
                  <a:cubicBezTo>
                    <a:pt x="47" y="32"/>
                    <a:pt x="47" y="31"/>
                    <a:pt x="47" y="31"/>
                  </a:cubicBezTo>
                  <a:cubicBezTo>
                    <a:pt x="49" y="30"/>
                    <a:pt x="56" y="29"/>
                    <a:pt x="59" y="31"/>
                  </a:cubicBezTo>
                  <a:cubicBezTo>
                    <a:pt x="60" y="31"/>
                    <a:pt x="62" y="31"/>
                    <a:pt x="63" y="30"/>
                  </a:cubicBezTo>
                  <a:cubicBezTo>
                    <a:pt x="63" y="28"/>
                    <a:pt x="63" y="27"/>
                    <a:pt x="62" y="27"/>
                  </a:cubicBezTo>
                  <a:cubicBezTo>
                    <a:pt x="60" y="27"/>
                    <a:pt x="57" y="19"/>
                    <a:pt x="60" y="19"/>
                  </a:cubicBezTo>
                  <a:cubicBezTo>
                    <a:pt x="62" y="18"/>
                    <a:pt x="65" y="10"/>
                    <a:pt x="69" y="9"/>
                  </a:cubicBezTo>
                  <a:cubicBezTo>
                    <a:pt x="70" y="8"/>
                    <a:pt x="71" y="8"/>
                    <a:pt x="71" y="6"/>
                  </a:cubicBezTo>
                  <a:cubicBezTo>
                    <a:pt x="68" y="5"/>
                    <a:pt x="65" y="4"/>
                    <a:pt x="64" y="3"/>
                  </a:cubicBezTo>
                  <a:cubicBezTo>
                    <a:pt x="63" y="2"/>
                    <a:pt x="58" y="1"/>
                    <a:pt x="55" y="1"/>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83" name="Freeform 81"/>
            <p:cNvSpPr>
              <a:spLocks/>
            </p:cNvSpPr>
            <p:nvPr/>
          </p:nvSpPr>
          <p:spPr bwMode="auto">
            <a:xfrm>
              <a:off x="4795838" y="2273300"/>
              <a:ext cx="58738" cy="42863"/>
            </a:xfrm>
            <a:custGeom>
              <a:avLst/>
              <a:gdLst/>
              <a:ahLst/>
              <a:cxnLst>
                <a:cxn ang="0">
                  <a:pos x="7" y="22"/>
                </a:cxn>
                <a:cxn ang="0">
                  <a:pos x="7" y="22"/>
                </a:cxn>
                <a:cxn ang="0">
                  <a:pos x="8" y="22"/>
                </a:cxn>
                <a:cxn ang="0">
                  <a:pos x="8" y="22"/>
                </a:cxn>
                <a:cxn ang="0">
                  <a:pos x="8" y="22"/>
                </a:cxn>
                <a:cxn ang="0">
                  <a:pos x="8" y="22"/>
                </a:cxn>
                <a:cxn ang="0">
                  <a:pos x="12" y="22"/>
                </a:cxn>
                <a:cxn ang="0">
                  <a:pos x="12" y="22"/>
                </a:cxn>
                <a:cxn ang="0">
                  <a:pos x="13" y="21"/>
                </a:cxn>
                <a:cxn ang="0">
                  <a:pos x="13" y="21"/>
                </a:cxn>
                <a:cxn ang="0">
                  <a:pos x="15" y="21"/>
                </a:cxn>
                <a:cxn ang="0">
                  <a:pos x="20" y="18"/>
                </a:cxn>
                <a:cxn ang="0">
                  <a:pos x="30" y="13"/>
                </a:cxn>
                <a:cxn ang="0">
                  <a:pos x="31" y="13"/>
                </a:cxn>
                <a:cxn ang="0">
                  <a:pos x="28" y="10"/>
                </a:cxn>
                <a:cxn ang="0">
                  <a:pos x="22" y="2"/>
                </a:cxn>
                <a:cxn ang="0">
                  <a:pos x="22" y="1"/>
                </a:cxn>
                <a:cxn ang="0">
                  <a:pos x="22" y="1"/>
                </a:cxn>
                <a:cxn ang="0">
                  <a:pos x="22" y="0"/>
                </a:cxn>
                <a:cxn ang="0">
                  <a:pos x="2" y="4"/>
                </a:cxn>
                <a:cxn ang="0">
                  <a:pos x="2" y="3"/>
                </a:cxn>
                <a:cxn ang="0">
                  <a:pos x="1" y="15"/>
                </a:cxn>
                <a:cxn ang="0">
                  <a:pos x="7" y="22"/>
                </a:cxn>
              </a:cxnLst>
              <a:rect l="0" t="0" r="r" b="b"/>
              <a:pathLst>
                <a:path w="31" h="22">
                  <a:moveTo>
                    <a:pt x="7" y="22"/>
                  </a:moveTo>
                  <a:cubicBezTo>
                    <a:pt x="7" y="22"/>
                    <a:pt x="7" y="22"/>
                    <a:pt x="7" y="22"/>
                  </a:cubicBezTo>
                  <a:cubicBezTo>
                    <a:pt x="7" y="22"/>
                    <a:pt x="7" y="22"/>
                    <a:pt x="8" y="22"/>
                  </a:cubicBezTo>
                  <a:cubicBezTo>
                    <a:pt x="8" y="22"/>
                    <a:pt x="8" y="22"/>
                    <a:pt x="8" y="22"/>
                  </a:cubicBezTo>
                  <a:cubicBezTo>
                    <a:pt x="8" y="22"/>
                    <a:pt x="8" y="22"/>
                    <a:pt x="8" y="22"/>
                  </a:cubicBezTo>
                  <a:cubicBezTo>
                    <a:pt x="8" y="22"/>
                    <a:pt x="8" y="22"/>
                    <a:pt x="8" y="22"/>
                  </a:cubicBezTo>
                  <a:cubicBezTo>
                    <a:pt x="9" y="22"/>
                    <a:pt x="11" y="22"/>
                    <a:pt x="12" y="22"/>
                  </a:cubicBezTo>
                  <a:cubicBezTo>
                    <a:pt x="12" y="22"/>
                    <a:pt x="12" y="22"/>
                    <a:pt x="12" y="22"/>
                  </a:cubicBezTo>
                  <a:cubicBezTo>
                    <a:pt x="13" y="22"/>
                    <a:pt x="13" y="22"/>
                    <a:pt x="13" y="21"/>
                  </a:cubicBezTo>
                  <a:cubicBezTo>
                    <a:pt x="13" y="21"/>
                    <a:pt x="13" y="21"/>
                    <a:pt x="13" y="21"/>
                  </a:cubicBezTo>
                  <a:cubicBezTo>
                    <a:pt x="14" y="21"/>
                    <a:pt x="14" y="21"/>
                    <a:pt x="15" y="21"/>
                  </a:cubicBezTo>
                  <a:cubicBezTo>
                    <a:pt x="18" y="21"/>
                    <a:pt x="18" y="17"/>
                    <a:pt x="20" y="18"/>
                  </a:cubicBezTo>
                  <a:cubicBezTo>
                    <a:pt x="21" y="19"/>
                    <a:pt x="29" y="15"/>
                    <a:pt x="30" y="13"/>
                  </a:cubicBezTo>
                  <a:cubicBezTo>
                    <a:pt x="30" y="13"/>
                    <a:pt x="31" y="13"/>
                    <a:pt x="31" y="13"/>
                  </a:cubicBezTo>
                  <a:cubicBezTo>
                    <a:pt x="31" y="12"/>
                    <a:pt x="29" y="11"/>
                    <a:pt x="28" y="10"/>
                  </a:cubicBezTo>
                  <a:cubicBezTo>
                    <a:pt x="28" y="8"/>
                    <a:pt x="23" y="3"/>
                    <a:pt x="22" y="2"/>
                  </a:cubicBezTo>
                  <a:cubicBezTo>
                    <a:pt x="22" y="2"/>
                    <a:pt x="22" y="2"/>
                    <a:pt x="22" y="1"/>
                  </a:cubicBezTo>
                  <a:cubicBezTo>
                    <a:pt x="22" y="1"/>
                    <a:pt x="22" y="1"/>
                    <a:pt x="22" y="1"/>
                  </a:cubicBezTo>
                  <a:cubicBezTo>
                    <a:pt x="22" y="1"/>
                    <a:pt x="22" y="1"/>
                    <a:pt x="22" y="0"/>
                  </a:cubicBezTo>
                  <a:cubicBezTo>
                    <a:pt x="14" y="1"/>
                    <a:pt x="2" y="4"/>
                    <a:pt x="2" y="4"/>
                  </a:cubicBezTo>
                  <a:cubicBezTo>
                    <a:pt x="2" y="4"/>
                    <a:pt x="2" y="4"/>
                    <a:pt x="2" y="3"/>
                  </a:cubicBezTo>
                  <a:cubicBezTo>
                    <a:pt x="1" y="7"/>
                    <a:pt x="0" y="12"/>
                    <a:pt x="1" y="15"/>
                  </a:cubicBezTo>
                  <a:cubicBezTo>
                    <a:pt x="1" y="18"/>
                    <a:pt x="4" y="19"/>
                    <a:pt x="7" y="22"/>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84" name="Freeform 82"/>
            <p:cNvSpPr>
              <a:spLocks/>
            </p:cNvSpPr>
            <p:nvPr/>
          </p:nvSpPr>
          <p:spPr bwMode="auto">
            <a:xfrm>
              <a:off x="4833938" y="1998663"/>
              <a:ext cx="384175" cy="223838"/>
            </a:xfrm>
            <a:custGeom>
              <a:avLst/>
              <a:gdLst/>
              <a:ahLst/>
              <a:cxnLst>
                <a:cxn ang="0">
                  <a:pos x="187" y="67"/>
                </a:cxn>
                <a:cxn ang="0">
                  <a:pos x="199" y="60"/>
                </a:cxn>
                <a:cxn ang="0">
                  <a:pos x="200" y="53"/>
                </a:cxn>
                <a:cxn ang="0">
                  <a:pos x="201" y="45"/>
                </a:cxn>
                <a:cxn ang="0">
                  <a:pos x="185" y="39"/>
                </a:cxn>
                <a:cxn ang="0">
                  <a:pos x="170" y="31"/>
                </a:cxn>
                <a:cxn ang="0">
                  <a:pos x="158" y="32"/>
                </a:cxn>
                <a:cxn ang="0">
                  <a:pos x="149" y="28"/>
                </a:cxn>
                <a:cxn ang="0">
                  <a:pos x="135" y="17"/>
                </a:cxn>
                <a:cxn ang="0">
                  <a:pos x="131" y="2"/>
                </a:cxn>
                <a:cxn ang="0">
                  <a:pos x="115" y="1"/>
                </a:cxn>
                <a:cxn ang="0">
                  <a:pos x="106" y="3"/>
                </a:cxn>
                <a:cxn ang="0">
                  <a:pos x="92" y="12"/>
                </a:cxn>
                <a:cxn ang="0">
                  <a:pos x="80" y="15"/>
                </a:cxn>
                <a:cxn ang="0">
                  <a:pos x="65" y="12"/>
                </a:cxn>
                <a:cxn ang="0">
                  <a:pos x="47" y="9"/>
                </a:cxn>
                <a:cxn ang="0">
                  <a:pos x="21" y="11"/>
                </a:cxn>
                <a:cxn ang="0">
                  <a:pos x="16" y="16"/>
                </a:cxn>
                <a:cxn ang="0">
                  <a:pos x="15" y="31"/>
                </a:cxn>
                <a:cxn ang="0">
                  <a:pos x="5" y="50"/>
                </a:cxn>
                <a:cxn ang="0">
                  <a:pos x="5" y="63"/>
                </a:cxn>
                <a:cxn ang="0">
                  <a:pos x="11" y="64"/>
                </a:cxn>
                <a:cxn ang="0">
                  <a:pos x="29" y="68"/>
                </a:cxn>
                <a:cxn ang="0">
                  <a:pos x="40" y="66"/>
                </a:cxn>
                <a:cxn ang="0">
                  <a:pos x="60" y="58"/>
                </a:cxn>
                <a:cxn ang="0">
                  <a:pos x="77" y="69"/>
                </a:cxn>
                <a:cxn ang="0">
                  <a:pos x="86" y="88"/>
                </a:cxn>
                <a:cxn ang="0">
                  <a:pos x="74" y="92"/>
                </a:cxn>
                <a:cxn ang="0">
                  <a:pos x="72" y="105"/>
                </a:cxn>
                <a:cxn ang="0">
                  <a:pos x="82" y="105"/>
                </a:cxn>
                <a:cxn ang="0">
                  <a:pos x="97" y="85"/>
                </a:cxn>
                <a:cxn ang="0">
                  <a:pos x="111" y="90"/>
                </a:cxn>
                <a:cxn ang="0">
                  <a:pos x="114" y="101"/>
                </a:cxn>
                <a:cxn ang="0">
                  <a:pos x="126" y="115"/>
                </a:cxn>
                <a:cxn ang="0">
                  <a:pos x="146" y="108"/>
                </a:cxn>
                <a:cxn ang="0">
                  <a:pos x="150" y="103"/>
                </a:cxn>
                <a:cxn ang="0">
                  <a:pos x="155" y="85"/>
                </a:cxn>
                <a:cxn ang="0">
                  <a:pos x="178" y="78"/>
                </a:cxn>
              </a:cxnLst>
              <a:rect l="0" t="0" r="r" b="b"/>
              <a:pathLst>
                <a:path w="201" h="117">
                  <a:moveTo>
                    <a:pt x="179" y="73"/>
                  </a:moveTo>
                  <a:cubicBezTo>
                    <a:pt x="180" y="73"/>
                    <a:pt x="186" y="67"/>
                    <a:pt x="187" y="67"/>
                  </a:cubicBezTo>
                  <a:cubicBezTo>
                    <a:pt x="189" y="67"/>
                    <a:pt x="197" y="68"/>
                    <a:pt x="197" y="67"/>
                  </a:cubicBezTo>
                  <a:cubicBezTo>
                    <a:pt x="197" y="66"/>
                    <a:pt x="199" y="62"/>
                    <a:pt x="199" y="60"/>
                  </a:cubicBezTo>
                  <a:cubicBezTo>
                    <a:pt x="198" y="59"/>
                    <a:pt x="196" y="57"/>
                    <a:pt x="196" y="56"/>
                  </a:cubicBezTo>
                  <a:cubicBezTo>
                    <a:pt x="197" y="55"/>
                    <a:pt x="200" y="55"/>
                    <a:pt x="200" y="53"/>
                  </a:cubicBezTo>
                  <a:cubicBezTo>
                    <a:pt x="200" y="52"/>
                    <a:pt x="197" y="51"/>
                    <a:pt x="197" y="50"/>
                  </a:cubicBezTo>
                  <a:cubicBezTo>
                    <a:pt x="197" y="49"/>
                    <a:pt x="201" y="47"/>
                    <a:pt x="201" y="45"/>
                  </a:cubicBezTo>
                  <a:cubicBezTo>
                    <a:pt x="200" y="43"/>
                    <a:pt x="197" y="43"/>
                    <a:pt x="194" y="41"/>
                  </a:cubicBezTo>
                  <a:cubicBezTo>
                    <a:pt x="191" y="40"/>
                    <a:pt x="188" y="40"/>
                    <a:pt x="185" y="39"/>
                  </a:cubicBezTo>
                  <a:cubicBezTo>
                    <a:pt x="182" y="37"/>
                    <a:pt x="175" y="38"/>
                    <a:pt x="175" y="37"/>
                  </a:cubicBezTo>
                  <a:cubicBezTo>
                    <a:pt x="175" y="36"/>
                    <a:pt x="171" y="33"/>
                    <a:pt x="170" y="31"/>
                  </a:cubicBezTo>
                  <a:cubicBezTo>
                    <a:pt x="169" y="30"/>
                    <a:pt x="166" y="31"/>
                    <a:pt x="164" y="32"/>
                  </a:cubicBezTo>
                  <a:cubicBezTo>
                    <a:pt x="162" y="33"/>
                    <a:pt x="160" y="34"/>
                    <a:pt x="158" y="32"/>
                  </a:cubicBezTo>
                  <a:cubicBezTo>
                    <a:pt x="156" y="31"/>
                    <a:pt x="155" y="29"/>
                    <a:pt x="153" y="30"/>
                  </a:cubicBezTo>
                  <a:cubicBezTo>
                    <a:pt x="151" y="31"/>
                    <a:pt x="148" y="30"/>
                    <a:pt x="149" y="28"/>
                  </a:cubicBezTo>
                  <a:cubicBezTo>
                    <a:pt x="149" y="25"/>
                    <a:pt x="145" y="20"/>
                    <a:pt x="144" y="19"/>
                  </a:cubicBezTo>
                  <a:cubicBezTo>
                    <a:pt x="142" y="18"/>
                    <a:pt x="137" y="19"/>
                    <a:pt x="135" y="17"/>
                  </a:cubicBezTo>
                  <a:cubicBezTo>
                    <a:pt x="134" y="14"/>
                    <a:pt x="132" y="12"/>
                    <a:pt x="133" y="11"/>
                  </a:cubicBezTo>
                  <a:cubicBezTo>
                    <a:pt x="134" y="9"/>
                    <a:pt x="133" y="4"/>
                    <a:pt x="131" y="2"/>
                  </a:cubicBezTo>
                  <a:cubicBezTo>
                    <a:pt x="130" y="0"/>
                    <a:pt x="124" y="0"/>
                    <a:pt x="122" y="1"/>
                  </a:cubicBezTo>
                  <a:cubicBezTo>
                    <a:pt x="120" y="2"/>
                    <a:pt x="116" y="0"/>
                    <a:pt x="115" y="1"/>
                  </a:cubicBezTo>
                  <a:cubicBezTo>
                    <a:pt x="113" y="2"/>
                    <a:pt x="112" y="4"/>
                    <a:pt x="109" y="4"/>
                  </a:cubicBezTo>
                  <a:cubicBezTo>
                    <a:pt x="108" y="4"/>
                    <a:pt x="107" y="4"/>
                    <a:pt x="106" y="3"/>
                  </a:cubicBezTo>
                  <a:cubicBezTo>
                    <a:pt x="104" y="4"/>
                    <a:pt x="99" y="4"/>
                    <a:pt x="99" y="4"/>
                  </a:cubicBezTo>
                  <a:cubicBezTo>
                    <a:pt x="99" y="4"/>
                    <a:pt x="92" y="10"/>
                    <a:pt x="92" y="12"/>
                  </a:cubicBezTo>
                  <a:cubicBezTo>
                    <a:pt x="92" y="14"/>
                    <a:pt x="92" y="17"/>
                    <a:pt x="90" y="15"/>
                  </a:cubicBezTo>
                  <a:cubicBezTo>
                    <a:pt x="89" y="14"/>
                    <a:pt x="82" y="14"/>
                    <a:pt x="80" y="15"/>
                  </a:cubicBezTo>
                  <a:cubicBezTo>
                    <a:pt x="78" y="16"/>
                    <a:pt x="76" y="11"/>
                    <a:pt x="73" y="12"/>
                  </a:cubicBezTo>
                  <a:cubicBezTo>
                    <a:pt x="70" y="14"/>
                    <a:pt x="66" y="10"/>
                    <a:pt x="65" y="12"/>
                  </a:cubicBezTo>
                  <a:cubicBezTo>
                    <a:pt x="65" y="13"/>
                    <a:pt x="61" y="12"/>
                    <a:pt x="58" y="11"/>
                  </a:cubicBezTo>
                  <a:cubicBezTo>
                    <a:pt x="55" y="9"/>
                    <a:pt x="49" y="11"/>
                    <a:pt x="47" y="9"/>
                  </a:cubicBezTo>
                  <a:cubicBezTo>
                    <a:pt x="45" y="7"/>
                    <a:pt x="32" y="7"/>
                    <a:pt x="28" y="7"/>
                  </a:cubicBezTo>
                  <a:cubicBezTo>
                    <a:pt x="24" y="7"/>
                    <a:pt x="23" y="9"/>
                    <a:pt x="21" y="11"/>
                  </a:cubicBezTo>
                  <a:cubicBezTo>
                    <a:pt x="19" y="13"/>
                    <a:pt x="17" y="12"/>
                    <a:pt x="15" y="12"/>
                  </a:cubicBezTo>
                  <a:cubicBezTo>
                    <a:pt x="15" y="14"/>
                    <a:pt x="15" y="15"/>
                    <a:pt x="16" y="16"/>
                  </a:cubicBezTo>
                  <a:cubicBezTo>
                    <a:pt x="17" y="18"/>
                    <a:pt x="21" y="25"/>
                    <a:pt x="20" y="27"/>
                  </a:cubicBezTo>
                  <a:cubicBezTo>
                    <a:pt x="19" y="29"/>
                    <a:pt x="17" y="29"/>
                    <a:pt x="15" y="31"/>
                  </a:cubicBezTo>
                  <a:cubicBezTo>
                    <a:pt x="14" y="33"/>
                    <a:pt x="5" y="41"/>
                    <a:pt x="5" y="42"/>
                  </a:cubicBezTo>
                  <a:cubicBezTo>
                    <a:pt x="4" y="43"/>
                    <a:pt x="6" y="49"/>
                    <a:pt x="5" y="50"/>
                  </a:cubicBezTo>
                  <a:cubicBezTo>
                    <a:pt x="4" y="51"/>
                    <a:pt x="0" y="56"/>
                    <a:pt x="0" y="58"/>
                  </a:cubicBezTo>
                  <a:cubicBezTo>
                    <a:pt x="0" y="60"/>
                    <a:pt x="3" y="63"/>
                    <a:pt x="5" y="63"/>
                  </a:cubicBezTo>
                  <a:cubicBezTo>
                    <a:pt x="6" y="64"/>
                    <a:pt x="6" y="64"/>
                    <a:pt x="7" y="65"/>
                  </a:cubicBezTo>
                  <a:cubicBezTo>
                    <a:pt x="8" y="64"/>
                    <a:pt x="10" y="64"/>
                    <a:pt x="11" y="64"/>
                  </a:cubicBezTo>
                  <a:cubicBezTo>
                    <a:pt x="13" y="64"/>
                    <a:pt x="20" y="66"/>
                    <a:pt x="22" y="66"/>
                  </a:cubicBezTo>
                  <a:cubicBezTo>
                    <a:pt x="25" y="66"/>
                    <a:pt x="28" y="67"/>
                    <a:pt x="29" y="68"/>
                  </a:cubicBezTo>
                  <a:cubicBezTo>
                    <a:pt x="30" y="69"/>
                    <a:pt x="32" y="69"/>
                    <a:pt x="34" y="67"/>
                  </a:cubicBezTo>
                  <a:cubicBezTo>
                    <a:pt x="36" y="65"/>
                    <a:pt x="38" y="66"/>
                    <a:pt x="40" y="66"/>
                  </a:cubicBezTo>
                  <a:cubicBezTo>
                    <a:pt x="42" y="66"/>
                    <a:pt x="45" y="65"/>
                    <a:pt x="46" y="63"/>
                  </a:cubicBezTo>
                  <a:cubicBezTo>
                    <a:pt x="47" y="61"/>
                    <a:pt x="57" y="59"/>
                    <a:pt x="60" y="58"/>
                  </a:cubicBezTo>
                  <a:cubicBezTo>
                    <a:pt x="62" y="58"/>
                    <a:pt x="66" y="63"/>
                    <a:pt x="69" y="63"/>
                  </a:cubicBezTo>
                  <a:cubicBezTo>
                    <a:pt x="71" y="63"/>
                    <a:pt x="75" y="65"/>
                    <a:pt x="77" y="69"/>
                  </a:cubicBezTo>
                  <a:cubicBezTo>
                    <a:pt x="78" y="74"/>
                    <a:pt x="82" y="79"/>
                    <a:pt x="84" y="81"/>
                  </a:cubicBezTo>
                  <a:cubicBezTo>
                    <a:pt x="85" y="82"/>
                    <a:pt x="86" y="87"/>
                    <a:pt x="86" y="88"/>
                  </a:cubicBezTo>
                  <a:cubicBezTo>
                    <a:pt x="86" y="89"/>
                    <a:pt x="83" y="88"/>
                    <a:pt x="79" y="87"/>
                  </a:cubicBezTo>
                  <a:cubicBezTo>
                    <a:pt x="75" y="86"/>
                    <a:pt x="74" y="90"/>
                    <a:pt x="74" y="92"/>
                  </a:cubicBezTo>
                  <a:cubicBezTo>
                    <a:pt x="74" y="94"/>
                    <a:pt x="69" y="101"/>
                    <a:pt x="68" y="102"/>
                  </a:cubicBezTo>
                  <a:cubicBezTo>
                    <a:pt x="67" y="103"/>
                    <a:pt x="70" y="104"/>
                    <a:pt x="72" y="105"/>
                  </a:cubicBezTo>
                  <a:cubicBezTo>
                    <a:pt x="73" y="105"/>
                    <a:pt x="77" y="102"/>
                    <a:pt x="78" y="102"/>
                  </a:cubicBezTo>
                  <a:cubicBezTo>
                    <a:pt x="79" y="102"/>
                    <a:pt x="81" y="103"/>
                    <a:pt x="82" y="105"/>
                  </a:cubicBezTo>
                  <a:cubicBezTo>
                    <a:pt x="82" y="99"/>
                    <a:pt x="83" y="100"/>
                    <a:pt x="88" y="96"/>
                  </a:cubicBezTo>
                  <a:cubicBezTo>
                    <a:pt x="93" y="93"/>
                    <a:pt x="93" y="86"/>
                    <a:pt x="97" y="85"/>
                  </a:cubicBezTo>
                  <a:cubicBezTo>
                    <a:pt x="102" y="84"/>
                    <a:pt x="104" y="82"/>
                    <a:pt x="110" y="83"/>
                  </a:cubicBezTo>
                  <a:cubicBezTo>
                    <a:pt x="116" y="84"/>
                    <a:pt x="107" y="88"/>
                    <a:pt x="111" y="90"/>
                  </a:cubicBezTo>
                  <a:cubicBezTo>
                    <a:pt x="115" y="93"/>
                    <a:pt x="129" y="90"/>
                    <a:pt x="129" y="93"/>
                  </a:cubicBezTo>
                  <a:cubicBezTo>
                    <a:pt x="130" y="96"/>
                    <a:pt x="114" y="100"/>
                    <a:pt x="114" y="101"/>
                  </a:cubicBezTo>
                  <a:cubicBezTo>
                    <a:pt x="115" y="103"/>
                    <a:pt x="123" y="105"/>
                    <a:pt x="126" y="107"/>
                  </a:cubicBezTo>
                  <a:cubicBezTo>
                    <a:pt x="129" y="108"/>
                    <a:pt x="125" y="114"/>
                    <a:pt x="126" y="115"/>
                  </a:cubicBezTo>
                  <a:cubicBezTo>
                    <a:pt x="128" y="117"/>
                    <a:pt x="132" y="116"/>
                    <a:pt x="135" y="113"/>
                  </a:cubicBezTo>
                  <a:cubicBezTo>
                    <a:pt x="139" y="111"/>
                    <a:pt x="142" y="111"/>
                    <a:pt x="146" y="108"/>
                  </a:cubicBezTo>
                  <a:cubicBezTo>
                    <a:pt x="151" y="105"/>
                    <a:pt x="160" y="108"/>
                    <a:pt x="161" y="106"/>
                  </a:cubicBezTo>
                  <a:cubicBezTo>
                    <a:pt x="162" y="104"/>
                    <a:pt x="159" y="103"/>
                    <a:pt x="150" y="103"/>
                  </a:cubicBezTo>
                  <a:cubicBezTo>
                    <a:pt x="141" y="104"/>
                    <a:pt x="141" y="96"/>
                    <a:pt x="141" y="94"/>
                  </a:cubicBezTo>
                  <a:cubicBezTo>
                    <a:pt x="141" y="92"/>
                    <a:pt x="150" y="86"/>
                    <a:pt x="155" y="85"/>
                  </a:cubicBezTo>
                  <a:cubicBezTo>
                    <a:pt x="160" y="85"/>
                    <a:pt x="164" y="83"/>
                    <a:pt x="169" y="81"/>
                  </a:cubicBezTo>
                  <a:cubicBezTo>
                    <a:pt x="171" y="80"/>
                    <a:pt x="175" y="79"/>
                    <a:pt x="178" y="78"/>
                  </a:cubicBezTo>
                  <a:cubicBezTo>
                    <a:pt x="178" y="76"/>
                    <a:pt x="177" y="73"/>
                    <a:pt x="179" y="73"/>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85" name="Freeform 83"/>
            <p:cNvSpPr>
              <a:spLocks/>
            </p:cNvSpPr>
            <p:nvPr/>
          </p:nvSpPr>
          <p:spPr bwMode="auto">
            <a:xfrm>
              <a:off x="4854575" y="1884363"/>
              <a:ext cx="203200" cy="146050"/>
            </a:xfrm>
            <a:custGeom>
              <a:avLst/>
              <a:gdLst/>
              <a:ahLst/>
              <a:cxnLst>
                <a:cxn ang="0">
                  <a:pos x="99" y="38"/>
                </a:cxn>
                <a:cxn ang="0">
                  <a:pos x="93" y="32"/>
                </a:cxn>
                <a:cxn ang="0">
                  <a:pos x="88" y="25"/>
                </a:cxn>
                <a:cxn ang="0">
                  <a:pos x="86" y="17"/>
                </a:cxn>
                <a:cxn ang="0">
                  <a:pos x="85" y="9"/>
                </a:cxn>
                <a:cxn ang="0">
                  <a:pos x="75" y="6"/>
                </a:cxn>
                <a:cxn ang="0">
                  <a:pos x="69" y="6"/>
                </a:cxn>
                <a:cxn ang="0">
                  <a:pos x="63" y="3"/>
                </a:cxn>
                <a:cxn ang="0">
                  <a:pos x="57" y="1"/>
                </a:cxn>
                <a:cxn ang="0">
                  <a:pos x="57" y="0"/>
                </a:cxn>
                <a:cxn ang="0">
                  <a:pos x="53" y="2"/>
                </a:cxn>
                <a:cxn ang="0">
                  <a:pos x="49" y="6"/>
                </a:cxn>
                <a:cxn ang="0">
                  <a:pos x="41" y="7"/>
                </a:cxn>
                <a:cxn ang="0">
                  <a:pos x="38" y="13"/>
                </a:cxn>
                <a:cxn ang="0">
                  <a:pos x="37" y="17"/>
                </a:cxn>
                <a:cxn ang="0">
                  <a:pos x="33" y="20"/>
                </a:cxn>
                <a:cxn ang="0">
                  <a:pos x="27" y="26"/>
                </a:cxn>
                <a:cxn ang="0">
                  <a:pos x="26" y="31"/>
                </a:cxn>
                <a:cxn ang="0">
                  <a:pos x="18" y="33"/>
                </a:cxn>
                <a:cxn ang="0">
                  <a:pos x="13" y="36"/>
                </a:cxn>
                <a:cxn ang="0">
                  <a:pos x="4" y="35"/>
                </a:cxn>
                <a:cxn ang="0">
                  <a:pos x="4" y="36"/>
                </a:cxn>
                <a:cxn ang="0">
                  <a:pos x="6" y="45"/>
                </a:cxn>
                <a:cxn ang="0">
                  <a:pos x="7" y="55"/>
                </a:cxn>
                <a:cxn ang="0">
                  <a:pos x="0" y="60"/>
                </a:cxn>
                <a:cxn ang="0">
                  <a:pos x="4" y="66"/>
                </a:cxn>
                <a:cxn ang="0">
                  <a:pos x="4" y="72"/>
                </a:cxn>
                <a:cxn ang="0">
                  <a:pos x="10" y="71"/>
                </a:cxn>
                <a:cxn ang="0">
                  <a:pos x="17" y="67"/>
                </a:cxn>
                <a:cxn ang="0">
                  <a:pos x="36" y="69"/>
                </a:cxn>
                <a:cxn ang="0">
                  <a:pos x="47" y="71"/>
                </a:cxn>
                <a:cxn ang="0">
                  <a:pos x="54" y="72"/>
                </a:cxn>
                <a:cxn ang="0">
                  <a:pos x="62" y="72"/>
                </a:cxn>
                <a:cxn ang="0">
                  <a:pos x="69" y="75"/>
                </a:cxn>
                <a:cxn ang="0">
                  <a:pos x="79" y="75"/>
                </a:cxn>
                <a:cxn ang="0">
                  <a:pos x="81" y="72"/>
                </a:cxn>
                <a:cxn ang="0">
                  <a:pos x="88" y="64"/>
                </a:cxn>
                <a:cxn ang="0">
                  <a:pos x="95" y="63"/>
                </a:cxn>
                <a:cxn ang="0">
                  <a:pos x="94" y="58"/>
                </a:cxn>
                <a:cxn ang="0">
                  <a:pos x="92" y="48"/>
                </a:cxn>
                <a:cxn ang="0">
                  <a:pos x="100" y="49"/>
                </a:cxn>
                <a:cxn ang="0">
                  <a:pos x="106" y="44"/>
                </a:cxn>
                <a:cxn ang="0">
                  <a:pos x="99" y="38"/>
                </a:cxn>
              </a:cxnLst>
              <a:rect l="0" t="0" r="r" b="b"/>
              <a:pathLst>
                <a:path w="106" h="77">
                  <a:moveTo>
                    <a:pt x="99" y="38"/>
                  </a:moveTo>
                  <a:cubicBezTo>
                    <a:pt x="97" y="37"/>
                    <a:pt x="96" y="33"/>
                    <a:pt x="93" y="32"/>
                  </a:cubicBezTo>
                  <a:cubicBezTo>
                    <a:pt x="90" y="30"/>
                    <a:pt x="90" y="26"/>
                    <a:pt x="88" y="25"/>
                  </a:cubicBezTo>
                  <a:cubicBezTo>
                    <a:pt x="85" y="23"/>
                    <a:pt x="87" y="19"/>
                    <a:pt x="86" y="17"/>
                  </a:cubicBezTo>
                  <a:cubicBezTo>
                    <a:pt x="86" y="14"/>
                    <a:pt x="87" y="10"/>
                    <a:pt x="85" y="9"/>
                  </a:cubicBezTo>
                  <a:cubicBezTo>
                    <a:pt x="84" y="8"/>
                    <a:pt x="78" y="5"/>
                    <a:pt x="75" y="6"/>
                  </a:cubicBezTo>
                  <a:cubicBezTo>
                    <a:pt x="72" y="7"/>
                    <a:pt x="70" y="8"/>
                    <a:pt x="69" y="6"/>
                  </a:cubicBezTo>
                  <a:cubicBezTo>
                    <a:pt x="68" y="4"/>
                    <a:pt x="66" y="2"/>
                    <a:pt x="63" y="3"/>
                  </a:cubicBezTo>
                  <a:cubicBezTo>
                    <a:pt x="60" y="4"/>
                    <a:pt x="59" y="3"/>
                    <a:pt x="57" y="1"/>
                  </a:cubicBezTo>
                  <a:cubicBezTo>
                    <a:pt x="57" y="1"/>
                    <a:pt x="57" y="1"/>
                    <a:pt x="57" y="0"/>
                  </a:cubicBezTo>
                  <a:cubicBezTo>
                    <a:pt x="55" y="1"/>
                    <a:pt x="54" y="1"/>
                    <a:pt x="53" y="2"/>
                  </a:cubicBezTo>
                  <a:cubicBezTo>
                    <a:pt x="51" y="3"/>
                    <a:pt x="51" y="6"/>
                    <a:pt x="49" y="6"/>
                  </a:cubicBezTo>
                  <a:cubicBezTo>
                    <a:pt x="46" y="6"/>
                    <a:pt x="44" y="5"/>
                    <a:pt x="41" y="7"/>
                  </a:cubicBezTo>
                  <a:cubicBezTo>
                    <a:pt x="38" y="9"/>
                    <a:pt x="38" y="11"/>
                    <a:pt x="38" y="13"/>
                  </a:cubicBezTo>
                  <a:cubicBezTo>
                    <a:pt x="38" y="15"/>
                    <a:pt x="39" y="17"/>
                    <a:pt x="37" y="17"/>
                  </a:cubicBezTo>
                  <a:cubicBezTo>
                    <a:pt x="35" y="17"/>
                    <a:pt x="35" y="20"/>
                    <a:pt x="33" y="20"/>
                  </a:cubicBezTo>
                  <a:cubicBezTo>
                    <a:pt x="31" y="21"/>
                    <a:pt x="28" y="24"/>
                    <a:pt x="27" y="26"/>
                  </a:cubicBezTo>
                  <a:cubicBezTo>
                    <a:pt x="27" y="27"/>
                    <a:pt x="27" y="31"/>
                    <a:pt x="26" y="31"/>
                  </a:cubicBezTo>
                  <a:cubicBezTo>
                    <a:pt x="24" y="31"/>
                    <a:pt x="20" y="32"/>
                    <a:pt x="18" y="33"/>
                  </a:cubicBezTo>
                  <a:cubicBezTo>
                    <a:pt x="17" y="35"/>
                    <a:pt x="15" y="37"/>
                    <a:pt x="13" y="36"/>
                  </a:cubicBezTo>
                  <a:cubicBezTo>
                    <a:pt x="11" y="36"/>
                    <a:pt x="8" y="35"/>
                    <a:pt x="4" y="35"/>
                  </a:cubicBezTo>
                  <a:cubicBezTo>
                    <a:pt x="4" y="36"/>
                    <a:pt x="4" y="36"/>
                    <a:pt x="4" y="36"/>
                  </a:cubicBezTo>
                  <a:cubicBezTo>
                    <a:pt x="3" y="40"/>
                    <a:pt x="4" y="43"/>
                    <a:pt x="6" y="45"/>
                  </a:cubicBezTo>
                  <a:cubicBezTo>
                    <a:pt x="8" y="47"/>
                    <a:pt x="9" y="54"/>
                    <a:pt x="7" y="55"/>
                  </a:cubicBezTo>
                  <a:cubicBezTo>
                    <a:pt x="4" y="56"/>
                    <a:pt x="0" y="59"/>
                    <a:pt x="0" y="60"/>
                  </a:cubicBezTo>
                  <a:cubicBezTo>
                    <a:pt x="0" y="62"/>
                    <a:pt x="5" y="64"/>
                    <a:pt x="4" y="66"/>
                  </a:cubicBezTo>
                  <a:cubicBezTo>
                    <a:pt x="3" y="67"/>
                    <a:pt x="3" y="70"/>
                    <a:pt x="4" y="72"/>
                  </a:cubicBezTo>
                  <a:cubicBezTo>
                    <a:pt x="6" y="72"/>
                    <a:pt x="8" y="73"/>
                    <a:pt x="10" y="71"/>
                  </a:cubicBezTo>
                  <a:cubicBezTo>
                    <a:pt x="12" y="69"/>
                    <a:pt x="13" y="67"/>
                    <a:pt x="17" y="67"/>
                  </a:cubicBezTo>
                  <a:cubicBezTo>
                    <a:pt x="21" y="67"/>
                    <a:pt x="34" y="67"/>
                    <a:pt x="36" y="69"/>
                  </a:cubicBezTo>
                  <a:cubicBezTo>
                    <a:pt x="38" y="71"/>
                    <a:pt x="44" y="69"/>
                    <a:pt x="47" y="71"/>
                  </a:cubicBezTo>
                  <a:cubicBezTo>
                    <a:pt x="50" y="72"/>
                    <a:pt x="54" y="73"/>
                    <a:pt x="54" y="72"/>
                  </a:cubicBezTo>
                  <a:cubicBezTo>
                    <a:pt x="55" y="70"/>
                    <a:pt x="59" y="74"/>
                    <a:pt x="62" y="72"/>
                  </a:cubicBezTo>
                  <a:cubicBezTo>
                    <a:pt x="65" y="71"/>
                    <a:pt x="67" y="76"/>
                    <a:pt x="69" y="75"/>
                  </a:cubicBezTo>
                  <a:cubicBezTo>
                    <a:pt x="71" y="74"/>
                    <a:pt x="78" y="74"/>
                    <a:pt x="79" y="75"/>
                  </a:cubicBezTo>
                  <a:cubicBezTo>
                    <a:pt x="81" y="77"/>
                    <a:pt x="81" y="74"/>
                    <a:pt x="81" y="72"/>
                  </a:cubicBezTo>
                  <a:cubicBezTo>
                    <a:pt x="81" y="70"/>
                    <a:pt x="88" y="64"/>
                    <a:pt x="88" y="64"/>
                  </a:cubicBezTo>
                  <a:cubicBezTo>
                    <a:pt x="88" y="64"/>
                    <a:pt x="93" y="64"/>
                    <a:pt x="95" y="63"/>
                  </a:cubicBezTo>
                  <a:cubicBezTo>
                    <a:pt x="95" y="62"/>
                    <a:pt x="94" y="60"/>
                    <a:pt x="94" y="58"/>
                  </a:cubicBezTo>
                  <a:cubicBezTo>
                    <a:pt x="92" y="53"/>
                    <a:pt x="90" y="49"/>
                    <a:pt x="92" y="48"/>
                  </a:cubicBezTo>
                  <a:cubicBezTo>
                    <a:pt x="93" y="46"/>
                    <a:pt x="98" y="50"/>
                    <a:pt x="100" y="49"/>
                  </a:cubicBezTo>
                  <a:cubicBezTo>
                    <a:pt x="102" y="48"/>
                    <a:pt x="106" y="46"/>
                    <a:pt x="106" y="44"/>
                  </a:cubicBezTo>
                  <a:cubicBezTo>
                    <a:pt x="105" y="41"/>
                    <a:pt x="101" y="38"/>
                    <a:pt x="99" y="38"/>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86" name="Freeform 84"/>
            <p:cNvSpPr>
              <a:spLocks/>
            </p:cNvSpPr>
            <p:nvPr/>
          </p:nvSpPr>
          <p:spPr bwMode="auto">
            <a:xfrm>
              <a:off x="4803775" y="1827213"/>
              <a:ext cx="160338" cy="74613"/>
            </a:xfrm>
            <a:custGeom>
              <a:avLst/>
              <a:gdLst/>
              <a:ahLst/>
              <a:cxnLst>
                <a:cxn ang="0">
                  <a:pos x="29" y="27"/>
                </a:cxn>
                <a:cxn ang="0">
                  <a:pos x="43" y="27"/>
                </a:cxn>
                <a:cxn ang="0">
                  <a:pos x="49" y="30"/>
                </a:cxn>
                <a:cxn ang="0">
                  <a:pos x="60" y="36"/>
                </a:cxn>
                <a:cxn ang="0">
                  <a:pos x="66" y="39"/>
                </a:cxn>
                <a:cxn ang="0">
                  <a:pos x="68" y="37"/>
                </a:cxn>
                <a:cxn ang="0">
                  <a:pos x="76" y="36"/>
                </a:cxn>
                <a:cxn ang="0">
                  <a:pos x="80" y="32"/>
                </a:cxn>
                <a:cxn ang="0">
                  <a:pos x="84" y="30"/>
                </a:cxn>
                <a:cxn ang="0">
                  <a:pos x="81" y="24"/>
                </a:cxn>
                <a:cxn ang="0">
                  <a:pos x="78" y="17"/>
                </a:cxn>
                <a:cxn ang="0">
                  <a:pos x="76" y="11"/>
                </a:cxn>
                <a:cxn ang="0">
                  <a:pos x="74" y="8"/>
                </a:cxn>
                <a:cxn ang="0">
                  <a:pos x="64" y="7"/>
                </a:cxn>
                <a:cxn ang="0">
                  <a:pos x="52" y="1"/>
                </a:cxn>
                <a:cxn ang="0">
                  <a:pos x="40" y="1"/>
                </a:cxn>
                <a:cxn ang="0">
                  <a:pos x="39" y="12"/>
                </a:cxn>
                <a:cxn ang="0">
                  <a:pos x="30" y="16"/>
                </a:cxn>
                <a:cxn ang="0">
                  <a:pos x="20" y="5"/>
                </a:cxn>
                <a:cxn ang="0">
                  <a:pos x="9" y="10"/>
                </a:cxn>
                <a:cxn ang="0">
                  <a:pos x="5" y="19"/>
                </a:cxn>
                <a:cxn ang="0">
                  <a:pos x="3" y="29"/>
                </a:cxn>
                <a:cxn ang="0">
                  <a:pos x="3" y="30"/>
                </a:cxn>
                <a:cxn ang="0">
                  <a:pos x="12" y="27"/>
                </a:cxn>
                <a:cxn ang="0">
                  <a:pos x="29" y="27"/>
                </a:cxn>
              </a:cxnLst>
              <a:rect l="0" t="0" r="r" b="b"/>
              <a:pathLst>
                <a:path w="84" h="39">
                  <a:moveTo>
                    <a:pt x="29" y="27"/>
                  </a:moveTo>
                  <a:cubicBezTo>
                    <a:pt x="32" y="27"/>
                    <a:pt x="39" y="29"/>
                    <a:pt x="43" y="27"/>
                  </a:cubicBezTo>
                  <a:cubicBezTo>
                    <a:pt x="47" y="26"/>
                    <a:pt x="47" y="31"/>
                    <a:pt x="49" y="30"/>
                  </a:cubicBezTo>
                  <a:cubicBezTo>
                    <a:pt x="52" y="29"/>
                    <a:pt x="57" y="33"/>
                    <a:pt x="60" y="36"/>
                  </a:cubicBezTo>
                  <a:cubicBezTo>
                    <a:pt x="62" y="37"/>
                    <a:pt x="64" y="38"/>
                    <a:pt x="66" y="39"/>
                  </a:cubicBezTo>
                  <a:cubicBezTo>
                    <a:pt x="66" y="38"/>
                    <a:pt x="67" y="38"/>
                    <a:pt x="68" y="37"/>
                  </a:cubicBezTo>
                  <a:cubicBezTo>
                    <a:pt x="71" y="35"/>
                    <a:pt x="73" y="36"/>
                    <a:pt x="76" y="36"/>
                  </a:cubicBezTo>
                  <a:cubicBezTo>
                    <a:pt x="78" y="36"/>
                    <a:pt x="78" y="33"/>
                    <a:pt x="80" y="32"/>
                  </a:cubicBezTo>
                  <a:cubicBezTo>
                    <a:pt x="81" y="31"/>
                    <a:pt x="82" y="31"/>
                    <a:pt x="84" y="30"/>
                  </a:cubicBezTo>
                  <a:cubicBezTo>
                    <a:pt x="83" y="29"/>
                    <a:pt x="83" y="25"/>
                    <a:pt x="81" y="24"/>
                  </a:cubicBezTo>
                  <a:cubicBezTo>
                    <a:pt x="79" y="22"/>
                    <a:pt x="77" y="19"/>
                    <a:pt x="78" y="17"/>
                  </a:cubicBezTo>
                  <a:cubicBezTo>
                    <a:pt x="78" y="15"/>
                    <a:pt x="78" y="13"/>
                    <a:pt x="76" y="11"/>
                  </a:cubicBezTo>
                  <a:cubicBezTo>
                    <a:pt x="75" y="10"/>
                    <a:pt x="75" y="9"/>
                    <a:pt x="74" y="8"/>
                  </a:cubicBezTo>
                  <a:cubicBezTo>
                    <a:pt x="70" y="7"/>
                    <a:pt x="65" y="7"/>
                    <a:pt x="64" y="7"/>
                  </a:cubicBezTo>
                  <a:cubicBezTo>
                    <a:pt x="62" y="8"/>
                    <a:pt x="54" y="2"/>
                    <a:pt x="52" y="1"/>
                  </a:cubicBezTo>
                  <a:cubicBezTo>
                    <a:pt x="51" y="0"/>
                    <a:pt x="46" y="0"/>
                    <a:pt x="40" y="1"/>
                  </a:cubicBezTo>
                  <a:cubicBezTo>
                    <a:pt x="37" y="4"/>
                    <a:pt x="39" y="7"/>
                    <a:pt x="39" y="12"/>
                  </a:cubicBezTo>
                  <a:cubicBezTo>
                    <a:pt x="39" y="17"/>
                    <a:pt x="33" y="16"/>
                    <a:pt x="30" y="16"/>
                  </a:cubicBezTo>
                  <a:cubicBezTo>
                    <a:pt x="27" y="16"/>
                    <a:pt x="22" y="7"/>
                    <a:pt x="20" y="5"/>
                  </a:cubicBezTo>
                  <a:cubicBezTo>
                    <a:pt x="18" y="2"/>
                    <a:pt x="13" y="7"/>
                    <a:pt x="9" y="10"/>
                  </a:cubicBezTo>
                  <a:cubicBezTo>
                    <a:pt x="5" y="12"/>
                    <a:pt x="7" y="16"/>
                    <a:pt x="5" y="19"/>
                  </a:cubicBezTo>
                  <a:cubicBezTo>
                    <a:pt x="2" y="21"/>
                    <a:pt x="0" y="24"/>
                    <a:pt x="3" y="29"/>
                  </a:cubicBezTo>
                  <a:cubicBezTo>
                    <a:pt x="3" y="29"/>
                    <a:pt x="3" y="30"/>
                    <a:pt x="3" y="30"/>
                  </a:cubicBezTo>
                  <a:cubicBezTo>
                    <a:pt x="7" y="30"/>
                    <a:pt x="10" y="29"/>
                    <a:pt x="12" y="27"/>
                  </a:cubicBezTo>
                  <a:cubicBezTo>
                    <a:pt x="16" y="25"/>
                    <a:pt x="25" y="27"/>
                    <a:pt x="29" y="27"/>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87" name="Freeform 85"/>
            <p:cNvSpPr>
              <a:spLocks/>
            </p:cNvSpPr>
            <p:nvPr/>
          </p:nvSpPr>
          <p:spPr bwMode="auto">
            <a:xfrm>
              <a:off x="4803775" y="1874838"/>
              <a:ext cx="125413" cy="79375"/>
            </a:xfrm>
            <a:custGeom>
              <a:avLst/>
              <a:gdLst/>
              <a:ahLst/>
              <a:cxnLst>
                <a:cxn ang="0">
                  <a:pos x="10" y="21"/>
                </a:cxn>
                <a:cxn ang="0">
                  <a:pos x="16" y="23"/>
                </a:cxn>
                <a:cxn ang="0">
                  <a:pos x="23" y="27"/>
                </a:cxn>
                <a:cxn ang="0">
                  <a:pos x="23" y="35"/>
                </a:cxn>
                <a:cxn ang="0">
                  <a:pos x="31" y="40"/>
                </a:cxn>
                <a:cxn ang="0">
                  <a:pos x="40" y="41"/>
                </a:cxn>
                <a:cxn ang="0">
                  <a:pos x="45" y="38"/>
                </a:cxn>
                <a:cxn ang="0">
                  <a:pos x="53" y="36"/>
                </a:cxn>
                <a:cxn ang="0">
                  <a:pos x="54" y="31"/>
                </a:cxn>
                <a:cxn ang="0">
                  <a:pos x="60" y="25"/>
                </a:cxn>
                <a:cxn ang="0">
                  <a:pos x="64" y="22"/>
                </a:cxn>
                <a:cxn ang="0">
                  <a:pos x="65" y="18"/>
                </a:cxn>
                <a:cxn ang="0">
                  <a:pos x="66" y="14"/>
                </a:cxn>
                <a:cxn ang="0">
                  <a:pos x="60" y="11"/>
                </a:cxn>
                <a:cxn ang="0">
                  <a:pos x="49" y="5"/>
                </a:cxn>
                <a:cxn ang="0">
                  <a:pos x="43" y="2"/>
                </a:cxn>
                <a:cxn ang="0">
                  <a:pos x="29" y="2"/>
                </a:cxn>
                <a:cxn ang="0">
                  <a:pos x="12" y="2"/>
                </a:cxn>
                <a:cxn ang="0">
                  <a:pos x="3" y="5"/>
                </a:cxn>
                <a:cxn ang="0">
                  <a:pos x="2" y="17"/>
                </a:cxn>
                <a:cxn ang="0">
                  <a:pos x="3" y="20"/>
                </a:cxn>
                <a:cxn ang="0">
                  <a:pos x="10" y="21"/>
                </a:cxn>
              </a:cxnLst>
              <a:rect l="0" t="0" r="r" b="b"/>
              <a:pathLst>
                <a:path w="66" h="42">
                  <a:moveTo>
                    <a:pt x="10" y="21"/>
                  </a:moveTo>
                  <a:cubicBezTo>
                    <a:pt x="11" y="23"/>
                    <a:pt x="15" y="24"/>
                    <a:pt x="16" y="23"/>
                  </a:cubicBezTo>
                  <a:cubicBezTo>
                    <a:pt x="18" y="23"/>
                    <a:pt x="23" y="25"/>
                    <a:pt x="23" y="27"/>
                  </a:cubicBezTo>
                  <a:cubicBezTo>
                    <a:pt x="23" y="29"/>
                    <a:pt x="21" y="35"/>
                    <a:pt x="23" y="35"/>
                  </a:cubicBezTo>
                  <a:cubicBezTo>
                    <a:pt x="24" y="35"/>
                    <a:pt x="31" y="37"/>
                    <a:pt x="31" y="40"/>
                  </a:cubicBezTo>
                  <a:cubicBezTo>
                    <a:pt x="35" y="40"/>
                    <a:pt x="38" y="41"/>
                    <a:pt x="40" y="41"/>
                  </a:cubicBezTo>
                  <a:cubicBezTo>
                    <a:pt x="42" y="42"/>
                    <a:pt x="44" y="40"/>
                    <a:pt x="45" y="38"/>
                  </a:cubicBezTo>
                  <a:cubicBezTo>
                    <a:pt x="47" y="37"/>
                    <a:pt x="51" y="36"/>
                    <a:pt x="53" y="36"/>
                  </a:cubicBezTo>
                  <a:cubicBezTo>
                    <a:pt x="54" y="36"/>
                    <a:pt x="54" y="32"/>
                    <a:pt x="54" y="31"/>
                  </a:cubicBezTo>
                  <a:cubicBezTo>
                    <a:pt x="55" y="29"/>
                    <a:pt x="58" y="26"/>
                    <a:pt x="60" y="25"/>
                  </a:cubicBezTo>
                  <a:cubicBezTo>
                    <a:pt x="62" y="25"/>
                    <a:pt x="62" y="22"/>
                    <a:pt x="64" y="22"/>
                  </a:cubicBezTo>
                  <a:cubicBezTo>
                    <a:pt x="66" y="22"/>
                    <a:pt x="65" y="20"/>
                    <a:pt x="65" y="18"/>
                  </a:cubicBezTo>
                  <a:cubicBezTo>
                    <a:pt x="65" y="17"/>
                    <a:pt x="65" y="16"/>
                    <a:pt x="66" y="14"/>
                  </a:cubicBezTo>
                  <a:cubicBezTo>
                    <a:pt x="64" y="13"/>
                    <a:pt x="62" y="12"/>
                    <a:pt x="60" y="11"/>
                  </a:cubicBezTo>
                  <a:cubicBezTo>
                    <a:pt x="57" y="8"/>
                    <a:pt x="52" y="4"/>
                    <a:pt x="49" y="5"/>
                  </a:cubicBezTo>
                  <a:cubicBezTo>
                    <a:pt x="47" y="6"/>
                    <a:pt x="47" y="1"/>
                    <a:pt x="43" y="2"/>
                  </a:cubicBezTo>
                  <a:cubicBezTo>
                    <a:pt x="39" y="4"/>
                    <a:pt x="32" y="2"/>
                    <a:pt x="29" y="2"/>
                  </a:cubicBezTo>
                  <a:cubicBezTo>
                    <a:pt x="25" y="2"/>
                    <a:pt x="16" y="0"/>
                    <a:pt x="12" y="2"/>
                  </a:cubicBezTo>
                  <a:cubicBezTo>
                    <a:pt x="10" y="4"/>
                    <a:pt x="7" y="5"/>
                    <a:pt x="3" y="5"/>
                  </a:cubicBezTo>
                  <a:cubicBezTo>
                    <a:pt x="6" y="9"/>
                    <a:pt x="5" y="14"/>
                    <a:pt x="2" y="17"/>
                  </a:cubicBezTo>
                  <a:cubicBezTo>
                    <a:pt x="0" y="19"/>
                    <a:pt x="1" y="19"/>
                    <a:pt x="3" y="20"/>
                  </a:cubicBezTo>
                  <a:cubicBezTo>
                    <a:pt x="5" y="20"/>
                    <a:pt x="9" y="19"/>
                    <a:pt x="10" y="21"/>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88" name="Freeform 86"/>
            <p:cNvSpPr>
              <a:spLocks/>
            </p:cNvSpPr>
            <p:nvPr/>
          </p:nvSpPr>
          <p:spPr bwMode="auto">
            <a:xfrm>
              <a:off x="4495800" y="2132013"/>
              <a:ext cx="96838" cy="55563"/>
            </a:xfrm>
            <a:custGeom>
              <a:avLst/>
              <a:gdLst/>
              <a:ahLst/>
              <a:cxnLst>
                <a:cxn ang="0">
                  <a:pos x="46" y="12"/>
                </a:cxn>
                <a:cxn ang="0">
                  <a:pos x="40" y="9"/>
                </a:cxn>
                <a:cxn ang="0">
                  <a:pos x="40" y="4"/>
                </a:cxn>
                <a:cxn ang="0">
                  <a:pos x="33" y="1"/>
                </a:cxn>
                <a:cxn ang="0">
                  <a:pos x="26" y="2"/>
                </a:cxn>
                <a:cxn ang="0">
                  <a:pos x="16" y="2"/>
                </a:cxn>
                <a:cxn ang="0">
                  <a:pos x="15" y="4"/>
                </a:cxn>
                <a:cxn ang="0">
                  <a:pos x="9" y="8"/>
                </a:cxn>
                <a:cxn ang="0">
                  <a:pos x="2" y="17"/>
                </a:cxn>
                <a:cxn ang="0">
                  <a:pos x="3" y="21"/>
                </a:cxn>
                <a:cxn ang="0">
                  <a:pos x="8" y="22"/>
                </a:cxn>
                <a:cxn ang="0">
                  <a:pos x="10" y="27"/>
                </a:cxn>
                <a:cxn ang="0">
                  <a:pos x="10" y="27"/>
                </a:cxn>
                <a:cxn ang="0">
                  <a:pos x="20" y="27"/>
                </a:cxn>
                <a:cxn ang="0">
                  <a:pos x="25" y="19"/>
                </a:cxn>
                <a:cxn ang="0">
                  <a:pos x="32" y="26"/>
                </a:cxn>
                <a:cxn ang="0">
                  <a:pos x="35" y="22"/>
                </a:cxn>
                <a:cxn ang="0">
                  <a:pos x="39" y="20"/>
                </a:cxn>
                <a:cxn ang="0">
                  <a:pos x="44" y="19"/>
                </a:cxn>
                <a:cxn ang="0">
                  <a:pos x="47" y="17"/>
                </a:cxn>
                <a:cxn ang="0">
                  <a:pos x="49" y="15"/>
                </a:cxn>
                <a:cxn ang="0">
                  <a:pos x="51" y="12"/>
                </a:cxn>
                <a:cxn ang="0">
                  <a:pos x="46" y="12"/>
                </a:cxn>
              </a:cxnLst>
              <a:rect l="0" t="0" r="r" b="b"/>
              <a:pathLst>
                <a:path w="51" h="29">
                  <a:moveTo>
                    <a:pt x="46" y="12"/>
                  </a:moveTo>
                  <a:cubicBezTo>
                    <a:pt x="43" y="13"/>
                    <a:pt x="40" y="10"/>
                    <a:pt x="40" y="9"/>
                  </a:cubicBezTo>
                  <a:cubicBezTo>
                    <a:pt x="40" y="8"/>
                    <a:pt x="39" y="6"/>
                    <a:pt x="40" y="4"/>
                  </a:cubicBezTo>
                  <a:cubicBezTo>
                    <a:pt x="38" y="3"/>
                    <a:pt x="35" y="2"/>
                    <a:pt x="33" y="1"/>
                  </a:cubicBezTo>
                  <a:cubicBezTo>
                    <a:pt x="30" y="0"/>
                    <a:pt x="28" y="0"/>
                    <a:pt x="26" y="2"/>
                  </a:cubicBezTo>
                  <a:cubicBezTo>
                    <a:pt x="24" y="2"/>
                    <a:pt x="19" y="2"/>
                    <a:pt x="16" y="2"/>
                  </a:cubicBezTo>
                  <a:cubicBezTo>
                    <a:pt x="16" y="3"/>
                    <a:pt x="15" y="4"/>
                    <a:pt x="15" y="4"/>
                  </a:cubicBezTo>
                  <a:cubicBezTo>
                    <a:pt x="12" y="4"/>
                    <a:pt x="9" y="6"/>
                    <a:pt x="9" y="8"/>
                  </a:cubicBezTo>
                  <a:cubicBezTo>
                    <a:pt x="8" y="11"/>
                    <a:pt x="3" y="13"/>
                    <a:pt x="2" y="17"/>
                  </a:cubicBezTo>
                  <a:cubicBezTo>
                    <a:pt x="0" y="22"/>
                    <a:pt x="1" y="24"/>
                    <a:pt x="3" y="21"/>
                  </a:cubicBezTo>
                  <a:cubicBezTo>
                    <a:pt x="5" y="18"/>
                    <a:pt x="8" y="19"/>
                    <a:pt x="8" y="22"/>
                  </a:cubicBezTo>
                  <a:cubicBezTo>
                    <a:pt x="8" y="24"/>
                    <a:pt x="11" y="24"/>
                    <a:pt x="10" y="27"/>
                  </a:cubicBezTo>
                  <a:cubicBezTo>
                    <a:pt x="10" y="27"/>
                    <a:pt x="10" y="27"/>
                    <a:pt x="10" y="27"/>
                  </a:cubicBezTo>
                  <a:cubicBezTo>
                    <a:pt x="13" y="27"/>
                    <a:pt x="18" y="27"/>
                    <a:pt x="20" y="27"/>
                  </a:cubicBezTo>
                  <a:cubicBezTo>
                    <a:pt x="22" y="27"/>
                    <a:pt x="24" y="19"/>
                    <a:pt x="25" y="19"/>
                  </a:cubicBezTo>
                  <a:cubicBezTo>
                    <a:pt x="26" y="18"/>
                    <a:pt x="29" y="24"/>
                    <a:pt x="32" y="26"/>
                  </a:cubicBezTo>
                  <a:cubicBezTo>
                    <a:pt x="34" y="29"/>
                    <a:pt x="35" y="24"/>
                    <a:pt x="35" y="22"/>
                  </a:cubicBezTo>
                  <a:cubicBezTo>
                    <a:pt x="35" y="20"/>
                    <a:pt x="37" y="20"/>
                    <a:pt x="39" y="20"/>
                  </a:cubicBezTo>
                  <a:cubicBezTo>
                    <a:pt x="40" y="20"/>
                    <a:pt x="44" y="21"/>
                    <a:pt x="44" y="19"/>
                  </a:cubicBezTo>
                  <a:cubicBezTo>
                    <a:pt x="44" y="16"/>
                    <a:pt x="46" y="17"/>
                    <a:pt x="47" y="17"/>
                  </a:cubicBezTo>
                  <a:cubicBezTo>
                    <a:pt x="49" y="17"/>
                    <a:pt x="49" y="15"/>
                    <a:pt x="49" y="15"/>
                  </a:cubicBezTo>
                  <a:cubicBezTo>
                    <a:pt x="51" y="12"/>
                    <a:pt x="51" y="12"/>
                    <a:pt x="51" y="12"/>
                  </a:cubicBezTo>
                  <a:cubicBezTo>
                    <a:pt x="49" y="12"/>
                    <a:pt x="47" y="11"/>
                    <a:pt x="46" y="12"/>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89" name="Freeform 87"/>
            <p:cNvSpPr>
              <a:spLocks/>
            </p:cNvSpPr>
            <p:nvPr/>
          </p:nvSpPr>
          <p:spPr bwMode="auto">
            <a:xfrm>
              <a:off x="4494213" y="1927225"/>
              <a:ext cx="192088" cy="219075"/>
            </a:xfrm>
            <a:custGeom>
              <a:avLst/>
              <a:gdLst/>
              <a:ahLst/>
              <a:cxnLst>
                <a:cxn ang="0">
                  <a:pos x="13" y="29"/>
                </a:cxn>
                <a:cxn ang="0">
                  <a:pos x="7" y="35"/>
                </a:cxn>
                <a:cxn ang="0">
                  <a:pos x="11" y="41"/>
                </a:cxn>
                <a:cxn ang="0">
                  <a:pos x="9" y="44"/>
                </a:cxn>
                <a:cxn ang="0">
                  <a:pos x="2" y="47"/>
                </a:cxn>
                <a:cxn ang="0">
                  <a:pos x="2" y="53"/>
                </a:cxn>
                <a:cxn ang="0">
                  <a:pos x="0" y="62"/>
                </a:cxn>
                <a:cxn ang="0">
                  <a:pos x="3" y="69"/>
                </a:cxn>
                <a:cxn ang="0">
                  <a:pos x="1" y="73"/>
                </a:cxn>
                <a:cxn ang="0">
                  <a:pos x="5" y="82"/>
                </a:cxn>
                <a:cxn ang="0">
                  <a:pos x="7" y="84"/>
                </a:cxn>
                <a:cxn ang="0">
                  <a:pos x="14" y="87"/>
                </a:cxn>
                <a:cxn ang="0">
                  <a:pos x="20" y="89"/>
                </a:cxn>
                <a:cxn ang="0">
                  <a:pos x="23" y="93"/>
                </a:cxn>
                <a:cxn ang="0">
                  <a:pos x="18" y="102"/>
                </a:cxn>
                <a:cxn ang="0">
                  <a:pos x="17" y="109"/>
                </a:cxn>
                <a:cxn ang="0">
                  <a:pos x="27" y="109"/>
                </a:cxn>
                <a:cxn ang="0">
                  <a:pos x="34" y="108"/>
                </a:cxn>
                <a:cxn ang="0">
                  <a:pos x="41" y="111"/>
                </a:cxn>
                <a:cxn ang="0">
                  <a:pos x="42" y="110"/>
                </a:cxn>
                <a:cxn ang="0">
                  <a:pos x="49" y="112"/>
                </a:cxn>
                <a:cxn ang="0">
                  <a:pos x="55" y="111"/>
                </a:cxn>
                <a:cxn ang="0">
                  <a:pos x="62" y="110"/>
                </a:cxn>
                <a:cxn ang="0">
                  <a:pos x="73" y="108"/>
                </a:cxn>
                <a:cxn ang="0">
                  <a:pos x="78" y="105"/>
                </a:cxn>
                <a:cxn ang="0">
                  <a:pos x="82" y="98"/>
                </a:cxn>
                <a:cxn ang="0">
                  <a:pos x="89" y="93"/>
                </a:cxn>
                <a:cxn ang="0">
                  <a:pos x="77" y="84"/>
                </a:cxn>
                <a:cxn ang="0">
                  <a:pos x="73" y="74"/>
                </a:cxn>
                <a:cxn ang="0">
                  <a:pos x="72" y="68"/>
                </a:cxn>
                <a:cxn ang="0">
                  <a:pos x="84" y="64"/>
                </a:cxn>
                <a:cxn ang="0">
                  <a:pos x="93" y="60"/>
                </a:cxn>
                <a:cxn ang="0">
                  <a:pos x="99" y="59"/>
                </a:cxn>
                <a:cxn ang="0">
                  <a:pos x="100" y="53"/>
                </a:cxn>
                <a:cxn ang="0">
                  <a:pos x="97" y="44"/>
                </a:cxn>
                <a:cxn ang="0">
                  <a:pos x="95" y="38"/>
                </a:cxn>
                <a:cxn ang="0">
                  <a:pos x="93" y="33"/>
                </a:cxn>
                <a:cxn ang="0">
                  <a:pos x="92" y="28"/>
                </a:cxn>
                <a:cxn ang="0">
                  <a:pos x="92" y="16"/>
                </a:cxn>
                <a:cxn ang="0">
                  <a:pos x="92" y="15"/>
                </a:cxn>
                <a:cxn ang="0">
                  <a:pos x="91" y="14"/>
                </a:cxn>
                <a:cxn ang="0">
                  <a:pos x="85" y="10"/>
                </a:cxn>
                <a:cxn ang="0">
                  <a:pos x="86" y="3"/>
                </a:cxn>
                <a:cxn ang="0">
                  <a:pos x="76" y="6"/>
                </a:cxn>
                <a:cxn ang="0">
                  <a:pos x="63" y="13"/>
                </a:cxn>
                <a:cxn ang="0">
                  <a:pos x="57" y="9"/>
                </a:cxn>
                <a:cxn ang="0">
                  <a:pos x="53" y="7"/>
                </a:cxn>
                <a:cxn ang="0">
                  <a:pos x="45" y="3"/>
                </a:cxn>
                <a:cxn ang="0">
                  <a:pos x="44" y="0"/>
                </a:cxn>
                <a:cxn ang="0">
                  <a:pos x="40" y="1"/>
                </a:cxn>
                <a:cxn ang="0">
                  <a:pos x="30" y="0"/>
                </a:cxn>
                <a:cxn ang="0">
                  <a:pos x="32" y="5"/>
                </a:cxn>
                <a:cxn ang="0">
                  <a:pos x="35" y="15"/>
                </a:cxn>
                <a:cxn ang="0">
                  <a:pos x="30" y="19"/>
                </a:cxn>
                <a:cxn ang="0">
                  <a:pos x="22" y="18"/>
                </a:cxn>
                <a:cxn ang="0">
                  <a:pos x="13" y="19"/>
                </a:cxn>
                <a:cxn ang="0">
                  <a:pos x="13" y="22"/>
                </a:cxn>
                <a:cxn ang="0">
                  <a:pos x="13" y="29"/>
                </a:cxn>
              </a:cxnLst>
              <a:rect l="0" t="0" r="r" b="b"/>
              <a:pathLst>
                <a:path w="101" h="114">
                  <a:moveTo>
                    <a:pt x="13" y="29"/>
                  </a:moveTo>
                  <a:cubicBezTo>
                    <a:pt x="10" y="33"/>
                    <a:pt x="7" y="34"/>
                    <a:pt x="7" y="35"/>
                  </a:cubicBezTo>
                  <a:cubicBezTo>
                    <a:pt x="8" y="36"/>
                    <a:pt x="12" y="39"/>
                    <a:pt x="11" y="41"/>
                  </a:cubicBezTo>
                  <a:cubicBezTo>
                    <a:pt x="10" y="42"/>
                    <a:pt x="9" y="41"/>
                    <a:pt x="9" y="44"/>
                  </a:cubicBezTo>
                  <a:cubicBezTo>
                    <a:pt x="9" y="47"/>
                    <a:pt x="4" y="47"/>
                    <a:pt x="2" y="47"/>
                  </a:cubicBezTo>
                  <a:cubicBezTo>
                    <a:pt x="1" y="47"/>
                    <a:pt x="3" y="50"/>
                    <a:pt x="2" y="53"/>
                  </a:cubicBezTo>
                  <a:cubicBezTo>
                    <a:pt x="1" y="55"/>
                    <a:pt x="1" y="60"/>
                    <a:pt x="0" y="62"/>
                  </a:cubicBezTo>
                  <a:cubicBezTo>
                    <a:pt x="0" y="64"/>
                    <a:pt x="4" y="67"/>
                    <a:pt x="3" y="69"/>
                  </a:cubicBezTo>
                  <a:cubicBezTo>
                    <a:pt x="3" y="70"/>
                    <a:pt x="0" y="72"/>
                    <a:pt x="1" y="73"/>
                  </a:cubicBezTo>
                  <a:cubicBezTo>
                    <a:pt x="2" y="74"/>
                    <a:pt x="4" y="76"/>
                    <a:pt x="5" y="82"/>
                  </a:cubicBezTo>
                  <a:cubicBezTo>
                    <a:pt x="6" y="83"/>
                    <a:pt x="7" y="83"/>
                    <a:pt x="7" y="84"/>
                  </a:cubicBezTo>
                  <a:cubicBezTo>
                    <a:pt x="9" y="86"/>
                    <a:pt x="11" y="87"/>
                    <a:pt x="14" y="87"/>
                  </a:cubicBezTo>
                  <a:cubicBezTo>
                    <a:pt x="18" y="87"/>
                    <a:pt x="19" y="89"/>
                    <a:pt x="20" y="89"/>
                  </a:cubicBezTo>
                  <a:cubicBezTo>
                    <a:pt x="22" y="89"/>
                    <a:pt x="26" y="90"/>
                    <a:pt x="23" y="93"/>
                  </a:cubicBezTo>
                  <a:cubicBezTo>
                    <a:pt x="19" y="96"/>
                    <a:pt x="19" y="99"/>
                    <a:pt x="18" y="102"/>
                  </a:cubicBezTo>
                  <a:cubicBezTo>
                    <a:pt x="18" y="104"/>
                    <a:pt x="18" y="107"/>
                    <a:pt x="17" y="109"/>
                  </a:cubicBezTo>
                  <a:cubicBezTo>
                    <a:pt x="20" y="109"/>
                    <a:pt x="25" y="109"/>
                    <a:pt x="27" y="109"/>
                  </a:cubicBezTo>
                  <a:cubicBezTo>
                    <a:pt x="29" y="107"/>
                    <a:pt x="31" y="107"/>
                    <a:pt x="34" y="108"/>
                  </a:cubicBezTo>
                  <a:cubicBezTo>
                    <a:pt x="36" y="109"/>
                    <a:pt x="39" y="110"/>
                    <a:pt x="41" y="111"/>
                  </a:cubicBezTo>
                  <a:cubicBezTo>
                    <a:pt x="41" y="110"/>
                    <a:pt x="41" y="110"/>
                    <a:pt x="42" y="110"/>
                  </a:cubicBezTo>
                  <a:cubicBezTo>
                    <a:pt x="44" y="110"/>
                    <a:pt x="47" y="114"/>
                    <a:pt x="49" y="112"/>
                  </a:cubicBezTo>
                  <a:cubicBezTo>
                    <a:pt x="50" y="109"/>
                    <a:pt x="54" y="110"/>
                    <a:pt x="55" y="111"/>
                  </a:cubicBezTo>
                  <a:cubicBezTo>
                    <a:pt x="57" y="112"/>
                    <a:pt x="60" y="112"/>
                    <a:pt x="62" y="110"/>
                  </a:cubicBezTo>
                  <a:cubicBezTo>
                    <a:pt x="64" y="108"/>
                    <a:pt x="72" y="107"/>
                    <a:pt x="73" y="108"/>
                  </a:cubicBezTo>
                  <a:cubicBezTo>
                    <a:pt x="75" y="109"/>
                    <a:pt x="80" y="111"/>
                    <a:pt x="78" y="105"/>
                  </a:cubicBezTo>
                  <a:cubicBezTo>
                    <a:pt x="76" y="99"/>
                    <a:pt x="82" y="100"/>
                    <a:pt x="82" y="98"/>
                  </a:cubicBezTo>
                  <a:cubicBezTo>
                    <a:pt x="83" y="95"/>
                    <a:pt x="90" y="94"/>
                    <a:pt x="89" y="93"/>
                  </a:cubicBezTo>
                  <a:cubicBezTo>
                    <a:pt x="88" y="91"/>
                    <a:pt x="79" y="86"/>
                    <a:pt x="77" y="84"/>
                  </a:cubicBezTo>
                  <a:cubicBezTo>
                    <a:pt x="74" y="82"/>
                    <a:pt x="74" y="77"/>
                    <a:pt x="73" y="74"/>
                  </a:cubicBezTo>
                  <a:cubicBezTo>
                    <a:pt x="72" y="72"/>
                    <a:pt x="69" y="69"/>
                    <a:pt x="72" y="68"/>
                  </a:cubicBezTo>
                  <a:cubicBezTo>
                    <a:pt x="76" y="68"/>
                    <a:pt x="81" y="66"/>
                    <a:pt x="84" y="64"/>
                  </a:cubicBezTo>
                  <a:cubicBezTo>
                    <a:pt x="87" y="61"/>
                    <a:pt x="92" y="61"/>
                    <a:pt x="93" y="60"/>
                  </a:cubicBezTo>
                  <a:cubicBezTo>
                    <a:pt x="95" y="58"/>
                    <a:pt x="98" y="61"/>
                    <a:pt x="99" y="59"/>
                  </a:cubicBezTo>
                  <a:cubicBezTo>
                    <a:pt x="100" y="58"/>
                    <a:pt x="101" y="55"/>
                    <a:pt x="100" y="53"/>
                  </a:cubicBezTo>
                  <a:cubicBezTo>
                    <a:pt x="98" y="51"/>
                    <a:pt x="97" y="48"/>
                    <a:pt x="97" y="44"/>
                  </a:cubicBezTo>
                  <a:cubicBezTo>
                    <a:pt x="97" y="40"/>
                    <a:pt x="95" y="40"/>
                    <a:pt x="95" y="38"/>
                  </a:cubicBezTo>
                  <a:cubicBezTo>
                    <a:pt x="95" y="36"/>
                    <a:pt x="95" y="34"/>
                    <a:pt x="93" y="33"/>
                  </a:cubicBezTo>
                  <a:cubicBezTo>
                    <a:pt x="91" y="32"/>
                    <a:pt x="90" y="31"/>
                    <a:pt x="92" y="28"/>
                  </a:cubicBezTo>
                  <a:cubicBezTo>
                    <a:pt x="94" y="25"/>
                    <a:pt x="93" y="18"/>
                    <a:pt x="92" y="16"/>
                  </a:cubicBezTo>
                  <a:cubicBezTo>
                    <a:pt x="92" y="16"/>
                    <a:pt x="92" y="15"/>
                    <a:pt x="92" y="15"/>
                  </a:cubicBezTo>
                  <a:cubicBezTo>
                    <a:pt x="92" y="15"/>
                    <a:pt x="91" y="14"/>
                    <a:pt x="91" y="14"/>
                  </a:cubicBezTo>
                  <a:cubicBezTo>
                    <a:pt x="91" y="11"/>
                    <a:pt x="89" y="10"/>
                    <a:pt x="85" y="10"/>
                  </a:cubicBezTo>
                  <a:cubicBezTo>
                    <a:pt x="80" y="10"/>
                    <a:pt x="87" y="6"/>
                    <a:pt x="86" y="3"/>
                  </a:cubicBezTo>
                  <a:cubicBezTo>
                    <a:pt x="84" y="1"/>
                    <a:pt x="80" y="7"/>
                    <a:pt x="76" y="6"/>
                  </a:cubicBezTo>
                  <a:cubicBezTo>
                    <a:pt x="72" y="5"/>
                    <a:pt x="67" y="11"/>
                    <a:pt x="63" y="13"/>
                  </a:cubicBezTo>
                  <a:cubicBezTo>
                    <a:pt x="60" y="16"/>
                    <a:pt x="55" y="13"/>
                    <a:pt x="57" y="9"/>
                  </a:cubicBezTo>
                  <a:cubicBezTo>
                    <a:pt x="60" y="5"/>
                    <a:pt x="57" y="6"/>
                    <a:pt x="53" y="7"/>
                  </a:cubicBezTo>
                  <a:cubicBezTo>
                    <a:pt x="49" y="9"/>
                    <a:pt x="44" y="7"/>
                    <a:pt x="45" y="3"/>
                  </a:cubicBezTo>
                  <a:cubicBezTo>
                    <a:pt x="45" y="2"/>
                    <a:pt x="45" y="1"/>
                    <a:pt x="44" y="0"/>
                  </a:cubicBezTo>
                  <a:cubicBezTo>
                    <a:pt x="42" y="1"/>
                    <a:pt x="41" y="1"/>
                    <a:pt x="40" y="1"/>
                  </a:cubicBezTo>
                  <a:cubicBezTo>
                    <a:pt x="38" y="0"/>
                    <a:pt x="34" y="0"/>
                    <a:pt x="30" y="0"/>
                  </a:cubicBezTo>
                  <a:cubicBezTo>
                    <a:pt x="31" y="1"/>
                    <a:pt x="32" y="3"/>
                    <a:pt x="32" y="5"/>
                  </a:cubicBezTo>
                  <a:cubicBezTo>
                    <a:pt x="30" y="8"/>
                    <a:pt x="33" y="10"/>
                    <a:pt x="35" y="15"/>
                  </a:cubicBezTo>
                  <a:cubicBezTo>
                    <a:pt x="37" y="19"/>
                    <a:pt x="30" y="16"/>
                    <a:pt x="30" y="19"/>
                  </a:cubicBezTo>
                  <a:cubicBezTo>
                    <a:pt x="30" y="22"/>
                    <a:pt x="24" y="19"/>
                    <a:pt x="22" y="18"/>
                  </a:cubicBezTo>
                  <a:cubicBezTo>
                    <a:pt x="20" y="17"/>
                    <a:pt x="13" y="18"/>
                    <a:pt x="13" y="19"/>
                  </a:cubicBezTo>
                  <a:cubicBezTo>
                    <a:pt x="13" y="20"/>
                    <a:pt x="13" y="21"/>
                    <a:pt x="13" y="22"/>
                  </a:cubicBezTo>
                  <a:cubicBezTo>
                    <a:pt x="14" y="25"/>
                    <a:pt x="14" y="28"/>
                    <a:pt x="13" y="29"/>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90" name="Freeform 88"/>
            <p:cNvSpPr>
              <a:spLocks/>
            </p:cNvSpPr>
            <p:nvPr/>
          </p:nvSpPr>
          <p:spPr bwMode="auto">
            <a:xfrm>
              <a:off x="4808538" y="1404938"/>
              <a:ext cx="225425" cy="360363"/>
            </a:xfrm>
            <a:custGeom>
              <a:avLst/>
              <a:gdLst/>
              <a:ahLst/>
              <a:cxnLst>
                <a:cxn ang="0">
                  <a:pos x="100" y="158"/>
                </a:cxn>
                <a:cxn ang="0">
                  <a:pos x="117" y="142"/>
                </a:cxn>
                <a:cxn ang="0">
                  <a:pos x="114" y="133"/>
                </a:cxn>
                <a:cxn ang="0">
                  <a:pos x="100" y="122"/>
                </a:cxn>
                <a:cxn ang="0">
                  <a:pos x="107" y="116"/>
                </a:cxn>
                <a:cxn ang="0">
                  <a:pos x="101" y="110"/>
                </a:cxn>
                <a:cxn ang="0">
                  <a:pos x="102" y="104"/>
                </a:cxn>
                <a:cxn ang="0">
                  <a:pos x="97" y="101"/>
                </a:cxn>
                <a:cxn ang="0">
                  <a:pos x="99" y="97"/>
                </a:cxn>
                <a:cxn ang="0">
                  <a:pos x="98" y="89"/>
                </a:cxn>
                <a:cxn ang="0">
                  <a:pos x="101" y="82"/>
                </a:cxn>
                <a:cxn ang="0">
                  <a:pos x="91" y="65"/>
                </a:cxn>
                <a:cxn ang="0">
                  <a:pos x="94" y="58"/>
                </a:cxn>
                <a:cxn ang="0">
                  <a:pos x="101" y="50"/>
                </a:cxn>
                <a:cxn ang="0">
                  <a:pos x="93" y="42"/>
                </a:cxn>
                <a:cxn ang="0">
                  <a:pos x="86" y="38"/>
                </a:cxn>
                <a:cxn ang="0">
                  <a:pos x="84" y="31"/>
                </a:cxn>
                <a:cxn ang="0">
                  <a:pos x="86" y="25"/>
                </a:cxn>
                <a:cxn ang="0">
                  <a:pos x="90" y="22"/>
                </a:cxn>
                <a:cxn ang="0">
                  <a:pos x="93" y="18"/>
                </a:cxn>
                <a:cxn ang="0">
                  <a:pos x="93" y="11"/>
                </a:cxn>
                <a:cxn ang="0">
                  <a:pos x="81" y="3"/>
                </a:cxn>
                <a:cxn ang="0">
                  <a:pos x="72" y="3"/>
                </a:cxn>
                <a:cxn ang="0">
                  <a:pos x="61" y="6"/>
                </a:cxn>
                <a:cxn ang="0">
                  <a:pos x="54" y="14"/>
                </a:cxn>
                <a:cxn ang="0">
                  <a:pos x="52" y="23"/>
                </a:cxn>
                <a:cxn ang="0">
                  <a:pos x="47" y="30"/>
                </a:cxn>
                <a:cxn ang="0">
                  <a:pos x="40" y="28"/>
                </a:cxn>
                <a:cxn ang="0">
                  <a:pos x="32" y="28"/>
                </a:cxn>
                <a:cxn ang="0">
                  <a:pos x="19" y="27"/>
                </a:cxn>
                <a:cxn ang="0">
                  <a:pos x="7" y="18"/>
                </a:cxn>
                <a:cxn ang="0">
                  <a:pos x="0" y="23"/>
                </a:cxn>
                <a:cxn ang="0">
                  <a:pos x="12" y="32"/>
                </a:cxn>
                <a:cxn ang="0">
                  <a:pos x="28" y="42"/>
                </a:cxn>
                <a:cxn ang="0">
                  <a:pos x="29" y="53"/>
                </a:cxn>
                <a:cxn ang="0">
                  <a:pos x="31" y="63"/>
                </a:cxn>
                <a:cxn ang="0">
                  <a:pos x="31" y="73"/>
                </a:cxn>
                <a:cxn ang="0">
                  <a:pos x="33" y="78"/>
                </a:cxn>
                <a:cxn ang="0">
                  <a:pos x="34" y="84"/>
                </a:cxn>
                <a:cxn ang="0">
                  <a:pos x="44" y="88"/>
                </a:cxn>
                <a:cxn ang="0">
                  <a:pos x="48" y="96"/>
                </a:cxn>
                <a:cxn ang="0">
                  <a:pos x="46" y="100"/>
                </a:cxn>
                <a:cxn ang="0">
                  <a:pos x="39" y="105"/>
                </a:cxn>
                <a:cxn ang="0">
                  <a:pos x="28" y="117"/>
                </a:cxn>
                <a:cxn ang="0">
                  <a:pos x="21" y="122"/>
                </a:cxn>
                <a:cxn ang="0">
                  <a:pos x="15" y="128"/>
                </a:cxn>
                <a:cxn ang="0">
                  <a:pos x="7" y="132"/>
                </a:cxn>
                <a:cxn ang="0">
                  <a:pos x="2" y="139"/>
                </a:cxn>
                <a:cxn ang="0">
                  <a:pos x="3" y="146"/>
                </a:cxn>
                <a:cxn ang="0">
                  <a:pos x="4" y="153"/>
                </a:cxn>
                <a:cxn ang="0">
                  <a:pos x="6" y="166"/>
                </a:cxn>
                <a:cxn ang="0">
                  <a:pos x="3" y="178"/>
                </a:cxn>
                <a:cxn ang="0">
                  <a:pos x="13" y="182"/>
                </a:cxn>
                <a:cxn ang="0">
                  <a:pos x="20" y="186"/>
                </a:cxn>
                <a:cxn ang="0">
                  <a:pos x="33" y="188"/>
                </a:cxn>
                <a:cxn ang="0">
                  <a:pos x="68" y="180"/>
                </a:cxn>
                <a:cxn ang="0">
                  <a:pos x="78" y="179"/>
                </a:cxn>
                <a:cxn ang="0">
                  <a:pos x="83" y="172"/>
                </a:cxn>
                <a:cxn ang="0">
                  <a:pos x="100" y="158"/>
                </a:cxn>
              </a:cxnLst>
              <a:rect l="0" t="0" r="r" b="b"/>
              <a:pathLst>
                <a:path w="118" h="189">
                  <a:moveTo>
                    <a:pt x="100" y="158"/>
                  </a:moveTo>
                  <a:cubicBezTo>
                    <a:pt x="103" y="152"/>
                    <a:pt x="115" y="148"/>
                    <a:pt x="117" y="142"/>
                  </a:cubicBezTo>
                  <a:cubicBezTo>
                    <a:pt x="118" y="140"/>
                    <a:pt x="118" y="138"/>
                    <a:pt x="114" y="133"/>
                  </a:cubicBezTo>
                  <a:cubicBezTo>
                    <a:pt x="110" y="128"/>
                    <a:pt x="100" y="125"/>
                    <a:pt x="100" y="122"/>
                  </a:cubicBezTo>
                  <a:cubicBezTo>
                    <a:pt x="99" y="120"/>
                    <a:pt x="107" y="119"/>
                    <a:pt x="107" y="116"/>
                  </a:cubicBezTo>
                  <a:cubicBezTo>
                    <a:pt x="106" y="113"/>
                    <a:pt x="102" y="113"/>
                    <a:pt x="101" y="110"/>
                  </a:cubicBezTo>
                  <a:cubicBezTo>
                    <a:pt x="99" y="107"/>
                    <a:pt x="103" y="106"/>
                    <a:pt x="102" y="104"/>
                  </a:cubicBezTo>
                  <a:cubicBezTo>
                    <a:pt x="102" y="103"/>
                    <a:pt x="97" y="102"/>
                    <a:pt x="97" y="101"/>
                  </a:cubicBezTo>
                  <a:cubicBezTo>
                    <a:pt x="96" y="99"/>
                    <a:pt x="100" y="99"/>
                    <a:pt x="99" y="97"/>
                  </a:cubicBezTo>
                  <a:cubicBezTo>
                    <a:pt x="99" y="95"/>
                    <a:pt x="95" y="92"/>
                    <a:pt x="98" y="89"/>
                  </a:cubicBezTo>
                  <a:cubicBezTo>
                    <a:pt x="100" y="86"/>
                    <a:pt x="105" y="89"/>
                    <a:pt x="101" y="82"/>
                  </a:cubicBezTo>
                  <a:cubicBezTo>
                    <a:pt x="98" y="75"/>
                    <a:pt x="92" y="67"/>
                    <a:pt x="91" y="65"/>
                  </a:cubicBezTo>
                  <a:cubicBezTo>
                    <a:pt x="89" y="63"/>
                    <a:pt x="92" y="60"/>
                    <a:pt x="94" y="58"/>
                  </a:cubicBezTo>
                  <a:cubicBezTo>
                    <a:pt x="96" y="57"/>
                    <a:pt x="101" y="52"/>
                    <a:pt x="101" y="50"/>
                  </a:cubicBezTo>
                  <a:cubicBezTo>
                    <a:pt x="101" y="48"/>
                    <a:pt x="95" y="43"/>
                    <a:pt x="93" y="42"/>
                  </a:cubicBezTo>
                  <a:cubicBezTo>
                    <a:pt x="91" y="41"/>
                    <a:pt x="88" y="41"/>
                    <a:pt x="86" y="38"/>
                  </a:cubicBezTo>
                  <a:cubicBezTo>
                    <a:pt x="84" y="34"/>
                    <a:pt x="83" y="33"/>
                    <a:pt x="84" y="31"/>
                  </a:cubicBezTo>
                  <a:cubicBezTo>
                    <a:pt x="86" y="29"/>
                    <a:pt x="86" y="27"/>
                    <a:pt x="86" y="25"/>
                  </a:cubicBezTo>
                  <a:cubicBezTo>
                    <a:pt x="86" y="23"/>
                    <a:pt x="90" y="25"/>
                    <a:pt x="90" y="22"/>
                  </a:cubicBezTo>
                  <a:cubicBezTo>
                    <a:pt x="91" y="20"/>
                    <a:pt x="92" y="19"/>
                    <a:pt x="93" y="18"/>
                  </a:cubicBezTo>
                  <a:cubicBezTo>
                    <a:pt x="93" y="15"/>
                    <a:pt x="93" y="13"/>
                    <a:pt x="93" y="11"/>
                  </a:cubicBezTo>
                  <a:cubicBezTo>
                    <a:pt x="92" y="8"/>
                    <a:pt x="83" y="7"/>
                    <a:pt x="81" y="3"/>
                  </a:cubicBezTo>
                  <a:cubicBezTo>
                    <a:pt x="79" y="0"/>
                    <a:pt x="74" y="1"/>
                    <a:pt x="72" y="3"/>
                  </a:cubicBezTo>
                  <a:cubicBezTo>
                    <a:pt x="70" y="6"/>
                    <a:pt x="61" y="3"/>
                    <a:pt x="61" y="6"/>
                  </a:cubicBezTo>
                  <a:cubicBezTo>
                    <a:pt x="61" y="9"/>
                    <a:pt x="54" y="10"/>
                    <a:pt x="54" y="14"/>
                  </a:cubicBezTo>
                  <a:cubicBezTo>
                    <a:pt x="54" y="17"/>
                    <a:pt x="57" y="24"/>
                    <a:pt x="52" y="23"/>
                  </a:cubicBezTo>
                  <a:cubicBezTo>
                    <a:pt x="46" y="23"/>
                    <a:pt x="50" y="25"/>
                    <a:pt x="47" y="30"/>
                  </a:cubicBezTo>
                  <a:cubicBezTo>
                    <a:pt x="44" y="34"/>
                    <a:pt x="44" y="27"/>
                    <a:pt x="40" y="28"/>
                  </a:cubicBezTo>
                  <a:cubicBezTo>
                    <a:pt x="37" y="29"/>
                    <a:pt x="33" y="25"/>
                    <a:pt x="32" y="28"/>
                  </a:cubicBezTo>
                  <a:cubicBezTo>
                    <a:pt x="30" y="30"/>
                    <a:pt x="25" y="28"/>
                    <a:pt x="19" y="27"/>
                  </a:cubicBezTo>
                  <a:cubicBezTo>
                    <a:pt x="14" y="26"/>
                    <a:pt x="11" y="18"/>
                    <a:pt x="7" y="18"/>
                  </a:cubicBezTo>
                  <a:cubicBezTo>
                    <a:pt x="4" y="18"/>
                    <a:pt x="1" y="20"/>
                    <a:pt x="0" y="23"/>
                  </a:cubicBezTo>
                  <a:cubicBezTo>
                    <a:pt x="4" y="26"/>
                    <a:pt x="7" y="30"/>
                    <a:pt x="12" y="32"/>
                  </a:cubicBezTo>
                  <a:cubicBezTo>
                    <a:pt x="18" y="35"/>
                    <a:pt x="29" y="38"/>
                    <a:pt x="28" y="42"/>
                  </a:cubicBezTo>
                  <a:cubicBezTo>
                    <a:pt x="28" y="46"/>
                    <a:pt x="26" y="51"/>
                    <a:pt x="29" y="53"/>
                  </a:cubicBezTo>
                  <a:cubicBezTo>
                    <a:pt x="31" y="54"/>
                    <a:pt x="28" y="61"/>
                    <a:pt x="31" y="63"/>
                  </a:cubicBezTo>
                  <a:cubicBezTo>
                    <a:pt x="34" y="64"/>
                    <a:pt x="33" y="73"/>
                    <a:pt x="31" y="73"/>
                  </a:cubicBezTo>
                  <a:cubicBezTo>
                    <a:pt x="28" y="73"/>
                    <a:pt x="31" y="77"/>
                    <a:pt x="33" y="78"/>
                  </a:cubicBezTo>
                  <a:cubicBezTo>
                    <a:pt x="34" y="79"/>
                    <a:pt x="34" y="81"/>
                    <a:pt x="34" y="84"/>
                  </a:cubicBezTo>
                  <a:cubicBezTo>
                    <a:pt x="38" y="85"/>
                    <a:pt x="41" y="86"/>
                    <a:pt x="44" y="88"/>
                  </a:cubicBezTo>
                  <a:cubicBezTo>
                    <a:pt x="48" y="90"/>
                    <a:pt x="47" y="93"/>
                    <a:pt x="48" y="96"/>
                  </a:cubicBezTo>
                  <a:cubicBezTo>
                    <a:pt x="48" y="100"/>
                    <a:pt x="48" y="102"/>
                    <a:pt x="46" y="100"/>
                  </a:cubicBezTo>
                  <a:cubicBezTo>
                    <a:pt x="43" y="99"/>
                    <a:pt x="41" y="100"/>
                    <a:pt x="39" y="105"/>
                  </a:cubicBezTo>
                  <a:cubicBezTo>
                    <a:pt x="38" y="110"/>
                    <a:pt x="32" y="116"/>
                    <a:pt x="28" y="117"/>
                  </a:cubicBezTo>
                  <a:cubicBezTo>
                    <a:pt x="24" y="117"/>
                    <a:pt x="24" y="121"/>
                    <a:pt x="21" y="122"/>
                  </a:cubicBezTo>
                  <a:cubicBezTo>
                    <a:pt x="18" y="123"/>
                    <a:pt x="15" y="125"/>
                    <a:pt x="15" y="128"/>
                  </a:cubicBezTo>
                  <a:cubicBezTo>
                    <a:pt x="15" y="132"/>
                    <a:pt x="11" y="132"/>
                    <a:pt x="7" y="132"/>
                  </a:cubicBezTo>
                  <a:cubicBezTo>
                    <a:pt x="4" y="132"/>
                    <a:pt x="5" y="138"/>
                    <a:pt x="2" y="139"/>
                  </a:cubicBezTo>
                  <a:cubicBezTo>
                    <a:pt x="0" y="141"/>
                    <a:pt x="0" y="143"/>
                    <a:pt x="3" y="146"/>
                  </a:cubicBezTo>
                  <a:cubicBezTo>
                    <a:pt x="5" y="149"/>
                    <a:pt x="3" y="151"/>
                    <a:pt x="4" y="153"/>
                  </a:cubicBezTo>
                  <a:cubicBezTo>
                    <a:pt x="5" y="156"/>
                    <a:pt x="8" y="161"/>
                    <a:pt x="6" y="166"/>
                  </a:cubicBezTo>
                  <a:cubicBezTo>
                    <a:pt x="3" y="172"/>
                    <a:pt x="1" y="178"/>
                    <a:pt x="3" y="178"/>
                  </a:cubicBezTo>
                  <a:cubicBezTo>
                    <a:pt x="5" y="177"/>
                    <a:pt x="10" y="182"/>
                    <a:pt x="13" y="182"/>
                  </a:cubicBezTo>
                  <a:cubicBezTo>
                    <a:pt x="17" y="182"/>
                    <a:pt x="17" y="187"/>
                    <a:pt x="20" y="186"/>
                  </a:cubicBezTo>
                  <a:cubicBezTo>
                    <a:pt x="23" y="185"/>
                    <a:pt x="23" y="189"/>
                    <a:pt x="33" y="188"/>
                  </a:cubicBezTo>
                  <a:cubicBezTo>
                    <a:pt x="42" y="188"/>
                    <a:pt x="60" y="180"/>
                    <a:pt x="68" y="180"/>
                  </a:cubicBezTo>
                  <a:cubicBezTo>
                    <a:pt x="72" y="180"/>
                    <a:pt x="75" y="180"/>
                    <a:pt x="78" y="179"/>
                  </a:cubicBezTo>
                  <a:cubicBezTo>
                    <a:pt x="79" y="177"/>
                    <a:pt x="81" y="174"/>
                    <a:pt x="83" y="172"/>
                  </a:cubicBezTo>
                  <a:cubicBezTo>
                    <a:pt x="88" y="168"/>
                    <a:pt x="98" y="164"/>
                    <a:pt x="100" y="158"/>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91" name="Freeform 89"/>
            <p:cNvSpPr>
              <a:spLocks/>
            </p:cNvSpPr>
            <p:nvPr/>
          </p:nvSpPr>
          <p:spPr bwMode="auto">
            <a:xfrm>
              <a:off x="5097463" y="2533650"/>
              <a:ext cx="455613" cy="363538"/>
            </a:xfrm>
            <a:custGeom>
              <a:avLst/>
              <a:gdLst/>
              <a:ahLst/>
              <a:cxnLst>
                <a:cxn ang="0">
                  <a:pos x="142" y="40"/>
                </a:cxn>
                <a:cxn ang="0">
                  <a:pos x="122" y="38"/>
                </a:cxn>
                <a:cxn ang="0">
                  <a:pos x="109" y="33"/>
                </a:cxn>
                <a:cxn ang="0">
                  <a:pos x="82" y="13"/>
                </a:cxn>
                <a:cxn ang="0">
                  <a:pos x="59" y="0"/>
                </a:cxn>
                <a:cxn ang="0">
                  <a:pos x="50" y="0"/>
                </a:cxn>
                <a:cxn ang="0">
                  <a:pos x="38" y="4"/>
                </a:cxn>
                <a:cxn ang="0">
                  <a:pos x="27" y="11"/>
                </a:cxn>
                <a:cxn ang="0">
                  <a:pos x="36" y="21"/>
                </a:cxn>
                <a:cxn ang="0">
                  <a:pos x="29" y="26"/>
                </a:cxn>
                <a:cxn ang="0">
                  <a:pos x="22" y="29"/>
                </a:cxn>
                <a:cxn ang="0">
                  <a:pos x="13" y="36"/>
                </a:cxn>
                <a:cxn ang="0">
                  <a:pos x="2" y="31"/>
                </a:cxn>
                <a:cxn ang="0">
                  <a:pos x="1" y="34"/>
                </a:cxn>
                <a:cxn ang="0">
                  <a:pos x="0" y="37"/>
                </a:cxn>
                <a:cxn ang="0">
                  <a:pos x="2" y="50"/>
                </a:cxn>
                <a:cxn ang="0">
                  <a:pos x="11" y="61"/>
                </a:cxn>
                <a:cxn ang="0">
                  <a:pos x="28" y="87"/>
                </a:cxn>
                <a:cxn ang="0">
                  <a:pos x="36" y="99"/>
                </a:cxn>
                <a:cxn ang="0">
                  <a:pos x="47" y="112"/>
                </a:cxn>
                <a:cxn ang="0">
                  <a:pos x="49" y="124"/>
                </a:cxn>
                <a:cxn ang="0">
                  <a:pos x="59" y="143"/>
                </a:cxn>
                <a:cxn ang="0">
                  <a:pos x="72" y="158"/>
                </a:cxn>
                <a:cxn ang="0">
                  <a:pos x="82" y="175"/>
                </a:cxn>
                <a:cxn ang="0">
                  <a:pos x="86" y="184"/>
                </a:cxn>
                <a:cxn ang="0">
                  <a:pos x="89" y="190"/>
                </a:cxn>
                <a:cxn ang="0">
                  <a:pos x="95" y="188"/>
                </a:cxn>
                <a:cxn ang="0">
                  <a:pos x="94" y="181"/>
                </a:cxn>
                <a:cxn ang="0">
                  <a:pos x="99" y="177"/>
                </a:cxn>
                <a:cxn ang="0">
                  <a:pos x="107" y="179"/>
                </a:cxn>
                <a:cxn ang="0">
                  <a:pos x="121" y="180"/>
                </a:cxn>
                <a:cxn ang="0">
                  <a:pos x="137" y="182"/>
                </a:cxn>
                <a:cxn ang="0">
                  <a:pos x="145" y="179"/>
                </a:cxn>
                <a:cxn ang="0">
                  <a:pos x="162" y="164"/>
                </a:cxn>
                <a:cxn ang="0">
                  <a:pos x="184" y="163"/>
                </a:cxn>
                <a:cxn ang="0">
                  <a:pos x="230" y="148"/>
                </a:cxn>
                <a:cxn ang="0">
                  <a:pos x="238" y="125"/>
                </a:cxn>
                <a:cxn ang="0">
                  <a:pos x="232" y="117"/>
                </a:cxn>
                <a:cxn ang="0">
                  <a:pos x="203" y="113"/>
                </a:cxn>
                <a:cxn ang="0">
                  <a:pos x="195" y="101"/>
                </a:cxn>
                <a:cxn ang="0">
                  <a:pos x="190" y="94"/>
                </a:cxn>
                <a:cxn ang="0">
                  <a:pos x="181" y="88"/>
                </a:cxn>
                <a:cxn ang="0">
                  <a:pos x="175" y="76"/>
                </a:cxn>
                <a:cxn ang="0">
                  <a:pos x="170" y="63"/>
                </a:cxn>
                <a:cxn ang="0">
                  <a:pos x="158" y="50"/>
                </a:cxn>
                <a:cxn ang="0">
                  <a:pos x="157" y="45"/>
                </a:cxn>
                <a:cxn ang="0">
                  <a:pos x="148" y="45"/>
                </a:cxn>
                <a:cxn ang="0">
                  <a:pos x="142" y="40"/>
                </a:cxn>
              </a:cxnLst>
              <a:rect l="0" t="0" r="r" b="b"/>
              <a:pathLst>
                <a:path w="238" h="190">
                  <a:moveTo>
                    <a:pt x="142" y="40"/>
                  </a:moveTo>
                  <a:cubicBezTo>
                    <a:pt x="142" y="40"/>
                    <a:pt x="125" y="38"/>
                    <a:pt x="122" y="38"/>
                  </a:cubicBezTo>
                  <a:cubicBezTo>
                    <a:pt x="119" y="38"/>
                    <a:pt x="113" y="37"/>
                    <a:pt x="109" y="33"/>
                  </a:cubicBezTo>
                  <a:cubicBezTo>
                    <a:pt x="105" y="30"/>
                    <a:pt x="85" y="15"/>
                    <a:pt x="82" y="13"/>
                  </a:cubicBezTo>
                  <a:cubicBezTo>
                    <a:pt x="78" y="11"/>
                    <a:pt x="63" y="1"/>
                    <a:pt x="59" y="0"/>
                  </a:cubicBezTo>
                  <a:cubicBezTo>
                    <a:pt x="55" y="0"/>
                    <a:pt x="55" y="0"/>
                    <a:pt x="50" y="0"/>
                  </a:cubicBezTo>
                  <a:cubicBezTo>
                    <a:pt x="45" y="0"/>
                    <a:pt x="47" y="3"/>
                    <a:pt x="38" y="4"/>
                  </a:cubicBezTo>
                  <a:cubicBezTo>
                    <a:pt x="30" y="4"/>
                    <a:pt x="25" y="10"/>
                    <a:pt x="27" y="11"/>
                  </a:cubicBezTo>
                  <a:cubicBezTo>
                    <a:pt x="30" y="12"/>
                    <a:pt x="38" y="19"/>
                    <a:pt x="36" y="21"/>
                  </a:cubicBezTo>
                  <a:cubicBezTo>
                    <a:pt x="33" y="22"/>
                    <a:pt x="33" y="26"/>
                    <a:pt x="29" y="26"/>
                  </a:cubicBezTo>
                  <a:cubicBezTo>
                    <a:pt x="26" y="26"/>
                    <a:pt x="22" y="27"/>
                    <a:pt x="22" y="29"/>
                  </a:cubicBezTo>
                  <a:cubicBezTo>
                    <a:pt x="22" y="32"/>
                    <a:pt x="17" y="36"/>
                    <a:pt x="13" y="36"/>
                  </a:cubicBezTo>
                  <a:cubicBezTo>
                    <a:pt x="11" y="36"/>
                    <a:pt x="6" y="33"/>
                    <a:pt x="2" y="31"/>
                  </a:cubicBezTo>
                  <a:cubicBezTo>
                    <a:pt x="1" y="34"/>
                    <a:pt x="1" y="34"/>
                    <a:pt x="1" y="34"/>
                  </a:cubicBezTo>
                  <a:cubicBezTo>
                    <a:pt x="0" y="37"/>
                    <a:pt x="0" y="37"/>
                    <a:pt x="0" y="37"/>
                  </a:cubicBezTo>
                  <a:cubicBezTo>
                    <a:pt x="1" y="40"/>
                    <a:pt x="0" y="49"/>
                    <a:pt x="2" y="50"/>
                  </a:cubicBezTo>
                  <a:cubicBezTo>
                    <a:pt x="5" y="51"/>
                    <a:pt x="6" y="55"/>
                    <a:pt x="11" y="61"/>
                  </a:cubicBezTo>
                  <a:cubicBezTo>
                    <a:pt x="17" y="67"/>
                    <a:pt x="28" y="83"/>
                    <a:pt x="28" y="87"/>
                  </a:cubicBezTo>
                  <a:cubicBezTo>
                    <a:pt x="28" y="90"/>
                    <a:pt x="30" y="95"/>
                    <a:pt x="36" y="99"/>
                  </a:cubicBezTo>
                  <a:cubicBezTo>
                    <a:pt x="43" y="104"/>
                    <a:pt x="43" y="109"/>
                    <a:pt x="47" y="112"/>
                  </a:cubicBezTo>
                  <a:cubicBezTo>
                    <a:pt x="50" y="114"/>
                    <a:pt x="49" y="118"/>
                    <a:pt x="49" y="124"/>
                  </a:cubicBezTo>
                  <a:cubicBezTo>
                    <a:pt x="50" y="131"/>
                    <a:pt x="53" y="140"/>
                    <a:pt x="59" y="143"/>
                  </a:cubicBezTo>
                  <a:cubicBezTo>
                    <a:pt x="65" y="147"/>
                    <a:pt x="69" y="151"/>
                    <a:pt x="72" y="158"/>
                  </a:cubicBezTo>
                  <a:cubicBezTo>
                    <a:pt x="74" y="165"/>
                    <a:pt x="78" y="171"/>
                    <a:pt x="82" y="175"/>
                  </a:cubicBezTo>
                  <a:cubicBezTo>
                    <a:pt x="86" y="179"/>
                    <a:pt x="84" y="181"/>
                    <a:pt x="86" y="184"/>
                  </a:cubicBezTo>
                  <a:cubicBezTo>
                    <a:pt x="87" y="185"/>
                    <a:pt x="88" y="188"/>
                    <a:pt x="89" y="190"/>
                  </a:cubicBezTo>
                  <a:cubicBezTo>
                    <a:pt x="92" y="189"/>
                    <a:pt x="94" y="188"/>
                    <a:pt x="95" y="188"/>
                  </a:cubicBezTo>
                  <a:cubicBezTo>
                    <a:pt x="95" y="186"/>
                    <a:pt x="93" y="183"/>
                    <a:pt x="94" y="181"/>
                  </a:cubicBezTo>
                  <a:cubicBezTo>
                    <a:pt x="95" y="180"/>
                    <a:pt x="97" y="178"/>
                    <a:pt x="99" y="177"/>
                  </a:cubicBezTo>
                  <a:cubicBezTo>
                    <a:pt x="101" y="177"/>
                    <a:pt x="103" y="179"/>
                    <a:pt x="107" y="179"/>
                  </a:cubicBezTo>
                  <a:cubicBezTo>
                    <a:pt x="112" y="178"/>
                    <a:pt x="120" y="179"/>
                    <a:pt x="121" y="180"/>
                  </a:cubicBezTo>
                  <a:cubicBezTo>
                    <a:pt x="122" y="181"/>
                    <a:pt x="134" y="180"/>
                    <a:pt x="137" y="182"/>
                  </a:cubicBezTo>
                  <a:cubicBezTo>
                    <a:pt x="140" y="185"/>
                    <a:pt x="143" y="184"/>
                    <a:pt x="145" y="179"/>
                  </a:cubicBezTo>
                  <a:cubicBezTo>
                    <a:pt x="147" y="175"/>
                    <a:pt x="160" y="165"/>
                    <a:pt x="162" y="164"/>
                  </a:cubicBezTo>
                  <a:cubicBezTo>
                    <a:pt x="164" y="163"/>
                    <a:pt x="179" y="164"/>
                    <a:pt x="184" y="163"/>
                  </a:cubicBezTo>
                  <a:cubicBezTo>
                    <a:pt x="190" y="162"/>
                    <a:pt x="228" y="150"/>
                    <a:pt x="230" y="148"/>
                  </a:cubicBezTo>
                  <a:cubicBezTo>
                    <a:pt x="231" y="147"/>
                    <a:pt x="238" y="127"/>
                    <a:pt x="238" y="125"/>
                  </a:cubicBezTo>
                  <a:cubicBezTo>
                    <a:pt x="238" y="122"/>
                    <a:pt x="235" y="116"/>
                    <a:pt x="232" y="117"/>
                  </a:cubicBezTo>
                  <a:cubicBezTo>
                    <a:pt x="229" y="117"/>
                    <a:pt x="205" y="114"/>
                    <a:pt x="203" y="113"/>
                  </a:cubicBezTo>
                  <a:cubicBezTo>
                    <a:pt x="202" y="113"/>
                    <a:pt x="196" y="108"/>
                    <a:pt x="195" y="101"/>
                  </a:cubicBezTo>
                  <a:cubicBezTo>
                    <a:pt x="193" y="100"/>
                    <a:pt x="191" y="97"/>
                    <a:pt x="190" y="94"/>
                  </a:cubicBezTo>
                  <a:cubicBezTo>
                    <a:pt x="188" y="95"/>
                    <a:pt x="183" y="94"/>
                    <a:pt x="181" y="88"/>
                  </a:cubicBezTo>
                  <a:cubicBezTo>
                    <a:pt x="179" y="86"/>
                    <a:pt x="173" y="78"/>
                    <a:pt x="175" y="76"/>
                  </a:cubicBezTo>
                  <a:cubicBezTo>
                    <a:pt x="177" y="73"/>
                    <a:pt x="174" y="67"/>
                    <a:pt x="170" y="63"/>
                  </a:cubicBezTo>
                  <a:cubicBezTo>
                    <a:pt x="166" y="60"/>
                    <a:pt x="159" y="54"/>
                    <a:pt x="158" y="50"/>
                  </a:cubicBezTo>
                  <a:cubicBezTo>
                    <a:pt x="158" y="49"/>
                    <a:pt x="158" y="47"/>
                    <a:pt x="157" y="45"/>
                  </a:cubicBezTo>
                  <a:cubicBezTo>
                    <a:pt x="148" y="45"/>
                    <a:pt x="148" y="45"/>
                    <a:pt x="148" y="45"/>
                  </a:cubicBezTo>
                  <a:lnTo>
                    <a:pt x="142" y="40"/>
                  </a:ln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92" name="Freeform 90"/>
            <p:cNvSpPr>
              <a:spLocks/>
            </p:cNvSpPr>
            <p:nvPr/>
          </p:nvSpPr>
          <p:spPr bwMode="auto">
            <a:xfrm>
              <a:off x="5470525" y="2700338"/>
              <a:ext cx="174625" cy="192088"/>
            </a:xfrm>
            <a:custGeom>
              <a:avLst/>
              <a:gdLst/>
              <a:ahLst/>
              <a:cxnLst>
                <a:cxn ang="0">
                  <a:pos x="45" y="3"/>
                </a:cxn>
                <a:cxn ang="0">
                  <a:pos x="45" y="11"/>
                </a:cxn>
                <a:cxn ang="0">
                  <a:pos x="38" y="20"/>
                </a:cxn>
                <a:cxn ang="0">
                  <a:pos x="35" y="30"/>
                </a:cxn>
                <a:cxn ang="0">
                  <a:pos x="37" y="30"/>
                </a:cxn>
                <a:cxn ang="0">
                  <a:pos x="43" y="38"/>
                </a:cxn>
                <a:cxn ang="0">
                  <a:pos x="35" y="61"/>
                </a:cxn>
                <a:cxn ang="0">
                  <a:pos x="0" y="73"/>
                </a:cxn>
                <a:cxn ang="0">
                  <a:pos x="14" y="101"/>
                </a:cxn>
                <a:cxn ang="0">
                  <a:pos x="17" y="100"/>
                </a:cxn>
                <a:cxn ang="0">
                  <a:pos x="35" y="97"/>
                </a:cxn>
                <a:cxn ang="0">
                  <a:pos x="40" y="88"/>
                </a:cxn>
                <a:cxn ang="0">
                  <a:pos x="52" y="86"/>
                </a:cxn>
                <a:cxn ang="0">
                  <a:pos x="59" y="76"/>
                </a:cxn>
                <a:cxn ang="0">
                  <a:pos x="67" y="72"/>
                </a:cxn>
                <a:cxn ang="0">
                  <a:pos x="70" y="57"/>
                </a:cxn>
                <a:cxn ang="0">
                  <a:pos x="80" y="51"/>
                </a:cxn>
                <a:cxn ang="0">
                  <a:pos x="89" y="37"/>
                </a:cxn>
                <a:cxn ang="0">
                  <a:pos x="88" y="31"/>
                </a:cxn>
                <a:cxn ang="0">
                  <a:pos x="79" y="19"/>
                </a:cxn>
                <a:cxn ang="0">
                  <a:pos x="60" y="12"/>
                </a:cxn>
                <a:cxn ang="0">
                  <a:pos x="54" y="0"/>
                </a:cxn>
                <a:cxn ang="0">
                  <a:pos x="50" y="3"/>
                </a:cxn>
                <a:cxn ang="0">
                  <a:pos x="45" y="3"/>
                </a:cxn>
              </a:cxnLst>
              <a:rect l="0" t="0" r="r" b="b"/>
              <a:pathLst>
                <a:path w="91" h="101">
                  <a:moveTo>
                    <a:pt x="45" y="3"/>
                  </a:moveTo>
                  <a:cubicBezTo>
                    <a:pt x="45" y="11"/>
                    <a:pt x="45" y="11"/>
                    <a:pt x="45" y="11"/>
                  </a:cubicBezTo>
                  <a:cubicBezTo>
                    <a:pt x="38" y="20"/>
                    <a:pt x="38" y="20"/>
                    <a:pt x="38" y="20"/>
                  </a:cubicBezTo>
                  <a:cubicBezTo>
                    <a:pt x="35" y="30"/>
                    <a:pt x="35" y="30"/>
                    <a:pt x="35" y="30"/>
                  </a:cubicBezTo>
                  <a:cubicBezTo>
                    <a:pt x="36" y="30"/>
                    <a:pt x="36" y="30"/>
                    <a:pt x="37" y="30"/>
                  </a:cubicBezTo>
                  <a:cubicBezTo>
                    <a:pt x="40" y="29"/>
                    <a:pt x="43" y="35"/>
                    <a:pt x="43" y="38"/>
                  </a:cubicBezTo>
                  <a:cubicBezTo>
                    <a:pt x="43" y="40"/>
                    <a:pt x="36" y="60"/>
                    <a:pt x="35" y="61"/>
                  </a:cubicBezTo>
                  <a:cubicBezTo>
                    <a:pt x="34" y="62"/>
                    <a:pt x="14" y="69"/>
                    <a:pt x="0" y="73"/>
                  </a:cubicBezTo>
                  <a:cubicBezTo>
                    <a:pt x="3" y="79"/>
                    <a:pt x="9" y="91"/>
                    <a:pt x="14" y="101"/>
                  </a:cubicBezTo>
                  <a:cubicBezTo>
                    <a:pt x="15" y="101"/>
                    <a:pt x="16" y="101"/>
                    <a:pt x="17" y="100"/>
                  </a:cubicBezTo>
                  <a:cubicBezTo>
                    <a:pt x="23" y="96"/>
                    <a:pt x="31" y="98"/>
                    <a:pt x="35" y="97"/>
                  </a:cubicBezTo>
                  <a:cubicBezTo>
                    <a:pt x="40" y="96"/>
                    <a:pt x="36" y="92"/>
                    <a:pt x="40" y="88"/>
                  </a:cubicBezTo>
                  <a:cubicBezTo>
                    <a:pt x="44" y="85"/>
                    <a:pt x="50" y="87"/>
                    <a:pt x="52" y="86"/>
                  </a:cubicBezTo>
                  <a:cubicBezTo>
                    <a:pt x="54" y="85"/>
                    <a:pt x="56" y="77"/>
                    <a:pt x="59" y="76"/>
                  </a:cubicBezTo>
                  <a:cubicBezTo>
                    <a:pt x="63" y="74"/>
                    <a:pt x="67" y="75"/>
                    <a:pt x="67" y="72"/>
                  </a:cubicBezTo>
                  <a:cubicBezTo>
                    <a:pt x="66" y="69"/>
                    <a:pt x="67" y="58"/>
                    <a:pt x="70" y="57"/>
                  </a:cubicBezTo>
                  <a:cubicBezTo>
                    <a:pt x="74" y="56"/>
                    <a:pt x="79" y="53"/>
                    <a:pt x="80" y="51"/>
                  </a:cubicBezTo>
                  <a:cubicBezTo>
                    <a:pt x="80" y="49"/>
                    <a:pt x="87" y="41"/>
                    <a:pt x="89" y="37"/>
                  </a:cubicBezTo>
                  <a:cubicBezTo>
                    <a:pt x="91" y="34"/>
                    <a:pt x="91" y="32"/>
                    <a:pt x="88" y="31"/>
                  </a:cubicBezTo>
                  <a:cubicBezTo>
                    <a:pt x="85" y="31"/>
                    <a:pt x="80" y="22"/>
                    <a:pt x="79" y="19"/>
                  </a:cubicBezTo>
                  <a:cubicBezTo>
                    <a:pt x="77" y="17"/>
                    <a:pt x="68" y="19"/>
                    <a:pt x="60" y="12"/>
                  </a:cubicBezTo>
                  <a:cubicBezTo>
                    <a:pt x="57" y="10"/>
                    <a:pt x="55" y="5"/>
                    <a:pt x="54" y="0"/>
                  </a:cubicBezTo>
                  <a:cubicBezTo>
                    <a:pt x="50" y="3"/>
                    <a:pt x="50" y="3"/>
                    <a:pt x="50" y="3"/>
                  </a:cubicBezTo>
                  <a:lnTo>
                    <a:pt x="45" y="3"/>
                  </a:ln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93" name="Freeform 91"/>
            <p:cNvSpPr>
              <a:spLocks/>
            </p:cNvSpPr>
            <p:nvPr/>
          </p:nvSpPr>
          <p:spPr bwMode="auto">
            <a:xfrm>
              <a:off x="5443538" y="2676525"/>
              <a:ext cx="25400" cy="38100"/>
            </a:xfrm>
            <a:custGeom>
              <a:avLst/>
              <a:gdLst/>
              <a:ahLst/>
              <a:cxnLst>
                <a:cxn ang="0">
                  <a:pos x="9" y="19"/>
                </a:cxn>
                <a:cxn ang="0">
                  <a:pos x="10" y="16"/>
                </a:cxn>
                <a:cxn ang="0">
                  <a:pos x="8" y="2"/>
                </a:cxn>
                <a:cxn ang="0">
                  <a:pos x="1" y="13"/>
                </a:cxn>
                <a:cxn ang="0">
                  <a:pos x="0" y="13"/>
                </a:cxn>
                <a:cxn ang="0">
                  <a:pos x="9" y="19"/>
                </a:cxn>
              </a:cxnLst>
              <a:rect l="0" t="0" r="r" b="b"/>
              <a:pathLst>
                <a:path w="13" h="20">
                  <a:moveTo>
                    <a:pt x="9" y="19"/>
                  </a:moveTo>
                  <a:cubicBezTo>
                    <a:pt x="9" y="18"/>
                    <a:pt x="9" y="17"/>
                    <a:pt x="10" y="16"/>
                  </a:cubicBezTo>
                  <a:cubicBezTo>
                    <a:pt x="12" y="12"/>
                    <a:pt x="13" y="3"/>
                    <a:pt x="8" y="2"/>
                  </a:cubicBezTo>
                  <a:cubicBezTo>
                    <a:pt x="3" y="0"/>
                    <a:pt x="1" y="10"/>
                    <a:pt x="1" y="13"/>
                  </a:cubicBezTo>
                  <a:cubicBezTo>
                    <a:pt x="1" y="13"/>
                    <a:pt x="0" y="13"/>
                    <a:pt x="0" y="13"/>
                  </a:cubicBezTo>
                  <a:cubicBezTo>
                    <a:pt x="2" y="19"/>
                    <a:pt x="7" y="20"/>
                    <a:pt x="9" y="19"/>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94" name="Freeform 92"/>
            <p:cNvSpPr>
              <a:spLocks/>
            </p:cNvSpPr>
            <p:nvPr/>
          </p:nvSpPr>
          <p:spPr bwMode="auto">
            <a:xfrm>
              <a:off x="5470525" y="2673350"/>
              <a:ext cx="103188" cy="84138"/>
            </a:xfrm>
            <a:custGeom>
              <a:avLst/>
              <a:gdLst/>
              <a:ahLst/>
              <a:cxnLst>
                <a:cxn ang="0">
                  <a:pos x="8" y="40"/>
                </a:cxn>
                <a:cxn ang="0">
                  <a:pos x="35" y="44"/>
                </a:cxn>
                <a:cxn ang="0">
                  <a:pos x="38" y="34"/>
                </a:cxn>
                <a:cxn ang="0">
                  <a:pos x="45" y="25"/>
                </a:cxn>
                <a:cxn ang="0">
                  <a:pos x="45" y="17"/>
                </a:cxn>
                <a:cxn ang="0">
                  <a:pos x="50" y="17"/>
                </a:cxn>
                <a:cxn ang="0">
                  <a:pos x="54" y="14"/>
                </a:cxn>
                <a:cxn ang="0">
                  <a:pos x="51" y="0"/>
                </a:cxn>
                <a:cxn ang="0">
                  <a:pos x="37" y="16"/>
                </a:cxn>
                <a:cxn ang="0">
                  <a:pos x="16" y="26"/>
                </a:cxn>
                <a:cxn ang="0">
                  <a:pos x="2" y="29"/>
                </a:cxn>
                <a:cxn ang="0">
                  <a:pos x="0" y="28"/>
                </a:cxn>
                <a:cxn ang="0">
                  <a:pos x="8" y="40"/>
                </a:cxn>
              </a:cxnLst>
              <a:rect l="0" t="0" r="r" b="b"/>
              <a:pathLst>
                <a:path w="54" h="44">
                  <a:moveTo>
                    <a:pt x="8" y="40"/>
                  </a:moveTo>
                  <a:cubicBezTo>
                    <a:pt x="10" y="41"/>
                    <a:pt x="28" y="43"/>
                    <a:pt x="35" y="44"/>
                  </a:cubicBezTo>
                  <a:cubicBezTo>
                    <a:pt x="38" y="34"/>
                    <a:pt x="38" y="34"/>
                    <a:pt x="38" y="34"/>
                  </a:cubicBezTo>
                  <a:cubicBezTo>
                    <a:pt x="45" y="25"/>
                    <a:pt x="45" y="25"/>
                    <a:pt x="45" y="25"/>
                  </a:cubicBezTo>
                  <a:cubicBezTo>
                    <a:pt x="45" y="17"/>
                    <a:pt x="45" y="17"/>
                    <a:pt x="45" y="17"/>
                  </a:cubicBezTo>
                  <a:cubicBezTo>
                    <a:pt x="50" y="17"/>
                    <a:pt x="50" y="17"/>
                    <a:pt x="50" y="17"/>
                  </a:cubicBezTo>
                  <a:cubicBezTo>
                    <a:pt x="54" y="14"/>
                    <a:pt x="54" y="14"/>
                    <a:pt x="54" y="14"/>
                  </a:cubicBezTo>
                  <a:cubicBezTo>
                    <a:pt x="52" y="7"/>
                    <a:pt x="52" y="0"/>
                    <a:pt x="51" y="0"/>
                  </a:cubicBezTo>
                  <a:cubicBezTo>
                    <a:pt x="49" y="0"/>
                    <a:pt x="40" y="9"/>
                    <a:pt x="37" y="16"/>
                  </a:cubicBezTo>
                  <a:cubicBezTo>
                    <a:pt x="34" y="22"/>
                    <a:pt x="24" y="27"/>
                    <a:pt x="16" y="26"/>
                  </a:cubicBezTo>
                  <a:cubicBezTo>
                    <a:pt x="7" y="24"/>
                    <a:pt x="5" y="28"/>
                    <a:pt x="2" y="29"/>
                  </a:cubicBezTo>
                  <a:cubicBezTo>
                    <a:pt x="2" y="29"/>
                    <a:pt x="1" y="29"/>
                    <a:pt x="0" y="28"/>
                  </a:cubicBezTo>
                  <a:cubicBezTo>
                    <a:pt x="1" y="35"/>
                    <a:pt x="7" y="40"/>
                    <a:pt x="8" y="40"/>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95" name="Freeform 93"/>
            <p:cNvSpPr>
              <a:spLocks noEditPoints="1"/>
            </p:cNvSpPr>
            <p:nvPr/>
          </p:nvSpPr>
          <p:spPr bwMode="auto">
            <a:xfrm>
              <a:off x="6489700" y="3114675"/>
              <a:ext cx="419100" cy="130175"/>
            </a:xfrm>
            <a:custGeom>
              <a:avLst/>
              <a:gdLst/>
              <a:ahLst/>
              <a:cxnLst>
                <a:cxn ang="0">
                  <a:pos x="39" y="24"/>
                </a:cxn>
                <a:cxn ang="0">
                  <a:pos x="31" y="12"/>
                </a:cxn>
                <a:cxn ang="0">
                  <a:pos x="25" y="7"/>
                </a:cxn>
                <a:cxn ang="0">
                  <a:pos x="24" y="5"/>
                </a:cxn>
                <a:cxn ang="0">
                  <a:pos x="21" y="10"/>
                </a:cxn>
                <a:cxn ang="0">
                  <a:pos x="12" y="9"/>
                </a:cxn>
                <a:cxn ang="0">
                  <a:pos x="6" y="2"/>
                </a:cxn>
                <a:cxn ang="0">
                  <a:pos x="0" y="1"/>
                </a:cxn>
                <a:cxn ang="0">
                  <a:pos x="3" y="19"/>
                </a:cxn>
                <a:cxn ang="0">
                  <a:pos x="14" y="40"/>
                </a:cxn>
                <a:cxn ang="0">
                  <a:pos x="25" y="51"/>
                </a:cxn>
                <a:cxn ang="0">
                  <a:pos x="47" y="62"/>
                </a:cxn>
                <a:cxn ang="0">
                  <a:pos x="39" y="46"/>
                </a:cxn>
                <a:cxn ang="0">
                  <a:pos x="39" y="24"/>
                </a:cxn>
                <a:cxn ang="0">
                  <a:pos x="210" y="11"/>
                </a:cxn>
                <a:cxn ang="0">
                  <a:pos x="200" y="9"/>
                </a:cxn>
                <a:cxn ang="0">
                  <a:pos x="189" y="0"/>
                </a:cxn>
                <a:cxn ang="0">
                  <a:pos x="180" y="11"/>
                </a:cxn>
                <a:cxn ang="0">
                  <a:pos x="174" y="19"/>
                </a:cxn>
                <a:cxn ang="0">
                  <a:pos x="172" y="22"/>
                </a:cxn>
                <a:cxn ang="0">
                  <a:pos x="172" y="29"/>
                </a:cxn>
                <a:cxn ang="0">
                  <a:pos x="165" y="31"/>
                </a:cxn>
                <a:cxn ang="0">
                  <a:pos x="159" y="23"/>
                </a:cxn>
                <a:cxn ang="0">
                  <a:pos x="158" y="23"/>
                </a:cxn>
                <a:cxn ang="0">
                  <a:pos x="148" y="39"/>
                </a:cxn>
                <a:cxn ang="0">
                  <a:pos x="132" y="44"/>
                </a:cxn>
                <a:cxn ang="0">
                  <a:pos x="125" y="58"/>
                </a:cxn>
                <a:cxn ang="0">
                  <a:pos x="108" y="54"/>
                </a:cxn>
                <a:cxn ang="0">
                  <a:pos x="111" y="61"/>
                </a:cxn>
                <a:cxn ang="0">
                  <a:pos x="121" y="66"/>
                </a:cxn>
                <a:cxn ang="0">
                  <a:pos x="135" y="65"/>
                </a:cxn>
                <a:cxn ang="0">
                  <a:pos x="147" y="60"/>
                </a:cxn>
                <a:cxn ang="0">
                  <a:pos x="157" y="62"/>
                </a:cxn>
                <a:cxn ang="0">
                  <a:pos x="167" y="55"/>
                </a:cxn>
                <a:cxn ang="0">
                  <a:pos x="171" y="45"/>
                </a:cxn>
                <a:cxn ang="0">
                  <a:pos x="177" y="35"/>
                </a:cxn>
                <a:cxn ang="0">
                  <a:pos x="195" y="27"/>
                </a:cxn>
                <a:cxn ang="0">
                  <a:pos x="200" y="29"/>
                </a:cxn>
                <a:cxn ang="0">
                  <a:pos x="207" y="22"/>
                </a:cxn>
                <a:cxn ang="0">
                  <a:pos x="217" y="18"/>
                </a:cxn>
                <a:cxn ang="0">
                  <a:pos x="210" y="11"/>
                </a:cxn>
              </a:cxnLst>
              <a:rect l="0" t="0" r="r" b="b"/>
              <a:pathLst>
                <a:path w="219" h="68">
                  <a:moveTo>
                    <a:pt x="39" y="24"/>
                  </a:moveTo>
                  <a:cubicBezTo>
                    <a:pt x="39" y="17"/>
                    <a:pt x="32" y="17"/>
                    <a:pt x="31" y="12"/>
                  </a:cubicBezTo>
                  <a:cubicBezTo>
                    <a:pt x="29" y="7"/>
                    <a:pt x="26" y="10"/>
                    <a:pt x="25" y="7"/>
                  </a:cubicBezTo>
                  <a:cubicBezTo>
                    <a:pt x="25" y="6"/>
                    <a:pt x="25" y="6"/>
                    <a:pt x="24" y="5"/>
                  </a:cubicBezTo>
                  <a:cubicBezTo>
                    <a:pt x="20" y="6"/>
                    <a:pt x="22" y="9"/>
                    <a:pt x="21" y="10"/>
                  </a:cubicBezTo>
                  <a:cubicBezTo>
                    <a:pt x="19" y="10"/>
                    <a:pt x="12" y="11"/>
                    <a:pt x="12" y="9"/>
                  </a:cubicBezTo>
                  <a:cubicBezTo>
                    <a:pt x="12" y="6"/>
                    <a:pt x="11" y="3"/>
                    <a:pt x="6" y="2"/>
                  </a:cubicBezTo>
                  <a:cubicBezTo>
                    <a:pt x="4" y="1"/>
                    <a:pt x="2" y="1"/>
                    <a:pt x="0" y="1"/>
                  </a:cubicBezTo>
                  <a:cubicBezTo>
                    <a:pt x="2" y="7"/>
                    <a:pt x="3" y="14"/>
                    <a:pt x="3" y="19"/>
                  </a:cubicBezTo>
                  <a:cubicBezTo>
                    <a:pt x="3" y="25"/>
                    <a:pt x="13" y="36"/>
                    <a:pt x="14" y="40"/>
                  </a:cubicBezTo>
                  <a:cubicBezTo>
                    <a:pt x="16" y="45"/>
                    <a:pt x="19" y="46"/>
                    <a:pt x="25" y="51"/>
                  </a:cubicBezTo>
                  <a:cubicBezTo>
                    <a:pt x="32" y="55"/>
                    <a:pt x="44" y="63"/>
                    <a:pt x="47" y="62"/>
                  </a:cubicBezTo>
                  <a:cubicBezTo>
                    <a:pt x="49" y="61"/>
                    <a:pt x="43" y="50"/>
                    <a:pt x="39" y="46"/>
                  </a:cubicBezTo>
                  <a:cubicBezTo>
                    <a:pt x="36" y="42"/>
                    <a:pt x="39" y="32"/>
                    <a:pt x="39" y="24"/>
                  </a:cubicBezTo>
                  <a:close/>
                  <a:moveTo>
                    <a:pt x="210" y="11"/>
                  </a:moveTo>
                  <a:cubicBezTo>
                    <a:pt x="207" y="12"/>
                    <a:pt x="200" y="12"/>
                    <a:pt x="200" y="9"/>
                  </a:cubicBezTo>
                  <a:cubicBezTo>
                    <a:pt x="200" y="6"/>
                    <a:pt x="193" y="0"/>
                    <a:pt x="189" y="0"/>
                  </a:cubicBezTo>
                  <a:cubicBezTo>
                    <a:pt x="185" y="0"/>
                    <a:pt x="181" y="8"/>
                    <a:pt x="180" y="11"/>
                  </a:cubicBezTo>
                  <a:cubicBezTo>
                    <a:pt x="180" y="15"/>
                    <a:pt x="174" y="14"/>
                    <a:pt x="174" y="19"/>
                  </a:cubicBezTo>
                  <a:cubicBezTo>
                    <a:pt x="175" y="21"/>
                    <a:pt x="173" y="21"/>
                    <a:pt x="172" y="22"/>
                  </a:cubicBezTo>
                  <a:cubicBezTo>
                    <a:pt x="173" y="26"/>
                    <a:pt x="174" y="29"/>
                    <a:pt x="172" y="29"/>
                  </a:cubicBezTo>
                  <a:cubicBezTo>
                    <a:pt x="169" y="28"/>
                    <a:pt x="169" y="31"/>
                    <a:pt x="165" y="31"/>
                  </a:cubicBezTo>
                  <a:cubicBezTo>
                    <a:pt x="163" y="31"/>
                    <a:pt x="161" y="28"/>
                    <a:pt x="159" y="23"/>
                  </a:cubicBezTo>
                  <a:cubicBezTo>
                    <a:pt x="159" y="23"/>
                    <a:pt x="158" y="23"/>
                    <a:pt x="158" y="23"/>
                  </a:cubicBezTo>
                  <a:cubicBezTo>
                    <a:pt x="156" y="23"/>
                    <a:pt x="150" y="33"/>
                    <a:pt x="148" y="39"/>
                  </a:cubicBezTo>
                  <a:cubicBezTo>
                    <a:pt x="147" y="45"/>
                    <a:pt x="141" y="43"/>
                    <a:pt x="132" y="44"/>
                  </a:cubicBezTo>
                  <a:cubicBezTo>
                    <a:pt x="123" y="45"/>
                    <a:pt x="127" y="54"/>
                    <a:pt x="125" y="58"/>
                  </a:cubicBezTo>
                  <a:cubicBezTo>
                    <a:pt x="123" y="62"/>
                    <a:pt x="113" y="55"/>
                    <a:pt x="108" y="54"/>
                  </a:cubicBezTo>
                  <a:cubicBezTo>
                    <a:pt x="109" y="58"/>
                    <a:pt x="110" y="61"/>
                    <a:pt x="111" y="61"/>
                  </a:cubicBezTo>
                  <a:cubicBezTo>
                    <a:pt x="114" y="61"/>
                    <a:pt x="118" y="68"/>
                    <a:pt x="121" y="66"/>
                  </a:cubicBezTo>
                  <a:cubicBezTo>
                    <a:pt x="123" y="64"/>
                    <a:pt x="131" y="66"/>
                    <a:pt x="135" y="65"/>
                  </a:cubicBezTo>
                  <a:cubicBezTo>
                    <a:pt x="139" y="63"/>
                    <a:pt x="140" y="60"/>
                    <a:pt x="147" y="60"/>
                  </a:cubicBezTo>
                  <a:cubicBezTo>
                    <a:pt x="153" y="60"/>
                    <a:pt x="151" y="65"/>
                    <a:pt x="157" y="62"/>
                  </a:cubicBezTo>
                  <a:cubicBezTo>
                    <a:pt x="164" y="59"/>
                    <a:pt x="168" y="61"/>
                    <a:pt x="167" y="55"/>
                  </a:cubicBezTo>
                  <a:cubicBezTo>
                    <a:pt x="167" y="49"/>
                    <a:pt x="171" y="49"/>
                    <a:pt x="171" y="45"/>
                  </a:cubicBezTo>
                  <a:cubicBezTo>
                    <a:pt x="170" y="40"/>
                    <a:pt x="178" y="43"/>
                    <a:pt x="177" y="35"/>
                  </a:cubicBezTo>
                  <a:cubicBezTo>
                    <a:pt x="177" y="26"/>
                    <a:pt x="189" y="27"/>
                    <a:pt x="195" y="27"/>
                  </a:cubicBezTo>
                  <a:cubicBezTo>
                    <a:pt x="196" y="27"/>
                    <a:pt x="198" y="28"/>
                    <a:pt x="200" y="29"/>
                  </a:cubicBezTo>
                  <a:cubicBezTo>
                    <a:pt x="204" y="27"/>
                    <a:pt x="210" y="24"/>
                    <a:pt x="207" y="22"/>
                  </a:cubicBezTo>
                  <a:cubicBezTo>
                    <a:pt x="204" y="20"/>
                    <a:pt x="216" y="22"/>
                    <a:pt x="217" y="18"/>
                  </a:cubicBezTo>
                  <a:cubicBezTo>
                    <a:pt x="219" y="14"/>
                    <a:pt x="213" y="11"/>
                    <a:pt x="210" y="11"/>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96" name="Freeform 94"/>
            <p:cNvSpPr>
              <a:spLocks/>
            </p:cNvSpPr>
            <p:nvPr/>
          </p:nvSpPr>
          <p:spPr bwMode="auto">
            <a:xfrm>
              <a:off x="6792913" y="3155950"/>
              <a:ext cx="28575" cy="17463"/>
            </a:xfrm>
            <a:custGeom>
              <a:avLst/>
              <a:gdLst/>
              <a:ahLst/>
              <a:cxnLst>
                <a:cxn ang="0">
                  <a:pos x="6" y="9"/>
                </a:cxn>
                <a:cxn ang="0">
                  <a:pos x="13" y="7"/>
                </a:cxn>
                <a:cxn ang="0">
                  <a:pos x="13" y="0"/>
                </a:cxn>
                <a:cxn ang="0">
                  <a:pos x="7" y="3"/>
                </a:cxn>
                <a:cxn ang="0">
                  <a:pos x="0" y="1"/>
                </a:cxn>
                <a:cxn ang="0">
                  <a:pos x="6" y="9"/>
                </a:cxn>
              </a:cxnLst>
              <a:rect l="0" t="0" r="r" b="b"/>
              <a:pathLst>
                <a:path w="15" h="9">
                  <a:moveTo>
                    <a:pt x="6" y="9"/>
                  </a:moveTo>
                  <a:cubicBezTo>
                    <a:pt x="10" y="9"/>
                    <a:pt x="10" y="6"/>
                    <a:pt x="13" y="7"/>
                  </a:cubicBezTo>
                  <a:cubicBezTo>
                    <a:pt x="15" y="7"/>
                    <a:pt x="14" y="4"/>
                    <a:pt x="13" y="0"/>
                  </a:cubicBezTo>
                  <a:cubicBezTo>
                    <a:pt x="11" y="1"/>
                    <a:pt x="7" y="1"/>
                    <a:pt x="7" y="3"/>
                  </a:cubicBezTo>
                  <a:cubicBezTo>
                    <a:pt x="7" y="5"/>
                    <a:pt x="2" y="1"/>
                    <a:pt x="0" y="1"/>
                  </a:cubicBezTo>
                  <a:cubicBezTo>
                    <a:pt x="2" y="6"/>
                    <a:pt x="4" y="9"/>
                    <a:pt x="6" y="9"/>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97" name="Freeform 95"/>
            <p:cNvSpPr>
              <a:spLocks/>
            </p:cNvSpPr>
            <p:nvPr/>
          </p:nvSpPr>
          <p:spPr bwMode="auto">
            <a:xfrm>
              <a:off x="5187950" y="2401888"/>
              <a:ext cx="209550" cy="206375"/>
            </a:xfrm>
            <a:custGeom>
              <a:avLst/>
              <a:gdLst/>
              <a:ahLst/>
              <a:cxnLst>
                <a:cxn ang="0">
                  <a:pos x="93" y="98"/>
                </a:cxn>
                <a:cxn ang="0">
                  <a:pos x="98" y="94"/>
                </a:cxn>
                <a:cxn ang="0">
                  <a:pos x="106" y="98"/>
                </a:cxn>
                <a:cxn ang="0">
                  <a:pos x="110" y="95"/>
                </a:cxn>
                <a:cxn ang="0">
                  <a:pos x="104" y="87"/>
                </a:cxn>
                <a:cxn ang="0">
                  <a:pos x="100" y="79"/>
                </a:cxn>
                <a:cxn ang="0">
                  <a:pos x="101" y="71"/>
                </a:cxn>
                <a:cxn ang="0">
                  <a:pos x="96" y="65"/>
                </a:cxn>
                <a:cxn ang="0">
                  <a:pos x="83" y="56"/>
                </a:cxn>
                <a:cxn ang="0">
                  <a:pos x="78" y="50"/>
                </a:cxn>
                <a:cxn ang="0">
                  <a:pos x="76" y="40"/>
                </a:cxn>
                <a:cxn ang="0">
                  <a:pos x="81" y="31"/>
                </a:cxn>
                <a:cxn ang="0">
                  <a:pos x="82" y="24"/>
                </a:cxn>
                <a:cxn ang="0">
                  <a:pos x="78" y="20"/>
                </a:cxn>
                <a:cxn ang="0">
                  <a:pos x="72" y="14"/>
                </a:cxn>
                <a:cxn ang="0">
                  <a:pos x="68" y="5"/>
                </a:cxn>
                <a:cxn ang="0">
                  <a:pos x="56" y="3"/>
                </a:cxn>
                <a:cxn ang="0">
                  <a:pos x="46" y="1"/>
                </a:cxn>
                <a:cxn ang="0">
                  <a:pos x="41" y="5"/>
                </a:cxn>
                <a:cxn ang="0">
                  <a:pos x="41" y="5"/>
                </a:cxn>
                <a:cxn ang="0">
                  <a:pos x="34" y="10"/>
                </a:cxn>
                <a:cxn ang="0">
                  <a:pos x="27" y="15"/>
                </a:cxn>
                <a:cxn ang="0">
                  <a:pos x="28" y="24"/>
                </a:cxn>
                <a:cxn ang="0">
                  <a:pos x="27" y="33"/>
                </a:cxn>
                <a:cxn ang="0">
                  <a:pos x="24" y="40"/>
                </a:cxn>
                <a:cxn ang="0">
                  <a:pos x="0" y="53"/>
                </a:cxn>
                <a:cxn ang="0">
                  <a:pos x="1" y="58"/>
                </a:cxn>
                <a:cxn ang="0">
                  <a:pos x="4" y="69"/>
                </a:cxn>
                <a:cxn ang="0">
                  <a:pos x="12" y="69"/>
                </a:cxn>
                <a:cxn ang="0">
                  <a:pos x="35" y="82"/>
                </a:cxn>
                <a:cxn ang="0">
                  <a:pos x="62" y="102"/>
                </a:cxn>
                <a:cxn ang="0">
                  <a:pos x="75" y="107"/>
                </a:cxn>
                <a:cxn ang="0">
                  <a:pos x="88" y="108"/>
                </a:cxn>
                <a:cxn ang="0">
                  <a:pos x="93" y="98"/>
                </a:cxn>
              </a:cxnLst>
              <a:rect l="0" t="0" r="r" b="b"/>
              <a:pathLst>
                <a:path w="110" h="108">
                  <a:moveTo>
                    <a:pt x="93" y="98"/>
                  </a:moveTo>
                  <a:cubicBezTo>
                    <a:pt x="94" y="97"/>
                    <a:pt x="95" y="94"/>
                    <a:pt x="98" y="94"/>
                  </a:cubicBezTo>
                  <a:cubicBezTo>
                    <a:pt x="101" y="94"/>
                    <a:pt x="103" y="95"/>
                    <a:pt x="106" y="98"/>
                  </a:cubicBezTo>
                  <a:cubicBezTo>
                    <a:pt x="107" y="97"/>
                    <a:pt x="109" y="96"/>
                    <a:pt x="110" y="95"/>
                  </a:cubicBezTo>
                  <a:cubicBezTo>
                    <a:pt x="107" y="92"/>
                    <a:pt x="104" y="89"/>
                    <a:pt x="104" y="87"/>
                  </a:cubicBezTo>
                  <a:cubicBezTo>
                    <a:pt x="105" y="83"/>
                    <a:pt x="101" y="81"/>
                    <a:pt x="100" y="79"/>
                  </a:cubicBezTo>
                  <a:cubicBezTo>
                    <a:pt x="100" y="77"/>
                    <a:pt x="103" y="73"/>
                    <a:pt x="101" y="71"/>
                  </a:cubicBezTo>
                  <a:cubicBezTo>
                    <a:pt x="99" y="70"/>
                    <a:pt x="99" y="65"/>
                    <a:pt x="96" y="65"/>
                  </a:cubicBezTo>
                  <a:cubicBezTo>
                    <a:pt x="93" y="64"/>
                    <a:pt x="83" y="59"/>
                    <a:pt x="83" y="56"/>
                  </a:cubicBezTo>
                  <a:cubicBezTo>
                    <a:pt x="84" y="53"/>
                    <a:pt x="80" y="51"/>
                    <a:pt x="78" y="50"/>
                  </a:cubicBezTo>
                  <a:cubicBezTo>
                    <a:pt x="76" y="49"/>
                    <a:pt x="74" y="41"/>
                    <a:pt x="76" y="40"/>
                  </a:cubicBezTo>
                  <a:cubicBezTo>
                    <a:pt x="79" y="39"/>
                    <a:pt x="78" y="31"/>
                    <a:pt x="81" y="31"/>
                  </a:cubicBezTo>
                  <a:cubicBezTo>
                    <a:pt x="84" y="31"/>
                    <a:pt x="81" y="27"/>
                    <a:pt x="82" y="24"/>
                  </a:cubicBezTo>
                  <a:cubicBezTo>
                    <a:pt x="83" y="22"/>
                    <a:pt x="80" y="20"/>
                    <a:pt x="78" y="20"/>
                  </a:cubicBezTo>
                  <a:cubicBezTo>
                    <a:pt x="76" y="20"/>
                    <a:pt x="72" y="17"/>
                    <a:pt x="72" y="14"/>
                  </a:cubicBezTo>
                  <a:cubicBezTo>
                    <a:pt x="72" y="11"/>
                    <a:pt x="67" y="6"/>
                    <a:pt x="68" y="5"/>
                  </a:cubicBezTo>
                  <a:cubicBezTo>
                    <a:pt x="67" y="11"/>
                    <a:pt x="58" y="2"/>
                    <a:pt x="56" y="3"/>
                  </a:cubicBezTo>
                  <a:cubicBezTo>
                    <a:pt x="53" y="4"/>
                    <a:pt x="51" y="0"/>
                    <a:pt x="46" y="1"/>
                  </a:cubicBezTo>
                  <a:cubicBezTo>
                    <a:pt x="42" y="1"/>
                    <a:pt x="42" y="3"/>
                    <a:pt x="41" y="5"/>
                  </a:cubicBezTo>
                  <a:cubicBezTo>
                    <a:pt x="41" y="5"/>
                    <a:pt x="41" y="5"/>
                    <a:pt x="41" y="5"/>
                  </a:cubicBezTo>
                  <a:cubicBezTo>
                    <a:pt x="34" y="10"/>
                    <a:pt x="34" y="10"/>
                    <a:pt x="34" y="10"/>
                  </a:cubicBezTo>
                  <a:cubicBezTo>
                    <a:pt x="34" y="10"/>
                    <a:pt x="28" y="11"/>
                    <a:pt x="27" y="15"/>
                  </a:cubicBezTo>
                  <a:cubicBezTo>
                    <a:pt x="26" y="19"/>
                    <a:pt x="30" y="22"/>
                    <a:pt x="28" y="24"/>
                  </a:cubicBezTo>
                  <a:cubicBezTo>
                    <a:pt x="26" y="27"/>
                    <a:pt x="27" y="31"/>
                    <a:pt x="27" y="33"/>
                  </a:cubicBezTo>
                  <a:cubicBezTo>
                    <a:pt x="28" y="35"/>
                    <a:pt x="24" y="40"/>
                    <a:pt x="24" y="40"/>
                  </a:cubicBezTo>
                  <a:cubicBezTo>
                    <a:pt x="24" y="40"/>
                    <a:pt x="11" y="47"/>
                    <a:pt x="0" y="53"/>
                  </a:cubicBezTo>
                  <a:cubicBezTo>
                    <a:pt x="0" y="55"/>
                    <a:pt x="1" y="57"/>
                    <a:pt x="1" y="58"/>
                  </a:cubicBezTo>
                  <a:cubicBezTo>
                    <a:pt x="2" y="61"/>
                    <a:pt x="3" y="65"/>
                    <a:pt x="4" y="69"/>
                  </a:cubicBezTo>
                  <a:cubicBezTo>
                    <a:pt x="8" y="69"/>
                    <a:pt x="9" y="69"/>
                    <a:pt x="12" y="69"/>
                  </a:cubicBezTo>
                  <a:cubicBezTo>
                    <a:pt x="16" y="70"/>
                    <a:pt x="31" y="80"/>
                    <a:pt x="35" y="82"/>
                  </a:cubicBezTo>
                  <a:cubicBezTo>
                    <a:pt x="38" y="84"/>
                    <a:pt x="58" y="99"/>
                    <a:pt x="62" y="102"/>
                  </a:cubicBezTo>
                  <a:cubicBezTo>
                    <a:pt x="66" y="106"/>
                    <a:pt x="72" y="107"/>
                    <a:pt x="75" y="107"/>
                  </a:cubicBezTo>
                  <a:cubicBezTo>
                    <a:pt x="77" y="107"/>
                    <a:pt x="83" y="107"/>
                    <a:pt x="88" y="108"/>
                  </a:cubicBezTo>
                  <a:cubicBezTo>
                    <a:pt x="90" y="104"/>
                    <a:pt x="92" y="99"/>
                    <a:pt x="93" y="98"/>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98" name="Freeform 96"/>
            <p:cNvSpPr>
              <a:spLocks/>
            </p:cNvSpPr>
            <p:nvPr/>
          </p:nvSpPr>
          <p:spPr bwMode="auto">
            <a:xfrm>
              <a:off x="5356225" y="2581275"/>
              <a:ext cx="41275" cy="38100"/>
            </a:xfrm>
            <a:custGeom>
              <a:avLst/>
              <a:gdLst/>
              <a:ahLst/>
              <a:cxnLst>
                <a:cxn ang="0">
                  <a:pos x="7" y="15"/>
                </a:cxn>
                <a:cxn ang="0">
                  <a:pos x="13" y="20"/>
                </a:cxn>
                <a:cxn ang="0">
                  <a:pos x="22" y="20"/>
                </a:cxn>
                <a:cxn ang="0">
                  <a:pos x="17" y="6"/>
                </a:cxn>
                <a:cxn ang="0">
                  <a:pos x="18" y="4"/>
                </a:cxn>
                <a:cxn ang="0">
                  <a:pos x="10" y="0"/>
                </a:cxn>
                <a:cxn ang="0">
                  <a:pos x="5" y="4"/>
                </a:cxn>
                <a:cxn ang="0">
                  <a:pos x="0" y="14"/>
                </a:cxn>
                <a:cxn ang="0">
                  <a:pos x="7" y="15"/>
                </a:cxn>
              </a:cxnLst>
              <a:rect l="0" t="0" r="r" b="b"/>
              <a:pathLst>
                <a:path w="22" h="20">
                  <a:moveTo>
                    <a:pt x="7" y="15"/>
                  </a:moveTo>
                  <a:cubicBezTo>
                    <a:pt x="13" y="20"/>
                    <a:pt x="13" y="20"/>
                    <a:pt x="13" y="20"/>
                  </a:cubicBezTo>
                  <a:cubicBezTo>
                    <a:pt x="22" y="20"/>
                    <a:pt x="22" y="20"/>
                    <a:pt x="22" y="20"/>
                  </a:cubicBezTo>
                  <a:cubicBezTo>
                    <a:pt x="20" y="15"/>
                    <a:pt x="17" y="8"/>
                    <a:pt x="17" y="6"/>
                  </a:cubicBezTo>
                  <a:cubicBezTo>
                    <a:pt x="17" y="5"/>
                    <a:pt x="17" y="5"/>
                    <a:pt x="18" y="4"/>
                  </a:cubicBezTo>
                  <a:cubicBezTo>
                    <a:pt x="15" y="1"/>
                    <a:pt x="13" y="0"/>
                    <a:pt x="10" y="0"/>
                  </a:cubicBezTo>
                  <a:cubicBezTo>
                    <a:pt x="7" y="0"/>
                    <a:pt x="6" y="3"/>
                    <a:pt x="5" y="4"/>
                  </a:cubicBezTo>
                  <a:cubicBezTo>
                    <a:pt x="4" y="5"/>
                    <a:pt x="2" y="10"/>
                    <a:pt x="0" y="14"/>
                  </a:cubicBezTo>
                  <a:cubicBezTo>
                    <a:pt x="4" y="14"/>
                    <a:pt x="7" y="15"/>
                    <a:pt x="7" y="15"/>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99" name="Freeform 97"/>
            <p:cNvSpPr>
              <a:spLocks noEditPoints="1"/>
            </p:cNvSpPr>
            <p:nvPr/>
          </p:nvSpPr>
          <p:spPr bwMode="auto">
            <a:xfrm>
              <a:off x="4256088" y="2038350"/>
              <a:ext cx="315913" cy="261938"/>
            </a:xfrm>
            <a:custGeom>
              <a:avLst/>
              <a:gdLst/>
              <a:ahLst/>
              <a:cxnLst>
                <a:cxn ang="0">
                  <a:pos x="144" y="31"/>
                </a:cxn>
                <a:cxn ang="0">
                  <a:pos x="138" y="29"/>
                </a:cxn>
                <a:cxn ang="0">
                  <a:pos x="131" y="26"/>
                </a:cxn>
                <a:cxn ang="0">
                  <a:pos x="119" y="24"/>
                </a:cxn>
                <a:cxn ang="0">
                  <a:pos x="114" y="20"/>
                </a:cxn>
                <a:cxn ang="0">
                  <a:pos x="110" y="15"/>
                </a:cxn>
                <a:cxn ang="0">
                  <a:pos x="105" y="17"/>
                </a:cxn>
                <a:cxn ang="0">
                  <a:pos x="102" y="13"/>
                </a:cxn>
                <a:cxn ang="0">
                  <a:pos x="95" y="9"/>
                </a:cxn>
                <a:cxn ang="0">
                  <a:pos x="89" y="6"/>
                </a:cxn>
                <a:cxn ang="0">
                  <a:pos x="85" y="1"/>
                </a:cxn>
                <a:cxn ang="0">
                  <a:pos x="84" y="0"/>
                </a:cxn>
                <a:cxn ang="0">
                  <a:pos x="81" y="0"/>
                </a:cxn>
                <a:cxn ang="0">
                  <a:pos x="75" y="10"/>
                </a:cxn>
                <a:cxn ang="0">
                  <a:pos x="63" y="18"/>
                </a:cxn>
                <a:cxn ang="0">
                  <a:pos x="56" y="26"/>
                </a:cxn>
                <a:cxn ang="0">
                  <a:pos x="41" y="21"/>
                </a:cxn>
                <a:cxn ang="0">
                  <a:pos x="35" y="25"/>
                </a:cxn>
                <a:cxn ang="0">
                  <a:pos x="36" y="37"/>
                </a:cxn>
                <a:cxn ang="0">
                  <a:pos x="27" y="37"/>
                </a:cxn>
                <a:cxn ang="0">
                  <a:pos x="20" y="33"/>
                </a:cxn>
                <a:cxn ang="0">
                  <a:pos x="9" y="34"/>
                </a:cxn>
                <a:cxn ang="0">
                  <a:pos x="2" y="40"/>
                </a:cxn>
                <a:cxn ang="0">
                  <a:pos x="3" y="47"/>
                </a:cxn>
                <a:cxn ang="0">
                  <a:pos x="18" y="52"/>
                </a:cxn>
                <a:cxn ang="0">
                  <a:pos x="28" y="54"/>
                </a:cxn>
                <a:cxn ang="0">
                  <a:pos x="32" y="59"/>
                </a:cxn>
                <a:cxn ang="0">
                  <a:pos x="40" y="69"/>
                </a:cxn>
                <a:cxn ang="0">
                  <a:pos x="43" y="78"/>
                </a:cxn>
                <a:cxn ang="0">
                  <a:pos x="42" y="91"/>
                </a:cxn>
                <a:cxn ang="0">
                  <a:pos x="36" y="112"/>
                </a:cxn>
                <a:cxn ang="0">
                  <a:pos x="36" y="112"/>
                </a:cxn>
                <a:cxn ang="0">
                  <a:pos x="42" y="115"/>
                </a:cxn>
                <a:cxn ang="0">
                  <a:pos x="53" y="120"/>
                </a:cxn>
                <a:cxn ang="0">
                  <a:pos x="62" y="119"/>
                </a:cxn>
                <a:cxn ang="0">
                  <a:pos x="67" y="121"/>
                </a:cxn>
                <a:cxn ang="0">
                  <a:pos x="81" y="124"/>
                </a:cxn>
                <a:cxn ang="0">
                  <a:pos x="92" y="124"/>
                </a:cxn>
                <a:cxn ang="0">
                  <a:pos x="92" y="121"/>
                </a:cxn>
                <a:cxn ang="0">
                  <a:pos x="101" y="110"/>
                </a:cxn>
                <a:cxn ang="0">
                  <a:pos x="122" y="115"/>
                </a:cxn>
                <a:cxn ang="0">
                  <a:pos x="135" y="110"/>
                </a:cxn>
                <a:cxn ang="0">
                  <a:pos x="142" y="106"/>
                </a:cxn>
                <a:cxn ang="0">
                  <a:pos x="143" y="102"/>
                </a:cxn>
                <a:cxn ang="0">
                  <a:pos x="138" y="100"/>
                </a:cxn>
                <a:cxn ang="0">
                  <a:pos x="135" y="95"/>
                </a:cxn>
                <a:cxn ang="0">
                  <a:pos x="132" y="89"/>
                </a:cxn>
                <a:cxn ang="0">
                  <a:pos x="134" y="86"/>
                </a:cxn>
                <a:cxn ang="0">
                  <a:pos x="136" y="82"/>
                </a:cxn>
                <a:cxn ang="0">
                  <a:pos x="135" y="76"/>
                </a:cxn>
                <a:cxn ang="0">
                  <a:pos x="133" y="71"/>
                </a:cxn>
                <a:cxn ang="0">
                  <a:pos x="128" y="70"/>
                </a:cxn>
                <a:cxn ang="0">
                  <a:pos x="127" y="66"/>
                </a:cxn>
                <a:cxn ang="0">
                  <a:pos x="134" y="57"/>
                </a:cxn>
                <a:cxn ang="0">
                  <a:pos x="140" y="53"/>
                </a:cxn>
                <a:cxn ang="0">
                  <a:pos x="142" y="44"/>
                </a:cxn>
                <a:cxn ang="0">
                  <a:pos x="147" y="35"/>
                </a:cxn>
                <a:cxn ang="0">
                  <a:pos x="144" y="31"/>
                </a:cxn>
                <a:cxn ang="0">
                  <a:pos x="162" y="116"/>
                </a:cxn>
                <a:cxn ang="0">
                  <a:pos x="155" y="122"/>
                </a:cxn>
                <a:cxn ang="0">
                  <a:pos x="160" y="137"/>
                </a:cxn>
                <a:cxn ang="0">
                  <a:pos x="162" y="116"/>
                </a:cxn>
              </a:cxnLst>
              <a:rect l="0" t="0" r="r" b="b"/>
              <a:pathLst>
                <a:path w="165" h="137">
                  <a:moveTo>
                    <a:pt x="144" y="31"/>
                  </a:moveTo>
                  <a:cubicBezTo>
                    <a:pt x="143" y="31"/>
                    <a:pt x="142" y="29"/>
                    <a:pt x="138" y="29"/>
                  </a:cubicBezTo>
                  <a:cubicBezTo>
                    <a:pt x="135" y="29"/>
                    <a:pt x="133" y="28"/>
                    <a:pt x="131" y="26"/>
                  </a:cubicBezTo>
                  <a:cubicBezTo>
                    <a:pt x="130" y="24"/>
                    <a:pt x="122" y="23"/>
                    <a:pt x="119" y="24"/>
                  </a:cubicBezTo>
                  <a:cubicBezTo>
                    <a:pt x="117" y="24"/>
                    <a:pt x="116" y="19"/>
                    <a:pt x="114" y="20"/>
                  </a:cubicBezTo>
                  <a:cubicBezTo>
                    <a:pt x="111" y="20"/>
                    <a:pt x="110" y="17"/>
                    <a:pt x="110" y="15"/>
                  </a:cubicBezTo>
                  <a:cubicBezTo>
                    <a:pt x="110" y="13"/>
                    <a:pt x="108" y="16"/>
                    <a:pt x="105" y="17"/>
                  </a:cubicBezTo>
                  <a:cubicBezTo>
                    <a:pt x="103" y="18"/>
                    <a:pt x="102" y="15"/>
                    <a:pt x="102" y="13"/>
                  </a:cubicBezTo>
                  <a:cubicBezTo>
                    <a:pt x="102" y="12"/>
                    <a:pt x="97" y="10"/>
                    <a:pt x="95" y="9"/>
                  </a:cubicBezTo>
                  <a:cubicBezTo>
                    <a:pt x="93" y="8"/>
                    <a:pt x="90" y="4"/>
                    <a:pt x="89" y="6"/>
                  </a:cubicBezTo>
                  <a:cubicBezTo>
                    <a:pt x="88" y="7"/>
                    <a:pt x="86" y="3"/>
                    <a:pt x="85" y="1"/>
                  </a:cubicBezTo>
                  <a:cubicBezTo>
                    <a:pt x="85" y="0"/>
                    <a:pt x="84" y="0"/>
                    <a:pt x="84" y="0"/>
                  </a:cubicBezTo>
                  <a:cubicBezTo>
                    <a:pt x="83" y="0"/>
                    <a:pt x="82" y="0"/>
                    <a:pt x="81" y="0"/>
                  </a:cubicBezTo>
                  <a:cubicBezTo>
                    <a:pt x="77" y="0"/>
                    <a:pt x="74" y="3"/>
                    <a:pt x="75" y="10"/>
                  </a:cubicBezTo>
                  <a:cubicBezTo>
                    <a:pt x="75" y="16"/>
                    <a:pt x="70" y="17"/>
                    <a:pt x="63" y="18"/>
                  </a:cubicBezTo>
                  <a:cubicBezTo>
                    <a:pt x="56" y="18"/>
                    <a:pt x="58" y="23"/>
                    <a:pt x="56" y="26"/>
                  </a:cubicBezTo>
                  <a:cubicBezTo>
                    <a:pt x="53" y="28"/>
                    <a:pt x="43" y="24"/>
                    <a:pt x="41" y="21"/>
                  </a:cubicBezTo>
                  <a:cubicBezTo>
                    <a:pt x="40" y="17"/>
                    <a:pt x="31" y="21"/>
                    <a:pt x="35" y="25"/>
                  </a:cubicBezTo>
                  <a:cubicBezTo>
                    <a:pt x="39" y="29"/>
                    <a:pt x="39" y="35"/>
                    <a:pt x="36" y="37"/>
                  </a:cubicBezTo>
                  <a:cubicBezTo>
                    <a:pt x="34" y="39"/>
                    <a:pt x="30" y="34"/>
                    <a:pt x="27" y="37"/>
                  </a:cubicBezTo>
                  <a:cubicBezTo>
                    <a:pt x="24" y="39"/>
                    <a:pt x="23" y="35"/>
                    <a:pt x="20" y="33"/>
                  </a:cubicBezTo>
                  <a:cubicBezTo>
                    <a:pt x="16" y="32"/>
                    <a:pt x="15" y="35"/>
                    <a:pt x="9" y="34"/>
                  </a:cubicBezTo>
                  <a:cubicBezTo>
                    <a:pt x="3" y="34"/>
                    <a:pt x="0" y="37"/>
                    <a:pt x="2" y="40"/>
                  </a:cubicBezTo>
                  <a:cubicBezTo>
                    <a:pt x="4" y="42"/>
                    <a:pt x="1" y="45"/>
                    <a:pt x="3" y="47"/>
                  </a:cubicBezTo>
                  <a:cubicBezTo>
                    <a:pt x="5" y="49"/>
                    <a:pt x="12" y="49"/>
                    <a:pt x="18" y="52"/>
                  </a:cubicBezTo>
                  <a:cubicBezTo>
                    <a:pt x="24" y="55"/>
                    <a:pt x="25" y="52"/>
                    <a:pt x="28" y="54"/>
                  </a:cubicBezTo>
                  <a:cubicBezTo>
                    <a:pt x="31" y="56"/>
                    <a:pt x="31" y="55"/>
                    <a:pt x="32" y="59"/>
                  </a:cubicBezTo>
                  <a:cubicBezTo>
                    <a:pt x="32" y="63"/>
                    <a:pt x="35" y="67"/>
                    <a:pt x="40" y="69"/>
                  </a:cubicBezTo>
                  <a:cubicBezTo>
                    <a:pt x="46" y="70"/>
                    <a:pt x="42" y="74"/>
                    <a:pt x="43" y="78"/>
                  </a:cubicBezTo>
                  <a:cubicBezTo>
                    <a:pt x="45" y="81"/>
                    <a:pt x="41" y="87"/>
                    <a:pt x="42" y="91"/>
                  </a:cubicBezTo>
                  <a:cubicBezTo>
                    <a:pt x="43" y="96"/>
                    <a:pt x="39" y="110"/>
                    <a:pt x="36" y="112"/>
                  </a:cubicBezTo>
                  <a:cubicBezTo>
                    <a:pt x="36" y="112"/>
                    <a:pt x="36" y="112"/>
                    <a:pt x="36" y="112"/>
                  </a:cubicBezTo>
                  <a:cubicBezTo>
                    <a:pt x="38" y="113"/>
                    <a:pt x="41" y="114"/>
                    <a:pt x="42" y="115"/>
                  </a:cubicBezTo>
                  <a:cubicBezTo>
                    <a:pt x="45" y="116"/>
                    <a:pt x="50" y="118"/>
                    <a:pt x="53" y="120"/>
                  </a:cubicBezTo>
                  <a:cubicBezTo>
                    <a:pt x="56" y="122"/>
                    <a:pt x="62" y="122"/>
                    <a:pt x="62" y="119"/>
                  </a:cubicBezTo>
                  <a:cubicBezTo>
                    <a:pt x="62" y="117"/>
                    <a:pt x="65" y="118"/>
                    <a:pt x="67" y="121"/>
                  </a:cubicBezTo>
                  <a:cubicBezTo>
                    <a:pt x="69" y="123"/>
                    <a:pt x="77" y="123"/>
                    <a:pt x="81" y="124"/>
                  </a:cubicBezTo>
                  <a:cubicBezTo>
                    <a:pt x="84" y="124"/>
                    <a:pt x="88" y="124"/>
                    <a:pt x="92" y="124"/>
                  </a:cubicBezTo>
                  <a:cubicBezTo>
                    <a:pt x="92" y="123"/>
                    <a:pt x="92" y="122"/>
                    <a:pt x="92" y="121"/>
                  </a:cubicBezTo>
                  <a:cubicBezTo>
                    <a:pt x="90" y="115"/>
                    <a:pt x="95" y="111"/>
                    <a:pt x="101" y="110"/>
                  </a:cubicBezTo>
                  <a:cubicBezTo>
                    <a:pt x="106" y="109"/>
                    <a:pt x="118" y="113"/>
                    <a:pt x="122" y="115"/>
                  </a:cubicBezTo>
                  <a:cubicBezTo>
                    <a:pt x="125" y="117"/>
                    <a:pt x="129" y="116"/>
                    <a:pt x="135" y="110"/>
                  </a:cubicBezTo>
                  <a:cubicBezTo>
                    <a:pt x="137" y="107"/>
                    <a:pt x="140" y="106"/>
                    <a:pt x="142" y="106"/>
                  </a:cubicBezTo>
                  <a:cubicBezTo>
                    <a:pt x="142" y="104"/>
                    <a:pt x="142" y="103"/>
                    <a:pt x="143" y="102"/>
                  </a:cubicBezTo>
                  <a:cubicBezTo>
                    <a:pt x="144" y="100"/>
                    <a:pt x="140" y="100"/>
                    <a:pt x="138" y="100"/>
                  </a:cubicBezTo>
                  <a:cubicBezTo>
                    <a:pt x="135" y="100"/>
                    <a:pt x="133" y="97"/>
                    <a:pt x="135" y="95"/>
                  </a:cubicBezTo>
                  <a:cubicBezTo>
                    <a:pt x="137" y="92"/>
                    <a:pt x="134" y="92"/>
                    <a:pt x="132" y="89"/>
                  </a:cubicBezTo>
                  <a:cubicBezTo>
                    <a:pt x="130" y="86"/>
                    <a:pt x="133" y="87"/>
                    <a:pt x="134" y="86"/>
                  </a:cubicBezTo>
                  <a:cubicBezTo>
                    <a:pt x="136" y="85"/>
                    <a:pt x="138" y="82"/>
                    <a:pt x="136" y="82"/>
                  </a:cubicBezTo>
                  <a:cubicBezTo>
                    <a:pt x="135" y="81"/>
                    <a:pt x="134" y="79"/>
                    <a:pt x="135" y="76"/>
                  </a:cubicBezTo>
                  <a:cubicBezTo>
                    <a:pt x="136" y="73"/>
                    <a:pt x="133" y="73"/>
                    <a:pt x="133" y="71"/>
                  </a:cubicBezTo>
                  <a:cubicBezTo>
                    <a:pt x="133" y="68"/>
                    <a:pt x="130" y="67"/>
                    <a:pt x="128" y="70"/>
                  </a:cubicBezTo>
                  <a:cubicBezTo>
                    <a:pt x="126" y="73"/>
                    <a:pt x="125" y="71"/>
                    <a:pt x="127" y="66"/>
                  </a:cubicBezTo>
                  <a:cubicBezTo>
                    <a:pt x="128" y="62"/>
                    <a:pt x="133" y="60"/>
                    <a:pt x="134" y="57"/>
                  </a:cubicBezTo>
                  <a:cubicBezTo>
                    <a:pt x="134" y="55"/>
                    <a:pt x="137" y="53"/>
                    <a:pt x="140" y="53"/>
                  </a:cubicBezTo>
                  <a:cubicBezTo>
                    <a:pt x="142" y="53"/>
                    <a:pt x="141" y="47"/>
                    <a:pt x="142" y="44"/>
                  </a:cubicBezTo>
                  <a:cubicBezTo>
                    <a:pt x="143" y="41"/>
                    <a:pt x="143" y="38"/>
                    <a:pt x="147" y="35"/>
                  </a:cubicBezTo>
                  <a:cubicBezTo>
                    <a:pt x="150" y="32"/>
                    <a:pt x="146" y="31"/>
                    <a:pt x="144" y="31"/>
                  </a:cubicBezTo>
                  <a:close/>
                  <a:moveTo>
                    <a:pt x="162" y="116"/>
                  </a:moveTo>
                  <a:cubicBezTo>
                    <a:pt x="160" y="116"/>
                    <a:pt x="160" y="119"/>
                    <a:pt x="155" y="122"/>
                  </a:cubicBezTo>
                  <a:cubicBezTo>
                    <a:pt x="151" y="125"/>
                    <a:pt x="155" y="137"/>
                    <a:pt x="160" y="137"/>
                  </a:cubicBezTo>
                  <a:cubicBezTo>
                    <a:pt x="165" y="136"/>
                    <a:pt x="164" y="116"/>
                    <a:pt x="162" y="116"/>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00" name="Freeform 98"/>
            <p:cNvSpPr>
              <a:spLocks/>
            </p:cNvSpPr>
            <p:nvPr/>
          </p:nvSpPr>
          <p:spPr bwMode="auto">
            <a:xfrm>
              <a:off x="2403475" y="2941638"/>
              <a:ext cx="50800" cy="26988"/>
            </a:xfrm>
            <a:custGeom>
              <a:avLst/>
              <a:gdLst/>
              <a:ahLst/>
              <a:cxnLst>
                <a:cxn ang="0">
                  <a:pos x="26" y="5"/>
                </a:cxn>
                <a:cxn ang="0">
                  <a:pos x="14" y="2"/>
                </a:cxn>
                <a:cxn ang="0">
                  <a:pos x="9" y="0"/>
                </a:cxn>
                <a:cxn ang="0">
                  <a:pos x="8" y="0"/>
                </a:cxn>
                <a:cxn ang="0">
                  <a:pos x="0" y="7"/>
                </a:cxn>
                <a:cxn ang="0">
                  <a:pos x="22" y="14"/>
                </a:cxn>
                <a:cxn ang="0">
                  <a:pos x="26" y="13"/>
                </a:cxn>
                <a:cxn ang="0">
                  <a:pos x="26" y="5"/>
                </a:cxn>
              </a:cxnLst>
              <a:rect l="0" t="0" r="r" b="b"/>
              <a:pathLst>
                <a:path w="26" h="14">
                  <a:moveTo>
                    <a:pt x="26" y="5"/>
                  </a:moveTo>
                  <a:cubicBezTo>
                    <a:pt x="24" y="3"/>
                    <a:pt x="19" y="6"/>
                    <a:pt x="14" y="2"/>
                  </a:cubicBezTo>
                  <a:cubicBezTo>
                    <a:pt x="12" y="1"/>
                    <a:pt x="10" y="1"/>
                    <a:pt x="9" y="0"/>
                  </a:cubicBezTo>
                  <a:cubicBezTo>
                    <a:pt x="9" y="0"/>
                    <a:pt x="8" y="0"/>
                    <a:pt x="8" y="0"/>
                  </a:cubicBezTo>
                  <a:cubicBezTo>
                    <a:pt x="7" y="0"/>
                    <a:pt x="4" y="4"/>
                    <a:pt x="0" y="7"/>
                  </a:cubicBezTo>
                  <a:cubicBezTo>
                    <a:pt x="4" y="10"/>
                    <a:pt x="18" y="14"/>
                    <a:pt x="22" y="14"/>
                  </a:cubicBezTo>
                  <a:cubicBezTo>
                    <a:pt x="24" y="14"/>
                    <a:pt x="25" y="13"/>
                    <a:pt x="26" y="13"/>
                  </a:cubicBezTo>
                  <a:cubicBezTo>
                    <a:pt x="26" y="9"/>
                    <a:pt x="26" y="6"/>
                    <a:pt x="26" y="5"/>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01" name="Freeform 99"/>
            <p:cNvSpPr>
              <a:spLocks/>
            </p:cNvSpPr>
            <p:nvPr/>
          </p:nvSpPr>
          <p:spPr bwMode="auto">
            <a:xfrm>
              <a:off x="2420938" y="2901950"/>
              <a:ext cx="131763" cy="73025"/>
            </a:xfrm>
            <a:custGeom>
              <a:avLst/>
              <a:gdLst/>
              <a:ahLst/>
              <a:cxnLst>
                <a:cxn ang="0">
                  <a:pos x="29" y="34"/>
                </a:cxn>
                <a:cxn ang="0">
                  <a:pos x="32" y="27"/>
                </a:cxn>
                <a:cxn ang="0">
                  <a:pos x="45" y="22"/>
                </a:cxn>
                <a:cxn ang="0">
                  <a:pos x="55" y="19"/>
                </a:cxn>
                <a:cxn ang="0">
                  <a:pos x="69" y="14"/>
                </a:cxn>
                <a:cxn ang="0">
                  <a:pos x="56" y="5"/>
                </a:cxn>
                <a:cxn ang="0">
                  <a:pos x="32" y="5"/>
                </a:cxn>
                <a:cxn ang="0">
                  <a:pos x="11" y="6"/>
                </a:cxn>
                <a:cxn ang="0">
                  <a:pos x="11" y="6"/>
                </a:cxn>
                <a:cxn ang="0">
                  <a:pos x="5" y="12"/>
                </a:cxn>
                <a:cxn ang="0">
                  <a:pos x="0" y="21"/>
                </a:cxn>
                <a:cxn ang="0">
                  <a:pos x="5" y="23"/>
                </a:cxn>
                <a:cxn ang="0">
                  <a:pos x="17" y="26"/>
                </a:cxn>
                <a:cxn ang="0">
                  <a:pos x="17" y="34"/>
                </a:cxn>
                <a:cxn ang="0">
                  <a:pos x="20" y="34"/>
                </a:cxn>
                <a:cxn ang="0">
                  <a:pos x="21" y="38"/>
                </a:cxn>
                <a:cxn ang="0">
                  <a:pos x="25" y="37"/>
                </a:cxn>
                <a:cxn ang="0">
                  <a:pos x="29" y="34"/>
                </a:cxn>
              </a:cxnLst>
              <a:rect l="0" t="0" r="r" b="b"/>
              <a:pathLst>
                <a:path w="69" h="38">
                  <a:moveTo>
                    <a:pt x="29" y="34"/>
                  </a:moveTo>
                  <a:cubicBezTo>
                    <a:pt x="29" y="33"/>
                    <a:pt x="26" y="27"/>
                    <a:pt x="32" y="27"/>
                  </a:cubicBezTo>
                  <a:cubicBezTo>
                    <a:pt x="39" y="26"/>
                    <a:pt x="44" y="26"/>
                    <a:pt x="45" y="22"/>
                  </a:cubicBezTo>
                  <a:cubicBezTo>
                    <a:pt x="46" y="17"/>
                    <a:pt x="53" y="19"/>
                    <a:pt x="55" y="19"/>
                  </a:cubicBezTo>
                  <a:cubicBezTo>
                    <a:pt x="57" y="19"/>
                    <a:pt x="63" y="14"/>
                    <a:pt x="69" y="14"/>
                  </a:cubicBezTo>
                  <a:cubicBezTo>
                    <a:pt x="69" y="8"/>
                    <a:pt x="61" y="10"/>
                    <a:pt x="56" y="5"/>
                  </a:cubicBezTo>
                  <a:cubicBezTo>
                    <a:pt x="51" y="0"/>
                    <a:pt x="39" y="2"/>
                    <a:pt x="32" y="5"/>
                  </a:cubicBezTo>
                  <a:cubicBezTo>
                    <a:pt x="26" y="7"/>
                    <a:pt x="18" y="2"/>
                    <a:pt x="11" y="6"/>
                  </a:cubicBezTo>
                  <a:cubicBezTo>
                    <a:pt x="11" y="6"/>
                    <a:pt x="11" y="6"/>
                    <a:pt x="11" y="6"/>
                  </a:cubicBezTo>
                  <a:cubicBezTo>
                    <a:pt x="9" y="8"/>
                    <a:pt x="7" y="10"/>
                    <a:pt x="5" y="12"/>
                  </a:cubicBezTo>
                  <a:cubicBezTo>
                    <a:pt x="0" y="16"/>
                    <a:pt x="1" y="20"/>
                    <a:pt x="0" y="21"/>
                  </a:cubicBezTo>
                  <a:cubicBezTo>
                    <a:pt x="1" y="22"/>
                    <a:pt x="3" y="22"/>
                    <a:pt x="5" y="23"/>
                  </a:cubicBezTo>
                  <a:cubicBezTo>
                    <a:pt x="10" y="27"/>
                    <a:pt x="15" y="24"/>
                    <a:pt x="17" y="26"/>
                  </a:cubicBezTo>
                  <a:cubicBezTo>
                    <a:pt x="17" y="27"/>
                    <a:pt x="17" y="30"/>
                    <a:pt x="17" y="34"/>
                  </a:cubicBezTo>
                  <a:cubicBezTo>
                    <a:pt x="18" y="33"/>
                    <a:pt x="18" y="32"/>
                    <a:pt x="20" y="34"/>
                  </a:cubicBezTo>
                  <a:cubicBezTo>
                    <a:pt x="22" y="35"/>
                    <a:pt x="21" y="37"/>
                    <a:pt x="21" y="38"/>
                  </a:cubicBezTo>
                  <a:cubicBezTo>
                    <a:pt x="25" y="37"/>
                    <a:pt x="25" y="37"/>
                    <a:pt x="25" y="37"/>
                  </a:cubicBezTo>
                  <a:cubicBezTo>
                    <a:pt x="25" y="37"/>
                    <a:pt x="28" y="35"/>
                    <a:pt x="29" y="34"/>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02" name="Freeform 100"/>
            <p:cNvSpPr>
              <a:spLocks/>
            </p:cNvSpPr>
            <p:nvPr/>
          </p:nvSpPr>
          <p:spPr bwMode="auto">
            <a:xfrm>
              <a:off x="1820863" y="2522538"/>
              <a:ext cx="657225" cy="406400"/>
            </a:xfrm>
            <a:custGeom>
              <a:avLst/>
              <a:gdLst/>
              <a:ahLst/>
              <a:cxnLst>
                <a:cxn ang="0">
                  <a:pos x="301" y="199"/>
                </a:cxn>
                <a:cxn ang="0">
                  <a:pos x="296" y="180"/>
                </a:cxn>
                <a:cxn ang="0">
                  <a:pos x="324" y="173"/>
                </a:cxn>
                <a:cxn ang="0">
                  <a:pos x="334" y="161"/>
                </a:cxn>
                <a:cxn ang="0">
                  <a:pos x="343" y="139"/>
                </a:cxn>
                <a:cxn ang="0">
                  <a:pos x="315" y="137"/>
                </a:cxn>
                <a:cxn ang="0">
                  <a:pos x="297" y="161"/>
                </a:cxn>
                <a:cxn ang="0">
                  <a:pos x="281" y="170"/>
                </a:cxn>
                <a:cxn ang="0">
                  <a:pos x="242" y="169"/>
                </a:cxn>
                <a:cxn ang="0">
                  <a:pos x="224" y="143"/>
                </a:cxn>
                <a:cxn ang="0">
                  <a:pos x="223" y="90"/>
                </a:cxn>
                <a:cxn ang="0">
                  <a:pos x="219" y="83"/>
                </a:cxn>
                <a:cxn ang="0">
                  <a:pos x="200" y="71"/>
                </a:cxn>
                <a:cxn ang="0">
                  <a:pos x="187" y="47"/>
                </a:cxn>
                <a:cxn ang="0">
                  <a:pos x="158" y="46"/>
                </a:cxn>
                <a:cxn ang="0">
                  <a:pos x="141" y="32"/>
                </a:cxn>
                <a:cxn ang="0">
                  <a:pos x="121" y="11"/>
                </a:cxn>
                <a:cxn ang="0">
                  <a:pos x="100" y="16"/>
                </a:cxn>
                <a:cxn ang="0">
                  <a:pos x="39" y="6"/>
                </a:cxn>
                <a:cxn ang="0">
                  <a:pos x="0" y="3"/>
                </a:cxn>
                <a:cxn ang="0">
                  <a:pos x="16" y="35"/>
                </a:cxn>
                <a:cxn ang="0">
                  <a:pos x="35" y="61"/>
                </a:cxn>
                <a:cxn ang="0">
                  <a:pos x="40" y="72"/>
                </a:cxn>
                <a:cxn ang="0">
                  <a:pos x="56" y="94"/>
                </a:cxn>
                <a:cxn ang="0">
                  <a:pos x="81" y="120"/>
                </a:cxn>
                <a:cxn ang="0">
                  <a:pos x="84" y="107"/>
                </a:cxn>
                <a:cxn ang="0">
                  <a:pos x="71" y="93"/>
                </a:cxn>
                <a:cxn ang="0">
                  <a:pos x="52" y="60"/>
                </a:cxn>
                <a:cxn ang="0">
                  <a:pos x="44" y="42"/>
                </a:cxn>
                <a:cxn ang="0">
                  <a:pos x="29" y="29"/>
                </a:cxn>
                <a:cxn ang="0">
                  <a:pos x="29" y="11"/>
                </a:cxn>
                <a:cxn ang="0">
                  <a:pos x="39" y="16"/>
                </a:cxn>
                <a:cxn ang="0">
                  <a:pos x="49" y="32"/>
                </a:cxn>
                <a:cxn ang="0">
                  <a:pos x="56" y="47"/>
                </a:cxn>
                <a:cxn ang="0">
                  <a:pos x="73" y="60"/>
                </a:cxn>
                <a:cxn ang="0">
                  <a:pos x="87" y="74"/>
                </a:cxn>
                <a:cxn ang="0">
                  <a:pos x="95" y="89"/>
                </a:cxn>
                <a:cxn ang="0">
                  <a:pos x="129" y="125"/>
                </a:cxn>
                <a:cxn ang="0">
                  <a:pos x="134" y="145"/>
                </a:cxn>
                <a:cxn ang="0">
                  <a:pos x="139" y="163"/>
                </a:cxn>
                <a:cxn ang="0">
                  <a:pos x="174" y="180"/>
                </a:cxn>
                <a:cxn ang="0">
                  <a:pos x="221" y="202"/>
                </a:cxn>
                <a:cxn ang="0">
                  <a:pos x="265" y="204"/>
                </a:cxn>
                <a:cxn ang="0">
                  <a:pos x="286" y="201"/>
                </a:cxn>
              </a:cxnLst>
              <a:rect l="0" t="0" r="r" b="b"/>
              <a:pathLst>
                <a:path w="344" h="213">
                  <a:moveTo>
                    <a:pt x="286" y="201"/>
                  </a:moveTo>
                  <a:cubicBezTo>
                    <a:pt x="287" y="201"/>
                    <a:pt x="300" y="202"/>
                    <a:pt x="301" y="199"/>
                  </a:cubicBezTo>
                  <a:cubicBezTo>
                    <a:pt x="302" y="196"/>
                    <a:pt x="292" y="189"/>
                    <a:pt x="293" y="188"/>
                  </a:cubicBezTo>
                  <a:cubicBezTo>
                    <a:pt x="294" y="188"/>
                    <a:pt x="294" y="180"/>
                    <a:pt x="296" y="180"/>
                  </a:cubicBezTo>
                  <a:cubicBezTo>
                    <a:pt x="298" y="180"/>
                    <a:pt x="316" y="181"/>
                    <a:pt x="317" y="180"/>
                  </a:cubicBezTo>
                  <a:cubicBezTo>
                    <a:pt x="318" y="180"/>
                    <a:pt x="321" y="173"/>
                    <a:pt x="324" y="173"/>
                  </a:cubicBezTo>
                  <a:cubicBezTo>
                    <a:pt x="325" y="173"/>
                    <a:pt x="327" y="175"/>
                    <a:pt x="329" y="176"/>
                  </a:cubicBezTo>
                  <a:cubicBezTo>
                    <a:pt x="333" y="173"/>
                    <a:pt x="334" y="167"/>
                    <a:pt x="334" y="161"/>
                  </a:cubicBezTo>
                  <a:cubicBezTo>
                    <a:pt x="335" y="154"/>
                    <a:pt x="333" y="152"/>
                    <a:pt x="336" y="148"/>
                  </a:cubicBezTo>
                  <a:cubicBezTo>
                    <a:pt x="340" y="145"/>
                    <a:pt x="344" y="144"/>
                    <a:pt x="343" y="139"/>
                  </a:cubicBezTo>
                  <a:cubicBezTo>
                    <a:pt x="342" y="134"/>
                    <a:pt x="337" y="139"/>
                    <a:pt x="333" y="137"/>
                  </a:cubicBezTo>
                  <a:cubicBezTo>
                    <a:pt x="329" y="134"/>
                    <a:pt x="325" y="136"/>
                    <a:pt x="315" y="137"/>
                  </a:cubicBezTo>
                  <a:cubicBezTo>
                    <a:pt x="305" y="139"/>
                    <a:pt x="300" y="143"/>
                    <a:pt x="301" y="150"/>
                  </a:cubicBezTo>
                  <a:cubicBezTo>
                    <a:pt x="301" y="158"/>
                    <a:pt x="297" y="154"/>
                    <a:pt x="297" y="161"/>
                  </a:cubicBezTo>
                  <a:cubicBezTo>
                    <a:pt x="298" y="167"/>
                    <a:pt x="289" y="167"/>
                    <a:pt x="290" y="171"/>
                  </a:cubicBezTo>
                  <a:cubicBezTo>
                    <a:pt x="290" y="175"/>
                    <a:pt x="283" y="171"/>
                    <a:pt x="281" y="170"/>
                  </a:cubicBezTo>
                  <a:cubicBezTo>
                    <a:pt x="279" y="168"/>
                    <a:pt x="258" y="175"/>
                    <a:pt x="255" y="175"/>
                  </a:cubicBezTo>
                  <a:cubicBezTo>
                    <a:pt x="252" y="176"/>
                    <a:pt x="246" y="169"/>
                    <a:pt x="242" y="169"/>
                  </a:cubicBezTo>
                  <a:cubicBezTo>
                    <a:pt x="238" y="170"/>
                    <a:pt x="236" y="163"/>
                    <a:pt x="236" y="158"/>
                  </a:cubicBezTo>
                  <a:cubicBezTo>
                    <a:pt x="235" y="153"/>
                    <a:pt x="227" y="148"/>
                    <a:pt x="224" y="143"/>
                  </a:cubicBezTo>
                  <a:cubicBezTo>
                    <a:pt x="220" y="138"/>
                    <a:pt x="220" y="128"/>
                    <a:pt x="219" y="121"/>
                  </a:cubicBezTo>
                  <a:cubicBezTo>
                    <a:pt x="219" y="114"/>
                    <a:pt x="218" y="103"/>
                    <a:pt x="223" y="90"/>
                  </a:cubicBezTo>
                  <a:cubicBezTo>
                    <a:pt x="224" y="88"/>
                    <a:pt x="224" y="86"/>
                    <a:pt x="224" y="85"/>
                  </a:cubicBezTo>
                  <a:cubicBezTo>
                    <a:pt x="222" y="84"/>
                    <a:pt x="221" y="83"/>
                    <a:pt x="219" y="83"/>
                  </a:cubicBezTo>
                  <a:cubicBezTo>
                    <a:pt x="215" y="83"/>
                    <a:pt x="206" y="77"/>
                    <a:pt x="204" y="77"/>
                  </a:cubicBezTo>
                  <a:cubicBezTo>
                    <a:pt x="202" y="77"/>
                    <a:pt x="202" y="73"/>
                    <a:pt x="200" y="71"/>
                  </a:cubicBezTo>
                  <a:cubicBezTo>
                    <a:pt x="199" y="68"/>
                    <a:pt x="200" y="64"/>
                    <a:pt x="198" y="62"/>
                  </a:cubicBezTo>
                  <a:cubicBezTo>
                    <a:pt x="196" y="60"/>
                    <a:pt x="189" y="54"/>
                    <a:pt x="187" y="47"/>
                  </a:cubicBezTo>
                  <a:cubicBezTo>
                    <a:pt x="185" y="39"/>
                    <a:pt x="172" y="36"/>
                    <a:pt x="167" y="35"/>
                  </a:cubicBezTo>
                  <a:cubicBezTo>
                    <a:pt x="162" y="35"/>
                    <a:pt x="160" y="45"/>
                    <a:pt x="158" y="46"/>
                  </a:cubicBezTo>
                  <a:cubicBezTo>
                    <a:pt x="157" y="46"/>
                    <a:pt x="148" y="40"/>
                    <a:pt x="145" y="39"/>
                  </a:cubicBezTo>
                  <a:cubicBezTo>
                    <a:pt x="143" y="38"/>
                    <a:pt x="141" y="35"/>
                    <a:pt x="141" y="32"/>
                  </a:cubicBezTo>
                  <a:cubicBezTo>
                    <a:pt x="141" y="29"/>
                    <a:pt x="136" y="24"/>
                    <a:pt x="134" y="23"/>
                  </a:cubicBezTo>
                  <a:cubicBezTo>
                    <a:pt x="132" y="22"/>
                    <a:pt x="121" y="11"/>
                    <a:pt x="121" y="11"/>
                  </a:cubicBezTo>
                  <a:cubicBezTo>
                    <a:pt x="104" y="11"/>
                    <a:pt x="104" y="11"/>
                    <a:pt x="104" y="11"/>
                  </a:cubicBezTo>
                  <a:cubicBezTo>
                    <a:pt x="100" y="16"/>
                    <a:pt x="100" y="16"/>
                    <a:pt x="100" y="16"/>
                  </a:cubicBezTo>
                  <a:cubicBezTo>
                    <a:pt x="68" y="17"/>
                    <a:pt x="68" y="17"/>
                    <a:pt x="68" y="17"/>
                  </a:cubicBezTo>
                  <a:cubicBezTo>
                    <a:pt x="68" y="17"/>
                    <a:pt x="43" y="7"/>
                    <a:pt x="39" y="6"/>
                  </a:cubicBezTo>
                  <a:cubicBezTo>
                    <a:pt x="34" y="5"/>
                    <a:pt x="26" y="0"/>
                    <a:pt x="26" y="0"/>
                  </a:cubicBezTo>
                  <a:cubicBezTo>
                    <a:pt x="0" y="3"/>
                    <a:pt x="0" y="3"/>
                    <a:pt x="0" y="3"/>
                  </a:cubicBezTo>
                  <a:cubicBezTo>
                    <a:pt x="1" y="6"/>
                    <a:pt x="3" y="9"/>
                    <a:pt x="6" y="13"/>
                  </a:cubicBezTo>
                  <a:cubicBezTo>
                    <a:pt x="11" y="19"/>
                    <a:pt x="15" y="31"/>
                    <a:pt x="16" y="35"/>
                  </a:cubicBezTo>
                  <a:cubicBezTo>
                    <a:pt x="16" y="39"/>
                    <a:pt x="23" y="42"/>
                    <a:pt x="30" y="46"/>
                  </a:cubicBezTo>
                  <a:cubicBezTo>
                    <a:pt x="36" y="50"/>
                    <a:pt x="36" y="59"/>
                    <a:pt x="35" y="61"/>
                  </a:cubicBezTo>
                  <a:cubicBezTo>
                    <a:pt x="34" y="63"/>
                    <a:pt x="27" y="59"/>
                    <a:pt x="26" y="62"/>
                  </a:cubicBezTo>
                  <a:cubicBezTo>
                    <a:pt x="26" y="64"/>
                    <a:pt x="36" y="73"/>
                    <a:pt x="40" y="72"/>
                  </a:cubicBezTo>
                  <a:cubicBezTo>
                    <a:pt x="44" y="72"/>
                    <a:pt x="46" y="74"/>
                    <a:pt x="52" y="80"/>
                  </a:cubicBezTo>
                  <a:cubicBezTo>
                    <a:pt x="59" y="85"/>
                    <a:pt x="58" y="92"/>
                    <a:pt x="56" y="94"/>
                  </a:cubicBezTo>
                  <a:cubicBezTo>
                    <a:pt x="53" y="96"/>
                    <a:pt x="61" y="100"/>
                    <a:pt x="69" y="105"/>
                  </a:cubicBezTo>
                  <a:cubicBezTo>
                    <a:pt x="77" y="110"/>
                    <a:pt x="80" y="117"/>
                    <a:pt x="81" y="120"/>
                  </a:cubicBezTo>
                  <a:cubicBezTo>
                    <a:pt x="81" y="122"/>
                    <a:pt x="85" y="120"/>
                    <a:pt x="86" y="116"/>
                  </a:cubicBezTo>
                  <a:cubicBezTo>
                    <a:pt x="87" y="112"/>
                    <a:pt x="84" y="111"/>
                    <a:pt x="84" y="107"/>
                  </a:cubicBezTo>
                  <a:cubicBezTo>
                    <a:pt x="84" y="103"/>
                    <a:pt x="77" y="104"/>
                    <a:pt x="74" y="103"/>
                  </a:cubicBezTo>
                  <a:cubicBezTo>
                    <a:pt x="71" y="103"/>
                    <a:pt x="74" y="96"/>
                    <a:pt x="71" y="93"/>
                  </a:cubicBezTo>
                  <a:cubicBezTo>
                    <a:pt x="68" y="90"/>
                    <a:pt x="66" y="83"/>
                    <a:pt x="64" y="77"/>
                  </a:cubicBezTo>
                  <a:cubicBezTo>
                    <a:pt x="63" y="72"/>
                    <a:pt x="55" y="66"/>
                    <a:pt x="52" y="60"/>
                  </a:cubicBezTo>
                  <a:cubicBezTo>
                    <a:pt x="48" y="54"/>
                    <a:pt x="45" y="49"/>
                    <a:pt x="43" y="48"/>
                  </a:cubicBezTo>
                  <a:cubicBezTo>
                    <a:pt x="40" y="46"/>
                    <a:pt x="46" y="44"/>
                    <a:pt x="44" y="42"/>
                  </a:cubicBezTo>
                  <a:cubicBezTo>
                    <a:pt x="42" y="40"/>
                    <a:pt x="39" y="40"/>
                    <a:pt x="35" y="38"/>
                  </a:cubicBezTo>
                  <a:cubicBezTo>
                    <a:pt x="31" y="36"/>
                    <a:pt x="29" y="33"/>
                    <a:pt x="29" y="29"/>
                  </a:cubicBezTo>
                  <a:cubicBezTo>
                    <a:pt x="29" y="25"/>
                    <a:pt x="26" y="16"/>
                    <a:pt x="25" y="13"/>
                  </a:cubicBezTo>
                  <a:cubicBezTo>
                    <a:pt x="24" y="9"/>
                    <a:pt x="28" y="10"/>
                    <a:pt x="29" y="11"/>
                  </a:cubicBezTo>
                  <a:cubicBezTo>
                    <a:pt x="30" y="13"/>
                    <a:pt x="31" y="14"/>
                    <a:pt x="33" y="13"/>
                  </a:cubicBezTo>
                  <a:cubicBezTo>
                    <a:pt x="35" y="12"/>
                    <a:pt x="38" y="13"/>
                    <a:pt x="39" y="16"/>
                  </a:cubicBezTo>
                  <a:cubicBezTo>
                    <a:pt x="40" y="19"/>
                    <a:pt x="45" y="16"/>
                    <a:pt x="47" y="17"/>
                  </a:cubicBezTo>
                  <a:cubicBezTo>
                    <a:pt x="49" y="19"/>
                    <a:pt x="42" y="20"/>
                    <a:pt x="49" y="32"/>
                  </a:cubicBezTo>
                  <a:cubicBezTo>
                    <a:pt x="55" y="43"/>
                    <a:pt x="51" y="37"/>
                    <a:pt x="51" y="44"/>
                  </a:cubicBezTo>
                  <a:cubicBezTo>
                    <a:pt x="51" y="52"/>
                    <a:pt x="55" y="49"/>
                    <a:pt x="56" y="47"/>
                  </a:cubicBezTo>
                  <a:cubicBezTo>
                    <a:pt x="57" y="46"/>
                    <a:pt x="61" y="50"/>
                    <a:pt x="64" y="54"/>
                  </a:cubicBezTo>
                  <a:cubicBezTo>
                    <a:pt x="67" y="58"/>
                    <a:pt x="73" y="58"/>
                    <a:pt x="73" y="60"/>
                  </a:cubicBezTo>
                  <a:cubicBezTo>
                    <a:pt x="73" y="63"/>
                    <a:pt x="75" y="67"/>
                    <a:pt x="79" y="68"/>
                  </a:cubicBezTo>
                  <a:cubicBezTo>
                    <a:pt x="83" y="69"/>
                    <a:pt x="84" y="73"/>
                    <a:pt x="87" y="74"/>
                  </a:cubicBezTo>
                  <a:cubicBezTo>
                    <a:pt x="89" y="74"/>
                    <a:pt x="90" y="77"/>
                    <a:pt x="88" y="81"/>
                  </a:cubicBezTo>
                  <a:cubicBezTo>
                    <a:pt x="87" y="84"/>
                    <a:pt x="88" y="87"/>
                    <a:pt x="95" y="89"/>
                  </a:cubicBezTo>
                  <a:cubicBezTo>
                    <a:pt x="102" y="92"/>
                    <a:pt x="99" y="93"/>
                    <a:pt x="105" y="98"/>
                  </a:cubicBezTo>
                  <a:cubicBezTo>
                    <a:pt x="110" y="103"/>
                    <a:pt x="126" y="120"/>
                    <a:pt x="129" y="125"/>
                  </a:cubicBezTo>
                  <a:cubicBezTo>
                    <a:pt x="132" y="130"/>
                    <a:pt x="133" y="134"/>
                    <a:pt x="134" y="137"/>
                  </a:cubicBezTo>
                  <a:cubicBezTo>
                    <a:pt x="136" y="141"/>
                    <a:pt x="132" y="142"/>
                    <a:pt x="134" y="145"/>
                  </a:cubicBezTo>
                  <a:cubicBezTo>
                    <a:pt x="136" y="148"/>
                    <a:pt x="130" y="147"/>
                    <a:pt x="130" y="149"/>
                  </a:cubicBezTo>
                  <a:cubicBezTo>
                    <a:pt x="131" y="152"/>
                    <a:pt x="134" y="163"/>
                    <a:pt x="139" y="163"/>
                  </a:cubicBezTo>
                  <a:cubicBezTo>
                    <a:pt x="145" y="164"/>
                    <a:pt x="151" y="171"/>
                    <a:pt x="156" y="174"/>
                  </a:cubicBezTo>
                  <a:cubicBezTo>
                    <a:pt x="160" y="178"/>
                    <a:pt x="167" y="177"/>
                    <a:pt x="174" y="180"/>
                  </a:cubicBezTo>
                  <a:cubicBezTo>
                    <a:pt x="180" y="182"/>
                    <a:pt x="186" y="188"/>
                    <a:pt x="196" y="191"/>
                  </a:cubicBezTo>
                  <a:cubicBezTo>
                    <a:pt x="206" y="194"/>
                    <a:pt x="215" y="198"/>
                    <a:pt x="221" y="202"/>
                  </a:cubicBezTo>
                  <a:cubicBezTo>
                    <a:pt x="228" y="206"/>
                    <a:pt x="235" y="204"/>
                    <a:pt x="244" y="201"/>
                  </a:cubicBezTo>
                  <a:cubicBezTo>
                    <a:pt x="253" y="197"/>
                    <a:pt x="260" y="202"/>
                    <a:pt x="265" y="204"/>
                  </a:cubicBezTo>
                  <a:cubicBezTo>
                    <a:pt x="267" y="205"/>
                    <a:pt x="272" y="209"/>
                    <a:pt x="277" y="213"/>
                  </a:cubicBezTo>
                  <a:cubicBezTo>
                    <a:pt x="281" y="207"/>
                    <a:pt x="285" y="201"/>
                    <a:pt x="286" y="201"/>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03" name="Freeform 101"/>
            <p:cNvSpPr>
              <a:spLocks/>
            </p:cNvSpPr>
            <p:nvPr/>
          </p:nvSpPr>
          <p:spPr bwMode="auto">
            <a:xfrm>
              <a:off x="2349500" y="2865438"/>
              <a:ext cx="92075" cy="90488"/>
            </a:xfrm>
            <a:custGeom>
              <a:avLst/>
              <a:gdLst/>
              <a:ahLst/>
              <a:cxnLst>
                <a:cxn ang="0">
                  <a:pos x="42" y="31"/>
                </a:cxn>
                <a:cxn ang="0">
                  <a:pos x="48" y="25"/>
                </a:cxn>
                <a:cxn ang="0">
                  <a:pos x="43" y="22"/>
                </a:cxn>
                <a:cxn ang="0">
                  <a:pos x="38" y="23"/>
                </a:cxn>
                <a:cxn ang="0">
                  <a:pos x="38" y="0"/>
                </a:cxn>
                <a:cxn ang="0">
                  <a:pos x="19" y="0"/>
                </a:cxn>
                <a:cxn ang="0">
                  <a:pos x="16" y="8"/>
                </a:cxn>
                <a:cxn ang="0">
                  <a:pos x="24" y="19"/>
                </a:cxn>
                <a:cxn ang="0">
                  <a:pos x="9" y="21"/>
                </a:cxn>
                <a:cxn ang="0">
                  <a:pos x="0" y="33"/>
                </a:cxn>
                <a:cxn ang="0">
                  <a:pos x="12" y="44"/>
                </a:cxn>
                <a:cxn ang="0">
                  <a:pos x="28" y="47"/>
                </a:cxn>
                <a:cxn ang="0">
                  <a:pos x="28" y="47"/>
                </a:cxn>
                <a:cxn ang="0">
                  <a:pos x="36" y="40"/>
                </a:cxn>
                <a:cxn ang="0">
                  <a:pos x="42" y="31"/>
                </a:cxn>
              </a:cxnLst>
              <a:rect l="0" t="0" r="r" b="b"/>
              <a:pathLst>
                <a:path w="48" h="47">
                  <a:moveTo>
                    <a:pt x="42" y="31"/>
                  </a:moveTo>
                  <a:cubicBezTo>
                    <a:pt x="44" y="29"/>
                    <a:pt x="46" y="27"/>
                    <a:pt x="48" y="25"/>
                  </a:cubicBezTo>
                  <a:cubicBezTo>
                    <a:pt x="44" y="27"/>
                    <a:pt x="43" y="25"/>
                    <a:pt x="43" y="22"/>
                  </a:cubicBezTo>
                  <a:cubicBezTo>
                    <a:pt x="38" y="23"/>
                    <a:pt x="38" y="23"/>
                    <a:pt x="38" y="23"/>
                  </a:cubicBezTo>
                  <a:cubicBezTo>
                    <a:pt x="38" y="0"/>
                    <a:pt x="38" y="0"/>
                    <a:pt x="38" y="0"/>
                  </a:cubicBezTo>
                  <a:cubicBezTo>
                    <a:pt x="34" y="0"/>
                    <a:pt x="21" y="0"/>
                    <a:pt x="19" y="0"/>
                  </a:cubicBezTo>
                  <a:cubicBezTo>
                    <a:pt x="17" y="0"/>
                    <a:pt x="17" y="8"/>
                    <a:pt x="16" y="8"/>
                  </a:cubicBezTo>
                  <a:cubicBezTo>
                    <a:pt x="15" y="9"/>
                    <a:pt x="25" y="16"/>
                    <a:pt x="24" y="19"/>
                  </a:cubicBezTo>
                  <a:cubicBezTo>
                    <a:pt x="23" y="22"/>
                    <a:pt x="10" y="21"/>
                    <a:pt x="9" y="21"/>
                  </a:cubicBezTo>
                  <a:cubicBezTo>
                    <a:pt x="8" y="21"/>
                    <a:pt x="4" y="27"/>
                    <a:pt x="0" y="33"/>
                  </a:cubicBezTo>
                  <a:cubicBezTo>
                    <a:pt x="5" y="38"/>
                    <a:pt x="10" y="42"/>
                    <a:pt x="12" y="44"/>
                  </a:cubicBezTo>
                  <a:cubicBezTo>
                    <a:pt x="17" y="47"/>
                    <a:pt x="25" y="44"/>
                    <a:pt x="28" y="47"/>
                  </a:cubicBezTo>
                  <a:cubicBezTo>
                    <a:pt x="28" y="47"/>
                    <a:pt x="28" y="47"/>
                    <a:pt x="28" y="47"/>
                  </a:cubicBezTo>
                  <a:cubicBezTo>
                    <a:pt x="32" y="44"/>
                    <a:pt x="35" y="40"/>
                    <a:pt x="36" y="40"/>
                  </a:cubicBezTo>
                  <a:cubicBezTo>
                    <a:pt x="39" y="39"/>
                    <a:pt x="37" y="35"/>
                    <a:pt x="42" y="31"/>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04" name="Freeform 102"/>
            <p:cNvSpPr>
              <a:spLocks/>
            </p:cNvSpPr>
            <p:nvPr/>
          </p:nvSpPr>
          <p:spPr bwMode="auto">
            <a:xfrm>
              <a:off x="2422525" y="2852738"/>
              <a:ext cx="26988" cy="57150"/>
            </a:xfrm>
            <a:custGeom>
              <a:avLst/>
              <a:gdLst/>
              <a:ahLst/>
              <a:cxnLst>
                <a:cxn ang="0">
                  <a:pos x="2" y="7"/>
                </a:cxn>
                <a:cxn ang="0">
                  <a:pos x="0" y="7"/>
                </a:cxn>
                <a:cxn ang="0">
                  <a:pos x="0" y="30"/>
                </a:cxn>
                <a:cxn ang="0">
                  <a:pos x="5" y="29"/>
                </a:cxn>
                <a:cxn ang="0">
                  <a:pos x="9" y="24"/>
                </a:cxn>
                <a:cxn ang="0">
                  <a:pos x="12" y="5"/>
                </a:cxn>
                <a:cxn ang="0">
                  <a:pos x="14" y="3"/>
                </a:cxn>
                <a:cxn ang="0">
                  <a:pos x="9" y="0"/>
                </a:cxn>
                <a:cxn ang="0">
                  <a:pos x="2" y="7"/>
                </a:cxn>
              </a:cxnLst>
              <a:rect l="0" t="0" r="r" b="b"/>
              <a:pathLst>
                <a:path w="14" h="30">
                  <a:moveTo>
                    <a:pt x="2" y="7"/>
                  </a:moveTo>
                  <a:cubicBezTo>
                    <a:pt x="2" y="7"/>
                    <a:pt x="1" y="7"/>
                    <a:pt x="0" y="7"/>
                  </a:cubicBezTo>
                  <a:cubicBezTo>
                    <a:pt x="0" y="30"/>
                    <a:pt x="0" y="30"/>
                    <a:pt x="0" y="30"/>
                  </a:cubicBezTo>
                  <a:cubicBezTo>
                    <a:pt x="5" y="29"/>
                    <a:pt x="5" y="29"/>
                    <a:pt x="5" y="29"/>
                  </a:cubicBezTo>
                  <a:cubicBezTo>
                    <a:pt x="6" y="27"/>
                    <a:pt x="7" y="25"/>
                    <a:pt x="9" y="24"/>
                  </a:cubicBezTo>
                  <a:cubicBezTo>
                    <a:pt x="13" y="20"/>
                    <a:pt x="7" y="6"/>
                    <a:pt x="12" y="5"/>
                  </a:cubicBezTo>
                  <a:cubicBezTo>
                    <a:pt x="13" y="5"/>
                    <a:pt x="14" y="4"/>
                    <a:pt x="14" y="3"/>
                  </a:cubicBezTo>
                  <a:cubicBezTo>
                    <a:pt x="12" y="2"/>
                    <a:pt x="10" y="0"/>
                    <a:pt x="9" y="0"/>
                  </a:cubicBezTo>
                  <a:cubicBezTo>
                    <a:pt x="6" y="0"/>
                    <a:pt x="3" y="7"/>
                    <a:pt x="2" y="7"/>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05" name="Freeform 103"/>
            <p:cNvSpPr>
              <a:spLocks/>
            </p:cNvSpPr>
            <p:nvPr/>
          </p:nvSpPr>
          <p:spPr bwMode="auto">
            <a:xfrm>
              <a:off x="2738438" y="2809875"/>
              <a:ext cx="65088" cy="55563"/>
            </a:xfrm>
            <a:custGeom>
              <a:avLst/>
              <a:gdLst/>
              <a:ahLst/>
              <a:cxnLst>
                <a:cxn ang="0">
                  <a:pos x="16" y="3"/>
                </a:cxn>
                <a:cxn ang="0">
                  <a:pos x="23" y="19"/>
                </a:cxn>
                <a:cxn ang="0">
                  <a:pos x="1" y="23"/>
                </a:cxn>
                <a:cxn ang="0">
                  <a:pos x="16" y="26"/>
                </a:cxn>
                <a:cxn ang="0">
                  <a:pos x="31" y="28"/>
                </a:cxn>
                <a:cxn ang="0">
                  <a:pos x="34" y="6"/>
                </a:cxn>
                <a:cxn ang="0">
                  <a:pos x="16" y="3"/>
                </a:cxn>
              </a:cxnLst>
              <a:rect l="0" t="0" r="r" b="b"/>
              <a:pathLst>
                <a:path w="34" h="29">
                  <a:moveTo>
                    <a:pt x="16" y="3"/>
                  </a:moveTo>
                  <a:cubicBezTo>
                    <a:pt x="11" y="7"/>
                    <a:pt x="23" y="14"/>
                    <a:pt x="23" y="19"/>
                  </a:cubicBezTo>
                  <a:cubicBezTo>
                    <a:pt x="23" y="23"/>
                    <a:pt x="3" y="18"/>
                    <a:pt x="1" y="23"/>
                  </a:cubicBezTo>
                  <a:cubicBezTo>
                    <a:pt x="0" y="25"/>
                    <a:pt x="8" y="29"/>
                    <a:pt x="16" y="26"/>
                  </a:cubicBezTo>
                  <a:cubicBezTo>
                    <a:pt x="23" y="24"/>
                    <a:pt x="28" y="26"/>
                    <a:pt x="31" y="28"/>
                  </a:cubicBezTo>
                  <a:cubicBezTo>
                    <a:pt x="32" y="21"/>
                    <a:pt x="33" y="12"/>
                    <a:pt x="34" y="6"/>
                  </a:cubicBezTo>
                  <a:cubicBezTo>
                    <a:pt x="27" y="5"/>
                    <a:pt x="19" y="0"/>
                    <a:pt x="16" y="3"/>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06" name="Freeform 104"/>
            <p:cNvSpPr>
              <a:spLocks/>
            </p:cNvSpPr>
            <p:nvPr/>
          </p:nvSpPr>
          <p:spPr bwMode="auto">
            <a:xfrm>
              <a:off x="2797175" y="2819400"/>
              <a:ext cx="74613" cy="50800"/>
            </a:xfrm>
            <a:custGeom>
              <a:avLst/>
              <a:gdLst/>
              <a:ahLst/>
              <a:cxnLst>
                <a:cxn ang="0">
                  <a:pos x="15" y="19"/>
                </a:cxn>
                <a:cxn ang="0">
                  <a:pos x="39" y="14"/>
                </a:cxn>
                <a:cxn ang="0">
                  <a:pos x="9" y="2"/>
                </a:cxn>
                <a:cxn ang="0">
                  <a:pos x="3" y="1"/>
                </a:cxn>
                <a:cxn ang="0">
                  <a:pos x="0" y="23"/>
                </a:cxn>
                <a:cxn ang="0">
                  <a:pos x="1" y="24"/>
                </a:cxn>
                <a:cxn ang="0">
                  <a:pos x="15" y="19"/>
                </a:cxn>
              </a:cxnLst>
              <a:rect l="0" t="0" r="r" b="b"/>
              <a:pathLst>
                <a:path w="39" h="26">
                  <a:moveTo>
                    <a:pt x="15" y="19"/>
                  </a:moveTo>
                  <a:cubicBezTo>
                    <a:pt x="24" y="16"/>
                    <a:pt x="39" y="21"/>
                    <a:pt x="39" y="14"/>
                  </a:cubicBezTo>
                  <a:cubicBezTo>
                    <a:pt x="39" y="7"/>
                    <a:pt x="15" y="0"/>
                    <a:pt x="9" y="2"/>
                  </a:cubicBezTo>
                  <a:cubicBezTo>
                    <a:pt x="7" y="2"/>
                    <a:pt x="5" y="2"/>
                    <a:pt x="3" y="1"/>
                  </a:cubicBezTo>
                  <a:cubicBezTo>
                    <a:pt x="2" y="7"/>
                    <a:pt x="1" y="16"/>
                    <a:pt x="0" y="23"/>
                  </a:cubicBezTo>
                  <a:cubicBezTo>
                    <a:pt x="1" y="23"/>
                    <a:pt x="1" y="23"/>
                    <a:pt x="1" y="24"/>
                  </a:cubicBezTo>
                  <a:cubicBezTo>
                    <a:pt x="5" y="26"/>
                    <a:pt x="6" y="22"/>
                    <a:pt x="15" y="19"/>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07" name="Freeform 105"/>
            <p:cNvSpPr>
              <a:spLocks/>
            </p:cNvSpPr>
            <p:nvPr/>
          </p:nvSpPr>
          <p:spPr bwMode="auto">
            <a:xfrm>
              <a:off x="2460625" y="2928938"/>
              <a:ext cx="92075" cy="93663"/>
            </a:xfrm>
            <a:custGeom>
              <a:avLst/>
              <a:gdLst/>
              <a:ahLst/>
              <a:cxnLst>
                <a:cxn ang="0">
                  <a:pos x="26" y="46"/>
                </a:cxn>
                <a:cxn ang="0">
                  <a:pos x="37" y="48"/>
                </a:cxn>
                <a:cxn ang="0">
                  <a:pos x="42" y="49"/>
                </a:cxn>
                <a:cxn ang="0">
                  <a:pos x="41" y="47"/>
                </a:cxn>
                <a:cxn ang="0">
                  <a:pos x="44" y="32"/>
                </a:cxn>
                <a:cxn ang="0">
                  <a:pos x="45" y="13"/>
                </a:cxn>
                <a:cxn ang="0">
                  <a:pos x="48" y="1"/>
                </a:cxn>
                <a:cxn ang="0">
                  <a:pos x="48" y="0"/>
                </a:cxn>
                <a:cxn ang="0">
                  <a:pos x="34" y="5"/>
                </a:cxn>
                <a:cxn ang="0">
                  <a:pos x="24" y="8"/>
                </a:cxn>
                <a:cxn ang="0">
                  <a:pos x="11" y="13"/>
                </a:cxn>
                <a:cxn ang="0">
                  <a:pos x="8" y="20"/>
                </a:cxn>
                <a:cxn ang="0">
                  <a:pos x="4" y="23"/>
                </a:cxn>
                <a:cxn ang="0">
                  <a:pos x="0" y="24"/>
                </a:cxn>
                <a:cxn ang="0">
                  <a:pos x="2" y="28"/>
                </a:cxn>
                <a:cxn ang="0">
                  <a:pos x="16" y="42"/>
                </a:cxn>
                <a:cxn ang="0">
                  <a:pos x="19" y="46"/>
                </a:cxn>
                <a:cxn ang="0">
                  <a:pos x="26" y="46"/>
                </a:cxn>
              </a:cxnLst>
              <a:rect l="0" t="0" r="r" b="b"/>
              <a:pathLst>
                <a:path w="48" h="49">
                  <a:moveTo>
                    <a:pt x="26" y="46"/>
                  </a:moveTo>
                  <a:cubicBezTo>
                    <a:pt x="28" y="48"/>
                    <a:pt x="34" y="46"/>
                    <a:pt x="37" y="48"/>
                  </a:cubicBezTo>
                  <a:cubicBezTo>
                    <a:pt x="38" y="49"/>
                    <a:pt x="40" y="49"/>
                    <a:pt x="42" y="49"/>
                  </a:cubicBezTo>
                  <a:cubicBezTo>
                    <a:pt x="42" y="48"/>
                    <a:pt x="41" y="47"/>
                    <a:pt x="41" y="47"/>
                  </a:cubicBezTo>
                  <a:cubicBezTo>
                    <a:pt x="39" y="43"/>
                    <a:pt x="42" y="37"/>
                    <a:pt x="44" y="32"/>
                  </a:cubicBezTo>
                  <a:cubicBezTo>
                    <a:pt x="45" y="27"/>
                    <a:pt x="42" y="16"/>
                    <a:pt x="45" y="13"/>
                  </a:cubicBezTo>
                  <a:cubicBezTo>
                    <a:pt x="48" y="10"/>
                    <a:pt x="46" y="8"/>
                    <a:pt x="48" y="1"/>
                  </a:cubicBezTo>
                  <a:cubicBezTo>
                    <a:pt x="48" y="1"/>
                    <a:pt x="48" y="0"/>
                    <a:pt x="48" y="0"/>
                  </a:cubicBezTo>
                  <a:cubicBezTo>
                    <a:pt x="42" y="0"/>
                    <a:pt x="36" y="5"/>
                    <a:pt x="34" y="5"/>
                  </a:cubicBezTo>
                  <a:cubicBezTo>
                    <a:pt x="32" y="5"/>
                    <a:pt x="25" y="3"/>
                    <a:pt x="24" y="8"/>
                  </a:cubicBezTo>
                  <a:cubicBezTo>
                    <a:pt x="23" y="12"/>
                    <a:pt x="18" y="12"/>
                    <a:pt x="11" y="13"/>
                  </a:cubicBezTo>
                  <a:cubicBezTo>
                    <a:pt x="5" y="13"/>
                    <a:pt x="8" y="19"/>
                    <a:pt x="8" y="20"/>
                  </a:cubicBezTo>
                  <a:cubicBezTo>
                    <a:pt x="7" y="21"/>
                    <a:pt x="4" y="23"/>
                    <a:pt x="4" y="23"/>
                  </a:cubicBezTo>
                  <a:cubicBezTo>
                    <a:pt x="0" y="24"/>
                    <a:pt x="0" y="24"/>
                    <a:pt x="0" y="24"/>
                  </a:cubicBezTo>
                  <a:cubicBezTo>
                    <a:pt x="0" y="26"/>
                    <a:pt x="0" y="27"/>
                    <a:pt x="2" y="28"/>
                  </a:cubicBezTo>
                  <a:cubicBezTo>
                    <a:pt x="6" y="31"/>
                    <a:pt x="11" y="39"/>
                    <a:pt x="16" y="42"/>
                  </a:cubicBezTo>
                  <a:cubicBezTo>
                    <a:pt x="18" y="43"/>
                    <a:pt x="19" y="44"/>
                    <a:pt x="19" y="46"/>
                  </a:cubicBezTo>
                  <a:cubicBezTo>
                    <a:pt x="22" y="46"/>
                    <a:pt x="24" y="46"/>
                    <a:pt x="26" y="46"/>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08" name="Freeform 106"/>
            <p:cNvSpPr>
              <a:spLocks/>
            </p:cNvSpPr>
            <p:nvPr/>
          </p:nvSpPr>
          <p:spPr bwMode="auto">
            <a:xfrm>
              <a:off x="2751138" y="3143250"/>
              <a:ext cx="860425" cy="877888"/>
            </a:xfrm>
            <a:custGeom>
              <a:avLst/>
              <a:gdLst/>
              <a:ahLst/>
              <a:cxnLst>
                <a:cxn ang="0">
                  <a:pos x="253" y="427"/>
                </a:cxn>
                <a:cxn ang="0">
                  <a:pos x="260" y="429"/>
                </a:cxn>
                <a:cxn ang="0">
                  <a:pos x="289" y="379"/>
                </a:cxn>
                <a:cxn ang="0">
                  <a:pos x="307" y="343"/>
                </a:cxn>
                <a:cxn ang="0">
                  <a:pos x="337" y="326"/>
                </a:cxn>
                <a:cxn ang="0">
                  <a:pos x="372" y="316"/>
                </a:cxn>
                <a:cxn ang="0">
                  <a:pos x="386" y="290"/>
                </a:cxn>
                <a:cxn ang="0">
                  <a:pos x="397" y="264"/>
                </a:cxn>
                <a:cxn ang="0">
                  <a:pos x="401" y="211"/>
                </a:cxn>
                <a:cxn ang="0">
                  <a:pos x="409" y="206"/>
                </a:cxn>
                <a:cxn ang="0">
                  <a:pos x="445" y="158"/>
                </a:cxn>
                <a:cxn ang="0">
                  <a:pos x="406" y="104"/>
                </a:cxn>
                <a:cxn ang="0">
                  <a:pos x="336" y="96"/>
                </a:cxn>
                <a:cxn ang="0">
                  <a:pos x="295" y="74"/>
                </a:cxn>
                <a:cxn ang="0">
                  <a:pos x="291" y="67"/>
                </a:cxn>
                <a:cxn ang="0">
                  <a:pos x="264" y="60"/>
                </a:cxn>
                <a:cxn ang="0">
                  <a:pos x="258" y="13"/>
                </a:cxn>
                <a:cxn ang="0">
                  <a:pos x="222" y="32"/>
                </a:cxn>
                <a:cxn ang="0">
                  <a:pos x="191" y="39"/>
                </a:cxn>
                <a:cxn ang="0">
                  <a:pos x="165" y="40"/>
                </a:cxn>
                <a:cxn ang="0">
                  <a:pos x="157" y="1"/>
                </a:cxn>
                <a:cxn ang="0">
                  <a:pos x="129" y="17"/>
                </a:cxn>
                <a:cxn ang="0">
                  <a:pos x="107" y="15"/>
                </a:cxn>
                <a:cxn ang="0">
                  <a:pos x="120" y="32"/>
                </a:cxn>
                <a:cxn ang="0">
                  <a:pos x="105" y="46"/>
                </a:cxn>
                <a:cxn ang="0">
                  <a:pos x="84" y="49"/>
                </a:cxn>
                <a:cxn ang="0">
                  <a:pos x="48" y="42"/>
                </a:cxn>
                <a:cxn ang="0">
                  <a:pos x="45" y="59"/>
                </a:cxn>
                <a:cxn ang="0">
                  <a:pos x="46" y="108"/>
                </a:cxn>
                <a:cxn ang="0">
                  <a:pos x="12" y="120"/>
                </a:cxn>
                <a:cxn ang="0">
                  <a:pos x="2" y="144"/>
                </a:cxn>
                <a:cxn ang="0">
                  <a:pos x="15" y="168"/>
                </a:cxn>
                <a:cxn ang="0">
                  <a:pos x="38" y="172"/>
                </a:cxn>
                <a:cxn ang="0">
                  <a:pos x="65" y="184"/>
                </a:cxn>
                <a:cxn ang="0">
                  <a:pos x="99" y="174"/>
                </a:cxn>
                <a:cxn ang="0">
                  <a:pos x="124" y="206"/>
                </a:cxn>
                <a:cxn ang="0">
                  <a:pos x="150" y="217"/>
                </a:cxn>
                <a:cxn ang="0">
                  <a:pos x="158" y="242"/>
                </a:cxn>
                <a:cxn ang="0">
                  <a:pos x="186" y="265"/>
                </a:cxn>
                <a:cxn ang="0">
                  <a:pos x="182" y="293"/>
                </a:cxn>
                <a:cxn ang="0">
                  <a:pos x="199" y="317"/>
                </a:cxn>
                <a:cxn ang="0">
                  <a:pos x="222" y="337"/>
                </a:cxn>
                <a:cxn ang="0">
                  <a:pos x="230" y="375"/>
                </a:cxn>
                <a:cxn ang="0">
                  <a:pos x="187" y="415"/>
                </a:cxn>
                <a:cxn ang="0">
                  <a:pos x="205" y="426"/>
                </a:cxn>
                <a:cxn ang="0">
                  <a:pos x="232" y="443"/>
                </a:cxn>
              </a:cxnLst>
              <a:rect l="0" t="0" r="r" b="b"/>
              <a:pathLst>
                <a:path w="450" h="460">
                  <a:moveTo>
                    <a:pt x="238" y="455"/>
                  </a:moveTo>
                  <a:cubicBezTo>
                    <a:pt x="245" y="450"/>
                    <a:pt x="244" y="447"/>
                    <a:pt x="247" y="441"/>
                  </a:cubicBezTo>
                  <a:cubicBezTo>
                    <a:pt x="250" y="435"/>
                    <a:pt x="247" y="432"/>
                    <a:pt x="253" y="427"/>
                  </a:cubicBezTo>
                  <a:cubicBezTo>
                    <a:pt x="258" y="422"/>
                    <a:pt x="252" y="418"/>
                    <a:pt x="259" y="415"/>
                  </a:cubicBezTo>
                  <a:cubicBezTo>
                    <a:pt x="266" y="412"/>
                    <a:pt x="265" y="418"/>
                    <a:pt x="259" y="425"/>
                  </a:cubicBezTo>
                  <a:cubicBezTo>
                    <a:pt x="253" y="432"/>
                    <a:pt x="252" y="434"/>
                    <a:pt x="260" y="429"/>
                  </a:cubicBezTo>
                  <a:cubicBezTo>
                    <a:pt x="267" y="423"/>
                    <a:pt x="270" y="416"/>
                    <a:pt x="274" y="407"/>
                  </a:cubicBezTo>
                  <a:cubicBezTo>
                    <a:pt x="279" y="398"/>
                    <a:pt x="282" y="395"/>
                    <a:pt x="286" y="395"/>
                  </a:cubicBezTo>
                  <a:cubicBezTo>
                    <a:pt x="289" y="394"/>
                    <a:pt x="289" y="385"/>
                    <a:pt x="289" y="379"/>
                  </a:cubicBezTo>
                  <a:cubicBezTo>
                    <a:pt x="288" y="372"/>
                    <a:pt x="286" y="366"/>
                    <a:pt x="289" y="362"/>
                  </a:cubicBezTo>
                  <a:cubicBezTo>
                    <a:pt x="292" y="358"/>
                    <a:pt x="289" y="354"/>
                    <a:pt x="293" y="354"/>
                  </a:cubicBezTo>
                  <a:cubicBezTo>
                    <a:pt x="296" y="354"/>
                    <a:pt x="301" y="348"/>
                    <a:pt x="307" y="343"/>
                  </a:cubicBezTo>
                  <a:cubicBezTo>
                    <a:pt x="312" y="337"/>
                    <a:pt x="316" y="337"/>
                    <a:pt x="322" y="336"/>
                  </a:cubicBezTo>
                  <a:cubicBezTo>
                    <a:pt x="327" y="336"/>
                    <a:pt x="324" y="334"/>
                    <a:pt x="328" y="333"/>
                  </a:cubicBezTo>
                  <a:cubicBezTo>
                    <a:pt x="332" y="332"/>
                    <a:pt x="334" y="328"/>
                    <a:pt x="337" y="326"/>
                  </a:cubicBezTo>
                  <a:cubicBezTo>
                    <a:pt x="339" y="324"/>
                    <a:pt x="349" y="326"/>
                    <a:pt x="355" y="326"/>
                  </a:cubicBezTo>
                  <a:cubicBezTo>
                    <a:pt x="361" y="326"/>
                    <a:pt x="365" y="327"/>
                    <a:pt x="365" y="323"/>
                  </a:cubicBezTo>
                  <a:cubicBezTo>
                    <a:pt x="365" y="319"/>
                    <a:pt x="368" y="316"/>
                    <a:pt x="372" y="316"/>
                  </a:cubicBezTo>
                  <a:cubicBezTo>
                    <a:pt x="375" y="316"/>
                    <a:pt x="377" y="315"/>
                    <a:pt x="377" y="310"/>
                  </a:cubicBezTo>
                  <a:cubicBezTo>
                    <a:pt x="377" y="305"/>
                    <a:pt x="378" y="302"/>
                    <a:pt x="381" y="300"/>
                  </a:cubicBezTo>
                  <a:cubicBezTo>
                    <a:pt x="384" y="298"/>
                    <a:pt x="385" y="293"/>
                    <a:pt x="386" y="290"/>
                  </a:cubicBezTo>
                  <a:cubicBezTo>
                    <a:pt x="387" y="286"/>
                    <a:pt x="390" y="288"/>
                    <a:pt x="390" y="284"/>
                  </a:cubicBezTo>
                  <a:cubicBezTo>
                    <a:pt x="390" y="279"/>
                    <a:pt x="392" y="274"/>
                    <a:pt x="392" y="270"/>
                  </a:cubicBezTo>
                  <a:cubicBezTo>
                    <a:pt x="392" y="266"/>
                    <a:pt x="396" y="267"/>
                    <a:pt x="397" y="264"/>
                  </a:cubicBezTo>
                  <a:cubicBezTo>
                    <a:pt x="399" y="261"/>
                    <a:pt x="396" y="258"/>
                    <a:pt x="399" y="250"/>
                  </a:cubicBezTo>
                  <a:cubicBezTo>
                    <a:pt x="401" y="242"/>
                    <a:pt x="399" y="235"/>
                    <a:pt x="399" y="228"/>
                  </a:cubicBezTo>
                  <a:cubicBezTo>
                    <a:pt x="399" y="221"/>
                    <a:pt x="399" y="214"/>
                    <a:pt x="401" y="211"/>
                  </a:cubicBezTo>
                  <a:cubicBezTo>
                    <a:pt x="404" y="209"/>
                    <a:pt x="402" y="208"/>
                    <a:pt x="400" y="207"/>
                  </a:cubicBezTo>
                  <a:cubicBezTo>
                    <a:pt x="398" y="206"/>
                    <a:pt x="401" y="203"/>
                    <a:pt x="402" y="204"/>
                  </a:cubicBezTo>
                  <a:cubicBezTo>
                    <a:pt x="404" y="204"/>
                    <a:pt x="406" y="208"/>
                    <a:pt x="409" y="206"/>
                  </a:cubicBezTo>
                  <a:cubicBezTo>
                    <a:pt x="413" y="204"/>
                    <a:pt x="416" y="195"/>
                    <a:pt x="418" y="188"/>
                  </a:cubicBezTo>
                  <a:cubicBezTo>
                    <a:pt x="421" y="181"/>
                    <a:pt x="426" y="182"/>
                    <a:pt x="429" y="180"/>
                  </a:cubicBezTo>
                  <a:cubicBezTo>
                    <a:pt x="433" y="179"/>
                    <a:pt x="440" y="170"/>
                    <a:pt x="445" y="158"/>
                  </a:cubicBezTo>
                  <a:cubicBezTo>
                    <a:pt x="450" y="146"/>
                    <a:pt x="445" y="134"/>
                    <a:pt x="443" y="125"/>
                  </a:cubicBezTo>
                  <a:cubicBezTo>
                    <a:pt x="441" y="117"/>
                    <a:pt x="438" y="118"/>
                    <a:pt x="433" y="119"/>
                  </a:cubicBezTo>
                  <a:cubicBezTo>
                    <a:pt x="428" y="119"/>
                    <a:pt x="418" y="118"/>
                    <a:pt x="406" y="104"/>
                  </a:cubicBezTo>
                  <a:cubicBezTo>
                    <a:pt x="393" y="91"/>
                    <a:pt x="381" y="92"/>
                    <a:pt x="373" y="94"/>
                  </a:cubicBezTo>
                  <a:cubicBezTo>
                    <a:pt x="365" y="96"/>
                    <a:pt x="356" y="90"/>
                    <a:pt x="351" y="89"/>
                  </a:cubicBezTo>
                  <a:cubicBezTo>
                    <a:pt x="345" y="87"/>
                    <a:pt x="340" y="94"/>
                    <a:pt x="336" y="96"/>
                  </a:cubicBezTo>
                  <a:cubicBezTo>
                    <a:pt x="332" y="97"/>
                    <a:pt x="338" y="90"/>
                    <a:pt x="338" y="85"/>
                  </a:cubicBezTo>
                  <a:cubicBezTo>
                    <a:pt x="338" y="80"/>
                    <a:pt x="323" y="74"/>
                    <a:pt x="312" y="69"/>
                  </a:cubicBezTo>
                  <a:cubicBezTo>
                    <a:pt x="300" y="65"/>
                    <a:pt x="295" y="67"/>
                    <a:pt x="295" y="74"/>
                  </a:cubicBezTo>
                  <a:cubicBezTo>
                    <a:pt x="295" y="81"/>
                    <a:pt x="291" y="72"/>
                    <a:pt x="287" y="80"/>
                  </a:cubicBezTo>
                  <a:cubicBezTo>
                    <a:pt x="284" y="87"/>
                    <a:pt x="277" y="82"/>
                    <a:pt x="281" y="80"/>
                  </a:cubicBezTo>
                  <a:cubicBezTo>
                    <a:pt x="286" y="77"/>
                    <a:pt x="290" y="72"/>
                    <a:pt x="291" y="67"/>
                  </a:cubicBezTo>
                  <a:cubicBezTo>
                    <a:pt x="293" y="62"/>
                    <a:pt x="275" y="58"/>
                    <a:pt x="268" y="61"/>
                  </a:cubicBezTo>
                  <a:cubicBezTo>
                    <a:pt x="262" y="63"/>
                    <a:pt x="266" y="72"/>
                    <a:pt x="261" y="70"/>
                  </a:cubicBezTo>
                  <a:cubicBezTo>
                    <a:pt x="256" y="67"/>
                    <a:pt x="260" y="60"/>
                    <a:pt x="264" y="60"/>
                  </a:cubicBezTo>
                  <a:cubicBezTo>
                    <a:pt x="268" y="61"/>
                    <a:pt x="273" y="52"/>
                    <a:pt x="275" y="46"/>
                  </a:cubicBezTo>
                  <a:cubicBezTo>
                    <a:pt x="278" y="40"/>
                    <a:pt x="271" y="39"/>
                    <a:pt x="266" y="34"/>
                  </a:cubicBezTo>
                  <a:cubicBezTo>
                    <a:pt x="262" y="29"/>
                    <a:pt x="263" y="15"/>
                    <a:pt x="258" y="13"/>
                  </a:cubicBezTo>
                  <a:cubicBezTo>
                    <a:pt x="253" y="17"/>
                    <a:pt x="247" y="25"/>
                    <a:pt x="245" y="31"/>
                  </a:cubicBezTo>
                  <a:cubicBezTo>
                    <a:pt x="242" y="38"/>
                    <a:pt x="239" y="34"/>
                    <a:pt x="233" y="36"/>
                  </a:cubicBezTo>
                  <a:cubicBezTo>
                    <a:pt x="226" y="38"/>
                    <a:pt x="223" y="35"/>
                    <a:pt x="222" y="32"/>
                  </a:cubicBezTo>
                  <a:cubicBezTo>
                    <a:pt x="220" y="30"/>
                    <a:pt x="214" y="32"/>
                    <a:pt x="209" y="32"/>
                  </a:cubicBezTo>
                  <a:cubicBezTo>
                    <a:pt x="205" y="32"/>
                    <a:pt x="207" y="37"/>
                    <a:pt x="204" y="39"/>
                  </a:cubicBezTo>
                  <a:cubicBezTo>
                    <a:pt x="201" y="41"/>
                    <a:pt x="194" y="36"/>
                    <a:pt x="191" y="39"/>
                  </a:cubicBezTo>
                  <a:cubicBezTo>
                    <a:pt x="188" y="42"/>
                    <a:pt x="186" y="39"/>
                    <a:pt x="185" y="41"/>
                  </a:cubicBezTo>
                  <a:cubicBezTo>
                    <a:pt x="184" y="44"/>
                    <a:pt x="179" y="42"/>
                    <a:pt x="178" y="44"/>
                  </a:cubicBezTo>
                  <a:cubicBezTo>
                    <a:pt x="176" y="46"/>
                    <a:pt x="172" y="47"/>
                    <a:pt x="165" y="40"/>
                  </a:cubicBezTo>
                  <a:cubicBezTo>
                    <a:pt x="159" y="33"/>
                    <a:pt x="160" y="22"/>
                    <a:pt x="163" y="20"/>
                  </a:cubicBezTo>
                  <a:cubicBezTo>
                    <a:pt x="166" y="18"/>
                    <a:pt x="166" y="12"/>
                    <a:pt x="162" y="11"/>
                  </a:cubicBezTo>
                  <a:cubicBezTo>
                    <a:pt x="158" y="9"/>
                    <a:pt x="162" y="2"/>
                    <a:pt x="157" y="1"/>
                  </a:cubicBezTo>
                  <a:cubicBezTo>
                    <a:pt x="153" y="0"/>
                    <a:pt x="153" y="7"/>
                    <a:pt x="150" y="8"/>
                  </a:cubicBezTo>
                  <a:cubicBezTo>
                    <a:pt x="147" y="9"/>
                    <a:pt x="140" y="14"/>
                    <a:pt x="136" y="13"/>
                  </a:cubicBezTo>
                  <a:cubicBezTo>
                    <a:pt x="133" y="12"/>
                    <a:pt x="129" y="14"/>
                    <a:pt x="129" y="17"/>
                  </a:cubicBezTo>
                  <a:cubicBezTo>
                    <a:pt x="129" y="21"/>
                    <a:pt x="125" y="20"/>
                    <a:pt x="124" y="17"/>
                  </a:cubicBezTo>
                  <a:cubicBezTo>
                    <a:pt x="124" y="14"/>
                    <a:pt x="116" y="16"/>
                    <a:pt x="114" y="14"/>
                  </a:cubicBezTo>
                  <a:cubicBezTo>
                    <a:pt x="112" y="12"/>
                    <a:pt x="103" y="13"/>
                    <a:pt x="107" y="15"/>
                  </a:cubicBezTo>
                  <a:cubicBezTo>
                    <a:pt x="111" y="17"/>
                    <a:pt x="111" y="20"/>
                    <a:pt x="111" y="23"/>
                  </a:cubicBezTo>
                  <a:cubicBezTo>
                    <a:pt x="111" y="27"/>
                    <a:pt x="114" y="26"/>
                    <a:pt x="114" y="31"/>
                  </a:cubicBezTo>
                  <a:cubicBezTo>
                    <a:pt x="114" y="35"/>
                    <a:pt x="118" y="32"/>
                    <a:pt x="120" y="32"/>
                  </a:cubicBezTo>
                  <a:cubicBezTo>
                    <a:pt x="123" y="32"/>
                    <a:pt x="123" y="36"/>
                    <a:pt x="119" y="37"/>
                  </a:cubicBezTo>
                  <a:cubicBezTo>
                    <a:pt x="115" y="37"/>
                    <a:pt x="113" y="39"/>
                    <a:pt x="112" y="43"/>
                  </a:cubicBezTo>
                  <a:cubicBezTo>
                    <a:pt x="111" y="46"/>
                    <a:pt x="108" y="44"/>
                    <a:pt x="105" y="46"/>
                  </a:cubicBezTo>
                  <a:cubicBezTo>
                    <a:pt x="102" y="49"/>
                    <a:pt x="99" y="52"/>
                    <a:pt x="97" y="51"/>
                  </a:cubicBezTo>
                  <a:cubicBezTo>
                    <a:pt x="95" y="49"/>
                    <a:pt x="93" y="50"/>
                    <a:pt x="91" y="52"/>
                  </a:cubicBezTo>
                  <a:cubicBezTo>
                    <a:pt x="89" y="53"/>
                    <a:pt x="88" y="52"/>
                    <a:pt x="84" y="49"/>
                  </a:cubicBezTo>
                  <a:cubicBezTo>
                    <a:pt x="82" y="47"/>
                    <a:pt x="80" y="42"/>
                    <a:pt x="76" y="37"/>
                  </a:cubicBezTo>
                  <a:cubicBezTo>
                    <a:pt x="73" y="39"/>
                    <a:pt x="68" y="41"/>
                    <a:pt x="65" y="41"/>
                  </a:cubicBezTo>
                  <a:cubicBezTo>
                    <a:pt x="61" y="41"/>
                    <a:pt x="48" y="40"/>
                    <a:pt x="48" y="42"/>
                  </a:cubicBezTo>
                  <a:cubicBezTo>
                    <a:pt x="47" y="44"/>
                    <a:pt x="49" y="48"/>
                    <a:pt x="51" y="48"/>
                  </a:cubicBezTo>
                  <a:cubicBezTo>
                    <a:pt x="53" y="49"/>
                    <a:pt x="57" y="50"/>
                    <a:pt x="53" y="53"/>
                  </a:cubicBezTo>
                  <a:cubicBezTo>
                    <a:pt x="49" y="56"/>
                    <a:pt x="45" y="52"/>
                    <a:pt x="45" y="59"/>
                  </a:cubicBezTo>
                  <a:cubicBezTo>
                    <a:pt x="45" y="66"/>
                    <a:pt x="54" y="71"/>
                    <a:pt x="52" y="77"/>
                  </a:cubicBezTo>
                  <a:cubicBezTo>
                    <a:pt x="51" y="81"/>
                    <a:pt x="50" y="89"/>
                    <a:pt x="50" y="93"/>
                  </a:cubicBezTo>
                  <a:cubicBezTo>
                    <a:pt x="50" y="96"/>
                    <a:pt x="49" y="107"/>
                    <a:pt x="46" y="108"/>
                  </a:cubicBezTo>
                  <a:cubicBezTo>
                    <a:pt x="43" y="109"/>
                    <a:pt x="40" y="105"/>
                    <a:pt x="36" y="109"/>
                  </a:cubicBezTo>
                  <a:cubicBezTo>
                    <a:pt x="32" y="112"/>
                    <a:pt x="27" y="110"/>
                    <a:pt x="22" y="114"/>
                  </a:cubicBezTo>
                  <a:cubicBezTo>
                    <a:pt x="18" y="117"/>
                    <a:pt x="13" y="116"/>
                    <a:pt x="12" y="120"/>
                  </a:cubicBezTo>
                  <a:cubicBezTo>
                    <a:pt x="12" y="125"/>
                    <a:pt x="8" y="127"/>
                    <a:pt x="9" y="131"/>
                  </a:cubicBezTo>
                  <a:cubicBezTo>
                    <a:pt x="10" y="135"/>
                    <a:pt x="7" y="134"/>
                    <a:pt x="4" y="137"/>
                  </a:cubicBezTo>
                  <a:cubicBezTo>
                    <a:pt x="1" y="140"/>
                    <a:pt x="4" y="142"/>
                    <a:pt x="2" y="144"/>
                  </a:cubicBezTo>
                  <a:cubicBezTo>
                    <a:pt x="0" y="147"/>
                    <a:pt x="3" y="150"/>
                    <a:pt x="5" y="154"/>
                  </a:cubicBezTo>
                  <a:cubicBezTo>
                    <a:pt x="7" y="158"/>
                    <a:pt x="10" y="160"/>
                    <a:pt x="10" y="164"/>
                  </a:cubicBezTo>
                  <a:cubicBezTo>
                    <a:pt x="9" y="167"/>
                    <a:pt x="12" y="168"/>
                    <a:pt x="15" y="168"/>
                  </a:cubicBezTo>
                  <a:cubicBezTo>
                    <a:pt x="19" y="168"/>
                    <a:pt x="16" y="174"/>
                    <a:pt x="21" y="174"/>
                  </a:cubicBezTo>
                  <a:cubicBezTo>
                    <a:pt x="27" y="174"/>
                    <a:pt x="32" y="176"/>
                    <a:pt x="33" y="173"/>
                  </a:cubicBezTo>
                  <a:cubicBezTo>
                    <a:pt x="35" y="170"/>
                    <a:pt x="38" y="167"/>
                    <a:pt x="38" y="172"/>
                  </a:cubicBezTo>
                  <a:cubicBezTo>
                    <a:pt x="38" y="176"/>
                    <a:pt x="37" y="188"/>
                    <a:pt x="41" y="186"/>
                  </a:cubicBezTo>
                  <a:cubicBezTo>
                    <a:pt x="45" y="185"/>
                    <a:pt x="52" y="185"/>
                    <a:pt x="56" y="187"/>
                  </a:cubicBezTo>
                  <a:cubicBezTo>
                    <a:pt x="59" y="188"/>
                    <a:pt x="63" y="187"/>
                    <a:pt x="65" y="184"/>
                  </a:cubicBezTo>
                  <a:cubicBezTo>
                    <a:pt x="68" y="182"/>
                    <a:pt x="70" y="182"/>
                    <a:pt x="75" y="179"/>
                  </a:cubicBezTo>
                  <a:cubicBezTo>
                    <a:pt x="80" y="177"/>
                    <a:pt x="84" y="173"/>
                    <a:pt x="88" y="173"/>
                  </a:cubicBezTo>
                  <a:cubicBezTo>
                    <a:pt x="93" y="173"/>
                    <a:pt x="100" y="171"/>
                    <a:pt x="99" y="174"/>
                  </a:cubicBezTo>
                  <a:cubicBezTo>
                    <a:pt x="98" y="177"/>
                    <a:pt x="97" y="190"/>
                    <a:pt x="103" y="196"/>
                  </a:cubicBezTo>
                  <a:cubicBezTo>
                    <a:pt x="108" y="202"/>
                    <a:pt x="111" y="205"/>
                    <a:pt x="116" y="204"/>
                  </a:cubicBezTo>
                  <a:cubicBezTo>
                    <a:pt x="121" y="203"/>
                    <a:pt x="120" y="206"/>
                    <a:pt x="124" y="206"/>
                  </a:cubicBezTo>
                  <a:cubicBezTo>
                    <a:pt x="128" y="205"/>
                    <a:pt x="125" y="210"/>
                    <a:pt x="129" y="210"/>
                  </a:cubicBezTo>
                  <a:cubicBezTo>
                    <a:pt x="132" y="210"/>
                    <a:pt x="138" y="210"/>
                    <a:pt x="138" y="214"/>
                  </a:cubicBezTo>
                  <a:cubicBezTo>
                    <a:pt x="138" y="218"/>
                    <a:pt x="148" y="215"/>
                    <a:pt x="150" y="217"/>
                  </a:cubicBezTo>
                  <a:cubicBezTo>
                    <a:pt x="153" y="219"/>
                    <a:pt x="155" y="220"/>
                    <a:pt x="155" y="224"/>
                  </a:cubicBezTo>
                  <a:cubicBezTo>
                    <a:pt x="154" y="228"/>
                    <a:pt x="160" y="231"/>
                    <a:pt x="156" y="233"/>
                  </a:cubicBezTo>
                  <a:cubicBezTo>
                    <a:pt x="153" y="235"/>
                    <a:pt x="157" y="238"/>
                    <a:pt x="158" y="242"/>
                  </a:cubicBezTo>
                  <a:cubicBezTo>
                    <a:pt x="158" y="247"/>
                    <a:pt x="163" y="248"/>
                    <a:pt x="170" y="248"/>
                  </a:cubicBezTo>
                  <a:cubicBezTo>
                    <a:pt x="177" y="248"/>
                    <a:pt x="179" y="248"/>
                    <a:pt x="179" y="254"/>
                  </a:cubicBezTo>
                  <a:cubicBezTo>
                    <a:pt x="179" y="259"/>
                    <a:pt x="184" y="260"/>
                    <a:pt x="186" y="265"/>
                  </a:cubicBezTo>
                  <a:cubicBezTo>
                    <a:pt x="188" y="270"/>
                    <a:pt x="184" y="275"/>
                    <a:pt x="185" y="279"/>
                  </a:cubicBezTo>
                  <a:cubicBezTo>
                    <a:pt x="185" y="282"/>
                    <a:pt x="183" y="286"/>
                    <a:pt x="181" y="287"/>
                  </a:cubicBezTo>
                  <a:cubicBezTo>
                    <a:pt x="184" y="290"/>
                    <a:pt x="184" y="292"/>
                    <a:pt x="182" y="293"/>
                  </a:cubicBezTo>
                  <a:cubicBezTo>
                    <a:pt x="179" y="295"/>
                    <a:pt x="185" y="299"/>
                    <a:pt x="184" y="307"/>
                  </a:cubicBezTo>
                  <a:cubicBezTo>
                    <a:pt x="182" y="314"/>
                    <a:pt x="182" y="316"/>
                    <a:pt x="190" y="316"/>
                  </a:cubicBezTo>
                  <a:cubicBezTo>
                    <a:pt x="197" y="316"/>
                    <a:pt x="197" y="319"/>
                    <a:pt x="199" y="317"/>
                  </a:cubicBezTo>
                  <a:cubicBezTo>
                    <a:pt x="202" y="315"/>
                    <a:pt x="206" y="323"/>
                    <a:pt x="207" y="326"/>
                  </a:cubicBezTo>
                  <a:cubicBezTo>
                    <a:pt x="208" y="330"/>
                    <a:pt x="211" y="339"/>
                    <a:pt x="213" y="339"/>
                  </a:cubicBezTo>
                  <a:cubicBezTo>
                    <a:pt x="214" y="339"/>
                    <a:pt x="218" y="335"/>
                    <a:pt x="222" y="337"/>
                  </a:cubicBezTo>
                  <a:cubicBezTo>
                    <a:pt x="226" y="339"/>
                    <a:pt x="221" y="351"/>
                    <a:pt x="221" y="357"/>
                  </a:cubicBezTo>
                  <a:cubicBezTo>
                    <a:pt x="224" y="357"/>
                    <a:pt x="227" y="357"/>
                    <a:pt x="228" y="358"/>
                  </a:cubicBezTo>
                  <a:cubicBezTo>
                    <a:pt x="230" y="359"/>
                    <a:pt x="231" y="372"/>
                    <a:pt x="230" y="375"/>
                  </a:cubicBezTo>
                  <a:cubicBezTo>
                    <a:pt x="229" y="377"/>
                    <a:pt x="221" y="380"/>
                    <a:pt x="217" y="382"/>
                  </a:cubicBezTo>
                  <a:cubicBezTo>
                    <a:pt x="212" y="385"/>
                    <a:pt x="202" y="395"/>
                    <a:pt x="197" y="403"/>
                  </a:cubicBezTo>
                  <a:cubicBezTo>
                    <a:pt x="194" y="408"/>
                    <a:pt x="190" y="411"/>
                    <a:pt x="187" y="415"/>
                  </a:cubicBezTo>
                  <a:cubicBezTo>
                    <a:pt x="189" y="415"/>
                    <a:pt x="190" y="415"/>
                    <a:pt x="191" y="415"/>
                  </a:cubicBezTo>
                  <a:cubicBezTo>
                    <a:pt x="193" y="413"/>
                    <a:pt x="196" y="413"/>
                    <a:pt x="200" y="418"/>
                  </a:cubicBezTo>
                  <a:cubicBezTo>
                    <a:pt x="204" y="423"/>
                    <a:pt x="204" y="426"/>
                    <a:pt x="205" y="426"/>
                  </a:cubicBezTo>
                  <a:cubicBezTo>
                    <a:pt x="207" y="426"/>
                    <a:pt x="209" y="420"/>
                    <a:pt x="212" y="424"/>
                  </a:cubicBezTo>
                  <a:cubicBezTo>
                    <a:pt x="215" y="428"/>
                    <a:pt x="223" y="432"/>
                    <a:pt x="224" y="434"/>
                  </a:cubicBezTo>
                  <a:cubicBezTo>
                    <a:pt x="226" y="436"/>
                    <a:pt x="232" y="437"/>
                    <a:pt x="232" y="443"/>
                  </a:cubicBezTo>
                  <a:cubicBezTo>
                    <a:pt x="232" y="446"/>
                    <a:pt x="230" y="454"/>
                    <a:pt x="233" y="460"/>
                  </a:cubicBezTo>
                  <a:cubicBezTo>
                    <a:pt x="235" y="458"/>
                    <a:pt x="236" y="456"/>
                    <a:pt x="238" y="455"/>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09" name="Freeform 107"/>
            <p:cNvSpPr>
              <a:spLocks/>
            </p:cNvSpPr>
            <p:nvPr/>
          </p:nvSpPr>
          <p:spPr bwMode="auto">
            <a:xfrm>
              <a:off x="3090863" y="3932238"/>
              <a:ext cx="106363" cy="117475"/>
            </a:xfrm>
            <a:custGeom>
              <a:avLst/>
              <a:gdLst/>
              <a:ahLst/>
              <a:cxnLst>
                <a:cxn ang="0">
                  <a:pos x="55" y="30"/>
                </a:cxn>
                <a:cxn ang="0">
                  <a:pos x="47" y="21"/>
                </a:cxn>
                <a:cxn ang="0">
                  <a:pos x="35" y="11"/>
                </a:cxn>
                <a:cxn ang="0">
                  <a:pos x="28" y="13"/>
                </a:cxn>
                <a:cxn ang="0">
                  <a:pos x="23" y="5"/>
                </a:cxn>
                <a:cxn ang="0">
                  <a:pos x="14" y="2"/>
                </a:cxn>
                <a:cxn ang="0">
                  <a:pos x="10" y="2"/>
                </a:cxn>
                <a:cxn ang="0">
                  <a:pos x="7" y="8"/>
                </a:cxn>
                <a:cxn ang="0">
                  <a:pos x="3" y="27"/>
                </a:cxn>
                <a:cxn ang="0">
                  <a:pos x="0" y="42"/>
                </a:cxn>
                <a:cxn ang="0">
                  <a:pos x="3" y="49"/>
                </a:cxn>
                <a:cxn ang="0">
                  <a:pos x="2" y="54"/>
                </a:cxn>
                <a:cxn ang="0">
                  <a:pos x="7" y="56"/>
                </a:cxn>
                <a:cxn ang="0">
                  <a:pos x="21" y="60"/>
                </a:cxn>
                <a:cxn ang="0">
                  <a:pos x="30" y="60"/>
                </a:cxn>
                <a:cxn ang="0">
                  <a:pos x="47" y="57"/>
                </a:cxn>
                <a:cxn ang="0">
                  <a:pos x="56" y="47"/>
                </a:cxn>
                <a:cxn ang="0">
                  <a:pos x="55" y="30"/>
                </a:cxn>
              </a:cxnLst>
              <a:rect l="0" t="0" r="r" b="b"/>
              <a:pathLst>
                <a:path w="56" h="62">
                  <a:moveTo>
                    <a:pt x="55" y="30"/>
                  </a:moveTo>
                  <a:cubicBezTo>
                    <a:pt x="55" y="24"/>
                    <a:pt x="49" y="23"/>
                    <a:pt x="47" y="21"/>
                  </a:cubicBezTo>
                  <a:cubicBezTo>
                    <a:pt x="46" y="19"/>
                    <a:pt x="38" y="15"/>
                    <a:pt x="35" y="11"/>
                  </a:cubicBezTo>
                  <a:cubicBezTo>
                    <a:pt x="32" y="7"/>
                    <a:pt x="30" y="13"/>
                    <a:pt x="28" y="13"/>
                  </a:cubicBezTo>
                  <a:cubicBezTo>
                    <a:pt x="27" y="13"/>
                    <a:pt x="27" y="10"/>
                    <a:pt x="23" y="5"/>
                  </a:cubicBezTo>
                  <a:cubicBezTo>
                    <a:pt x="19" y="0"/>
                    <a:pt x="16" y="0"/>
                    <a:pt x="14" y="2"/>
                  </a:cubicBezTo>
                  <a:cubicBezTo>
                    <a:pt x="13" y="2"/>
                    <a:pt x="12" y="2"/>
                    <a:pt x="10" y="2"/>
                  </a:cubicBezTo>
                  <a:cubicBezTo>
                    <a:pt x="8" y="4"/>
                    <a:pt x="7" y="6"/>
                    <a:pt x="7" y="8"/>
                  </a:cubicBezTo>
                  <a:cubicBezTo>
                    <a:pt x="7" y="13"/>
                    <a:pt x="3" y="18"/>
                    <a:pt x="3" y="27"/>
                  </a:cubicBezTo>
                  <a:cubicBezTo>
                    <a:pt x="3" y="36"/>
                    <a:pt x="0" y="35"/>
                    <a:pt x="0" y="42"/>
                  </a:cubicBezTo>
                  <a:cubicBezTo>
                    <a:pt x="0" y="49"/>
                    <a:pt x="2" y="48"/>
                    <a:pt x="3" y="49"/>
                  </a:cubicBezTo>
                  <a:cubicBezTo>
                    <a:pt x="4" y="49"/>
                    <a:pt x="3" y="52"/>
                    <a:pt x="2" y="54"/>
                  </a:cubicBezTo>
                  <a:cubicBezTo>
                    <a:pt x="3" y="55"/>
                    <a:pt x="5" y="56"/>
                    <a:pt x="7" y="56"/>
                  </a:cubicBezTo>
                  <a:cubicBezTo>
                    <a:pt x="11" y="55"/>
                    <a:pt x="16" y="57"/>
                    <a:pt x="21" y="60"/>
                  </a:cubicBezTo>
                  <a:cubicBezTo>
                    <a:pt x="27" y="62"/>
                    <a:pt x="25" y="59"/>
                    <a:pt x="30" y="60"/>
                  </a:cubicBezTo>
                  <a:cubicBezTo>
                    <a:pt x="35" y="60"/>
                    <a:pt x="41" y="61"/>
                    <a:pt x="47" y="57"/>
                  </a:cubicBezTo>
                  <a:cubicBezTo>
                    <a:pt x="51" y="55"/>
                    <a:pt x="53" y="51"/>
                    <a:pt x="56" y="47"/>
                  </a:cubicBezTo>
                  <a:cubicBezTo>
                    <a:pt x="53" y="41"/>
                    <a:pt x="55" y="33"/>
                    <a:pt x="55" y="30"/>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10" name="Freeform 108"/>
            <p:cNvSpPr>
              <a:spLocks noEditPoints="1"/>
            </p:cNvSpPr>
            <p:nvPr/>
          </p:nvSpPr>
          <p:spPr bwMode="auto">
            <a:xfrm>
              <a:off x="2757488" y="3736975"/>
              <a:ext cx="436563" cy="860425"/>
            </a:xfrm>
            <a:custGeom>
              <a:avLst/>
              <a:gdLst/>
              <a:ahLst/>
              <a:cxnLst>
                <a:cxn ang="0">
                  <a:pos x="65" y="427"/>
                </a:cxn>
                <a:cxn ang="0">
                  <a:pos x="60" y="417"/>
                </a:cxn>
                <a:cxn ang="0">
                  <a:pos x="56" y="448"/>
                </a:cxn>
                <a:cxn ang="0">
                  <a:pos x="80" y="449"/>
                </a:cxn>
                <a:cxn ang="0">
                  <a:pos x="87" y="441"/>
                </a:cxn>
                <a:cxn ang="0">
                  <a:pos x="218" y="46"/>
                </a:cxn>
                <a:cxn ang="0">
                  <a:pos x="212" y="64"/>
                </a:cxn>
                <a:cxn ang="0">
                  <a:pos x="194" y="70"/>
                </a:cxn>
                <a:cxn ang="0">
                  <a:pos x="172" y="67"/>
                </a:cxn>
                <a:cxn ang="0">
                  <a:pos x="185" y="44"/>
                </a:cxn>
                <a:cxn ang="0">
                  <a:pos x="151" y="27"/>
                </a:cxn>
                <a:cxn ang="0">
                  <a:pos x="123" y="3"/>
                </a:cxn>
                <a:cxn ang="0">
                  <a:pos x="105" y="10"/>
                </a:cxn>
                <a:cxn ang="0">
                  <a:pos x="82" y="5"/>
                </a:cxn>
                <a:cxn ang="0">
                  <a:pos x="72" y="25"/>
                </a:cxn>
                <a:cxn ang="0">
                  <a:pos x="58" y="43"/>
                </a:cxn>
                <a:cxn ang="0">
                  <a:pos x="60" y="63"/>
                </a:cxn>
                <a:cxn ang="0">
                  <a:pos x="49" y="78"/>
                </a:cxn>
                <a:cxn ang="0">
                  <a:pos x="41" y="94"/>
                </a:cxn>
                <a:cxn ang="0">
                  <a:pos x="37" y="115"/>
                </a:cxn>
                <a:cxn ang="0">
                  <a:pos x="40" y="138"/>
                </a:cxn>
                <a:cxn ang="0">
                  <a:pos x="40" y="157"/>
                </a:cxn>
                <a:cxn ang="0">
                  <a:pos x="37" y="180"/>
                </a:cxn>
                <a:cxn ang="0">
                  <a:pos x="28" y="206"/>
                </a:cxn>
                <a:cxn ang="0">
                  <a:pos x="25" y="216"/>
                </a:cxn>
                <a:cxn ang="0">
                  <a:pos x="21" y="232"/>
                </a:cxn>
                <a:cxn ang="0">
                  <a:pos x="20" y="248"/>
                </a:cxn>
                <a:cxn ang="0">
                  <a:pos x="18" y="272"/>
                </a:cxn>
                <a:cxn ang="0">
                  <a:pos x="21" y="285"/>
                </a:cxn>
                <a:cxn ang="0">
                  <a:pos x="26" y="296"/>
                </a:cxn>
                <a:cxn ang="0">
                  <a:pos x="23" y="305"/>
                </a:cxn>
                <a:cxn ang="0">
                  <a:pos x="21" y="323"/>
                </a:cxn>
                <a:cxn ang="0">
                  <a:pos x="13" y="338"/>
                </a:cxn>
                <a:cxn ang="0">
                  <a:pos x="9" y="355"/>
                </a:cxn>
                <a:cxn ang="0">
                  <a:pos x="3" y="373"/>
                </a:cxn>
                <a:cxn ang="0">
                  <a:pos x="15" y="384"/>
                </a:cxn>
                <a:cxn ang="0">
                  <a:pos x="21" y="401"/>
                </a:cxn>
                <a:cxn ang="0">
                  <a:pos x="47" y="404"/>
                </a:cxn>
                <a:cxn ang="0">
                  <a:pos x="52" y="395"/>
                </a:cxn>
                <a:cxn ang="0">
                  <a:pos x="53" y="376"/>
                </a:cxn>
                <a:cxn ang="0">
                  <a:pos x="66" y="364"/>
                </a:cxn>
                <a:cxn ang="0">
                  <a:pos x="87" y="340"/>
                </a:cxn>
                <a:cxn ang="0">
                  <a:pos x="78" y="326"/>
                </a:cxn>
                <a:cxn ang="0">
                  <a:pos x="89" y="299"/>
                </a:cxn>
                <a:cxn ang="0">
                  <a:pos x="95" y="285"/>
                </a:cxn>
                <a:cxn ang="0">
                  <a:pos x="102" y="270"/>
                </a:cxn>
                <a:cxn ang="0">
                  <a:pos x="109" y="269"/>
                </a:cxn>
                <a:cxn ang="0">
                  <a:pos x="106" y="262"/>
                </a:cxn>
                <a:cxn ang="0">
                  <a:pos x="98" y="251"/>
                </a:cxn>
                <a:cxn ang="0">
                  <a:pos x="115" y="245"/>
                </a:cxn>
                <a:cxn ang="0">
                  <a:pos x="129" y="228"/>
                </a:cxn>
                <a:cxn ang="0">
                  <a:pos x="133" y="215"/>
                </a:cxn>
                <a:cxn ang="0">
                  <a:pos x="183" y="203"/>
                </a:cxn>
                <a:cxn ang="0">
                  <a:pos x="189" y="181"/>
                </a:cxn>
                <a:cxn ang="0">
                  <a:pos x="180" y="164"/>
                </a:cxn>
                <a:cxn ang="0">
                  <a:pos x="176" y="156"/>
                </a:cxn>
                <a:cxn ang="0">
                  <a:pos x="174" y="144"/>
                </a:cxn>
                <a:cxn ang="0">
                  <a:pos x="181" y="110"/>
                </a:cxn>
                <a:cxn ang="0">
                  <a:pos x="214" y="71"/>
                </a:cxn>
                <a:cxn ang="0">
                  <a:pos x="225" y="47"/>
                </a:cxn>
              </a:cxnLst>
              <a:rect l="0" t="0" r="r" b="b"/>
              <a:pathLst>
                <a:path w="228" h="450">
                  <a:moveTo>
                    <a:pt x="87" y="441"/>
                  </a:moveTo>
                  <a:cubicBezTo>
                    <a:pt x="81" y="441"/>
                    <a:pt x="68" y="430"/>
                    <a:pt x="65" y="427"/>
                  </a:cubicBezTo>
                  <a:cubicBezTo>
                    <a:pt x="61" y="424"/>
                    <a:pt x="64" y="421"/>
                    <a:pt x="59" y="421"/>
                  </a:cubicBezTo>
                  <a:cubicBezTo>
                    <a:pt x="55" y="422"/>
                    <a:pt x="58" y="418"/>
                    <a:pt x="60" y="417"/>
                  </a:cubicBezTo>
                  <a:cubicBezTo>
                    <a:pt x="62" y="415"/>
                    <a:pt x="59" y="411"/>
                    <a:pt x="56" y="410"/>
                  </a:cubicBezTo>
                  <a:cubicBezTo>
                    <a:pt x="56" y="417"/>
                    <a:pt x="54" y="447"/>
                    <a:pt x="56" y="448"/>
                  </a:cubicBezTo>
                  <a:cubicBezTo>
                    <a:pt x="58" y="448"/>
                    <a:pt x="71" y="446"/>
                    <a:pt x="75" y="449"/>
                  </a:cubicBezTo>
                  <a:cubicBezTo>
                    <a:pt x="77" y="449"/>
                    <a:pt x="79" y="450"/>
                    <a:pt x="80" y="449"/>
                  </a:cubicBezTo>
                  <a:cubicBezTo>
                    <a:pt x="83" y="446"/>
                    <a:pt x="90" y="447"/>
                    <a:pt x="94" y="445"/>
                  </a:cubicBezTo>
                  <a:cubicBezTo>
                    <a:pt x="98" y="442"/>
                    <a:pt x="93" y="442"/>
                    <a:pt x="87" y="441"/>
                  </a:cubicBezTo>
                  <a:close/>
                  <a:moveTo>
                    <a:pt x="225" y="47"/>
                  </a:moveTo>
                  <a:cubicBezTo>
                    <a:pt x="224" y="46"/>
                    <a:pt x="221" y="46"/>
                    <a:pt x="218" y="46"/>
                  </a:cubicBezTo>
                  <a:cubicBezTo>
                    <a:pt x="218" y="46"/>
                    <a:pt x="218" y="47"/>
                    <a:pt x="218" y="47"/>
                  </a:cubicBezTo>
                  <a:cubicBezTo>
                    <a:pt x="219" y="52"/>
                    <a:pt x="216" y="64"/>
                    <a:pt x="212" y="64"/>
                  </a:cubicBezTo>
                  <a:cubicBezTo>
                    <a:pt x="209" y="63"/>
                    <a:pt x="206" y="69"/>
                    <a:pt x="203" y="68"/>
                  </a:cubicBezTo>
                  <a:cubicBezTo>
                    <a:pt x="201" y="67"/>
                    <a:pt x="197" y="72"/>
                    <a:pt x="194" y="70"/>
                  </a:cubicBezTo>
                  <a:cubicBezTo>
                    <a:pt x="190" y="68"/>
                    <a:pt x="186" y="71"/>
                    <a:pt x="183" y="69"/>
                  </a:cubicBezTo>
                  <a:cubicBezTo>
                    <a:pt x="180" y="67"/>
                    <a:pt x="172" y="69"/>
                    <a:pt x="172" y="67"/>
                  </a:cubicBezTo>
                  <a:cubicBezTo>
                    <a:pt x="172" y="65"/>
                    <a:pt x="176" y="65"/>
                    <a:pt x="176" y="59"/>
                  </a:cubicBezTo>
                  <a:cubicBezTo>
                    <a:pt x="176" y="53"/>
                    <a:pt x="186" y="47"/>
                    <a:pt x="185" y="44"/>
                  </a:cubicBezTo>
                  <a:cubicBezTo>
                    <a:pt x="183" y="42"/>
                    <a:pt x="166" y="37"/>
                    <a:pt x="164" y="34"/>
                  </a:cubicBezTo>
                  <a:cubicBezTo>
                    <a:pt x="161" y="31"/>
                    <a:pt x="158" y="28"/>
                    <a:pt x="151" y="27"/>
                  </a:cubicBezTo>
                  <a:cubicBezTo>
                    <a:pt x="145" y="27"/>
                    <a:pt x="145" y="23"/>
                    <a:pt x="139" y="19"/>
                  </a:cubicBezTo>
                  <a:cubicBezTo>
                    <a:pt x="134" y="16"/>
                    <a:pt x="126" y="8"/>
                    <a:pt x="123" y="3"/>
                  </a:cubicBezTo>
                  <a:cubicBezTo>
                    <a:pt x="119" y="3"/>
                    <a:pt x="113" y="2"/>
                    <a:pt x="112" y="4"/>
                  </a:cubicBezTo>
                  <a:cubicBezTo>
                    <a:pt x="110" y="6"/>
                    <a:pt x="108" y="15"/>
                    <a:pt x="105" y="10"/>
                  </a:cubicBezTo>
                  <a:cubicBezTo>
                    <a:pt x="103" y="6"/>
                    <a:pt x="97" y="6"/>
                    <a:pt x="92" y="5"/>
                  </a:cubicBezTo>
                  <a:cubicBezTo>
                    <a:pt x="87" y="4"/>
                    <a:pt x="88" y="0"/>
                    <a:pt x="82" y="5"/>
                  </a:cubicBezTo>
                  <a:cubicBezTo>
                    <a:pt x="80" y="8"/>
                    <a:pt x="77" y="10"/>
                    <a:pt x="74" y="12"/>
                  </a:cubicBezTo>
                  <a:cubicBezTo>
                    <a:pt x="74" y="17"/>
                    <a:pt x="73" y="23"/>
                    <a:pt x="72" y="25"/>
                  </a:cubicBezTo>
                  <a:cubicBezTo>
                    <a:pt x="70" y="28"/>
                    <a:pt x="59" y="33"/>
                    <a:pt x="59" y="35"/>
                  </a:cubicBezTo>
                  <a:cubicBezTo>
                    <a:pt x="59" y="38"/>
                    <a:pt x="60" y="42"/>
                    <a:pt x="58" y="43"/>
                  </a:cubicBezTo>
                  <a:cubicBezTo>
                    <a:pt x="56" y="45"/>
                    <a:pt x="63" y="54"/>
                    <a:pt x="59" y="56"/>
                  </a:cubicBezTo>
                  <a:cubicBezTo>
                    <a:pt x="56" y="58"/>
                    <a:pt x="62" y="61"/>
                    <a:pt x="60" y="63"/>
                  </a:cubicBezTo>
                  <a:cubicBezTo>
                    <a:pt x="57" y="65"/>
                    <a:pt x="53" y="66"/>
                    <a:pt x="53" y="69"/>
                  </a:cubicBezTo>
                  <a:cubicBezTo>
                    <a:pt x="53" y="71"/>
                    <a:pt x="53" y="77"/>
                    <a:pt x="49" y="78"/>
                  </a:cubicBezTo>
                  <a:cubicBezTo>
                    <a:pt x="46" y="79"/>
                    <a:pt x="44" y="84"/>
                    <a:pt x="44" y="88"/>
                  </a:cubicBezTo>
                  <a:cubicBezTo>
                    <a:pt x="44" y="92"/>
                    <a:pt x="40" y="89"/>
                    <a:pt x="41" y="94"/>
                  </a:cubicBezTo>
                  <a:cubicBezTo>
                    <a:pt x="43" y="99"/>
                    <a:pt x="45" y="105"/>
                    <a:pt x="41" y="106"/>
                  </a:cubicBezTo>
                  <a:cubicBezTo>
                    <a:pt x="38" y="107"/>
                    <a:pt x="39" y="115"/>
                    <a:pt x="37" y="115"/>
                  </a:cubicBezTo>
                  <a:cubicBezTo>
                    <a:pt x="35" y="115"/>
                    <a:pt x="34" y="123"/>
                    <a:pt x="37" y="127"/>
                  </a:cubicBezTo>
                  <a:cubicBezTo>
                    <a:pt x="40" y="131"/>
                    <a:pt x="40" y="134"/>
                    <a:pt x="40" y="138"/>
                  </a:cubicBezTo>
                  <a:cubicBezTo>
                    <a:pt x="40" y="142"/>
                    <a:pt x="44" y="144"/>
                    <a:pt x="43" y="148"/>
                  </a:cubicBezTo>
                  <a:cubicBezTo>
                    <a:pt x="42" y="152"/>
                    <a:pt x="42" y="155"/>
                    <a:pt x="40" y="157"/>
                  </a:cubicBezTo>
                  <a:cubicBezTo>
                    <a:pt x="38" y="159"/>
                    <a:pt x="40" y="164"/>
                    <a:pt x="37" y="165"/>
                  </a:cubicBezTo>
                  <a:cubicBezTo>
                    <a:pt x="34" y="167"/>
                    <a:pt x="39" y="177"/>
                    <a:pt x="37" y="180"/>
                  </a:cubicBezTo>
                  <a:cubicBezTo>
                    <a:pt x="34" y="182"/>
                    <a:pt x="28" y="183"/>
                    <a:pt x="28" y="191"/>
                  </a:cubicBezTo>
                  <a:cubicBezTo>
                    <a:pt x="28" y="198"/>
                    <a:pt x="29" y="202"/>
                    <a:pt x="28" y="206"/>
                  </a:cubicBezTo>
                  <a:cubicBezTo>
                    <a:pt x="28" y="208"/>
                    <a:pt x="32" y="208"/>
                    <a:pt x="31" y="212"/>
                  </a:cubicBezTo>
                  <a:cubicBezTo>
                    <a:pt x="31" y="216"/>
                    <a:pt x="25" y="214"/>
                    <a:pt x="25" y="216"/>
                  </a:cubicBezTo>
                  <a:cubicBezTo>
                    <a:pt x="24" y="219"/>
                    <a:pt x="26" y="225"/>
                    <a:pt x="24" y="225"/>
                  </a:cubicBezTo>
                  <a:cubicBezTo>
                    <a:pt x="22" y="225"/>
                    <a:pt x="21" y="227"/>
                    <a:pt x="21" y="232"/>
                  </a:cubicBezTo>
                  <a:cubicBezTo>
                    <a:pt x="21" y="237"/>
                    <a:pt x="18" y="237"/>
                    <a:pt x="18" y="240"/>
                  </a:cubicBezTo>
                  <a:cubicBezTo>
                    <a:pt x="18" y="242"/>
                    <a:pt x="20" y="245"/>
                    <a:pt x="20" y="248"/>
                  </a:cubicBezTo>
                  <a:cubicBezTo>
                    <a:pt x="20" y="250"/>
                    <a:pt x="22" y="259"/>
                    <a:pt x="20" y="260"/>
                  </a:cubicBezTo>
                  <a:cubicBezTo>
                    <a:pt x="17" y="260"/>
                    <a:pt x="16" y="270"/>
                    <a:pt x="18" y="272"/>
                  </a:cubicBezTo>
                  <a:cubicBezTo>
                    <a:pt x="20" y="273"/>
                    <a:pt x="20" y="276"/>
                    <a:pt x="19" y="278"/>
                  </a:cubicBezTo>
                  <a:cubicBezTo>
                    <a:pt x="18" y="280"/>
                    <a:pt x="24" y="282"/>
                    <a:pt x="21" y="285"/>
                  </a:cubicBezTo>
                  <a:cubicBezTo>
                    <a:pt x="18" y="288"/>
                    <a:pt x="20" y="292"/>
                    <a:pt x="24" y="291"/>
                  </a:cubicBezTo>
                  <a:cubicBezTo>
                    <a:pt x="27" y="290"/>
                    <a:pt x="29" y="296"/>
                    <a:pt x="26" y="296"/>
                  </a:cubicBezTo>
                  <a:cubicBezTo>
                    <a:pt x="22" y="296"/>
                    <a:pt x="18" y="296"/>
                    <a:pt x="21" y="298"/>
                  </a:cubicBezTo>
                  <a:cubicBezTo>
                    <a:pt x="24" y="300"/>
                    <a:pt x="27" y="304"/>
                    <a:pt x="23" y="305"/>
                  </a:cubicBezTo>
                  <a:cubicBezTo>
                    <a:pt x="19" y="307"/>
                    <a:pt x="22" y="310"/>
                    <a:pt x="21" y="314"/>
                  </a:cubicBezTo>
                  <a:cubicBezTo>
                    <a:pt x="20" y="318"/>
                    <a:pt x="24" y="322"/>
                    <a:pt x="21" y="323"/>
                  </a:cubicBezTo>
                  <a:cubicBezTo>
                    <a:pt x="18" y="324"/>
                    <a:pt x="22" y="330"/>
                    <a:pt x="18" y="331"/>
                  </a:cubicBezTo>
                  <a:cubicBezTo>
                    <a:pt x="13" y="331"/>
                    <a:pt x="16" y="336"/>
                    <a:pt x="13" y="338"/>
                  </a:cubicBezTo>
                  <a:cubicBezTo>
                    <a:pt x="10" y="341"/>
                    <a:pt x="17" y="345"/>
                    <a:pt x="13" y="347"/>
                  </a:cubicBezTo>
                  <a:cubicBezTo>
                    <a:pt x="10" y="349"/>
                    <a:pt x="12" y="355"/>
                    <a:pt x="9" y="355"/>
                  </a:cubicBezTo>
                  <a:cubicBezTo>
                    <a:pt x="5" y="355"/>
                    <a:pt x="3" y="360"/>
                    <a:pt x="2" y="362"/>
                  </a:cubicBezTo>
                  <a:cubicBezTo>
                    <a:pt x="2" y="365"/>
                    <a:pt x="0" y="369"/>
                    <a:pt x="3" y="373"/>
                  </a:cubicBezTo>
                  <a:cubicBezTo>
                    <a:pt x="6" y="376"/>
                    <a:pt x="2" y="379"/>
                    <a:pt x="5" y="380"/>
                  </a:cubicBezTo>
                  <a:cubicBezTo>
                    <a:pt x="7" y="382"/>
                    <a:pt x="17" y="380"/>
                    <a:pt x="15" y="384"/>
                  </a:cubicBezTo>
                  <a:cubicBezTo>
                    <a:pt x="14" y="388"/>
                    <a:pt x="14" y="396"/>
                    <a:pt x="16" y="396"/>
                  </a:cubicBezTo>
                  <a:cubicBezTo>
                    <a:pt x="18" y="396"/>
                    <a:pt x="19" y="402"/>
                    <a:pt x="21" y="401"/>
                  </a:cubicBezTo>
                  <a:cubicBezTo>
                    <a:pt x="24" y="401"/>
                    <a:pt x="36" y="399"/>
                    <a:pt x="41" y="401"/>
                  </a:cubicBezTo>
                  <a:cubicBezTo>
                    <a:pt x="44" y="402"/>
                    <a:pt x="46" y="403"/>
                    <a:pt x="47" y="404"/>
                  </a:cubicBezTo>
                  <a:cubicBezTo>
                    <a:pt x="50" y="403"/>
                    <a:pt x="57" y="407"/>
                    <a:pt x="58" y="406"/>
                  </a:cubicBezTo>
                  <a:cubicBezTo>
                    <a:pt x="60" y="404"/>
                    <a:pt x="52" y="398"/>
                    <a:pt x="52" y="395"/>
                  </a:cubicBezTo>
                  <a:cubicBezTo>
                    <a:pt x="52" y="393"/>
                    <a:pt x="51" y="389"/>
                    <a:pt x="51" y="387"/>
                  </a:cubicBezTo>
                  <a:cubicBezTo>
                    <a:pt x="51" y="384"/>
                    <a:pt x="50" y="379"/>
                    <a:pt x="53" y="376"/>
                  </a:cubicBezTo>
                  <a:cubicBezTo>
                    <a:pt x="57" y="374"/>
                    <a:pt x="57" y="371"/>
                    <a:pt x="59" y="372"/>
                  </a:cubicBezTo>
                  <a:cubicBezTo>
                    <a:pt x="61" y="372"/>
                    <a:pt x="66" y="370"/>
                    <a:pt x="66" y="364"/>
                  </a:cubicBezTo>
                  <a:cubicBezTo>
                    <a:pt x="66" y="358"/>
                    <a:pt x="69" y="356"/>
                    <a:pt x="74" y="351"/>
                  </a:cubicBezTo>
                  <a:cubicBezTo>
                    <a:pt x="80" y="347"/>
                    <a:pt x="89" y="342"/>
                    <a:pt x="87" y="340"/>
                  </a:cubicBezTo>
                  <a:cubicBezTo>
                    <a:pt x="86" y="338"/>
                    <a:pt x="89" y="332"/>
                    <a:pt x="89" y="329"/>
                  </a:cubicBezTo>
                  <a:cubicBezTo>
                    <a:pt x="89" y="327"/>
                    <a:pt x="81" y="327"/>
                    <a:pt x="78" y="326"/>
                  </a:cubicBezTo>
                  <a:cubicBezTo>
                    <a:pt x="75" y="325"/>
                    <a:pt x="65" y="318"/>
                    <a:pt x="70" y="309"/>
                  </a:cubicBezTo>
                  <a:cubicBezTo>
                    <a:pt x="75" y="300"/>
                    <a:pt x="86" y="299"/>
                    <a:pt x="89" y="299"/>
                  </a:cubicBezTo>
                  <a:cubicBezTo>
                    <a:pt x="92" y="298"/>
                    <a:pt x="89" y="294"/>
                    <a:pt x="92" y="293"/>
                  </a:cubicBezTo>
                  <a:cubicBezTo>
                    <a:pt x="94" y="291"/>
                    <a:pt x="95" y="289"/>
                    <a:pt x="95" y="285"/>
                  </a:cubicBezTo>
                  <a:cubicBezTo>
                    <a:pt x="95" y="281"/>
                    <a:pt x="95" y="274"/>
                    <a:pt x="99" y="273"/>
                  </a:cubicBezTo>
                  <a:cubicBezTo>
                    <a:pt x="104" y="273"/>
                    <a:pt x="105" y="270"/>
                    <a:pt x="102" y="270"/>
                  </a:cubicBezTo>
                  <a:cubicBezTo>
                    <a:pt x="99" y="269"/>
                    <a:pt x="98" y="266"/>
                    <a:pt x="103" y="265"/>
                  </a:cubicBezTo>
                  <a:cubicBezTo>
                    <a:pt x="107" y="265"/>
                    <a:pt x="106" y="269"/>
                    <a:pt x="109" y="269"/>
                  </a:cubicBezTo>
                  <a:cubicBezTo>
                    <a:pt x="112" y="269"/>
                    <a:pt x="118" y="263"/>
                    <a:pt x="113" y="260"/>
                  </a:cubicBezTo>
                  <a:cubicBezTo>
                    <a:pt x="109" y="257"/>
                    <a:pt x="108" y="262"/>
                    <a:pt x="106" y="262"/>
                  </a:cubicBezTo>
                  <a:cubicBezTo>
                    <a:pt x="103" y="263"/>
                    <a:pt x="102" y="259"/>
                    <a:pt x="99" y="259"/>
                  </a:cubicBezTo>
                  <a:cubicBezTo>
                    <a:pt x="97" y="259"/>
                    <a:pt x="99" y="253"/>
                    <a:pt x="98" y="251"/>
                  </a:cubicBezTo>
                  <a:cubicBezTo>
                    <a:pt x="97" y="248"/>
                    <a:pt x="95" y="243"/>
                    <a:pt x="97" y="240"/>
                  </a:cubicBezTo>
                  <a:cubicBezTo>
                    <a:pt x="99" y="237"/>
                    <a:pt x="108" y="244"/>
                    <a:pt x="115" y="245"/>
                  </a:cubicBezTo>
                  <a:cubicBezTo>
                    <a:pt x="123" y="245"/>
                    <a:pt x="128" y="241"/>
                    <a:pt x="128" y="238"/>
                  </a:cubicBezTo>
                  <a:cubicBezTo>
                    <a:pt x="128" y="236"/>
                    <a:pt x="125" y="231"/>
                    <a:pt x="129" y="228"/>
                  </a:cubicBezTo>
                  <a:cubicBezTo>
                    <a:pt x="134" y="225"/>
                    <a:pt x="130" y="224"/>
                    <a:pt x="129" y="220"/>
                  </a:cubicBezTo>
                  <a:cubicBezTo>
                    <a:pt x="127" y="216"/>
                    <a:pt x="131" y="213"/>
                    <a:pt x="133" y="215"/>
                  </a:cubicBezTo>
                  <a:cubicBezTo>
                    <a:pt x="135" y="217"/>
                    <a:pt x="149" y="216"/>
                    <a:pt x="162" y="213"/>
                  </a:cubicBezTo>
                  <a:cubicBezTo>
                    <a:pt x="174" y="211"/>
                    <a:pt x="182" y="206"/>
                    <a:pt x="183" y="203"/>
                  </a:cubicBezTo>
                  <a:cubicBezTo>
                    <a:pt x="184" y="199"/>
                    <a:pt x="192" y="191"/>
                    <a:pt x="193" y="188"/>
                  </a:cubicBezTo>
                  <a:cubicBezTo>
                    <a:pt x="195" y="185"/>
                    <a:pt x="194" y="181"/>
                    <a:pt x="189" y="181"/>
                  </a:cubicBezTo>
                  <a:cubicBezTo>
                    <a:pt x="184" y="180"/>
                    <a:pt x="184" y="174"/>
                    <a:pt x="187" y="171"/>
                  </a:cubicBezTo>
                  <a:cubicBezTo>
                    <a:pt x="189" y="168"/>
                    <a:pt x="185" y="165"/>
                    <a:pt x="180" y="164"/>
                  </a:cubicBezTo>
                  <a:cubicBezTo>
                    <a:pt x="176" y="164"/>
                    <a:pt x="168" y="160"/>
                    <a:pt x="172" y="156"/>
                  </a:cubicBezTo>
                  <a:cubicBezTo>
                    <a:pt x="174" y="154"/>
                    <a:pt x="175" y="155"/>
                    <a:pt x="176" y="156"/>
                  </a:cubicBezTo>
                  <a:cubicBezTo>
                    <a:pt x="177" y="154"/>
                    <a:pt x="178" y="151"/>
                    <a:pt x="177" y="151"/>
                  </a:cubicBezTo>
                  <a:cubicBezTo>
                    <a:pt x="176" y="150"/>
                    <a:pt x="174" y="151"/>
                    <a:pt x="174" y="144"/>
                  </a:cubicBezTo>
                  <a:cubicBezTo>
                    <a:pt x="174" y="137"/>
                    <a:pt x="177" y="138"/>
                    <a:pt x="177" y="129"/>
                  </a:cubicBezTo>
                  <a:cubicBezTo>
                    <a:pt x="177" y="120"/>
                    <a:pt x="181" y="115"/>
                    <a:pt x="181" y="110"/>
                  </a:cubicBezTo>
                  <a:cubicBezTo>
                    <a:pt x="181" y="105"/>
                    <a:pt x="189" y="100"/>
                    <a:pt x="194" y="92"/>
                  </a:cubicBezTo>
                  <a:cubicBezTo>
                    <a:pt x="199" y="84"/>
                    <a:pt x="209" y="74"/>
                    <a:pt x="214" y="71"/>
                  </a:cubicBezTo>
                  <a:cubicBezTo>
                    <a:pt x="218" y="69"/>
                    <a:pt x="226" y="66"/>
                    <a:pt x="227" y="64"/>
                  </a:cubicBezTo>
                  <a:cubicBezTo>
                    <a:pt x="228" y="61"/>
                    <a:pt x="227" y="48"/>
                    <a:pt x="225" y="47"/>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11" name="Freeform 109"/>
            <p:cNvSpPr>
              <a:spLocks/>
            </p:cNvSpPr>
            <p:nvPr/>
          </p:nvSpPr>
          <p:spPr bwMode="auto">
            <a:xfrm>
              <a:off x="2709863" y="3640138"/>
              <a:ext cx="190500" cy="973138"/>
            </a:xfrm>
            <a:custGeom>
              <a:avLst/>
              <a:gdLst/>
              <a:ahLst/>
              <a:cxnLst>
                <a:cxn ang="0">
                  <a:pos x="40" y="435"/>
                </a:cxn>
                <a:cxn ang="0">
                  <a:pos x="27" y="413"/>
                </a:cxn>
                <a:cxn ang="0">
                  <a:pos x="38" y="389"/>
                </a:cxn>
                <a:cxn ang="0">
                  <a:pos x="46" y="365"/>
                </a:cxn>
                <a:cxn ang="0">
                  <a:pos x="51" y="347"/>
                </a:cxn>
                <a:cxn ang="0">
                  <a:pos x="44" y="329"/>
                </a:cxn>
                <a:cxn ang="0">
                  <a:pos x="45" y="299"/>
                </a:cxn>
                <a:cxn ang="0">
                  <a:pos x="49" y="276"/>
                </a:cxn>
                <a:cxn ang="0">
                  <a:pos x="53" y="257"/>
                </a:cxn>
                <a:cxn ang="0">
                  <a:pos x="62" y="216"/>
                </a:cxn>
                <a:cxn ang="0">
                  <a:pos x="65" y="189"/>
                </a:cxn>
                <a:cxn ang="0">
                  <a:pos x="66" y="157"/>
                </a:cxn>
                <a:cxn ang="0">
                  <a:pos x="74" y="129"/>
                </a:cxn>
                <a:cxn ang="0">
                  <a:pos x="84" y="107"/>
                </a:cxn>
                <a:cxn ang="0">
                  <a:pos x="97" y="76"/>
                </a:cxn>
                <a:cxn ang="0">
                  <a:pos x="89" y="53"/>
                </a:cxn>
                <a:cxn ang="0">
                  <a:pos x="84" y="25"/>
                </a:cxn>
                <a:cxn ang="0">
                  <a:pos x="71" y="2"/>
                </a:cxn>
                <a:cxn ang="0">
                  <a:pos x="64" y="23"/>
                </a:cxn>
                <a:cxn ang="0">
                  <a:pos x="62" y="75"/>
                </a:cxn>
                <a:cxn ang="0">
                  <a:pos x="53" y="128"/>
                </a:cxn>
                <a:cxn ang="0">
                  <a:pos x="48" y="163"/>
                </a:cxn>
                <a:cxn ang="0">
                  <a:pos x="41" y="210"/>
                </a:cxn>
                <a:cxn ang="0">
                  <a:pos x="26" y="251"/>
                </a:cxn>
                <a:cxn ang="0">
                  <a:pos x="24" y="286"/>
                </a:cxn>
                <a:cxn ang="0">
                  <a:pos x="17" y="319"/>
                </a:cxn>
                <a:cxn ang="0">
                  <a:pos x="32" y="302"/>
                </a:cxn>
                <a:cxn ang="0">
                  <a:pos x="34" y="320"/>
                </a:cxn>
                <a:cxn ang="0">
                  <a:pos x="30" y="342"/>
                </a:cxn>
                <a:cxn ang="0">
                  <a:pos x="25" y="357"/>
                </a:cxn>
                <a:cxn ang="0">
                  <a:pos x="23" y="354"/>
                </a:cxn>
                <a:cxn ang="0">
                  <a:pos x="15" y="357"/>
                </a:cxn>
                <a:cxn ang="0">
                  <a:pos x="2" y="374"/>
                </a:cxn>
                <a:cxn ang="0">
                  <a:pos x="17" y="376"/>
                </a:cxn>
                <a:cxn ang="0">
                  <a:pos x="25" y="389"/>
                </a:cxn>
                <a:cxn ang="0">
                  <a:pos x="11" y="393"/>
                </a:cxn>
                <a:cxn ang="0">
                  <a:pos x="13" y="400"/>
                </a:cxn>
                <a:cxn ang="0">
                  <a:pos x="6" y="412"/>
                </a:cxn>
                <a:cxn ang="0">
                  <a:pos x="15" y="416"/>
                </a:cxn>
                <a:cxn ang="0">
                  <a:pos x="16" y="427"/>
                </a:cxn>
                <a:cxn ang="0">
                  <a:pos x="9" y="441"/>
                </a:cxn>
                <a:cxn ang="0">
                  <a:pos x="23" y="444"/>
                </a:cxn>
                <a:cxn ang="0">
                  <a:pos x="28" y="448"/>
                </a:cxn>
                <a:cxn ang="0">
                  <a:pos x="22" y="462"/>
                </a:cxn>
                <a:cxn ang="0">
                  <a:pos x="41" y="462"/>
                </a:cxn>
                <a:cxn ang="0">
                  <a:pos x="28" y="472"/>
                </a:cxn>
                <a:cxn ang="0">
                  <a:pos x="42" y="470"/>
                </a:cxn>
                <a:cxn ang="0">
                  <a:pos x="26" y="481"/>
                </a:cxn>
                <a:cxn ang="0">
                  <a:pos x="41" y="483"/>
                </a:cxn>
                <a:cxn ang="0">
                  <a:pos x="64" y="461"/>
                </a:cxn>
                <a:cxn ang="0">
                  <a:pos x="71" y="473"/>
                </a:cxn>
                <a:cxn ang="0">
                  <a:pos x="61" y="477"/>
                </a:cxn>
                <a:cxn ang="0">
                  <a:pos x="50" y="486"/>
                </a:cxn>
                <a:cxn ang="0">
                  <a:pos x="58" y="503"/>
                </a:cxn>
                <a:cxn ang="0">
                  <a:pos x="74" y="500"/>
                </a:cxn>
                <a:cxn ang="0">
                  <a:pos x="91" y="501"/>
                </a:cxn>
                <a:cxn ang="0">
                  <a:pos x="81" y="499"/>
                </a:cxn>
                <a:cxn ang="0">
                  <a:pos x="71" y="457"/>
                </a:cxn>
                <a:cxn ang="0">
                  <a:pos x="46" y="452"/>
                </a:cxn>
              </a:cxnLst>
              <a:rect l="0" t="0" r="r" b="b"/>
              <a:pathLst>
                <a:path w="100" h="510">
                  <a:moveTo>
                    <a:pt x="46" y="452"/>
                  </a:moveTo>
                  <a:cubicBezTo>
                    <a:pt x="44" y="453"/>
                    <a:pt x="43" y="447"/>
                    <a:pt x="41" y="447"/>
                  </a:cubicBezTo>
                  <a:cubicBezTo>
                    <a:pt x="39" y="447"/>
                    <a:pt x="39" y="439"/>
                    <a:pt x="40" y="435"/>
                  </a:cubicBezTo>
                  <a:cubicBezTo>
                    <a:pt x="42" y="431"/>
                    <a:pt x="32" y="433"/>
                    <a:pt x="30" y="431"/>
                  </a:cubicBezTo>
                  <a:cubicBezTo>
                    <a:pt x="27" y="430"/>
                    <a:pt x="31" y="427"/>
                    <a:pt x="28" y="424"/>
                  </a:cubicBezTo>
                  <a:cubicBezTo>
                    <a:pt x="25" y="420"/>
                    <a:pt x="27" y="416"/>
                    <a:pt x="27" y="413"/>
                  </a:cubicBezTo>
                  <a:cubicBezTo>
                    <a:pt x="28" y="411"/>
                    <a:pt x="30" y="406"/>
                    <a:pt x="34" y="406"/>
                  </a:cubicBezTo>
                  <a:cubicBezTo>
                    <a:pt x="37" y="406"/>
                    <a:pt x="35" y="400"/>
                    <a:pt x="38" y="398"/>
                  </a:cubicBezTo>
                  <a:cubicBezTo>
                    <a:pt x="42" y="396"/>
                    <a:pt x="35" y="392"/>
                    <a:pt x="38" y="389"/>
                  </a:cubicBezTo>
                  <a:cubicBezTo>
                    <a:pt x="41" y="387"/>
                    <a:pt x="38" y="382"/>
                    <a:pt x="43" y="382"/>
                  </a:cubicBezTo>
                  <a:cubicBezTo>
                    <a:pt x="47" y="381"/>
                    <a:pt x="43" y="375"/>
                    <a:pt x="46" y="374"/>
                  </a:cubicBezTo>
                  <a:cubicBezTo>
                    <a:pt x="49" y="373"/>
                    <a:pt x="45" y="369"/>
                    <a:pt x="46" y="365"/>
                  </a:cubicBezTo>
                  <a:cubicBezTo>
                    <a:pt x="47" y="361"/>
                    <a:pt x="44" y="358"/>
                    <a:pt x="48" y="356"/>
                  </a:cubicBezTo>
                  <a:cubicBezTo>
                    <a:pt x="52" y="355"/>
                    <a:pt x="49" y="351"/>
                    <a:pt x="46" y="349"/>
                  </a:cubicBezTo>
                  <a:cubicBezTo>
                    <a:pt x="43" y="347"/>
                    <a:pt x="47" y="347"/>
                    <a:pt x="51" y="347"/>
                  </a:cubicBezTo>
                  <a:cubicBezTo>
                    <a:pt x="54" y="347"/>
                    <a:pt x="52" y="341"/>
                    <a:pt x="49" y="342"/>
                  </a:cubicBezTo>
                  <a:cubicBezTo>
                    <a:pt x="45" y="343"/>
                    <a:pt x="43" y="339"/>
                    <a:pt x="46" y="336"/>
                  </a:cubicBezTo>
                  <a:cubicBezTo>
                    <a:pt x="49" y="333"/>
                    <a:pt x="43" y="331"/>
                    <a:pt x="44" y="329"/>
                  </a:cubicBezTo>
                  <a:cubicBezTo>
                    <a:pt x="45" y="327"/>
                    <a:pt x="45" y="324"/>
                    <a:pt x="43" y="323"/>
                  </a:cubicBezTo>
                  <a:cubicBezTo>
                    <a:pt x="41" y="321"/>
                    <a:pt x="42" y="311"/>
                    <a:pt x="45" y="311"/>
                  </a:cubicBezTo>
                  <a:cubicBezTo>
                    <a:pt x="47" y="310"/>
                    <a:pt x="45" y="301"/>
                    <a:pt x="45" y="299"/>
                  </a:cubicBezTo>
                  <a:cubicBezTo>
                    <a:pt x="45" y="296"/>
                    <a:pt x="43" y="293"/>
                    <a:pt x="43" y="291"/>
                  </a:cubicBezTo>
                  <a:cubicBezTo>
                    <a:pt x="43" y="288"/>
                    <a:pt x="46" y="288"/>
                    <a:pt x="46" y="283"/>
                  </a:cubicBezTo>
                  <a:cubicBezTo>
                    <a:pt x="46" y="278"/>
                    <a:pt x="47" y="276"/>
                    <a:pt x="49" y="276"/>
                  </a:cubicBezTo>
                  <a:cubicBezTo>
                    <a:pt x="51" y="276"/>
                    <a:pt x="49" y="270"/>
                    <a:pt x="50" y="267"/>
                  </a:cubicBezTo>
                  <a:cubicBezTo>
                    <a:pt x="50" y="265"/>
                    <a:pt x="56" y="267"/>
                    <a:pt x="56" y="263"/>
                  </a:cubicBezTo>
                  <a:cubicBezTo>
                    <a:pt x="57" y="259"/>
                    <a:pt x="53" y="259"/>
                    <a:pt x="53" y="257"/>
                  </a:cubicBezTo>
                  <a:cubicBezTo>
                    <a:pt x="54" y="253"/>
                    <a:pt x="53" y="249"/>
                    <a:pt x="53" y="242"/>
                  </a:cubicBezTo>
                  <a:cubicBezTo>
                    <a:pt x="53" y="234"/>
                    <a:pt x="59" y="233"/>
                    <a:pt x="62" y="231"/>
                  </a:cubicBezTo>
                  <a:cubicBezTo>
                    <a:pt x="64" y="228"/>
                    <a:pt x="59" y="218"/>
                    <a:pt x="62" y="216"/>
                  </a:cubicBezTo>
                  <a:cubicBezTo>
                    <a:pt x="65" y="215"/>
                    <a:pt x="63" y="210"/>
                    <a:pt x="65" y="208"/>
                  </a:cubicBezTo>
                  <a:cubicBezTo>
                    <a:pt x="67" y="206"/>
                    <a:pt x="67" y="203"/>
                    <a:pt x="68" y="199"/>
                  </a:cubicBezTo>
                  <a:cubicBezTo>
                    <a:pt x="69" y="195"/>
                    <a:pt x="65" y="193"/>
                    <a:pt x="65" y="189"/>
                  </a:cubicBezTo>
                  <a:cubicBezTo>
                    <a:pt x="65" y="185"/>
                    <a:pt x="65" y="182"/>
                    <a:pt x="62" y="178"/>
                  </a:cubicBezTo>
                  <a:cubicBezTo>
                    <a:pt x="59" y="174"/>
                    <a:pt x="60" y="166"/>
                    <a:pt x="62" y="166"/>
                  </a:cubicBezTo>
                  <a:cubicBezTo>
                    <a:pt x="64" y="166"/>
                    <a:pt x="63" y="158"/>
                    <a:pt x="66" y="157"/>
                  </a:cubicBezTo>
                  <a:cubicBezTo>
                    <a:pt x="70" y="156"/>
                    <a:pt x="68" y="150"/>
                    <a:pt x="66" y="145"/>
                  </a:cubicBezTo>
                  <a:cubicBezTo>
                    <a:pt x="65" y="140"/>
                    <a:pt x="69" y="143"/>
                    <a:pt x="69" y="139"/>
                  </a:cubicBezTo>
                  <a:cubicBezTo>
                    <a:pt x="69" y="135"/>
                    <a:pt x="71" y="130"/>
                    <a:pt x="74" y="129"/>
                  </a:cubicBezTo>
                  <a:cubicBezTo>
                    <a:pt x="78" y="128"/>
                    <a:pt x="78" y="122"/>
                    <a:pt x="78" y="120"/>
                  </a:cubicBezTo>
                  <a:cubicBezTo>
                    <a:pt x="78" y="117"/>
                    <a:pt x="82" y="116"/>
                    <a:pt x="85" y="114"/>
                  </a:cubicBezTo>
                  <a:cubicBezTo>
                    <a:pt x="87" y="112"/>
                    <a:pt x="81" y="109"/>
                    <a:pt x="84" y="107"/>
                  </a:cubicBezTo>
                  <a:cubicBezTo>
                    <a:pt x="88" y="105"/>
                    <a:pt x="81" y="96"/>
                    <a:pt x="83" y="94"/>
                  </a:cubicBezTo>
                  <a:cubicBezTo>
                    <a:pt x="85" y="93"/>
                    <a:pt x="84" y="89"/>
                    <a:pt x="84" y="86"/>
                  </a:cubicBezTo>
                  <a:cubicBezTo>
                    <a:pt x="84" y="84"/>
                    <a:pt x="95" y="79"/>
                    <a:pt x="97" y="76"/>
                  </a:cubicBezTo>
                  <a:cubicBezTo>
                    <a:pt x="98" y="74"/>
                    <a:pt x="99" y="68"/>
                    <a:pt x="99" y="63"/>
                  </a:cubicBezTo>
                  <a:cubicBezTo>
                    <a:pt x="96" y="65"/>
                    <a:pt x="93" y="66"/>
                    <a:pt x="92" y="65"/>
                  </a:cubicBezTo>
                  <a:cubicBezTo>
                    <a:pt x="91" y="63"/>
                    <a:pt x="92" y="56"/>
                    <a:pt x="89" y="53"/>
                  </a:cubicBezTo>
                  <a:cubicBezTo>
                    <a:pt x="86" y="50"/>
                    <a:pt x="88" y="44"/>
                    <a:pt x="85" y="43"/>
                  </a:cubicBezTo>
                  <a:cubicBezTo>
                    <a:pt x="82" y="41"/>
                    <a:pt x="79" y="35"/>
                    <a:pt x="81" y="33"/>
                  </a:cubicBezTo>
                  <a:cubicBezTo>
                    <a:pt x="84" y="31"/>
                    <a:pt x="81" y="27"/>
                    <a:pt x="84" y="25"/>
                  </a:cubicBezTo>
                  <a:cubicBezTo>
                    <a:pt x="86" y="23"/>
                    <a:pt x="82" y="23"/>
                    <a:pt x="79" y="19"/>
                  </a:cubicBezTo>
                  <a:cubicBezTo>
                    <a:pt x="76" y="15"/>
                    <a:pt x="80" y="10"/>
                    <a:pt x="76" y="7"/>
                  </a:cubicBezTo>
                  <a:cubicBezTo>
                    <a:pt x="72" y="4"/>
                    <a:pt x="72" y="0"/>
                    <a:pt x="71" y="2"/>
                  </a:cubicBezTo>
                  <a:cubicBezTo>
                    <a:pt x="70" y="4"/>
                    <a:pt x="70" y="9"/>
                    <a:pt x="67" y="11"/>
                  </a:cubicBezTo>
                  <a:cubicBezTo>
                    <a:pt x="66" y="11"/>
                    <a:pt x="65" y="12"/>
                    <a:pt x="64" y="13"/>
                  </a:cubicBezTo>
                  <a:cubicBezTo>
                    <a:pt x="64" y="15"/>
                    <a:pt x="63" y="20"/>
                    <a:pt x="64" y="23"/>
                  </a:cubicBezTo>
                  <a:cubicBezTo>
                    <a:pt x="66" y="27"/>
                    <a:pt x="67" y="45"/>
                    <a:pt x="65" y="52"/>
                  </a:cubicBezTo>
                  <a:cubicBezTo>
                    <a:pt x="64" y="59"/>
                    <a:pt x="62" y="65"/>
                    <a:pt x="61" y="69"/>
                  </a:cubicBezTo>
                  <a:cubicBezTo>
                    <a:pt x="59" y="73"/>
                    <a:pt x="64" y="73"/>
                    <a:pt x="62" y="75"/>
                  </a:cubicBezTo>
                  <a:cubicBezTo>
                    <a:pt x="60" y="77"/>
                    <a:pt x="61" y="82"/>
                    <a:pt x="61" y="90"/>
                  </a:cubicBezTo>
                  <a:cubicBezTo>
                    <a:pt x="61" y="98"/>
                    <a:pt x="56" y="112"/>
                    <a:pt x="56" y="116"/>
                  </a:cubicBezTo>
                  <a:cubicBezTo>
                    <a:pt x="56" y="120"/>
                    <a:pt x="52" y="123"/>
                    <a:pt x="53" y="128"/>
                  </a:cubicBezTo>
                  <a:cubicBezTo>
                    <a:pt x="53" y="133"/>
                    <a:pt x="51" y="135"/>
                    <a:pt x="48" y="138"/>
                  </a:cubicBezTo>
                  <a:cubicBezTo>
                    <a:pt x="45" y="140"/>
                    <a:pt x="52" y="147"/>
                    <a:pt x="52" y="151"/>
                  </a:cubicBezTo>
                  <a:cubicBezTo>
                    <a:pt x="52" y="155"/>
                    <a:pt x="47" y="157"/>
                    <a:pt x="48" y="163"/>
                  </a:cubicBezTo>
                  <a:cubicBezTo>
                    <a:pt x="49" y="171"/>
                    <a:pt x="48" y="185"/>
                    <a:pt x="48" y="188"/>
                  </a:cubicBezTo>
                  <a:cubicBezTo>
                    <a:pt x="48" y="191"/>
                    <a:pt x="45" y="191"/>
                    <a:pt x="45" y="196"/>
                  </a:cubicBezTo>
                  <a:cubicBezTo>
                    <a:pt x="46" y="201"/>
                    <a:pt x="42" y="202"/>
                    <a:pt x="41" y="210"/>
                  </a:cubicBezTo>
                  <a:cubicBezTo>
                    <a:pt x="41" y="217"/>
                    <a:pt x="35" y="228"/>
                    <a:pt x="33" y="234"/>
                  </a:cubicBezTo>
                  <a:cubicBezTo>
                    <a:pt x="30" y="240"/>
                    <a:pt x="30" y="243"/>
                    <a:pt x="27" y="243"/>
                  </a:cubicBezTo>
                  <a:cubicBezTo>
                    <a:pt x="24" y="243"/>
                    <a:pt x="24" y="246"/>
                    <a:pt x="26" y="251"/>
                  </a:cubicBezTo>
                  <a:cubicBezTo>
                    <a:pt x="28" y="256"/>
                    <a:pt x="24" y="260"/>
                    <a:pt x="27" y="265"/>
                  </a:cubicBezTo>
                  <a:cubicBezTo>
                    <a:pt x="30" y="270"/>
                    <a:pt x="29" y="272"/>
                    <a:pt x="28" y="277"/>
                  </a:cubicBezTo>
                  <a:cubicBezTo>
                    <a:pt x="26" y="282"/>
                    <a:pt x="24" y="282"/>
                    <a:pt x="24" y="286"/>
                  </a:cubicBezTo>
                  <a:cubicBezTo>
                    <a:pt x="24" y="291"/>
                    <a:pt x="21" y="295"/>
                    <a:pt x="23" y="300"/>
                  </a:cubicBezTo>
                  <a:cubicBezTo>
                    <a:pt x="25" y="305"/>
                    <a:pt x="24" y="306"/>
                    <a:pt x="22" y="306"/>
                  </a:cubicBezTo>
                  <a:cubicBezTo>
                    <a:pt x="19" y="306"/>
                    <a:pt x="18" y="310"/>
                    <a:pt x="17" y="319"/>
                  </a:cubicBezTo>
                  <a:cubicBezTo>
                    <a:pt x="16" y="327"/>
                    <a:pt x="16" y="327"/>
                    <a:pt x="22" y="326"/>
                  </a:cubicBezTo>
                  <a:cubicBezTo>
                    <a:pt x="28" y="326"/>
                    <a:pt x="24" y="306"/>
                    <a:pt x="27" y="306"/>
                  </a:cubicBezTo>
                  <a:cubicBezTo>
                    <a:pt x="31" y="306"/>
                    <a:pt x="28" y="303"/>
                    <a:pt x="32" y="302"/>
                  </a:cubicBezTo>
                  <a:cubicBezTo>
                    <a:pt x="35" y="301"/>
                    <a:pt x="32" y="305"/>
                    <a:pt x="35" y="306"/>
                  </a:cubicBezTo>
                  <a:cubicBezTo>
                    <a:pt x="37" y="307"/>
                    <a:pt x="39" y="309"/>
                    <a:pt x="35" y="311"/>
                  </a:cubicBezTo>
                  <a:cubicBezTo>
                    <a:pt x="32" y="313"/>
                    <a:pt x="36" y="318"/>
                    <a:pt x="34" y="320"/>
                  </a:cubicBezTo>
                  <a:cubicBezTo>
                    <a:pt x="33" y="323"/>
                    <a:pt x="30" y="326"/>
                    <a:pt x="32" y="329"/>
                  </a:cubicBezTo>
                  <a:cubicBezTo>
                    <a:pt x="33" y="333"/>
                    <a:pt x="30" y="332"/>
                    <a:pt x="30" y="337"/>
                  </a:cubicBezTo>
                  <a:cubicBezTo>
                    <a:pt x="29" y="341"/>
                    <a:pt x="32" y="341"/>
                    <a:pt x="30" y="342"/>
                  </a:cubicBezTo>
                  <a:cubicBezTo>
                    <a:pt x="28" y="343"/>
                    <a:pt x="32" y="346"/>
                    <a:pt x="30" y="347"/>
                  </a:cubicBezTo>
                  <a:cubicBezTo>
                    <a:pt x="27" y="347"/>
                    <a:pt x="29" y="351"/>
                    <a:pt x="30" y="354"/>
                  </a:cubicBezTo>
                  <a:cubicBezTo>
                    <a:pt x="32" y="357"/>
                    <a:pt x="27" y="355"/>
                    <a:pt x="25" y="357"/>
                  </a:cubicBezTo>
                  <a:cubicBezTo>
                    <a:pt x="22" y="359"/>
                    <a:pt x="27" y="362"/>
                    <a:pt x="26" y="364"/>
                  </a:cubicBezTo>
                  <a:cubicBezTo>
                    <a:pt x="24" y="367"/>
                    <a:pt x="20" y="363"/>
                    <a:pt x="18" y="361"/>
                  </a:cubicBezTo>
                  <a:cubicBezTo>
                    <a:pt x="17" y="360"/>
                    <a:pt x="21" y="357"/>
                    <a:pt x="23" y="354"/>
                  </a:cubicBezTo>
                  <a:cubicBezTo>
                    <a:pt x="26" y="351"/>
                    <a:pt x="21" y="344"/>
                    <a:pt x="17" y="346"/>
                  </a:cubicBezTo>
                  <a:cubicBezTo>
                    <a:pt x="14" y="347"/>
                    <a:pt x="21" y="351"/>
                    <a:pt x="21" y="355"/>
                  </a:cubicBezTo>
                  <a:cubicBezTo>
                    <a:pt x="21" y="358"/>
                    <a:pt x="15" y="354"/>
                    <a:pt x="15" y="357"/>
                  </a:cubicBezTo>
                  <a:cubicBezTo>
                    <a:pt x="15" y="361"/>
                    <a:pt x="11" y="360"/>
                    <a:pt x="9" y="362"/>
                  </a:cubicBezTo>
                  <a:cubicBezTo>
                    <a:pt x="6" y="365"/>
                    <a:pt x="12" y="367"/>
                    <a:pt x="9" y="368"/>
                  </a:cubicBezTo>
                  <a:cubicBezTo>
                    <a:pt x="7" y="368"/>
                    <a:pt x="2" y="372"/>
                    <a:pt x="2" y="374"/>
                  </a:cubicBezTo>
                  <a:cubicBezTo>
                    <a:pt x="2" y="377"/>
                    <a:pt x="5" y="377"/>
                    <a:pt x="5" y="375"/>
                  </a:cubicBezTo>
                  <a:cubicBezTo>
                    <a:pt x="5" y="372"/>
                    <a:pt x="9" y="372"/>
                    <a:pt x="10" y="375"/>
                  </a:cubicBezTo>
                  <a:cubicBezTo>
                    <a:pt x="11" y="378"/>
                    <a:pt x="13" y="375"/>
                    <a:pt x="17" y="376"/>
                  </a:cubicBezTo>
                  <a:cubicBezTo>
                    <a:pt x="20" y="376"/>
                    <a:pt x="20" y="382"/>
                    <a:pt x="18" y="381"/>
                  </a:cubicBezTo>
                  <a:cubicBezTo>
                    <a:pt x="16" y="381"/>
                    <a:pt x="14" y="385"/>
                    <a:pt x="14" y="388"/>
                  </a:cubicBezTo>
                  <a:cubicBezTo>
                    <a:pt x="15" y="392"/>
                    <a:pt x="22" y="388"/>
                    <a:pt x="25" y="389"/>
                  </a:cubicBezTo>
                  <a:cubicBezTo>
                    <a:pt x="28" y="390"/>
                    <a:pt x="27" y="396"/>
                    <a:pt x="25" y="394"/>
                  </a:cubicBezTo>
                  <a:cubicBezTo>
                    <a:pt x="23" y="392"/>
                    <a:pt x="19" y="389"/>
                    <a:pt x="17" y="392"/>
                  </a:cubicBezTo>
                  <a:cubicBezTo>
                    <a:pt x="16" y="395"/>
                    <a:pt x="13" y="394"/>
                    <a:pt x="11" y="393"/>
                  </a:cubicBezTo>
                  <a:cubicBezTo>
                    <a:pt x="8" y="392"/>
                    <a:pt x="0" y="397"/>
                    <a:pt x="3" y="399"/>
                  </a:cubicBezTo>
                  <a:cubicBezTo>
                    <a:pt x="6" y="401"/>
                    <a:pt x="6" y="404"/>
                    <a:pt x="7" y="404"/>
                  </a:cubicBezTo>
                  <a:cubicBezTo>
                    <a:pt x="9" y="404"/>
                    <a:pt x="12" y="402"/>
                    <a:pt x="13" y="400"/>
                  </a:cubicBezTo>
                  <a:cubicBezTo>
                    <a:pt x="14" y="398"/>
                    <a:pt x="17" y="396"/>
                    <a:pt x="18" y="401"/>
                  </a:cubicBezTo>
                  <a:cubicBezTo>
                    <a:pt x="18" y="405"/>
                    <a:pt x="13" y="403"/>
                    <a:pt x="12" y="406"/>
                  </a:cubicBezTo>
                  <a:cubicBezTo>
                    <a:pt x="11" y="408"/>
                    <a:pt x="9" y="410"/>
                    <a:pt x="6" y="412"/>
                  </a:cubicBezTo>
                  <a:cubicBezTo>
                    <a:pt x="3" y="415"/>
                    <a:pt x="6" y="418"/>
                    <a:pt x="8" y="417"/>
                  </a:cubicBezTo>
                  <a:cubicBezTo>
                    <a:pt x="11" y="416"/>
                    <a:pt x="8" y="420"/>
                    <a:pt x="11" y="421"/>
                  </a:cubicBezTo>
                  <a:cubicBezTo>
                    <a:pt x="14" y="421"/>
                    <a:pt x="15" y="419"/>
                    <a:pt x="15" y="416"/>
                  </a:cubicBezTo>
                  <a:cubicBezTo>
                    <a:pt x="14" y="414"/>
                    <a:pt x="16" y="408"/>
                    <a:pt x="19" y="411"/>
                  </a:cubicBezTo>
                  <a:cubicBezTo>
                    <a:pt x="22" y="414"/>
                    <a:pt x="18" y="416"/>
                    <a:pt x="18" y="419"/>
                  </a:cubicBezTo>
                  <a:cubicBezTo>
                    <a:pt x="18" y="421"/>
                    <a:pt x="16" y="425"/>
                    <a:pt x="16" y="427"/>
                  </a:cubicBezTo>
                  <a:cubicBezTo>
                    <a:pt x="16" y="430"/>
                    <a:pt x="13" y="429"/>
                    <a:pt x="13" y="432"/>
                  </a:cubicBezTo>
                  <a:cubicBezTo>
                    <a:pt x="13" y="435"/>
                    <a:pt x="6" y="433"/>
                    <a:pt x="9" y="435"/>
                  </a:cubicBezTo>
                  <a:cubicBezTo>
                    <a:pt x="13" y="437"/>
                    <a:pt x="7" y="439"/>
                    <a:pt x="9" y="441"/>
                  </a:cubicBezTo>
                  <a:cubicBezTo>
                    <a:pt x="11" y="443"/>
                    <a:pt x="12" y="439"/>
                    <a:pt x="15" y="440"/>
                  </a:cubicBezTo>
                  <a:cubicBezTo>
                    <a:pt x="18" y="441"/>
                    <a:pt x="17" y="441"/>
                    <a:pt x="21" y="440"/>
                  </a:cubicBezTo>
                  <a:cubicBezTo>
                    <a:pt x="24" y="438"/>
                    <a:pt x="26" y="443"/>
                    <a:pt x="23" y="444"/>
                  </a:cubicBezTo>
                  <a:cubicBezTo>
                    <a:pt x="20" y="445"/>
                    <a:pt x="16" y="448"/>
                    <a:pt x="18" y="449"/>
                  </a:cubicBezTo>
                  <a:cubicBezTo>
                    <a:pt x="19" y="449"/>
                    <a:pt x="24" y="446"/>
                    <a:pt x="25" y="450"/>
                  </a:cubicBezTo>
                  <a:cubicBezTo>
                    <a:pt x="26" y="453"/>
                    <a:pt x="28" y="452"/>
                    <a:pt x="28" y="448"/>
                  </a:cubicBezTo>
                  <a:cubicBezTo>
                    <a:pt x="29" y="445"/>
                    <a:pt x="35" y="448"/>
                    <a:pt x="36" y="451"/>
                  </a:cubicBezTo>
                  <a:cubicBezTo>
                    <a:pt x="37" y="454"/>
                    <a:pt x="29" y="456"/>
                    <a:pt x="26" y="455"/>
                  </a:cubicBezTo>
                  <a:cubicBezTo>
                    <a:pt x="22" y="454"/>
                    <a:pt x="20" y="458"/>
                    <a:pt x="22" y="462"/>
                  </a:cubicBezTo>
                  <a:cubicBezTo>
                    <a:pt x="25" y="465"/>
                    <a:pt x="28" y="462"/>
                    <a:pt x="31" y="459"/>
                  </a:cubicBezTo>
                  <a:cubicBezTo>
                    <a:pt x="33" y="456"/>
                    <a:pt x="47" y="457"/>
                    <a:pt x="48" y="460"/>
                  </a:cubicBezTo>
                  <a:cubicBezTo>
                    <a:pt x="49" y="463"/>
                    <a:pt x="42" y="460"/>
                    <a:pt x="41" y="462"/>
                  </a:cubicBezTo>
                  <a:cubicBezTo>
                    <a:pt x="40" y="464"/>
                    <a:pt x="35" y="465"/>
                    <a:pt x="34" y="463"/>
                  </a:cubicBezTo>
                  <a:cubicBezTo>
                    <a:pt x="33" y="461"/>
                    <a:pt x="28" y="464"/>
                    <a:pt x="28" y="467"/>
                  </a:cubicBezTo>
                  <a:cubicBezTo>
                    <a:pt x="27" y="471"/>
                    <a:pt x="23" y="471"/>
                    <a:pt x="28" y="472"/>
                  </a:cubicBezTo>
                  <a:cubicBezTo>
                    <a:pt x="32" y="473"/>
                    <a:pt x="31" y="467"/>
                    <a:pt x="38" y="468"/>
                  </a:cubicBezTo>
                  <a:cubicBezTo>
                    <a:pt x="45" y="468"/>
                    <a:pt x="49" y="461"/>
                    <a:pt x="51" y="465"/>
                  </a:cubicBezTo>
                  <a:cubicBezTo>
                    <a:pt x="53" y="469"/>
                    <a:pt x="45" y="472"/>
                    <a:pt x="42" y="470"/>
                  </a:cubicBezTo>
                  <a:cubicBezTo>
                    <a:pt x="40" y="467"/>
                    <a:pt x="36" y="472"/>
                    <a:pt x="37" y="475"/>
                  </a:cubicBezTo>
                  <a:cubicBezTo>
                    <a:pt x="37" y="479"/>
                    <a:pt x="29" y="474"/>
                    <a:pt x="25" y="474"/>
                  </a:cubicBezTo>
                  <a:cubicBezTo>
                    <a:pt x="21" y="473"/>
                    <a:pt x="22" y="478"/>
                    <a:pt x="26" y="481"/>
                  </a:cubicBezTo>
                  <a:cubicBezTo>
                    <a:pt x="29" y="485"/>
                    <a:pt x="31" y="481"/>
                    <a:pt x="36" y="484"/>
                  </a:cubicBezTo>
                  <a:cubicBezTo>
                    <a:pt x="40" y="486"/>
                    <a:pt x="40" y="489"/>
                    <a:pt x="43" y="487"/>
                  </a:cubicBezTo>
                  <a:cubicBezTo>
                    <a:pt x="46" y="484"/>
                    <a:pt x="43" y="484"/>
                    <a:pt x="41" y="483"/>
                  </a:cubicBezTo>
                  <a:cubicBezTo>
                    <a:pt x="39" y="482"/>
                    <a:pt x="41" y="477"/>
                    <a:pt x="45" y="480"/>
                  </a:cubicBezTo>
                  <a:cubicBezTo>
                    <a:pt x="50" y="482"/>
                    <a:pt x="56" y="478"/>
                    <a:pt x="54" y="472"/>
                  </a:cubicBezTo>
                  <a:cubicBezTo>
                    <a:pt x="53" y="466"/>
                    <a:pt x="58" y="463"/>
                    <a:pt x="64" y="461"/>
                  </a:cubicBezTo>
                  <a:cubicBezTo>
                    <a:pt x="70" y="459"/>
                    <a:pt x="67" y="465"/>
                    <a:pt x="63" y="466"/>
                  </a:cubicBezTo>
                  <a:cubicBezTo>
                    <a:pt x="58" y="468"/>
                    <a:pt x="58" y="469"/>
                    <a:pt x="61" y="473"/>
                  </a:cubicBezTo>
                  <a:cubicBezTo>
                    <a:pt x="64" y="476"/>
                    <a:pt x="68" y="471"/>
                    <a:pt x="71" y="473"/>
                  </a:cubicBezTo>
                  <a:cubicBezTo>
                    <a:pt x="74" y="476"/>
                    <a:pt x="66" y="476"/>
                    <a:pt x="65" y="478"/>
                  </a:cubicBezTo>
                  <a:cubicBezTo>
                    <a:pt x="64" y="481"/>
                    <a:pt x="70" y="484"/>
                    <a:pt x="65" y="486"/>
                  </a:cubicBezTo>
                  <a:cubicBezTo>
                    <a:pt x="61" y="488"/>
                    <a:pt x="63" y="478"/>
                    <a:pt x="61" y="477"/>
                  </a:cubicBezTo>
                  <a:cubicBezTo>
                    <a:pt x="58" y="476"/>
                    <a:pt x="56" y="478"/>
                    <a:pt x="58" y="484"/>
                  </a:cubicBezTo>
                  <a:cubicBezTo>
                    <a:pt x="61" y="490"/>
                    <a:pt x="55" y="485"/>
                    <a:pt x="53" y="482"/>
                  </a:cubicBezTo>
                  <a:cubicBezTo>
                    <a:pt x="50" y="479"/>
                    <a:pt x="47" y="483"/>
                    <a:pt x="50" y="486"/>
                  </a:cubicBezTo>
                  <a:cubicBezTo>
                    <a:pt x="53" y="489"/>
                    <a:pt x="44" y="486"/>
                    <a:pt x="44" y="491"/>
                  </a:cubicBezTo>
                  <a:cubicBezTo>
                    <a:pt x="44" y="496"/>
                    <a:pt x="48" y="492"/>
                    <a:pt x="52" y="493"/>
                  </a:cubicBezTo>
                  <a:cubicBezTo>
                    <a:pt x="57" y="494"/>
                    <a:pt x="55" y="500"/>
                    <a:pt x="58" y="503"/>
                  </a:cubicBezTo>
                  <a:cubicBezTo>
                    <a:pt x="61" y="505"/>
                    <a:pt x="59" y="495"/>
                    <a:pt x="62" y="494"/>
                  </a:cubicBezTo>
                  <a:cubicBezTo>
                    <a:pt x="66" y="493"/>
                    <a:pt x="62" y="502"/>
                    <a:pt x="70" y="504"/>
                  </a:cubicBezTo>
                  <a:cubicBezTo>
                    <a:pt x="78" y="507"/>
                    <a:pt x="71" y="503"/>
                    <a:pt x="74" y="500"/>
                  </a:cubicBezTo>
                  <a:cubicBezTo>
                    <a:pt x="78" y="498"/>
                    <a:pt x="82" y="508"/>
                    <a:pt x="86" y="509"/>
                  </a:cubicBezTo>
                  <a:cubicBezTo>
                    <a:pt x="90" y="510"/>
                    <a:pt x="87" y="504"/>
                    <a:pt x="84" y="501"/>
                  </a:cubicBezTo>
                  <a:cubicBezTo>
                    <a:pt x="82" y="498"/>
                    <a:pt x="87" y="500"/>
                    <a:pt x="91" y="501"/>
                  </a:cubicBezTo>
                  <a:cubicBezTo>
                    <a:pt x="95" y="503"/>
                    <a:pt x="98" y="503"/>
                    <a:pt x="98" y="500"/>
                  </a:cubicBezTo>
                  <a:cubicBezTo>
                    <a:pt x="99" y="499"/>
                    <a:pt x="99" y="499"/>
                    <a:pt x="100" y="500"/>
                  </a:cubicBezTo>
                  <a:cubicBezTo>
                    <a:pt x="96" y="497"/>
                    <a:pt x="83" y="499"/>
                    <a:pt x="81" y="499"/>
                  </a:cubicBezTo>
                  <a:cubicBezTo>
                    <a:pt x="79" y="498"/>
                    <a:pt x="81" y="468"/>
                    <a:pt x="81" y="461"/>
                  </a:cubicBezTo>
                  <a:cubicBezTo>
                    <a:pt x="81" y="461"/>
                    <a:pt x="81" y="461"/>
                    <a:pt x="80" y="461"/>
                  </a:cubicBezTo>
                  <a:cubicBezTo>
                    <a:pt x="77" y="461"/>
                    <a:pt x="70" y="462"/>
                    <a:pt x="71" y="457"/>
                  </a:cubicBezTo>
                  <a:cubicBezTo>
                    <a:pt x="71" y="456"/>
                    <a:pt x="72" y="456"/>
                    <a:pt x="72" y="455"/>
                  </a:cubicBezTo>
                  <a:cubicBezTo>
                    <a:pt x="71" y="454"/>
                    <a:pt x="69" y="453"/>
                    <a:pt x="66" y="452"/>
                  </a:cubicBezTo>
                  <a:cubicBezTo>
                    <a:pt x="61" y="450"/>
                    <a:pt x="49" y="452"/>
                    <a:pt x="46" y="452"/>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12" name="Freeform 110"/>
            <p:cNvSpPr>
              <a:spLocks/>
            </p:cNvSpPr>
            <p:nvPr/>
          </p:nvSpPr>
          <p:spPr bwMode="auto">
            <a:xfrm>
              <a:off x="2992438" y="3683000"/>
              <a:ext cx="192088" cy="192088"/>
            </a:xfrm>
            <a:custGeom>
              <a:avLst/>
              <a:gdLst/>
              <a:ahLst/>
              <a:cxnLst>
                <a:cxn ang="0">
                  <a:pos x="96" y="54"/>
                </a:cxn>
                <a:cxn ang="0">
                  <a:pos x="87" y="56"/>
                </a:cxn>
                <a:cxn ang="0">
                  <a:pos x="81" y="43"/>
                </a:cxn>
                <a:cxn ang="0">
                  <a:pos x="73" y="34"/>
                </a:cxn>
                <a:cxn ang="0">
                  <a:pos x="64" y="33"/>
                </a:cxn>
                <a:cxn ang="0">
                  <a:pos x="58" y="24"/>
                </a:cxn>
                <a:cxn ang="0">
                  <a:pos x="56" y="10"/>
                </a:cxn>
                <a:cxn ang="0">
                  <a:pos x="55" y="4"/>
                </a:cxn>
                <a:cxn ang="0">
                  <a:pos x="53" y="5"/>
                </a:cxn>
                <a:cxn ang="0">
                  <a:pos x="43" y="0"/>
                </a:cxn>
                <a:cxn ang="0">
                  <a:pos x="30" y="1"/>
                </a:cxn>
                <a:cxn ang="0">
                  <a:pos x="16" y="4"/>
                </a:cxn>
                <a:cxn ang="0">
                  <a:pos x="7" y="14"/>
                </a:cxn>
                <a:cxn ang="0">
                  <a:pos x="4" y="32"/>
                </a:cxn>
                <a:cxn ang="0">
                  <a:pos x="0" y="31"/>
                </a:cxn>
                <a:cxn ang="0">
                  <a:pos x="16" y="47"/>
                </a:cxn>
                <a:cxn ang="0">
                  <a:pos x="28" y="55"/>
                </a:cxn>
                <a:cxn ang="0">
                  <a:pos x="41" y="62"/>
                </a:cxn>
                <a:cxn ang="0">
                  <a:pos x="62" y="72"/>
                </a:cxn>
                <a:cxn ang="0">
                  <a:pos x="53" y="87"/>
                </a:cxn>
                <a:cxn ang="0">
                  <a:pos x="49" y="95"/>
                </a:cxn>
                <a:cxn ang="0">
                  <a:pos x="60" y="97"/>
                </a:cxn>
                <a:cxn ang="0">
                  <a:pos x="71" y="98"/>
                </a:cxn>
                <a:cxn ang="0">
                  <a:pos x="80" y="96"/>
                </a:cxn>
                <a:cxn ang="0">
                  <a:pos x="89" y="92"/>
                </a:cxn>
                <a:cxn ang="0">
                  <a:pos x="95" y="75"/>
                </a:cxn>
                <a:cxn ang="0">
                  <a:pos x="96" y="54"/>
                </a:cxn>
              </a:cxnLst>
              <a:rect l="0" t="0" r="r" b="b"/>
              <a:pathLst>
                <a:path w="100" h="100">
                  <a:moveTo>
                    <a:pt x="96" y="54"/>
                  </a:moveTo>
                  <a:cubicBezTo>
                    <a:pt x="92" y="52"/>
                    <a:pt x="88" y="56"/>
                    <a:pt x="87" y="56"/>
                  </a:cubicBezTo>
                  <a:cubicBezTo>
                    <a:pt x="85" y="56"/>
                    <a:pt x="82" y="47"/>
                    <a:pt x="81" y="43"/>
                  </a:cubicBezTo>
                  <a:cubicBezTo>
                    <a:pt x="80" y="40"/>
                    <a:pt x="76" y="32"/>
                    <a:pt x="73" y="34"/>
                  </a:cubicBezTo>
                  <a:cubicBezTo>
                    <a:pt x="71" y="36"/>
                    <a:pt x="71" y="33"/>
                    <a:pt x="64" y="33"/>
                  </a:cubicBezTo>
                  <a:cubicBezTo>
                    <a:pt x="56" y="33"/>
                    <a:pt x="56" y="31"/>
                    <a:pt x="58" y="24"/>
                  </a:cubicBezTo>
                  <a:cubicBezTo>
                    <a:pt x="59" y="16"/>
                    <a:pt x="53" y="12"/>
                    <a:pt x="56" y="10"/>
                  </a:cubicBezTo>
                  <a:cubicBezTo>
                    <a:pt x="58" y="9"/>
                    <a:pt x="58" y="7"/>
                    <a:pt x="55" y="4"/>
                  </a:cubicBezTo>
                  <a:cubicBezTo>
                    <a:pt x="55" y="4"/>
                    <a:pt x="54" y="5"/>
                    <a:pt x="53" y="5"/>
                  </a:cubicBezTo>
                  <a:cubicBezTo>
                    <a:pt x="51" y="5"/>
                    <a:pt x="47" y="0"/>
                    <a:pt x="43" y="0"/>
                  </a:cubicBezTo>
                  <a:cubicBezTo>
                    <a:pt x="38" y="0"/>
                    <a:pt x="33" y="0"/>
                    <a:pt x="30" y="1"/>
                  </a:cubicBezTo>
                  <a:cubicBezTo>
                    <a:pt x="26" y="3"/>
                    <a:pt x="20" y="1"/>
                    <a:pt x="16" y="4"/>
                  </a:cubicBezTo>
                  <a:cubicBezTo>
                    <a:pt x="12" y="6"/>
                    <a:pt x="7" y="12"/>
                    <a:pt x="7" y="14"/>
                  </a:cubicBezTo>
                  <a:cubicBezTo>
                    <a:pt x="8" y="17"/>
                    <a:pt x="6" y="31"/>
                    <a:pt x="4" y="32"/>
                  </a:cubicBezTo>
                  <a:cubicBezTo>
                    <a:pt x="3" y="32"/>
                    <a:pt x="2" y="32"/>
                    <a:pt x="0" y="31"/>
                  </a:cubicBezTo>
                  <a:cubicBezTo>
                    <a:pt x="3" y="36"/>
                    <a:pt x="11" y="44"/>
                    <a:pt x="16" y="47"/>
                  </a:cubicBezTo>
                  <a:cubicBezTo>
                    <a:pt x="22" y="51"/>
                    <a:pt x="22" y="55"/>
                    <a:pt x="28" y="55"/>
                  </a:cubicBezTo>
                  <a:cubicBezTo>
                    <a:pt x="35" y="56"/>
                    <a:pt x="38" y="59"/>
                    <a:pt x="41" y="62"/>
                  </a:cubicBezTo>
                  <a:cubicBezTo>
                    <a:pt x="43" y="65"/>
                    <a:pt x="60" y="70"/>
                    <a:pt x="62" y="72"/>
                  </a:cubicBezTo>
                  <a:cubicBezTo>
                    <a:pt x="63" y="75"/>
                    <a:pt x="53" y="81"/>
                    <a:pt x="53" y="87"/>
                  </a:cubicBezTo>
                  <a:cubicBezTo>
                    <a:pt x="53" y="93"/>
                    <a:pt x="49" y="93"/>
                    <a:pt x="49" y="95"/>
                  </a:cubicBezTo>
                  <a:cubicBezTo>
                    <a:pt x="49" y="97"/>
                    <a:pt x="57" y="95"/>
                    <a:pt x="60" y="97"/>
                  </a:cubicBezTo>
                  <a:cubicBezTo>
                    <a:pt x="63" y="99"/>
                    <a:pt x="67" y="96"/>
                    <a:pt x="71" y="98"/>
                  </a:cubicBezTo>
                  <a:cubicBezTo>
                    <a:pt x="74" y="100"/>
                    <a:pt x="78" y="95"/>
                    <a:pt x="80" y="96"/>
                  </a:cubicBezTo>
                  <a:cubicBezTo>
                    <a:pt x="83" y="97"/>
                    <a:pt x="86" y="91"/>
                    <a:pt x="89" y="92"/>
                  </a:cubicBezTo>
                  <a:cubicBezTo>
                    <a:pt x="93" y="92"/>
                    <a:pt x="96" y="80"/>
                    <a:pt x="95" y="75"/>
                  </a:cubicBezTo>
                  <a:cubicBezTo>
                    <a:pt x="94" y="70"/>
                    <a:pt x="100" y="56"/>
                    <a:pt x="96" y="54"/>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13" name="Freeform 111"/>
            <p:cNvSpPr>
              <a:spLocks/>
            </p:cNvSpPr>
            <p:nvPr/>
          </p:nvSpPr>
          <p:spPr bwMode="auto">
            <a:xfrm>
              <a:off x="2492375" y="3016250"/>
              <a:ext cx="71438" cy="57150"/>
            </a:xfrm>
            <a:custGeom>
              <a:avLst/>
              <a:gdLst/>
              <a:ahLst/>
              <a:cxnLst>
                <a:cxn ang="0">
                  <a:pos x="36" y="24"/>
                </a:cxn>
                <a:cxn ang="0">
                  <a:pos x="38" y="17"/>
                </a:cxn>
                <a:cxn ang="0">
                  <a:pos x="26" y="3"/>
                </a:cxn>
                <a:cxn ang="0">
                  <a:pos x="21" y="2"/>
                </a:cxn>
                <a:cxn ang="0">
                  <a:pos x="10" y="0"/>
                </a:cxn>
                <a:cxn ang="0">
                  <a:pos x="3" y="0"/>
                </a:cxn>
                <a:cxn ang="0">
                  <a:pos x="3" y="5"/>
                </a:cxn>
                <a:cxn ang="0">
                  <a:pos x="6" y="14"/>
                </a:cxn>
                <a:cxn ang="0">
                  <a:pos x="12" y="13"/>
                </a:cxn>
                <a:cxn ang="0">
                  <a:pos x="17" y="17"/>
                </a:cxn>
                <a:cxn ang="0">
                  <a:pos x="25" y="24"/>
                </a:cxn>
                <a:cxn ang="0">
                  <a:pos x="32" y="30"/>
                </a:cxn>
                <a:cxn ang="0">
                  <a:pos x="34" y="30"/>
                </a:cxn>
                <a:cxn ang="0">
                  <a:pos x="36" y="24"/>
                </a:cxn>
              </a:cxnLst>
              <a:rect l="0" t="0" r="r" b="b"/>
              <a:pathLst>
                <a:path w="38" h="30">
                  <a:moveTo>
                    <a:pt x="36" y="24"/>
                  </a:moveTo>
                  <a:cubicBezTo>
                    <a:pt x="35" y="23"/>
                    <a:pt x="36" y="19"/>
                    <a:pt x="38" y="17"/>
                  </a:cubicBezTo>
                  <a:cubicBezTo>
                    <a:pt x="33" y="12"/>
                    <a:pt x="29" y="6"/>
                    <a:pt x="26" y="3"/>
                  </a:cubicBezTo>
                  <a:cubicBezTo>
                    <a:pt x="24" y="3"/>
                    <a:pt x="22" y="3"/>
                    <a:pt x="21" y="2"/>
                  </a:cubicBezTo>
                  <a:cubicBezTo>
                    <a:pt x="18" y="0"/>
                    <a:pt x="12" y="2"/>
                    <a:pt x="10" y="0"/>
                  </a:cubicBezTo>
                  <a:cubicBezTo>
                    <a:pt x="8" y="0"/>
                    <a:pt x="6" y="0"/>
                    <a:pt x="3" y="0"/>
                  </a:cubicBezTo>
                  <a:cubicBezTo>
                    <a:pt x="4" y="2"/>
                    <a:pt x="4" y="4"/>
                    <a:pt x="3" y="5"/>
                  </a:cubicBezTo>
                  <a:cubicBezTo>
                    <a:pt x="0" y="6"/>
                    <a:pt x="0" y="12"/>
                    <a:pt x="6" y="14"/>
                  </a:cubicBezTo>
                  <a:cubicBezTo>
                    <a:pt x="11" y="17"/>
                    <a:pt x="9" y="13"/>
                    <a:pt x="12" y="13"/>
                  </a:cubicBezTo>
                  <a:cubicBezTo>
                    <a:pt x="15" y="13"/>
                    <a:pt x="15" y="17"/>
                    <a:pt x="17" y="17"/>
                  </a:cubicBezTo>
                  <a:cubicBezTo>
                    <a:pt x="20" y="17"/>
                    <a:pt x="25" y="20"/>
                    <a:pt x="25" y="24"/>
                  </a:cubicBezTo>
                  <a:cubicBezTo>
                    <a:pt x="25" y="28"/>
                    <a:pt x="27" y="30"/>
                    <a:pt x="32" y="30"/>
                  </a:cubicBezTo>
                  <a:cubicBezTo>
                    <a:pt x="32" y="30"/>
                    <a:pt x="33" y="30"/>
                    <a:pt x="34" y="30"/>
                  </a:cubicBezTo>
                  <a:cubicBezTo>
                    <a:pt x="35" y="28"/>
                    <a:pt x="36" y="25"/>
                    <a:pt x="36" y="24"/>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14" name="Freeform 112"/>
            <p:cNvSpPr>
              <a:spLocks/>
            </p:cNvSpPr>
            <p:nvPr/>
          </p:nvSpPr>
          <p:spPr bwMode="auto">
            <a:xfrm>
              <a:off x="2557463" y="3044825"/>
              <a:ext cx="125413" cy="60325"/>
            </a:xfrm>
            <a:custGeom>
              <a:avLst/>
              <a:gdLst/>
              <a:ahLst/>
              <a:cxnLst>
                <a:cxn ang="0">
                  <a:pos x="59" y="9"/>
                </a:cxn>
                <a:cxn ang="0">
                  <a:pos x="43" y="2"/>
                </a:cxn>
                <a:cxn ang="0">
                  <a:pos x="27" y="8"/>
                </a:cxn>
                <a:cxn ang="0">
                  <a:pos x="9" y="7"/>
                </a:cxn>
                <a:cxn ang="0">
                  <a:pos x="4" y="2"/>
                </a:cxn>
                <a:cxn ang="0">
                  <a:pos x="2" y="9"/>
                </a:cxn>
                <a:cxn ang="0">
                  <a:pos x="0" y="15"/>
                </a:cxn>
                <a:cxn ang="0">
                  <a:pos x="15" y="22"/>
                </a:cxn>
                <a:cxn ang="0">
                  <a:pos x="23" y="27"/>
                </a:cxn>
                <a:cxn ang="0">
                  <a:pos x="32" y="25"/>
                </a:cxn>
                <a:cxn ang="0">
                  <a:pos x="29" y="19"/>
                </a:cxn>
                <a:cxn ang="0">
                  <a:pos x="35" y="13"/>
                </a:cxn>
                <a:cxn ang="0">
                  <a:pos x="47" y="9"/>
                </a:cxn>
                <a:cxn ang="0">
                  <a:pos x="50" y="17"/>
                </a:cxn>
                <a:cxn ang="0">
                  <a:pos x="57" y="29"/>
                </a:cxn>
                <a:cxn ang="0">
                  <a:pos x="65" y="21"/>
                </a:cxn>
                <a:cxn ang="0">
                  <a:pos x="66" y="18"/>
                </a:cxn>
                <a:cxn ang="0">
                  <a:pos x="59" y="9"/>
                </a:cxn>
              </a:cxnLst>
              <a:rect l="0" t="0" r="r" b="b"/>
              <a:pathLst>
                <a:path w="66" h="31">
                  <a:moveTo>
                    <a:pt x="59" y="9"/>
                  </a:moveTo>
                  <a:cubicBezTo>
                    <a:pt x="55" y="3"/>
                    <a:pt x="48" y="4"/>
                    <a:pt x="43" y="2"/>
                  </a:cubicBezTo>
                  <a:cubicBezTo>
                    <a:pt x="39" y="0"/>
                    <a:pt x="33" y="2"/>
                    <a:pt x="27" y="8"/>
                  </a:cubicBezTo>
                  <a:cubicBezTo>
                    <a:pt x="22" y="13"/>
                    <a:pt x="14" y="10"/>
                    <a:pt x="9" y="7"/>
                  </a:cubicBezTo>
                  <a:cubicBezTo>
                    <a:pt x="8" y="6"/>
                    <a:pt x="6" y="4"/>
                    <a:pt x="4" y="2"/>
                  </a:cubicBezTo>
                  <a:cubicBezTo>
                    <a:pt x="2" y="4"/>
                    <a:pt x="1" y="8"/>
                    <a:pt x="2" y="9"/>
                  </a:cubicBezTo>
                  <a:cubicBezTo>
                    <a:pt x="2" y="10"/>
                    <a:pt x="1" y="13"/>
                    <a:pt x="0" y="15"/>
                  </a:cubicBezTo>
                  <a:cubicBezTo>
                    <a:pt x="5" y="16"/>
                    <a:pt x="12" y="18"/>
                    <a:pt x="15" y="22"/>
                  </a:cubicBezTo>
                  <a:cubicBezTo>
                    <a:pt x="19" y="26"/>
                    <a:pt x="21" y="23"/>
                    <a:pt x="23" y="27"/>
                  </a:cubicBezTo>
                  <a:cubicBezTo>
                    <a:pt x="25" y="31"/>
                    <a:pt x="31" y="28"/>
                    <a:pt x="32" y="25"/>
                  </a:cubicBezTo>
                  <a:cubicBezTo>
                    <a:pt x="33" y="23"/>
                    <a:pt x="29" y="22"/>
                    <a:pt x="29" y="19"/>
                  </a:cubicBezTo>
                  <a:cubicBezTo>
                    <a:pt x="28" y="16"/>
                    <a:pt x="34" y="17"/>
                    <a:pt x="35" y="13"/>
                  </a:cubicBezTo>
                  <a:cubicBezTo>
                    <a:pt x="36" y="10"/>
                    <a:pt x="44" y="8"/>
                    <a:pt x="47" y="9"/>
                  </a:cubicBezTo>
                  <a:cubicBezTo>
                    <a:pt x="51" y="11"/>
                    <a:pt x="54" y="13"/>
                    <a:pt x="50" y="17"/>
                  </a:cubicBezTo>
                  <a:cubicBezTo>
                    <a:pt x="48" y="20"/>
                    <a:pt x="53" y="25"/>
                    <a:pt x="57" y="29"/>
                  </a:cubicBezTo>
                  <a:cubicBezTo>
                    <a:pt x="60" y="26"/>
                    <a:pt x="63" y="22"/>
                    <a:pt x="65" y="21"/>
                  </a:cubicBezTo>
                  <a:cubicBezTo>
                    <a:pt x="65" y="21"/>
                    <a:pt x="66" y="19"/>
                    <a:pt x="66" y="18"/>
                  </a:cubicBezTo>
                  <a:cubicBezTo>
                    <a:pt x="64" y="17"/>
                    <a:pt x="62" y="13"/>
                    <a:pt x="59" y="9"/>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15" name="Freeform 113"/>
            <p:cNvSpPr>
              <a:spLocks/>
            </p:cNvSpPr>
            <p:nvPr/>
          </p:nvSpPr>
          <p:spPr bwMode="auto">
            <a:xfrm>
              <a:off x="2643188" y="2982913"/>
              <a:ext cx="257175" cy="366713"/>
            </a:xfrm>
            <a:custGeom>
              <a:avLst/>
              <a:gdLst/>
              <a:ahLst/>
              <a:cxnLst>
                <a:cxn ang="0">
                  <a:pos x="21" y="140"/>
                </a:cxn>
                <a:cxn ang="0">
                  <a:pos x="30" y="140"/>
                </a:cxn>
                <a:cxn ang="0">
                  <a:pos x="38" y="146"/>
                </a:cxn>
                <a:cxn ang="0">
                  <a:pos x="38" y="147"/>
                </a:cxn>
                <a:cxn ang="0">
                  <a:pos x="48" y="147"/>
                </a:cxn>
                <a:cxn ang="0">
                  <a:pos x="55" y="156"/>
                </a:cxn>
                <a:cxn ang="0">
                  <a:pos x="62" y="163"/>
                </a:cxn>
                <a:cxn ang="0">
                  <a:pos x="66" y="170"/>
                </a:cxn>
                <a:cxn ang="0">
                  <a:pos x="79" y="172"/>
                </a:cxn>
                <a:cxn ang="0">
                  <a:pos x="86" y="171"/>
                </a:cxn>
                <a:cxn ang="0">
                  <a:pos x="93" y="170"/>
                </a:cxn>
                <a:cxn ang="0">
                  <a:pos x="101" y="177"/>
                </a:cxn>
                <a:cxn ang="0">
                  <a:pos x="95" y="187"/>
                </a:cxn>
                <a:cxn ang="0">
                  <a:pos x="102" y="192"/>
                </a:cxn>
                <a:cxn ang="0">
                  <a:pos x="103" y="192"/>
                </a:cxn>
                <a:cxn ang="0">
                  <a:pos x="107" y="177"/>
                </a:cxn>
                <a:cxn ang="0">
                  <a:pos x="109" y="161"/>
                </a:cxn>
                <a:cxn ang="0">
                  <a:pos x="102" y="143"/>
                </a:cxn>
                <a:cxn ang="0">
                  <a:pos x="110" y="137"/>
                </a:cxn>
                <a:cxn ang="0">
                  <a:pos x="108" y="132"/>
                </a:cxn>
                <a:cxn ang="0">
                  <a:pos x="105" y="126"/>
                </a:cxn>
                <a:cxn ang="0">
                  <a:pos x="122" y="125"/>
                </a:cxn>
                <a:cxn ang="0">
                  <a:pos x="134" y="121"/>
                </a:cxn>
                <a:cxn ang="0">
                  <a:pos x="132" y="115"/>
                </a:cxn>
                <a:cxn ang="0">
                  <a:pos x="133" y="106"/>
                </a:cxn>
                <a:cxn ang="0">
                  <a:pos x="128" y="98"/>
                </a:cxn>
                <a:cxn ang="0">
                  <a:pos x="131" y="77"/>
                </a:cxn>
                <a:cxn ang="0">
                  <a:pos x="118" y="74"/>
                </a:cxn>
                <a:cxn ang="0">
                  <a:pos x="102" y="67"/>
                </a:cxn>
                <a:cxn ang="0">
                  <a:pos x="83" y="65"/>
                </a:cxn>
                <a:cxn ang="0">
                  <a:pos x="75" y="50"/>
                </a:cxn>
                <a:cxn ang="0">
                  <a:pos x="70" y="43"/>
                </a:cxn>
                <a:cxn ang="0">
                  <a:pos x="65" y="40"/>
                </a:cxn>
                <a:cxn ang="0">
                  <a:pos x="67" y="35"/>
                </a:cxn>
                <a:cxn ang="0">
                  <a:pos x="69" y="27"/>
                </a:cxn>
                <a:cxn ang="0">
                  <a:pos x="78" y="14"/>
                </a:cxn>
                <a:cxn ang="0">
                  <a:pos x="82" y="12"/>
                </a:cxn>
                <a:cxn ang="0">
                  <a:pos x="85" y="10"/>
                </a:cxn>
                <a:cxn ang="0">
                  <a:pos x="87" y="3"/>
                </a:cxn>
                <a:cxn ang="0">
                  <a:pos x="75" y="9"/>
                </a:cxn>
                <a:cxn ang="0">
                  <a:pos x="65" y="14"/>
                </a:cxn>
                <a:cxn ang="0">
                  <a:pos x="55" y="18"/>
                </a:cxn>
                <a:cxn ang="0">
                  <a:pos x="49" y="17"/>
                </a:cxn>
                <a:cxn ang="0">
                  <a:pos x="39" y="27"/>
                </a:cxn>
                <a:cxn ang="0">
                  <a:pos x="35" y="37"/>
                </a:cxn>
                <a:cxn ang="0">
                  <a:pos x="24" y="50"/>
                </a:cxn>
                <a:cxn ang="0">
                  <a:pos x="21" y="51"/>
                </a:cxn>
                <a:cxn ang="0">
                  <a:pos x="20" y="54"/>
                </a:cxn>
                <a:cxn ang="0">
                  <a:pos x="12" y="62"/>
                </a:cxn>
                <a:cxn ang="0">
                  <a:pos x="16" y="65"/>
                </a:cxn>
                <a:cxn ang="0">
                  <a:pos x="18" y="74"/>
                </a:cxn>
                <a:cxn ang="0">
                  <a:pos x="18" y="80"/>
                </a:cxn>
                <a:cxn ang="0">
                  <a:pos x="20" y="98"/>
                </a:cxn>
                <a:cxn ang="0">
                  <a:pos x="17" y="108"/>
                </a:cxn>
                <a:cxn ang="0">
                  <a:pos x="8" y="115"/>
                </a:cxn>
                <a:cxn ang="0">
                  <a:pos x="2" y="122"/>
                </a:cxn>
                <a:cxn ang="0">
                  <a:pos x="0" y="127"/>
                </a:cxn>
                <a:cxn ang="0">
                  <a:pos x="14" y="135"/>
                </a:cxn>
                <a:cxn ang="0">
                  <a:pos x="21" y="140"/>
                </a:cxn>
              </a:cxnLst>
              <a:rect l="0" t="0" r="r" b="b"/>
              <a:pathLst>
                <a:path w="135" h="192">
                  <a:moveTo>
                    <a:pt x="21" y="140"/>
                  </a:moveTo>
                  <a:cubicBezTo>
                    <a:pt x="24" y="142"/>
                    <a:pt x="29" y="141"/>
                    <a:pt x="30" y="140"/>
                  </a:cubicBezTo>
                  <a:cubicBezTo>
                    <a:pt x="31" y="139"/>
                    <a:pt x="34" y="142"/>
                    <a:pt x="38" y="146"/>
                  </a:cubicBezTo>
                  <a:cubicBezTo>
                    <a:pt x="38" y="146"/>
                    <a:pt x="38" y="147"/>
                    <a:pt x="38" y="147"/>
                  </a:cubicBezTo>
                  <a:cubicBezTo>
                    <a:pt x="42" y="146"/>
                    <a:pt x="46" y="145"/>
                    <a:pt x="48" y="147"/>
                  </a:cubicBezTo>
                  <a:cubicBezTo>
                    <a:pt x="51" y="148"/>
                    <a:pt x="50" y="156"/>
                    <a:pt x="55" y="156"/>
                  </a:cubicBezTo>
                  <a:cubicBezTo>
                    <a:pt x="59" y="156"/>
                    <a:pt x="62" y="161"/>
                    <a:pt x="62" y="163"/>
                  </a:cubicBezTo>
                  <a:cubicBezTo>
                    <a:pt x="61" y="165"/>
                    <a:pt x="66" y="167"/>
                    <a:pt x="66" y="170"/>
                  </a:cubicBezTo>
                  <a:cubicBezTo>
                    <a:pt x="66" y="174"/>
                    <a:pt x="77" y="173"/>
                    <a:pt x="79" y="172"/>
                  </a:cubicBezTo>
                  <a:cubicBezTo>
                    <a:pt x="81" y="170"/>
                    <a:pt x="84" y="170"/>
                    <a:pt x="86" y="171"/>
                  </a:cubicBezTo>
                  <a:cubicBezTo>
                    <a:pt x="88" y="172"/>
                    <a:pt x="91" y="170"/>
                    <a:pt x="93" y="170"/>
                  </a:cubicBezTo>
                  <a:cubicBezTo>
                    <a:pt x="95" y="171"/>
                    <a:pt x="103" y="174"/>
                    <a:pt x="101" y="177"/>
                  </a:cubicBezTo>
                  <a:cubicBezTo>
                    <a:pt x="100" y="180"/>
                    <a:pt x="94" y="184"/>
                    <a:pt x="95" y="187"/>
                  </a:cubicBezTo>
                  <a:cubicBezTo>
                    <a:pt x="96" y="188"/>
                    <a:pt x="100" y="190"/>
                    <a:pt x="102" y="192"/>
                  </a:cubicBezTo>
                  <a:cubicBezTo>
                    <a:pt x="102" y="192"/>
                    <a:pt x="103" y="192"/>
                    <a:pt x="103" y="192"/>
                  </a:cubicBezTo>
                  <a:cubicBezTo>
                    <a:pt x="106" y="191"/>
                    <a:pt x="107" y="180"/>
                    <a:pt x="107" y="177"/>
                  </a:cubicBezTo>
                  <a:cubicBezTo>
                    <a:pt x="107" y="173"/>
                    <a:pt x="108" y="165"/>
                    <a:pt x="109" y="161"/>
                  </a:cubicBezTo>
                  <a:cubicBezTo>
                    <a:pt x="111" y="155"/>
                    <a:pt x="102" y="150"/>
                    <a:pt x="102" y="143"/>
                  </a:cubicBezTo>
                  <a:cubicBezTo>
                    <a:pt x="102" y="136"/>
                    <a:pt x="106" y="140"/>
                    <a:pt x="110" y="137"/>
                  </a:cubicBezTo>
                  <a:cubicBezTo>
                    <a:pt x="114" y="134"/>
                    <a:pt x="110" y="133"/>
                    <a:pt x="108" y="132"/>
                  </a:cubicBezTo>
                  <a:cubicBezTo>
                    <a:pt x="106" y="132"/>
                    <a:pt x="104" y="128"/>
                    <a:pt x="105" y="126"/>
                  </a:cubicBezTo>
                  <a:cubicBezTo>
                    <a:pt x="105" y="124"/>
                    <a:pt x="118" y="125"/>
                    <a:pt x="122" y="125"/>
                  </a:cubicBezTo>
                  <a:cubicBezTo>
                    <a:pt x="126" y="125"/>
                    <a:pt x="134" y="121"/>
                    <a:pt x="134" y="121"/>
                  </a:cubicBezTo>
                  <a:cubicBezTo>
                    <a:pt x="134" y="120"/>
                    <a:pt x="135" y="117"/>
                    <a:pt x="132" y="115"/>
                  </a:cubicBezTo>
                  <a:cubicBezTo>
                    <a:pt x="129" y="112"/>
                    <a:pt x="130" y="109"/>
                    <a:pt x="133" y="106"/>
                  </a:cubicBezTo>
                  <a:cubicBezTo>
                    <a:pt x="135" y="104"/>
                    <a:pt x="131" y="101"/>
                    <a:pt x="128" y="98"/>
                  </a:cubicBezTo>
                  <a:cubicBezTo>
                    <a:pt x="125" y="94"/>
                    <a:pt x="128" y="83"/>
                    <a:pt x="131" y="77"/>
                  </a:cubicBezTo>
                  <a:cubicBezTo>
                    <a:pt x="134" y="72"/>
                    <a:pt x="124" y="73"/>
                    <a:pt x="118" y="74"/>
                  </a:cubicBezTo>
                  <a:cubicBezTo>
                    <a:pt x="111" y="74"/>
                    <a:pt x="106" y="72"/>
                    <a:pt x="102" y="67"/>
                  </a:cubicBezTo>
                  <a:cubicBezTo>
                    <a:pt x="98" y="61"/>
                    <a:pt x="92" y="65"/>
                    <a:pt x="83" y="65"/>
                  </a:cubicBezTo>
                  <a:cubicBezTo>
                    <a:pt x="73" y="65"/>
                    <a:pt x="75" y="54"/>
                    <a:pt x="75" y="50"/>
                  </a:cubicBezTo>
                  <a:cubicBezTo>
                    <a:pt x="76" y="46"/>
                    <a:pt x="70" y="45"/>
                    <a:pt x="70" y="43"/>
                  </a:cubicBezTo>
                  <a:cubicBezTo>
                    <a:pt x="70" y="40"/>
                    <a:pt x="68" y="40"/>
                    <a:pt x="65" y="40"/>
                  </a:cubicBezTo>
                  <a:cubicBezTo>
                    <a:pt x="63" y="40"/>
                    <a:pt x="65" y="37"/>
                    <a:pt x="67" y="35"/>
                  </a:cubicBezTo>
                  <a:cubicBezTo>
                    <a:pt x="69" y="33"/>
                    <a:pt x="68" y="31"/>
                    <a:pt x="69" y="27"/>
                  </a:cubicBezTo>
                  <a:cubicBezTo>
                    <a:pt x="69" y="22"/>
                    <a:pt x="75" y="18"/>
                    <a:pt x="78" y="14"/>
                  </a:cubicBezTo>
                  <a:cubicBezTo>
                    <a:pt x="79" y="13"/>
                    <a:pt x="80" y="12"/>
                    <a:pt x="82" y="12"/>
                  </a:cubicBezTo>
                  <a:cubicBezTo>
                    <a:pt x="82" y="11"/>
                    <a:pt x="83" y="10"/>
                    <a:pt x="85" y="10"/>
                  </a:cubicBezTo>
                  <a:cubicBezTo>
                    <a:pt x="90" y="9"/>
                    <a:pt x="92" y="5"/>
                    <a:pt x="87" y="3"/>
                  </a:cubicBezTo>
                  <a:cubicBezTo>
                    <a:pt x="83" y="0"/>
                    <a:pt x="80" y="8"/>
                    <a:pt x="75" y="9"/>
                  </a:cubicBezTo>
                  <a:cubicBezTo>
                    <a:pt x="69" y="9"/>
                    <a:pt x="68" y="13"/>
                    <a:pt x="65" y="14"/>
                  </a:cubicBezTo>
                  <a:cubicBezTo>
                    <a:pt x="61" y="16"/>
                    <a:pt x="55" y="15"/>
                    <a:pt x="55" y="18"/>
                  </a:cubicBezTo>
                  <a:cubicBezTo>
                    <a:pt x="54" y="21"/>
                    <a:pt x="52" y="18"/>
                    <a:pt x="49" y="17"/>
                  </a:cubicBezTo>
                  <a:cubicBezTo>
                    <a:pt x="46" y="16"/>
                    <a:pt x="39" y="23"/>
                    <a:pt x="39" y="27"/>
                  </a:cubicBezTo>
                  <a:cubicBezTo>
                    <a:pt x="39" y="30"/>
                    <a:pt x="40" y="34"/>
                    <a:pt x="35" y="37"/>
                  </a:cubicBezTo>
                  <a:cubicBezTo>
                    <a:pt x="29" y="41"/>
                    <a:pt x="26" y="47"/>
                    <a:pt x="24" y="50"/>
                  </a:cubicBezTo>
                  <a:cubicBezTo>
                    <a:pt x="23" y="51"/>
                    <a:pt x="22" y="51"/>
                    <a:pt x="21" y="51"/>
                  </a:cubicBezTo>
                  <a:cubicBezTo>
                    <a:pt x="21" y="52"/>
                    <a:pt x="20" y="54"/>
                    <a:pt x="20" y="54"/>
                  </a:cubicBezTo>
                  <a:cubicBezTo>
                    <a:pt x="18" y="55"/>
                    <a:pt x="15" y="59"/>
                    <a:pt x="12" y="62"/>
                  </a:cubicBezTo>
                  <a:cubicBezTo>
                    <a:pt x="13" y="63"/>
                    <a:pt x="15" y="64"/>
                    <a:pt x="16" y="65"/>
                  </a:cubicBezTo>
                  <a:cubicBezTo>
                    <a:pt x="19" y="69"/>
                    <a:pt x="17" y="72"/>
                    <a:pt x="18" y="74"/>
                  </a:cubicBezTo>
                  <a:cubicBezTo>
                    <a:pt x="19" y="76"/>
                    <a:pt x="20" y="79"/>
                    <a:pt x="18" y="80"/>
                  </a:cubicBezTo>
                  <a:cubicBezTo>
                    <a:pt x="16" y="82"/>
                    <a:pt x="18" y="95"/>
                    <a:pt x="20" y="98"/>
                  </a:cubicBezTo>
                  <a:cubicBezTo>
                    <a:pt x="22" y="100"/>
                    <a:pt x="20" y="103"/>
                    <a:pt x="17" y="108"/>
                  </a:cubicBezTo>
                  <a:cubicBezTo>
                    <a:pt x="15" y="113"/>
                    <a:pt x="13" y="115"/>
                    <a:pt x="8" y="115"/>
                  </a:cubicBezTo>
                  <a:cubicBezTo>
                    <a:pt x="4" y="115"/>
                    <a:pt x="4" y="122"/>
                    <a:pt x="2" y="122"/>
                  </a:cubicBezTo>
                  <a:cubicBezTo>
                    <a:pt x="1" y="122"/>
                    <a:pt x="0" y="125"/>
                    <a:pt x="0" y="127"/>
                  </a:cubicBezTo>
                  <a:cubicBezTo>
                    <a:pt x="4" y="131"/>
                    <a:pt x="12" y="135"/>
                    <a:pt x="14" y="135"/>
                  </a:cubicBezTo>
                  <a:cubicBezTo>
                    <a:pt x="16" y="135"/>
                    <a:pt x="18" y="138"/>
                    <a:pt x="21" y="140"/>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16" name="Freeform 114"/>
            <p:cNvSpPr>
              <a:spLocks/>
            </p:cNvSpPr>
            <p:nvPr/>
          </p:nvSpPr>
          <p:spPr bwMode="auto">
            <a:xfrm>
              <a:off x="2844800" y="3470275"/>
              <a:ext cx="266700" cy="300038"/>
            </a:xfrm>
            <a:custGeom>
              <a:avLst/>
              <a:gdLst/>
              <a:ahLst/>
              <a:cxnLst>
                <a:cxn ang="0">
                  <a:pos x="137" y="94"/>
                </a:cxn>
                <a:cxn ang="0">
                  <a:pos x="130" y="83"/>
                </a:cxn>
                <a:cxn ang="0">
                  <a:pos x="121" y="77"/>
                </a:cxn>
                <a:cxn ang="0">
                  <a:pos x="109" y="71"/>
                </a:cxn>
                <a:cxn ang="0">
                  <a:pos x="107" y="62"/>
                </a:cxn>
                <a:cxn ang="0">
                  <a:pos x="106" y="53"/>
                </a:cxn>
                <a:cxn ang="0">
                  <a:pos x="101" y="46"/>
                </a:cxn>
                <a:cxn ang="0">
                  <a:pos x="89" y="43"/>
                </a:cxn>
                <a:cxn ang="0">
                  <a:pos x="80" y="39"/>
                </a:cxn>
                <a:cxn ang="0">
                  <a:pos x="75" y="35"/>
                </a:cxn>
                <a:cxn ang="0">
                  <a:pos x="67" y="33"/>
                </a:cxn>
                <a:cxn ang="0">
                  <a:pos x="54" y="25"/>
                </a:cxn>
                <a:cxn ang="0">
                  <a:pos x="50" y="3"/>
                </a:cxn>
                <a:cxn ang="0">
                  <a:pos x="39" y="2"/>
                </a:cxn>
                <a:cxn ang="0">
                  <a:pos x="26" y="8"/>
                </a:cxn>
                <a:cxn ang="0">
                  <a:pos x="16" y="13"/>
                </a:cxn>
                <a:cxn ang="0">
                  <a:pos x="7" y="16"/>
                </a:cxn>
                <a:cxn ang="0">
                  <a:pos x="3" y="15"/>
                </a:cxn>
                <a:cxn ang="0">
                  <a:pos x="11" y="31"/>
                </a:cxn>
                <a:cxn ang="0">
                  <a:pos x="8" y="37"/>
                </a:cxn>
                <a:cxn ang="0">
                  <a:pos x="9" y="53"/>
                </a:cxn>
                <a:cxn ang="0">
                  <a:pos x="6" y="62"/>
                </a:cxn>
                <a:cxn ang="0">
                  <a:pos x="3" y="72"/>
                </a:cxn>
                <a:cxn ang="0">
                  <a:pos x="8" y="77"/>
                </a:cxn>
                <a:cxn ang="0">
                  <a:pos x="2" y="86"/>
                </a:cxn>
                <a:cxn ang="0">
                  <a:pos x="1" y="90"/>
                </a:cxn>
                <a:cxn ang="0">
                  <a:pos x="5" y="96"/>
                </a:cxn>
                <a:cxn ang="0">
                  <a:pos x="8" y="108"/>
                </a:cxn>
                <a:cxn ang="0">
                  <a:pos x="13" y="114"/>
                </a:cxn>
                <a:cxn ang="0">
                  <a:pos x="10" y="122"/>
                </a:cxn>
                <a:cxn ang="0">
                  <a:pos x="14" y="132"/>
                </a:cxn>
                <a:cxn ang="0">
                  <a:pos x="18" y="142"/>
                </a:cxn>
                <a:cxn ang="0">
                  <a:pos x="21" y="154"/>
                </a:cxn>
                <a:cxn ang="0">
                  <a:pos x="36" y="145"/>
                </a:cxn>
                <a:cxn ang="0">
                  <a:pos x="46" y="145"/>
                </a:cxn>
                <a:cxn ang="0">
                  <a:pos x="59" y="150"/>
                </a:cxn>
                <a:cxn ang="0">
                  <a:pos x="66" y="144"/>
                </a:cxn>
                <a:cxn ang="0">
                  <a:pos x="81" y="144"/>
                </a:cxn>
                <a:cxn ang="0">
                  <a:pos x="84" y="126"/>
                </a:cxn>
                <a:cxn ang="0">
                  <a:pos x="93" y="116"/>
                </a:cxn>
                <a:cxn ang="0">
                  <a:pos x="107" y="113"/>
                </a:cxn>
                <a:cxn ang="0">
                  <a:pos x="120" y="112"/>
                </a:cxn>
                <a:cxn ang="0">
                  <a:pos x="130" y="117"/>
                </a:cxn>
                <a:cxn ang="0">
                  <a:pos x="136" y="108"/>
                </a:cxn>
                <a:cxn ang="0">
                  <a:pos x="137" y="94"/>
                </a:cxn>
              </a:cxnLst>
              <a:rect l="0" t="0" r="r" b="b"/>
              <a:pathLst>
                <a:path w="139" h="157">
                  <a:moveTo>
                    <a:pt x="137" y="94"/>
                  </a:moveTo>
                  <a:cubicBezTo>
                    <a:pt x="135" y="89"/>
                    <a:pt x="130" y="88"/>
                    <a:pt x="130" y="83"/>
                  </a:cubicBezTo>
                  <a:cubicBezTo>
                    <a:pt x="130" y="77"/>
                    <a:pt x="128" y="77"/>
                    <a:pt x="121" y="77"/>
                  </a:cubicBezTo>
                  <a:cubicBezTo>
                    <a:pt x="114" y="77"/>
                    <a:pt x="109" y="76"/>
                    <a:pt x="109" y="71"/>
                  </a:cubicBezTo>
                  <a:cubicBezTo>
                    <a:pt x="108" y="67"/>
                    <a:pt x="104" y="64"/>
                    <a:pt x="107" y="62"/>
                  </a:cubicBezTo>
                  <a:cubicBezTo>
                    <a:pt x="111" y="60"/>
                    <a:pt x="105" y="57"/>
                    <a:pt x="106" y="53"/>
                  </a:cubicBezTo>
                  <a:cubicBezTo>
                    <a:pt x="106" y="49"/>
                    <a:pt x="104" y="48"/>
                    <a:pt x="101" y="46"/>
                  </a:cubicBezTo>
                  <a:cubicBezTo>
                    <a:pt x="99" y="44"/>
                    <a:pt x="89" y="47"/>
                    <a:pt x="89" y="43"/>
                  </a:cubicBezTo>
                  <a:cubicBezTo>
                    <a:pt x="89" y="39"/>
                    <a:pt x="83" y="39"/>
                    <a:pt x="80" y="39"/>
                  </a:cubicBezTo>
                  <a:cubicBezTo>
                    <a:pt x="76" y="39"/>
                    <a:pt x="79" y="34"/>
                    <a:pt x="75" y="35"/>
                  </a:cubicBezTo>
                  <a:cubicBezTo>
                    <a:pt x="71" y="35"/>
                    <a:pt x="72" y="32"/>
                    <a:pt x="67" y="33"/>
                  </a:cubicBezTo>
                  <a:cubicBezTo>
                    <a:pt x="62" y="34"/>
                    <a:pt x="59" y="31"/>
                    <a:pt x="54" y="25"/>
                  </a:cubicBezTo>
                  <a:cubicBezTo>
                    <a:pt x="48" y="19"/>
                    <a:pt x="49" y="6"/>
                    <a:pt x="50" y="3"/>
                  </a:cubicBezTo>
                  <a:cubicBezTo>
                    <a:pt x="51" y="0"/>
                    <a:pt x="44" y="2"/>
                    <a:pt x="39" y="2"/>
                  </a:cubicBezTo>
                  <a:cubicBezTo>
                    <a:pt x="35" y="2"/>
                    <a:pt x="31" y="6"/>
                    <a:pt x="26" y="8"/>
                  </a:cubicBezTo>
                  <a:cubicBezTo>
                    <a:pt x="21" y="11"/>
                    <a:pt x="19" y="11"/>
                    <a:pt x="16" y="13"/>
                  </a:cubicBezTo>
                  <a:cubicBezTo>
                    <a:pt x="14" y="16"/>
                    <a:pt x="10" y="17"/>
                    <a:pt x="7" y="16"/>
                  </a:cubicBezTo>
                  <a:cubicBezTo>
                    <a:pt x="6" y="15"/>
                    <a:pt x="4" y="15"/>
                    <a:pt x="3" y="15"/>
                  </a:cubicBezTo>
                  <a:cubicBezTo>
                    <a:pt x="5" y="20"/>
                    <a:pt x="10" y="28"/>
                    <a:pt x="11" y="31"/>
                  </a:cubicBezTo>
                  <a:cubicBezTo>
                    <a:pt x="12" y="34"/>
                    <a:pt x="9" y="35"/>
                    <a:pt x="8" y="37"/>
                  </a:cubicBezTo>
                  <a:cubicBezTo>
                    <a:pt x="6" y="38"/>
                    <a:pt x="8" y="50"/>
                    <a:pt x="9" y="53"/>
                  </a:cubicBezTo>
                  <a:cubicBezTo>
                    <a:pt x="9" y="55"/>
                    <a:pt x="4" y="60"/>
                    <a:pt x="6" y="62"/>
                  </a:cubicBezTo>
                  <a:cubicBezTo>
                    <a:pt x="8" y="64"/>
                    <a:pt x="3" y="69"/>
                    <a:pt x="3" y="72"/>
                  </a:cubicBezTo>
                  <a:cubicBezTo>
                    <a:pt x="3" y="75"/>
                    <a:pt x="8" y="75"/>
                    <a:pt x="8" y="77"/>
                  </a:cubicBezTo>
                  <a:cubicBezTo>
                    <a:pt x="8" y="79"/>
                    <a:pt x="4" y="85"/>
                    <a:pt x="2" y="86"/>
                  </a:cubicBezTo>
                  <a:cubicBezTo>
                    <a:pt x="0" y="87"/>
                    <a:pt x="0" y="88"/>
                    <a:pt x="1" y="90"/>
                  </a:cubicBezTo>
                  <a:cubicBezTo>
                    <a:pt x="1" y="90"/>
                    <a:pt x="2" y="93"/>
                    <a:pt x="5" y="96"/>
                  </a:cubicBezTo>
                  <a:cubicBezTo>
                    <a:pt x="9" y="99"/>
                    <a:pt x="5" y="104"/>
                    <a:pt x="8" y="108"/>
                  </a:cubicBezTo>
                  <a:cubicBezTo>
                    <a:pt x="11" y="112"/>
                    <a:pt x="15" y="112"/>
                    <a:pt x="13" y="114"/>
                  </a:cubicBezTo>
                  <a:cubicBezTo>
                    <a:pt x="10" y="116"/>
                    <a:pt x="13" y="120"/>
                    <a:pt x="10" y="122"/>
                  </a:cubicBezTo>
                  <a:cubicBezTo>
                    <a:pt x="8" y="124"/>
                    <a:pt x="11" y="130"/>
                    <a:pt x="14" y="132"/>
                  </a:cubicBezTo>
                  <a:cubicBezTo>
                    <a:pt x="17" y="133"/>
                    <a:pt x="15" y="139"/>
                    <a:pt x="18" y="142"/>
                  </a:cubicBezTo>
                  <a:cubicBezTo>
                    <a:pt x="21" y="145"/>
                    <a:pt x="20" y="152"/>
                    <a:pt x="21" y="154"/>
                  </a:cubicBezTo>
                  <a:cubicBezTo>
                    <a:pt x="22" y="157"/>
                    <a:pt x="31" y="151"/>
                    <a:pt x="36" y="145"/>
                  </a:cubicBezTo>
                  <a:cubicBezTo>
                    <a:pt x="42" y="140"/>
                    <a:pt x="41" y="144"/>
                    <a:pt x="46" y="145"/>
                  </a:cubicBezTo>
                  <a:cubicBezTo>
                    <a:pt x="51" y="146"/>
                    <a:pt x="57" y="146"/>
                    <a:pt x="59" y="150"/>
                  </a:cubicBezTo>
                  <a:cubicBezTo>
                    <a:pt x="62" y="155"/>
                    <a:pt x="64" y="146"/>
                    <a:pt x="66" y="144"/>
                  </a:cubicBezTo>
                  <a:cubicBezTo>
                    <a:pt x="68" y="142"/>
                    <a:pt x="79" y="144"/>
                    <a:pt x="81" y="144"/>
                  </a:cubicBezTo>
                  <a:cubicBezTo>
                    <a:pt x="83" y="143"/>
                    <a:pt x="85" y="129"/>
                    <a:pt x="84" y="126"/>
                  </a:cubicBezTo>
                  <a:cubicBezTo>
                    <a:pt x="84" y="124"/>
                    <a:pt x="89" y="118"/>
                    <a:pt x="93" y="116"/>
                  </a:cubicBezTo>
                  <a:cubicBezTo>
                    <a:pt x="97" y="113"/>
                    <a:pt x="103" y="115"/>
                    <a:pt x="107" y="113"/>
                  </a:cubicBezTo>
                  <a:cubicBezTo>
                    <a:pt x="110" y="112"/>
                    <a:pt x="115" y="112"/>
                    <a:pt x="120" y="112"/>
                  </a:cubicBezTo>
                  <a:cubicBezTo>
                    <a:pt x="124" y="112"/>
                    <a:pt x="128" y="117"/>
                    <a:pt x="130" y="117"/>
                  </a:cubicBezTo>
                  <a:cubicBezTo>
                    <a:pt x="133" y="117"/>
                    <a:pt x="136" y="112"/>
                    <a:pt x="136" y="108"/>
                  </a:cubicBezTo>
                  <a:cubicBezTo>
                    <a:pt x="135" y="104"/>
                    <a:pt x="139" y="99"/>
                    <a:pt x="137" y="94"/>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17" name="Freeform 115"/>
            <p:cNvSpPr>
              <a:spLocks/>
            </p:cNvSpPr>
            <p:nvPr/>
          </p:nvSpPr>
          <p:spPr bwMode="auto">
            <a:xfrm>
              <a:off x="2589213" y="3259138"/>
              <a:ext cx="279400" cy="404813"/>
            </a:xfrm>
            <a:custGeom>
              <a:avLst/>
              <a:gdLst/>
              <a:ahLst/>
              <a:cxnLst>
                <a:cxn ang="0">
                  <a:pos x="134" y="201"/>
                </a:cxn>
                <a:cxn ang="0">
                  <a:pos x="135" y="200"/>
                </a:cxn>
                <a:cxn ang="0">
                  <a:pos x="136" y="196"/>
                </a:cxn>
                <a:cxn ang="0">
                  <a:pos x="142" y="187"/>
                </a:cxn>
                <a:cxn ang="0">
                  <a:pos x="137" y="182"/>
                </a:cxn>
                <a:cxn ang="0">
                  <a:pos x="140" y="172"/>
                </a:cxn>
                <a:cxn ang="0">
                  <a:pos x="143" y="163"/>
                </a:cxn>
                <a:cxn ang="0">
                  <a:pos x="142" y="147"/>
                </a:cxn>
                <a:cxn ang="0">
                  <a:pos x="145" y="141"/>
                </a:cxn>
                <a:cxn ang="0">
                  <a:pos x="137" y="125"/>
                </a:cxn>
                <a:cxn ang="0">
                  <a:pos x="126" y="125"/>
                </a:cxn>
                <a:cxn ang="0">
                  <a:pos x="123" y="111"/>
                </a:cxn>
                <a:cxn ang="0">
                  <a:pos x="118" y="112"/>
                </a:cxn>
                <a:cxn ang="0">
                  <a:pos x="106" y="113"/>
                </a:cxn>
                <a:cxn ang="0">
                  <a:pos x="100" y="107"/>
                </a:cxn>
                <a:cxn ang="0">
                  <a:pos x="95" y="103"/>
                </a:cxn>
                <a:cxn ang="0">
                  <a:pos x="90" y="93"/>
                </a:cxn>
                <a:cxn ang="0">
                  <a:pos x="87" y="83"/>
                </a:cxn>
                <a:cxn ang="0">
                  <a:pos x="89" y="76"/>
                </a:cxn>
                <a:cxn ang="0">
                  <a:pos x="94" y="70"/>
                </a:cxn>
                <a:cxn ang="0">
                  <a:pos x="97" y="59"/>
                </a:cxn>
                <a:cxn ang="0">
                  <a:pos x="107" y="53"/>
                </a:cxn>
                <a:cxn ang="0">
                  <a:pos x="121" y="48"/>
                </a:cxn>
                <a:cxn ang="0">
                  <a:pos x="130" y="47"/>
                </a:cxn>
                <a:cxn ang="0">
                  <a:pos x="123" y="42"/>
                </a:cxn>
                <a:cxn ang="0">
                  <a:pos x="129" y="32"/>
                </a:cxn>
                <a:cxn ang="0">
                  <a:pos x="121" y="25"/>
                </a:cxn>
                <a:cxn ang="0">
                  <a:pos x="114" y="26"/>
                </a:cxn>
                <a:cxn ang="0">
                  <a:pos x="107" y="27"/>
                </a:cxn>
                <a:cxn ang="0">
                  <a:pos x="94" y="25"/>
                </a:cxn>
                <a:cxn ang="0">
                  <a:pos x="90" y="18"/>
                </a:cxn>
                <a:cxn ang="0">
                  <a:pos x="83" y="11"/>
                </a:cxn>
                <a:cxn ang="0">
                  <a:pos x="76" y="2"/>
                </a:cxn>
                <a:cxn ang="0">
                  <a:pos x="66" y="2"/>
                </a:cxn>
                <a:cxn ang="0">
                  <a:pos x="69" y="10"/>
                </a:cxn>
                <a:cxn ang="0">
                  <a:pos x="63" y="21"/>
                </a:cxn>
                <a:cxn ang="0">
                  <a:pos x="40" y="33"/>
                </a:cxn>
                <a:cxn ang="0">
                  <a:pos x="30" y="51"/>
                </a:cxn>
                <a:cxn ang="0">
                  <a:pos x="22" y="52"/>
                </a:cxn>
                <a:cxn ang="0">
                  <a:pos x="14" y="49"/>
                </a:cxn>
                <a:cxn ang="0">
                  <a:pos x="14" y="44"/>
                </a:cxn>
                <a:cxn ang="0">
                  <a:pos x="11" y="38"/>
                </a:cxn>
                <a:cxn ang="0">
                  <a:pos x="2" y="48"/>
                </a:cxn>
                <a:cxn ang="0">
                  <a:pos x="6" y="63"/>
                </a:cxn>
                <a:cxn ang="0">
                  <a:pos x="3" y="66"/>
                </a:cxn>
                <a:cxn ang="0">
                  <a:pos x="15" y="76"/>
                </a:cxn>
                <a:cxn ang="0">
                  <a:pos x="26" y="92"/>
                </a:cxn>
                <a:cxn ang="0">
                  <a:pos x="34" y="109"/>
                </a:cxn>
                <a:cxn ang="0">
                  <a:pos x="52" y="142"/>
                </a:cxn>
                <a:cxn ang="0">
                  <a:pos x="59" y="157"/>
                </a:cxn>
                <a:cxn ang="0">
                  <a:pos x="63" y="167"/>
                </a:cxn>
                <a:cxn ang="0">
                  <a:pos x="81" y="179"/>
                </a:cxn>
                <a:cxn ang="0">
                  <a:pos x="113" y="199"/>
                </a:cxn>
                <a:cxn ang="0">
                  <a:pos x="127" y="210"/>
                </a:cxn>
                <a:cxn ang="0">
                  <a:pos x="127" y="212"/>
                </a:cxn>
                <a:cxn ang="0">
                  <a:pos x="130" y="210"/>
                </a:cxn>
                <a:cxn ang="0">
                  <a:pos x="134" y="201"/>
                </a:cxn>
              </a:cxnLst>
              <a:rect l="0" t="0" r="r" b="b"/>
              <a:pathLst>
                <a:path w="146" h="212">
                  <a:moveTo>
                    <a:pt x="134" y="201"/>
                  </a:moveTo>
                  <a:cubicBezTo>
                    <a:pt x="134" y="201"/>
                    <a:pt x="135" y="201"/>
                    <a:pt x="135" y="200"/>
                  </a:cubicBezTo>
                  <a:cubicBezTo>
                    <a:pt x="134" y="198"/>
                    <a:pt x="134" y="197"/>
                    <a:pt x="136" y="196"/>
                  </a:cubicBezTo>
                  <a:cubicBezTo>
                    <a:pt x="138" y="195"/>
                    <a:pt x="142" y="189"/>
                    <a:pt x="142" y="187"/>
                  </a:cubicBezTo>
                  <a:cubicBezTo>
                    <a:pt x="142" y="185"/>
                    <a:pt x="137" y="185"/>
                    <a:pt x="137" y="182"/>
                  </a:cubicBezTo>
                  <a:cubicBezTo>
                    <a:pt x="137" y="179"/>
                    <a:pt x="142" y="174"/>
                    <a:pt x="140" y="172"/>
                  </a:cubicBezTo>
                  <a:cubicBezTo>
                    <a:pt x="138" y="170"/>
                    <a:pt x="143" y="165"/>
                    <a:pt x="143" y="163"/>
                  </a:cubicBezTo>
                  <a:cubicBezTo>
                    <a:pt x="142" y="160"/>
                    <a:pt x="140" y="148"/>
                    <a:pt x="142" y="147"/>
                  </a:cubicBezTo>
                  <a:cubicBezTo>
                    <a:pt x="143" y="145"/>
                    <a:pt x="146" y="144"/>
                    <a:pt x="145" y="141"/>
                  </a:cubicBezTo>
                  <a:cubicBezTo>
                    <a:pt x="144" y="138"/>
                    <a:pt x="139" y="130"/>
                    <a:pt x="137" y="125"/>
                  </a:cubicBezTo>
                  <a:cubicBezTo>
                    <a:pt x="133" y="124"/>
                    <a:pt x="129" y="124"/>
                    <a:pt x="126" y="125"/>
                  </a:cubicBezTo>
                  <a:cubicBezTo>
                    <a:pt x="122" y="127"/>
                    <a:pt x="123" y="115"/>
                    <a:pt x="123" y="111"/>
                  </a:cubicBezTo>
                  <a:cubicBezTo>
                    <a:pt x="123" y="106"/>
                    <a:pt x="120" y="109"/>
                    <a:pt x="118" y="112"/>
                  </a:cubicBezTo>
                  <a:cubicBezTo>
                    <a:pt x="117" y="115"/>
                    <a:pt x="112" y="113"/>
                    <a:pt x="106" y="113"/>
                  </a:cubicBezTo>
                  <a:cubicBezTo>
                    <a:pt x="101" y="113"/>
                    <a:pt x="104" y="107"/>
                    <a:pt x="100" y="107"/>
                  </a:cubicBezTo>
                  <a:cubicBezTo>
                    <a:pt x="97" y="107"/>
                    <a:pt x="94" y="106"/>
                    <a:pt x="95" y="103"/>
                  </a:cubicBezTo>
                  <a:cubicBezTo>
                    <a:pt x="95" y="99"/>
                    <a:pt x="92" y="97"/>
                    <a:pt x="90" y="93"/>
                  </a:cubicBezTo>
                  <a:cubicBezTo>
                    <a:pt x="88" y="89"/>
                    <a:pt x="85" y="86"/>
                    <a:pt x="87" y="83"/>
                  </a:cubicBezTo>
                  <a:cubicBezTo>
                    <a:pt x="89" y="81"/>
                    <a:pt x="86" y="79"/>
                    <a:pt x="89" y="76"/>
                  </a:cubicBezTo>
                  <a:cubicBezTo>
                    <a:pt x="92" y="73"/>
                    <a:pt x="95" y="74"/>
                    <a:pt x="94" y="70"/>
                  </a:cubicBezTo>
                  <a:cubicBezTo>
                    <a:pt x="93" y="66"/>
                    <a:pt x="97" y="64"/>
                    <a:pt x="97" y="59"/>
                  </a:cubicBezTo>
                  <a:cubicBezTo>
                    <a:pt x="98" y="55"/>
                    <a:pt x="103" y="56"/>
                    <a:pt x="107" y="53"/>
                  </a:cubicBezTo>
                  <a:cubicBezTo>
                    <a:pt x="112" y="49"/>
                    <a:pt x="117" y="51"/>
                    <a:pt x="121" y="48"/>
                  </a:cubicBezTo>
                  <a:cubicBezTo>
                    <a:pt x="125" y="44"/>
                    <a:pt x="127" y="47"/>
                    <a:pt x="130" y="47"/>
                  </a:cubicBezTo>
                  <a:cubicBezTo>
                    <a:pt x="128" y="45"/>
                    <a:pt x="124" y="43"/>
                    <a:pt x="123" y="42"/>
                  </a:cubicBezTo>
                  <a:cubicBezTo>
                    <a:pt x="122" y="39"/>
                    <a:pt x="128" y="35"/>
                    <a:pt x="129" y="32"/>
                  </a:cubicBezTo>
                  <a:cubicBezTo>
                    <a:pt x="131" y="29"/>
                    <a:pt x="123" y="26"/>
                    <a:pt x="121" y="25"/>
                  </a:cubicBezTo>
                  <a:cubicBezTo>
                    <a:pt x="119" y="25"/>
                    <a:pt x="116" y="27"/>
                    <a:pt x="114" y="26"/>
                  </a:cubicBezTo>
                  <a:cubicBezTo>
                    <a:pt x="112" y="25"/>
                    <a:pt x="109" y="25"/>
                    <a:pt x="107" y="27"/>
                  </a:cubicBezTo>
                  <a:cubicBezTo>
                    <a:pt x="105" y="28"/>
                    <a:pt x="94" y="29"/>
                    <a:pt x="94" y="25"/>
                  </a:cubicBezTo>
                  <a:cubicBezTo>
                    <a:pt x="94" y="22"/>
                    <a:pt x="89" y="20"/>
                    <a:pt x="90" y="18"/>
                  </a:cubicBezTo>
                  <a:cubicBezTo>
                    <a:pt x="90" y="16"/>
                    <a:pt x="87" y="11"/>
                    <a:pt x="83" y="11"/>
                  </a:cubicBezTo>
                  <a:cubicBezTo>
                    <a:pt x="78" y="11"/>
                    <a:pt x="79" y="3"/>
                    <a:pt x="76" y="2"/>
                  </a:cubicBezTo>
                  <a:cubicBezTo>
                    <a:pt x="74" y="0"/>
                    <a:pt x="70" y="1"/>
                    <a:pt x="66" y="2"/>
                  </a:cubicBezTo>
                  <a:cubicBezTo>
                    <a:pt x="70" y="6"/>
                    <a:pt x="71" y="8"/>
                    <a:pt x="69" y="10"/>
                  </a:cubicBezTo>
                  <a:cubicBezTo>
                    <a:pt x="66" y="12"/>
                    <a:pt x="69" y="13"/>
                    <a:pt x="63" y="21"/>
                  </a:cubicBezTo>
                  <a:cubicBezTo>
                    <a:pt x="56" y="30"/>
                    <a:pt x="46" y="32"/>
                    <a:pt x="40" y="33"/>
                  </a:cubicBezTo>
                  <a:cubicBezTo>
                    <a:pt x="35" y="35"/>
                    <a:pt x="33" y="45"/>
                    <a:pt x="30" y="51"/>
                  </a:cubicBezTo>
                  <a:cubicBezTo>
                    <a:pt x="27" y="58"/>
                    <a:pt x="25" y="56"/>
                    <a:pt x="22" y="52"/>
                  </a:cubicBezTo>
                  <a:cubicBezTo>
                    <a:pt x="19" y="48"/>
                    <a:pt x="17" y="53"/>
                    <a:pt x="14" y="49"/>
                  </a:cubicBezTo>
                  <a:cubicBezTo>
                    <a:pt x="10" y="46"/>
                    <a:pt x="12" y="46"/>
                    <a:pt x="14" y="44"/>
                  </a:cubicBezTo>
                  <a:cubicBezTo>
                    <a:pt x="15" y="42"/>
                    <a:pt x="14" y="40"/>
                    <a:pt x="11" y="38"/>
                  </a:cubicBezTo>
                  <a:cubicBezTo>
                    <a:pt x="8" y="39"/>
                    <a:pt x="4" y="44"/>
                    <a:pt x="2" y="48"/>
                  </a:cubicBezTo>
                  <a:cubicBezTo>
                    <a:pt x="0" y="52"/>
                    <a:pt x="6" y="60"/>
                    <a:pt x="6" y="63"/>
                  </a:cubicBezTo>
                  <a:cubicBezTo>
                    <a:pt x="7" y="66"/>
                    <a:pt x="3" y="64"/>
                    <a:pt x="3" y="66"/>
                  </a:cubicBezTo>
                  <a:cubicBezTo>
                    <a:pt x="2" y="69"/>
                    <a:pt x="11" y="73"/>
                    <a:pt x="15" y="76"/>
                  </a:cubicBezTo>
                  <a:cubicBezTo>
                    <a:pt x="19" y="79"/>
                    <a:pt x="23" y="88"/>
                    <a:pt x="26" y="92"/>
                  </a:cubicBezTo>
                  <a:cubicBezTo>
                    <a:pt x="30" y="96"/>
                    <a:pt x="30" y="99"/>
                    <a:pt x="34" y="109"/>
                  </a:cubicBezTo>
                  <a:cubicBezTo>
                    <a:pt x="38" y="119"/>
                    <a:pt x="46" y="135"/>
                    <a:pt x="52" y="142"/>
                  </a:cubicBezTo>
                  <a:cubicBezTo>
                    <a:pt x="57" y="149"/>
                    <a:pt x="60" y="155"/>
                    <a:pt x="59" y="157"/>
                  </a:cubicBezTo>
                  <a:cubicBezTo>
                    <a:pt x="57" y="159"/>
                    <a:pt x="59" y="164"/>
                    <a:pt x="63" y="167"/>
                  </a:cubicBezTo>
                  <a:cubicBezTo>
                    <a:pt x="67" y="170"/>
                    <a:pt x="70" y="174"/>
                    <a:pt x="81" y="179"/>
                  </a:cubicBezTo>
                  <a:cubicBezTo>
                    <a:pt x="91" y="185"/>
                    <a:pt x="110" y="195"/>
                    <a:pt x="113" y="199"/>
                  </a:cubicBezTo>
                  <a:cubicBezTo>
                    <a:pt x="116" y="204"/>
                    <a:pt x="125" y="209"/>
                    <a:pt x="127" y="210"/>
                  </a:cubicBezTo>
                  <a:cubicBezTo>
                    <a:pt x="127" y="210"/>
                    <a:pt x="127" y="211"/>
                    <a:pt x="127" y="212"/>
                  </a:cubicBezTo>
                  <a:cubicBezTo>
                    <a:pt x="128" y="211"/>
                    <a:pt x="129" y="210"/>
                    <a:pt x="130" y="210"/>
                  </a:cubicBezTo>
                  <a:cubicBezTo>
                    <a:pt x="133" y="208"/>
                    <a:pt x="133" y="203"/>
                    <a:pt x="134" y="201"/>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18" name="Freeform 116"/>
            <p:cNvSpPr>
              <a:spLocks/>
            </p:cNvSpPr>
            <p:nvPr/>
          </p:nvSpPr>
          <p:spPr bwMode="auto">
            <a:xfrm>
              <a:off x="2763838" y="2994025"/>
              <a:ext cx="296863" cy="250825"/>
            </a:xfrm>
            <a:custGeom>
              <a:avLst/>
              <a:gdLst/>
              <a:ahLst/>
              <a:cxnLst>
                <a:cxn ang="0">
                  <a:pos x="15" y="8"/>
                </a:cxn>
                <a:cxn ang="0">
                  <a:pos x="6" y="21"/>
                </a:cxn>
                <a:cxn ang="0">
                  <a:pos x="4" y="29"/>
                </a:cxn>
                <a:cxn ang="0">
                  <a:pos x="2" y="34"/>
                </a:cxn>
                <a:cxn ang="0">
                  <a:pos x="7" y="37"/>
                </a:cxn>
                <a:cxn ang="0">
                  <a:pos x="12" y="44"/>
                </a:cxn>
                <a:cxn ang="0">
                  <a:pos x="20" y="59"/>
                </a:cxn>
                <a:cxn ang="0">
                  <a:pos x="39" y="61"/>
                </a:cxn>
                <a:cxn ang="0">
                  <a:pos x="55" y="68"/>
                </a:cxn>
                <a:cxn ang="0">
                  <a:pos x="68" y="71"/>
                </a:cxn>
                <a:cxn ang="0">
                  <a:pos x="65" y="92"/>
                </a:cxn>
                <a:cxn ang="0">
                  <a:pos x="70" y="100"/>
                </a:cxn>
                <a:cxn ang="0">
                  <a:pos x="69" y="109"/>
                </a:cxn>
                <a:cxn ang="0">
                  <a:pos x="71" y="115"/>
                </a:cxn>
                <a:cxn ang="0">
                  <a:pos x="70" y="115"/>
                </a:cxn>
                <a:cxn ang="0">
                  <a:pos x="78" y="127"/>
                </a:cxn>
                <a:cxn ang="0">
                  <a:pos x="85" y="130"/>
                </a:cxn>
                <a:cxn ang="0">
                  <a:pos x="91" y="129"/>
                </a:cxn>
                <a:cxn ang="0">
                  <a:pos x="99" y="124"/>
                </a:cxn>
                <a:cxn ang="0">
                  <a:pos x="106" y="121"/>
                </a:cxn>
                <a:cxn ang="0">
                  <a:pos x="113" y="115"/>
                </a:cxn>
                <a:cxn ang="0">
                  <a:pos x="114" y="110"/>
                </a:cxn>
                <a:cxn ang="0">
                  <a:pos x="108" y="109"/>
                </a:cxn>
                <a:cxn ang="0">
                  <a:pos x="105" y="101"/>
                </a:cxn>
                <a:cxn ang="0">
                  <a:pos x="101" y="93"/>
                </a:cxn>
                <a:cxn ang="0">
                  <a:pos x="108" y="92"/>
                </a:cxn>
                <a:cxn ang="0">
                  <a:pos x="118" y="95"/>
                </a:cxn>
                <a:cxn ang="0">
                  <a:pos x="123" y="95"/>
                </a:cxn>
                <a:cxn ang="0">
                  <a:pos x="130" y="91"/>
                </a:cxn>
                <a:cxn ang="0">
                  <a:pos x="144" y="86"/>
                </a:cxn>
                <a:cxn ang="0">
                  <a:pos x="147" y="82"/>
                </a:cxn>
                <a:cxn ang="0">
                  <a:pos x="140" y="72"/>
                </a:cxn>
                <a:cxn ang="0">
                  <a:pos x="141" y="66"/>
                </a:cxn>
                <a:cxn ang="0">
                  <a:pos x="146" y="61"/>
                </a:cxn>
                <a:cxn ang="0">
                  <a:pos x="148" y="55"/>
                </a:cxn>
                <a:cxn ang="0">
                  <a:pos x="152" y="47"/>
                </a:cxn>
                <a:cxn ang="0">
                  <a:pos x="156" y="42"/>
                </a:cxn>
                <a:cxn ang="0">
                  <a:pos x="140" y="40"/>
                </a:cxn>
                <a:cxn ang="0">
                  <a:pos x="143" y="31"/>
                </a:cxn>
                <a:cxn ang="0">
                  <a:pos x="126" y="25"/>
                </a:cxn>
                <a:cxn ang="0">
                  <a:pos x="128" y="19"/>
                </a:cxn>
                <a:cxn ang="0">
                  <a:pos x="118" y="16"/>
                </a:cxn>
                <a:cxn ang="0">
                  <a:pos x="96" y="24"/>
                </a:cxn>
                <a:cxn ang="0">
                  <a:pos x="75" y="17"/>
                </a:cxn>
                <a:cxn ang="0">
                  <a:pos x="60" y="15"/>
                </a:cxn>
                <a:cxn ang="0">
                  <a:pos x="52" y="6"/>
                </a:cxn>
                <a:cxn ang="0">
                  <a:pos x="42" y="0"/>
                </a:cxn>
                <a:cxn ang="0">
                  <a:pos x="39" y="7"/>
                </a:cxn>
                <a:cxn ang="0">
                  <a:pos x="24" y="16"/>
                </a:cxn>
                <a:cxn ang="0">
                  <a:pos x="27" y="32"/>
                </a:cxn>
                <a:cxn ang="0">
                  <a:pos x="15" y="28"/>
                </a:cxn>
                <a:cxn ang="0">
                  <a:pos x="20" y="14"/>
                </a:cxn>
                <a:cxn ang="0">
                  <a:pos x="19" y="6"/>
                </a:cxn>
                <a:cxn ang="0">
                  <a:pos x="15" y="8"/>
                </a:cxn>
              </a:cxnLst>
              <a:rect l="0" t="0" r="r" b="b"/>
              <a:pathLst>
                <a:path w="156" h="131">
                  <a:moveTo>
                    <a:pt x="15" y="8"/>
                  </a:moveTo>
                  <a:cubicBezTo>
                    <a:pt x="12" y="12"/>
                    <a:pt x="6" y="16"/>
                    <a:pt x="6" y="21"/>
                  </a:cubicBezTo>
                  <a:cubicBezTo>
                    <a:pt x="5" y="25"/>
                    <a:pt x="6" y="27"/>
                    <a:pt x="4" y="29"/>
                  </a:cubicBezTo>
                  <a:cubicBezTo>
                    <a:pt x="2" y="31"/>
                    <a:pt x="0" y="34"/>
                    <a:pt x="2" y="34"/>
                  </a:cubicBezTo>
                  <a:cubicBezTo>
                    <a:pt x="5" y="34"/>
                    <a:pt x="7" y="34"/>
                    <a:pt x="7" y="37"/>
                  </a:cubicBezTo>
                  <a:cubicBezTo>
                    <a:pt x="7" y="39"/>
                    <a:pt x="13" y="40"/>
                    <a:pt x="12" y="44"/>
                  </a:cubicBezTo>
                  <a:cubicBezTo>
                    <a:pt x="12" y="48"/>
                    <a:pt x="10" y="59"/>
                    <a:pt x="20" y="59"/>
                  </a:cubicBezTo>
                  <a:cubicBezTo>
                    <a:pt x="29" y="59"/>
                    <a:pt x="35" y="55"/>
                    <a:pt x="39" y="61"/>
                  </a:cubicBezTo>
                  <a:cubicBezTo>
                    <a:pt x="43" y="66"/>
                    <a:pt x="48" y="68"/>
                    <a:pt x="55" y="68"/>
                  </a:cubicBezTo>
                  <a:cubicBezTo>
                    <a:pt x="61" y="67"/>
                    <a:pt x="71" y="66"/>
                    <a:pt x="68" y="71"/>
                  </a:cubicBezTo>
                  <a:cubicBezTo>
                    <a:pt x="65" y="77"/>
                    <a:pt x="62" y="88"/>
                    <a:pt x="65" y="92"/>
                  </a:cubicBezTo>
                  <a:cubicBezTo>
                    <a:pt x="68" y="95"/>
                    <a:pt x="72" y="98"/>
                    <a:pt x="70" y="100"/>
                  </a:cubicBezTo>
                  <a:cubicBezTo>
                    <a:pt x="67" y="103"/>
                    <a:pt x="66" y="106"/>
                    <a:pt x="69" y="109"/>
                  </a:cubicBezTo>
                  <a:cubicBezTo>
                    <a:pt x="72" y="111"/>
                    <a:pt x="71" y="114"/>
                    <a:pt x="71" y="115"/>
                  </a:cubicBezTo>
                  <a:cubicBezTo>
                    <a:pt x="71" y="115"/>
                    <a:pt x="71" y="115"/>
                    <a:pt x="70" y="115"/>
                  </a:cubicBezTo>
                  <a:cubicBezTo>
                    <a:pt x="74" y="120"/>
                    <a:pt x="76" y="125"/>
                    <a:pt x="78" y="127"/>
                  </a:cubicBezTo>
                  <a:cubicBezTo>
                    <a:pt x="82" y="130"/>
                    <a:pt x="83" y="131"/>
                    <a:pt x="85" y="130"/>
                  </a:cubicBezTo>
                  <a:cubicBezTo>
                    <a:pt x="87" y="128"/>
                    <a:pt x="89" y="127"/>
                    <a:pt x="91" y="129"/>
                  </a:cubicBezTo>
                  <a:cubicBezTo>
                    <a:pt x="93" y="130"/>
                    <a:pt x="96" y="127"/>
                    <a:pt x="99" y="124"/>
                  </a:cubicBezTo>
                  <a:cubicBezTo>
                    <a:pt x="102" y="122"/>
                    <a:pt x="105" y="124"/>
                    <a:pt x="106" y="121"/>
                  </a:cubicBezTo>
                  <a:cubicBezTo>
                    <a:pt x="107" y="117"/>
                    <a:pt x="109" y="115"/>
                    <a:pt x="113" y="115"/>
                  </a:cubicBezTo>
                  <a:cubicBezTo>
                    <a:pt x="117" y="114"/>
                    <a:pt x="117" y="110"/>
                    <a:pt x="114" y="110"/>
                  </a:cubicBezTo>
                  <a:cubicBezTo>
                    <a:pt x="112" y="110"/>
                    <a:pt x="108" y="113"/>
                    <a:pt x="108" y="109"/>
                  </a:cubicBezTo>
                  <a:cubicBezTo>
                    <a:pt x="108" y="104"/>
                    <a:pt x="105" y="105"/>
                    <a:pt x="105" y="101"/>
                  </a:cubicBezTo>
                  <a:cubicBezTo>
                    <a:pt x="105" y="98"/>
                    <a:pt x="105" y="95"/>
                    <a:pt x="101" y="93"/>
                  </a:cubicBezTo>
                  <a:cubicBezTo>
                    <a:pt x="97" y="91"/>
                    <a:pt x="106" y="90"/>
                    <a:pt x="108" y="92"/>
                  </a:cubicBezTo>
                  <a:cubicBezTo>
                    <a:pt x="110" y="94"/>
                    <a:pt x="118" y="92"/>
                    <a:pt x="118" y="95"/>
                  </a:cubicBezTo>
                  <a:cubicBezTo>
                    <a:pt x="119" y="98"/>
                    <a:pt x="123" y="99"/>
                    <a:pt x="123" y="95"/>
                  </a:cubicBezTo>
                  <a:cubicBezTo>
                    <a:pt x="123" y="92"/>
                    <a:pt x="127" y="90"/>
                    <a:pt x="130" y="91"/>
                  </a:cubicBezTo>
                  <a:cubicBezTo>
                    <a:pt x="134" y="92"/>
                    <a:pt x="141" y="87"/>
                    <a:pt x="144" y="86"/>
                  </a:cubicBezTo>
                  <a:cubicBezTo>
                    <a:pt x="146" y="85"/>
                    <a:pt x="146" y="83"/>
                    <a:pt x="147" y="82"/>
                  </a:cubicBezTo>
                  <a:cubicBezTo>
                    <a:pt x="145" y="78"/>
                    <a:pt x="142" y="74"/>
                    <a:pt x="140" y="72"/>
                  </a:cubicBezTo>
                  <a:cubicBezTo>
                    <a:pt x="137" y="70"/>
                    <a:pt x="142" y="69"/>
                    <a:pt x="141" y="66"/>
                  </a:cubicBezTo>
                  <a:cubicBezTo>
                    <a:pt x="141" y="64"/>
                    <a:pt x="141" y="62"/>
                    <a:pt x="146" y="61"/>
                  </a:cubicBezTo>
                  <a:cubicBezTo>
                    <a:pt x="152" y="61"/>
                    <a:pt x="151" y="57"/>
                    <a:pt x="148" y="55"/>
                  </a:cubicBezTo>
                  <a:cubicBezTo>
                    <a:pt x="145" y="53"/>
                    <a:pt x="149" y="49"/>
                    <a:pt x="152" y="47"/>
                  </a:cubicBezTo>
                  <a:cubicBezTo>
                    <a:pt x="153" y="47"/>
                    <a:pt x="155" y="45"/>
                    <a:pt x="156" y="42"/>
                  </a:cubicBezTo>
                  <a:cubicBezTo>
                    <a:pt x="151" y="40"/>
                    <a:pt x="143" y="40"/>
                    <a:pt x="140" y="40"/>
                  </a:cubicBezTo>
                  <a:cubicBezTo>
                    <a:pt x="136" y="41"/>
                    <a:pt x="143" y="36"/>
                    <a:pt x="143" y="31"/>
                  </a:cubicBezTo>
                  <a:cubicBezTo>
                    <a:pt x="143" y="27"/>
                    <a:pt x="131" y="26"/>
                    <a:pt x="126" y="25"/>
                  </a:cubicBezTo>
                  <a:cubicBezTo>
                    <a:pt x="121" y="24"/>
                    <a:pt x="123" y="19"/>
                    <a:pt x="128" y="19"/>
                  </a:cubicBezTo>
                  <a:cubicBezTo>
                    <a:pt x="133" y="18"/>
                    <a:pt x="125" y="15"/>
                    <a:pt x="118" y="16"/>
                  </a:cubicBezTo>
                  <a:cubicBezTo>
                    <a:pt x="111" y="17"/>
                    <a:pt x="102" y="21"/>
                    <a:pt x="96" y="24"/>
                  </a:cubicBezTo>
                  <a:cubicBezTo>
                    <a:pt x="91" y="27"/>
                    <a:pt x="81" y="15"/>
                    <a:pt x="75" y="17"/>
                  </a:cubicBezTo>
                  <a:cubicBezTo>
                    <a:pt x="69" y="20"/>
                    <a:pt x="60" y="20"/>
                    <a:pt x="60" y="15"/>
                  </a:cubicBezTo>
                  <a:cubicBezTo>
                    <a:pt x="61" y="10"/>
                    <a:pt x="58" y="6"/>
                    <a:pt x="52" y="6"/>
                  </a:cubicBezTo>
                  <a:cubicBezTo>
                    <a:pt x="45" y="7"/>
                    <a:pt x="47" y="0"/>
                    <a:pt x="42" y="0"/>
                  </a:cubicBezTo>
                  <a:cubicBezTo>
                    <a:pt x="37" y="0"/>
                    <a:pt x="42" y="6"/>
                    <a:pt x="39" y="7"/>
                  </a:cubicBezTo>
                  <a:cubicBezTo>
                    <a:pt x="36" y="9"/>
                    <a:pt x="24" y="11"/>
                    <a:pt x="24" y="16"/>
                  </a:cubicBezTo>
                  <a:cubicBezTo>
                    <a:pt x="23" y="20"/>
                    <a:pt x="30" y="28"/>
                    <a:pt x="27" y="32"/>
                  </a:cubicBezTo>
                  <a:cubicBezTo>
                    <a:pt x="25" y="37"/>
                    <a:pt x="18" y="33"/>
                    <a:pt x="15" y="28"/>
                  </a:cubicBezTo>
                  <a:cubicBezTo>
                    <a:pt x="13" y="24"/>
                    <a:pt x="22" y="16"/>
                    <a:pt x="20" y="14"/>
                  </a:cubicBezTo>
                  <a:cubicBezTo>
                    <a:pt x="19" y="12"/>
                    <a:pt x="18" y="8"/>
                    <a:pt x="19" y="6"/>
                  </a:cubicBezTo>
                  <a:cubicBezTo>
                    <a:pt x="17" y="6"/>
                    <a:pt x="16" y="7"/>
                    <a:pt x="15" y="8"/>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19" name="Freeform 117"/>
            <p:cNvSpPr>
              <a:spLocks/>
            </p:cNvSpPr>
            <p:nvPr/>
          </p:nvSpPr>
          <p:spPr bwMode="auto">
            <a:xfrm>
              <a:off x="3097213" y="3122613"/>
              <a:ext cx="92075" cy="96838"/>
            </a:xfrm>
            <a:custGeom>
              <a:avLst/>
              <a:gdLst/>
              <a:ahLst/>
              <a:cxnLst>
                <a:cxn ang="0">
                  <a:pos x="11" y="10"/>
                </a:cxn>
                <a:cxn ang="0">
                  <a:pos x="6" y="16"/>
                </a:cxn>
                <a:cxn ang="0">
                  <a:pos x="2" y="25"/>
                </a:cxn>
                <a:cxn ang="0">
                  <a:pos x="11" y="37"/>
                </a:cxn>
                <a:cxn ang="0">
                  <a:pos x="18" y="50"/>
                </a:cxn>
                <a:cxn ang="0">
                  <a:pos x="23" y="50"/>
                </a:cxn>
                <a:cxn ang="0">
                  <a:pos x="28" y="43"/>
                </a:cxn>
                <a:cxn ang="0">
                  <a:pos x="41" y="43"/>
                </a:cxn>
                <a:cxn ang="0">
                  <a:pos x="42" y="45"/>
                </a:cxn>
                <a:cxn ang="0">
                  <a:pos x="45" y="39"/>
                </a:cxn>
                <a:cxn ang="0">
                  <a:pos x="44" y="24"/>
                </a:cxn>
                <a:cxn ang="0">
                  <a:pos x="46" y="11"/>
                </a:cxn>
                <a:cxn ang="0">
                  <a:pos x="48" y="5"/>
                </a:cxn>
                <a:cxn ang="0">
                  <a:pos x="37" y="3"/>
                </a:cxn>
                <a:cxn ang="0">
                  <a:pos x="22" y="3"/>
                </a:cxn>
                <a:cxn ang="0">
                  <a:pos x="14" y="3"/>
                </a:cxn>
                <a:cxn ang="0">
                  <a:pos x="13" y="3"/>
                </a:cxn>
                <a:cxn ang="0">
                  <a:pos x="11" y="10"/>
                </a:cxn>
              </a:cxnLst>
              <a:rect l="0" t="0" r="r" b="b"/>
              <a:pathLst>
                <a:path w="48" h="51">
                  <a:moveTo>
                    <a:pt x="11" y="10"/>
                  </a:moveTo>
                  <a:cubicBezTo>
                    <a:pt x="13" y="14"/>
                    <a:pt x="9" y="15"/>
                    <a:pt x="6" y="16"/>
                  </a:cubicBezTo>
                  <a:cubicBezTo>
                    <a:pt x="3" y="16"/>
                    <a:pt x="4" y="23"/>
                    <a:pt x="2" y="25"/>
                  </a:cubicBezTo>
                  <a:cubicBezTo>
                    <a:pt x="0" y="27"/>
                    <a:pt x="9" y="33"/>
                    <a:pt x="11" y="37"/>
                  </a:cubicBezTo>
                  <a:cubicBezTo>
                    <a:pt x="12" y="40"/>
                    <a:pt x="15" y="45"/>
                    <a:pt x="18" y="50"/>
                  </a:cubicBezTo>
                  <a:cubicBezTo>
                    <a:pt x="20" y="50"/>
                    <a:pt x="22" y="51"/>
                    <a:pt x="23" y="50"/>
                  </a:cubicBezTo>
                  <a:cubicBezTo>
                    <a:pt x="26" y="48"/>
                    <a:pt x="24" y="43"/>
                    <a:pt x="28" y="43"/>
                  </a:cubicBezTo>
                  <a:cubicBezTo>
                    <a:pt x="33" y="43"/>
                    <a:pt x="39" y="41"/>
                    <a:pt x="41" y="43"/>
                  </a:cubicBezTo>
                  <a:cubicBezTo>
                    <a:pt x="41" y="44"/>
                    <a:pt x="41" y="44"/>
                    <a:pt x="42" y="45"/>
                  </a:cubicBezTo>
                  <a:cubicBezTo>
                    <a:pt x="43" y="43"/>
                    <a:pt x="45" y="40"/>
                    <a:pt x="45" y="39"/>
                  </a:cubicBezTo>
                  <a:cubicBezTo>
                    <a:pt x="46" y="38"/>
                    <a:pt x="46" y="29"/>
                    <a:pt x="44" y="24"/>
                  </a:cubicBezTo>
                  <a:cubicBezTo>
                    <a:pt x="42" y="20"/>
                    <a:pt x="43" y="13"/>
                    <a:pt x="46" y="11"/>
                  </a:cubicBezTo>
                  <a:cubicBezTo>
                    <a:pt x="46" y="11"/>
                    <a:pt x="47" y="8"/>
                    <a:pt x="48" y="5"/>
                  </a:cubicBezTo>
                  <a:cubicBezTo>
                    <a:pt x="44" y="4"/>
                    <a:pt x="40" y="2"/>
                    <a:pt x="37" y="3"/>
                  </a:cubicBezTo>
                  <a:cubicBezTo>
                    <a:pt x="31" y="4"/>
                    <a:pt x="25" y="6"/>
                    <a:pt x="22" y="3"/>
                  </a:cubicBezTo>
                  <a:cubicBezTo>
                    <a:pt x="20" y="0"/>
                    <a:pt x="17" y="0"/>
                    <a:pt x="14" y="3"/>
                  </a:cubicBezTo>
                  <a:cubicBezTo>
                    <a:pt x="14" y="3"/>
                    <a:pt x="13" y="3"/>
                    <a:pt x="13" y="3"/>
                  </a:cubicBezTo>
                  <a:cubicBezTo>
                    <a:pt x="12" y="6"/>
                    <a:pt x="11" y="9"/>
                    <a:pt x="11" y="10"/>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20" name="Freeform 118"/>
            <p:cNvSpPr>
              <a:spLocks/>
            </p:cNvSpPr>
            <p:nvPr/>
          </p:nvSpPr>
          <p:spPr bwMode="auto">
            <a:xfrm>
              <a:off x="3025775" y="3073400"/>
              <a:ext cx="106363" cy="158750"/>
            </a:xfrm>
            <a:custGeom>
              <a:avLst/>
              <a:gdLst/>
              <a:ahLst/>
              <a:cxnLst>
                <a:cxn ang="0">
                  <a:pos x="15" y="5"/>
                </a:cxn>
                <a:cxn ang="0">
                  <a:pos x="11" y="13"/>
                </a:cxn>
                <a:cxn ang="0">
                  <a:pos x="9" y="19"/>
                </a:cxn>
                <a:cxn ang="0">
                  <a:pos x="4" y="24"/>
                </a:cxn>
                <a:cxn ang="0">
                  <a:pos x="3" y="30"/>
                </a:cxn>
                <a:cxn ang="0">
                  <a:pos x="10" y="40"/>
                </a:cxn>
                <a:cxn ang="0">
                  <a:pos x="14" y="37"/>
                </a:cxn>
                <a:cxn ang="0">
                  <a:pos x="19" y="47"/>
                </a:cxn>
                <a:cxn ang="0">
                  <a:pos x="20" y="56"/>
                </a:cxn>
                <a:cxn ang="0">
                  <a:pos x="22" y="76"/>
                </a:cxn>
                <a:cxn ang="0">
                  <a:pos x="35" y="80"/>
                </a:cxn>
                <a:cxn ang="0">
                  <a:pos x="42" y="77"/>
                </a:cxn>
                <a:cxn ang="0">
                  <a:pos x="48" y="75"/>
                </a:cxn>
                <a:cxn ang="0">
                  <a:pos x="56" y="75"/>
                </a:cxn>
                <a:cxn ang="0">
                  <a:pos x="49" y="62"/>
                </a:cxn>
                <a:cxn ang="0">
                  <a:pos x="40" y="50"/>
                </a:cxn>
                <a:cxn ang="0">
                  <a:pos x="44" y="41"/>
                </a:cxn>
                <a:cxn ang="0">
                  <a:pos x="49" y="35"/>
                </a:cxn>
                <a:cxn ang="0">
                  <a:pos x="51" y="28"/>
                </a:cxn>
                <a:cxn ang="0">
                  <a:pos x="40" y="19"/>
                </a:cxn>
                <a:cxn ang="0">
                  <a:pos x="35" y="12"/>
                </a:cxn>
                <a:cxn ang="0">
                  <a:pos x="23" y="3"/>
                </a:cxn>
                <a:cxn ang="0">
                  <a:pos x="19" y="0"/>
                </a:cxn>
                <a:cxn ang="0">
                  <a:pos x="15" y="5"/>
                </a:cxn>
              </a:cxnLst>
              <a:rect l="0" t="0" r="r" b="b"/>
              <a:pathLst>
                <a:path w="56" h="83">
                  <a:moveTo>
                    <a:pt x="15" y="5"/>
                  </a:moveTo>
                  <a:cubicBezTo>
                    <a:pt x="12" y="7"/>
                    <a:pt x="8" y="11"/>
                    <a:pt x="11" y="13"/>
                  </a:cubicBezTo>
                  <a:cubicBezTo>
                    <a:pt x="14" y="15"/>
                    <a:pt x="15" y="19"/>
                    <a:pt x="9" y="19"/>
                  </a:cubicBezTo>
                  <a:cubicBezTo>
                    <a:pt x="4" y="20"/>
                    <a:pt x="4" y="22"/>
                    <a:pt x="4" y="24"/>
                  </a:cubicBezTo>
                  <a:cubicBezTo>
                    <a:pt x="5" y="27"/>
                    <a:pt x="0" y="28"/>
                    <a:pt x="3" y="30"/>
                  </a:cubicBezTo>
                  <a:cubicBezTo>
                    <a:pt x="5" y="32"/>
                    <a:pt x="8" y="36"/>
                    <a:pt x="10" y="40"/>
                  </a:cubicBezTo>
                  <a:cubicBezTo>
                    <a:pt x="11" y="38"/>
                    <a:pt x="12" y="37"/>
                    <a:pt x="14" y="37"/>
                  </a:cubicBezTo>
                  <a:cubicBezTo>
                    <a:pt x="19" y="38"/>
                    <a:pt x="15" y="45"/>
                    <a:pt x="19" y="47"/>
                  </a:cubicBezTo>
                  <a:cubicBezTo>
                    <a:pt x="23" y="48"/>
                    <a:pt x="23" y="54"/>
                    <a:pt x="20" y="56"/>
                  </a:cubicBezTo>
                  <a:cubicBezTo>
                    <a:pt x="17" y="58"/>
                    <a:pt x="16" y="69"/>
                    <a:pt x="22" y="76"/>
                  </a:cubicBezTo>
                  <a:cubicBezTo>
                    <a:pt x="29" y="83"/>
                    <a:pt x="33" y="82"/>
                    <a:pt x="35" y="80"/>
                  </a:cubicBezTo>
                  <a:cubicBezTo>
                    <a:pt x="36" y="78"/>
                    <a:pt x="41" y="80"/>
                    <a:pt x="42" y="77"/>
                  </a:cubicBezTo>
                  <a:cubicBezTo>
                    <a:pt x="43" y="75"/>
                    <a:pt x="45" y="78"/>
                    <a:pt x="48" y="75"/>
                  </a:cubicBezTo>
                  <a:cubicBezTo>
                    <a:pt x="49" y="73"/>
                    <a:pt x="53" y="74"/>
                    <a:pt x="56" y="75"/>
                  </a:cubicBezTo>
                  <a:cubicBezTo>
                    <a:pt x="53" y="70"/>
                    <a:pt x="50" y="65"/>
                    <a:pt x="49" y="62"/>
                  </a:cubicBezTo>
                  <a:cubicBezTo>
                    <a:pt x="47" y="58"/>
                    <a:pt x="38" y="52"/>
                    <a:pt x="40" y="50"/>
                  </a:cubicBezTo>
                  <a:cubicBezTo>
                    <a:pt x="42" y="48"/>
                    <a:pt x="41" y="41"/>
                    <a:pt x="44" y="41"/>
                  </a:cubicBezTo>
                  <a:cubicBezTo>
                    <a:pt x="47" y="40"/>
                    <a:pt x="51" y="39"/>
                    <a:pt x="49" y="35"/>
                  </a:cubicBezTo>
                  <a:cubicBezTo>
                    <a:pt x="49" y="34"/>
                    <a:pt x="50" y="31"/>
                    <a:pt x="51" y="28"/>
                  </a:cubicBezTo>
                  <a:cubicBezTo>
                    <a:pt x="48" y="28"/>
                    <a:pt x="43" y="19"/>
                    <a:pt x="40" y="19"/>
                  </a:cubicBezTo>
                  <a:cubicBezTo>
                    <a:pt x="37" y="19"/>
                    <a:pt x="34" y="16"/>
                    <a:pt x="35" y="12"/>
                  </a:cubicBezTo>
                  <a:cubicBezTo>
                    <a:pt x="35" y="8"/>
                    <a:pt x="28" y="7"/>
                    <a:pt x="23" y="3"/>
                  </a:cubicBezTo>
                  <a:cubicBezTo>
                    <a:pt x="22" y="1"/>
                    <a:pt x="21" y="1"/>
                    <a:pt x="19" y="0"/>
                  </a:cubicBezTo>
                  <a:cubicBezTo>
                    <a:pt x="18" y="3"/>
                    <a:pt x="16" y="5"/>
                    <a:pt x="15" y="5"/>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21" name="Freeform 119"/>
            <p:cNvSpPr>
              <a:spLocks/>
            </p:cNvSpPr>
            <p:nvPr/>
          </p:nvSpPr>
          <p:spPr bwMode="auto">
            <a:xfrm>
              <a:off x="3178175" y="3132138"/>
              <a:ext cx="66675" cy="84138"/>
            </a:xfrm>
            <a:custGeom>
              <a:avLst/>
              <a:gdLst/>
              <a:ahLst/>
              <a:cxnLst>
                <a:cxn ang="0">
                  <a:pos x="2" y="19"/>
                </a:cxn>
                <a:cxn ang="0">
                  <a:pos x="3" y="34"/>
                </a:cxn>
                <a:cxn ang="0">
                  <a:pos x="0" y="40"/>
                </a:cxn>
                <a:cxn ang="0">
                  <a:pos x="10" y="42"/>
                </a:cxn>
                <a:cxn ang="0">
                  <a:pos x="22" y="37"/>
                </a:cxn>
                <a:cxn ang="0">
                  <a:pos x="35" y="19"/>
                </a:cxn>
                <a:cxn ang="0">
                  <a:pos x="35" y="19"/>
                </a:cxn>
                <a:cxn ang="0">
                  <a:pos x="16" y="4"/>
                </a:cxn>
                <a:cxn ang="0">
                  <a:pos x="6" y="0"/>
                </a:cxn>
                <a:cxn ang="0">
                  <a:pos x="4" y="6"/>
                </a:cxn>
                <a:cxn ang="0">
                  <a:pos x="2" y="19"/>
                </a:cxn>
              </a:cxnLst>
              <a:rect l="0" t="0" r="r" b="b"/>
              <a:pathLst>
                <a:path w="35" h="44">
                  <a:moveTo>
                    <a:pt x="2" y="19"/>
                  </a:moveTo>
                  <a:cubicBezTo>
                    <a:pt x="4" y="24"/>
                    <a:pt x="4" y="33"/>
                    <a:pt x="3" y="34"/>
                  </a:cubicBezTo>
                  <a:cubicBezTo>
                    <a:pt x="3" y="35"/>
                    <a:pt x="1" y="38"/>
                    <a:pt x="0" y="40"/>
                  </a:cubicBezTo>
                  <a:cubicBezTo>
                    <a:pt x="2" y="42"/>
                    <a:pt x="5" y="43"/>
                    <a:pt x="10" y="42"/>
                  </a:cubicBezTo>
                  <a:cubicBezTo>
                    <a:pt x="16" y="40"/>
                    <a:pt x="19" y="44"/>
                    <a:pt x="22" y="37"/>
                  </a:cubicBezTo>
                  <a:cubicBezTo>
                    <a:pt x="24" y="31"/>
                    <a:pt x="30" y="23"/>
                    <a:pt x="35" y="19"/>
                  </a:cubicBezTo>
                  <a:cubicBezTo>
                    <a:pt x="35" y="19"/>
                    <a:pt x="35" y="19"/>
                    <a:pt x="35" y="19"/>
                  </a:cubicBezTo>
                  <a:cubicBezTo>
                    <a:pt x="30" y="17"/>
                    <a:pt x="23" y="5"/>
                    <a:pt x="16" y="4"/>
                  </a:cubicBezTo>
                  <a:cubicBezTo>
                    <a:pt x="12" y="3"/>
                    <a:pt x="9" y="2"/>
                    <a:pt x="6" y="0"/>
                  </a:cubicBezTo>
                  <a:cubicBezTo>
                    <a:pt x="5" y="3"/>
                    <a:pt x="4" y="6"/>
                    <a:pt x="4" y="6"/>
                  </a:cubicBezTo>
                  <a:cubicBezTo>
                    <a:pt x="1" y="8"/>
                    <a:pt x="0" y="15"/>
                    <a:pt x="2" y="19"/>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22" name="Freeform 120"/>
            <p:cNvSpPr>
              <a:spLocks/>
            </p:cNvSpPr>
            <p:nvPr/>
          </p:nvSpPr>
          <p:spPr bwMode="auto">
            <a:xfrm>
              <a:off x="2520950" y="2738438"/>
              <a:ext cx="227013" cy="80963"/>
            </a:xfrm>
            <a:custGeom>
              <a:avLst/>
              <a:gdLst/>
              <a:ahLst/>
              <a:cxnLst>
                <a:cxn ang="0">
                  <a:pos x="96" y="27"/>
                </a:cxn>
                <a:cxn ang="0">
                  <a:pos x="42" y="5"/>
                </a:cxn>
                <a:cxn ang="0">
                  <a:pos x="2" y="19"/>
                </a:cxn>
                <a:cxn ang="0">
                  <a:pos x="21" y="10"/>
                </a:cxn>
                <a:cxn ang="0">
                  <a:pos x="32" y="15"/>
                </a:cxn>
                <a:cxn ang="0">
                  <a:pos x="51" y="19"/>
                </a:cxn>
                <a:cxn ang="0">
                  <a:pos x="75" y="32"/>
                </a:cxn>
                <a:cxn ang="0">
                  <a:pos x="81" y="41"/>
                </a:cxn>
                <a:cxn ang="0">
                  <a:pos x="117" y="40"/>
                </a:cxn>
                <a:cxn ang="0">
                  <a:pos x="96" y="27"/>
                </a:cxn>
              </a:cxnLst>
              <a:rect l="0" t="0" r="r" b="b"/>
              <a:pathLst>
                <a:path w="119" h="43">
                  <a:moveTo>
                    <a:pt x="96" y="27"/>
                  </a:moveTo>
                  <a:cubicBezTo>
                    <a:pt x="89" y="27"/>
                    <a:pt x="64" y="10"/>
                    <a:pt x="42" y="5"/>
                  </a:cubicBezTo>
                  <a:cubicBezTo>
                    <a:pt x="19" y="0"/>
                    <a:pt x="0" y="16"/>
                    <a:pt x="2" y="19"/>
                  </a:cubicBezTo>
                  <a:cubicBezTo>
                    <a:pt x="5" y="23"/>
                    <a:pt x="16" y="14"/>
                    <a:pt x="21" y="10"/>
                  </a:cubicBezTo>
                  <a:cubicBezTo>
                    <a:pt x="27" y="6"/>
                    <a:pt x="32" y="12"/>
                    <a:pt x="32" y="15"/>
                  </a:cubicBezTo>
                  <a:cubicBezTo>
                    <a:pt x="33" y="17"/>
                    <a:pt x="40" y="19"/>
                    <a:pt x="51" y="19"/>
                  </a:cubicBezTo>
                  <a:cubicBezTo>
                    <a:pt x="63" y="20"/>
                    <a:pt x="64" y="29"/>
                    <a:pt x="75" y="32"/>
                  </a:cubicBezTo>
                  <a:cubicBezTo>
                    <a:pt x="86" y="34"/>
                    <a:pt x="75" y="39"/>
                    <a:pt x="81" y="41"/>
                  </a:cubicBezTo>
                  <a:cubicBezTo>
                    <a:pt x="86" y="43"/>
                    <a:pt x="115" y="42"/>
                    <a:pt x="117" y="40"/>
                  </a:cubicBezTo>
                  <a:cubicBezTo>
                    <a:pt x="119" y="37"/>
                    <a:pt x="104" y="27"/>
                    <a:pt x="96" y="27"/>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23" name="Freeform 121"/>
            <p:cNvSpPr>
              <a:spLocks/>
            </p:cNvSpPr>
            <p:nvPr/>
          </p:nvSpPr>
          <p:spPr bwMode="auto">
            <a:xfrm>
              <a:off x="2651125" y="2846388"/>
              <a:ext cx="52388" cy="25400"/>
            </a:xfrm>
            <a:custGeom>
              <a:avLst/>
              <a:gdLst/>
              <a:ahLst/>
              <a:cxnLst>
                <a:cxn ang="0">
                  <a:pos x="3" y="5"/>
                </a:cxn>
                <a:cxn ang="0">
                  <a:pos x="26" y="9"/>
                </a:cxn>
                <a:cxn ang="0">
                  <a:pos x="3" y="5"/>
                </a:cxn>
              </a:cxnLst>
              <a:rect l="0" t="0" r="r" b="b"/>
              <a:pathLst>
                <a:path w="28" h="13">
                  <a:moveTo>
                    <a:pt x="3" y="5"/>
                  </a:moveTo>
                  <a:cubicBezTo>
                    <a:pt x="5" y="8"/>
                    <a:pt x="24" y="13"/>
                    <a:pt x="26" y="9"/>
                  </a:cubicBezTo>
                  <a:cubicBezTo>
                    <a:pt x="28" y="4"/>
                    <a:pt x="0" y="0"/>
                    <a:pt x="3" y="5"/>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24" name="Freeform 122"/>
            <p:cNvSpPr>
              <a:spLocks/>
            </p:cNvSpPr>
            <p:nvPr/>
          </p:nvSpPr>
          <p:spPr bwMode="auto">
            <a:xfrm>
              <a:off x="2894013" y="2844800"/>
              <a:ext cx="47625" cy="26988"/>
            </a:xfrm>
            <a:custGeom>
              <a:avLst/>
              <a:gdLst/>
              <a:ahLst/>
              <a:cxnLst>
                <a:cxn ang="0">
                  <a:pos x="4" y="7"/>
                </a:cxn>
                <a:cxn ang="0">
                  <a:pos x="23" y="7"/>
                </a:cxn>
                <a:cxn ang="0">
                  <a:pos x="4" y="7"/>
                </a:cxn>
              </a:cxnLst>
              <a:rect l="0" t="0" r="r" b="b"/>
              <a:pathLst>
                <a:path w="25" h="14">
                  <a:moveTo>
                    <a:pt x="4" y="7"/>
                  </a:moveTo>
                  <a:cubicBezTo>
                    <a:pt x="9" y="14"/>
                    <a:pt x="22" y="9"/>
                    <a:pt x="23" y="7"/>
                  </a:cubicBezTo>
                  <a:cubicBezTo>
                    <a:pt x="25" y="2"/>
                    <a:pt x="0" y="0"/>
                    <a:pt x="4" y="7"/>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25" name="Freeform 123"/>
            <p:cNvSpPr>
              <a:spLocks noEditPoints="1"/>
            </p:cNvSpPr>
            <p:nvPr/>
          </p:nvSpPr>
          <p:spPr bwMode="auto">
            <a:xfrm>
              <a:off x="2779713" y="785813"/>
              <a:ext cx="1322388" cy="985838"/>
            </a:xfrm>
            <a:custGeom>
              <a:avLst/>
              <a:gdLst/>
              <a:ahLst/>
              <a:cxnLst>
                <a:cxn ang="0">
                  <a:pos x="606" y="59"/>
                </a:cxn>
                <a:cxn ang="0">
                  <a:pos x="555" y="83"/>
                </a:cxn>
                <a:cxn ang="0">
                  <a:pos x="552" y="52"/>
                </a:cxn>
                <a:cxn ang="0">
                  <a:pos x="494" y="47"/>
                </a:cxn>
                <a:cxn ang="0">
                  <a:pos x="551" y="38"/>
                </a:cxn>
                <a:cxn ang="0">
                  <a:pos x="546" y="17"/>
                </a:cxn>
                <a:cxn ang="0">
                  <a:pos x="467" y="1"/>
                </a:cxn>
                <a:cxn ang="0">
                  <a:pos x="393" y="10"/>
                </a:cxn>
                <a:cxn ang="0">
                  <a:pos x="337" y="11"/>
                </a:cxn>
                <a:cxn ang="0">
                  <a:pos x="291" y="31"/>
                </a:cxn>
                <a:cxn ang="0">
                  <a:pos x="280" y="37"/>
                </a:cxn>
                <a:cxn ang="0">
                  <a:pos x="247" y="47"/>
                </a:cxn>
                <a:cxn ang="0">
                  <a:pos x="216" y="58"/>
                </a:cxn>
                <a:cxn ang="0">
                  <a:pos x="162" y="47"/>
                </a:cxn>
                <a:cxn ang="0">
                  <a:pos x="133" y="70"/>
                </a:cxn>
                <a:cxn ang="0">
                  <a:pos x="88" y="99"/>
                </a:cxn>
                <a:cxn ang="0">
                  <a:pos x="0" y="142"/>
                </a:cxn>
                <a:cxn ang="0">
                  <a:pos x="56" y="158"/>
                </a:cxn>
                <a:cxn ang="0">
                  <a:pos x="16" y="172"/>
                </a:cxn>
                <a:cxn ang="0">
                  <a:pos x="50" y="194"/>
                </a:cxn>
                <a:cxn ang="0">
                  <a:pos x="95" y="192"/>
                </a:cxn>
                <a:cxn ang="0">
                  <a:pos x="163" y="211"/>
                </a:cxn>
                <a:cxn ang="0">
                  <a:pos x="197" y="256"/>
                </a:cxn>
                <a:cxn ang="0">
                  <a:pos x="202" y="297"/>
                </a:cxn>
                <a:cxn ang="0">
                  <a:pos x="245" y="312"/>
                </a:cxn>
                <a:cxn ang="0">
                  <a:pos x="240" y="328"/>
                </a:cxn>
                <a:cxn ang="0">
                  <a:pos x="234" y="356"/>
                </a:cxn>
                <a:cxn ang="0">
                  <a:pos x="226" y="390"/>
                </a:cxn>
                <a:cxn ang="0">
                  <a:pos x="235" y="436"/>
                </a:cxn>
                <a:cxn ang="0">
                  <a:pos x="256" y="463"/>
                </a:cxn>
                <a:cxn ang="0">
                  <a:pos x="287" y="498"/>
                </a:cxn>
                <a:cxn ang="0">
                  <a:pos x="331" y="515"/>
                </a:cxn>
                <a:cxn ang="0">
                  <a:pos x="344" y="471"/>
                </a:cxn>
                <a:cxn ang="0">
                  <a:pos x="363" y="449"/>
                </a:cxn>
                <a:cxn ang="0">
                  <a:pos x="365" y="427"/>
                </a:cxn>
                <a:cxn ang="0">
                  <a:pos x="384" y="413"/>
                </a:cxn>
                <a:cxn ang="0">
                  <a:pos x="401" y="409"/>
                </a:cxn>
                <a:cxn ang="0">
                  <a:pos x="461" y="369"/>
                </a:cxn>
                <a:cxn ang="0">
                  <a:pos x="500" y="359"/>
                </a:cxn>
                <a:cxn ang="0">
                  <a:pos x="576" y="325"/>
                </a:cxn>
                <a:cxn ang="0">
                  <a:pos x="535" y="316"/>
                </a:cxn>
                <a:cxn ang="0">
                  <a:pos x="577" y="319"/>
                </a:cxn>
                <a:cxn ang="0">
                  <a:pos x="569" y="280"/>
                </a:cxn>
                <a:cxn ang="0">
                  <a:pos x="547" y="261"/>
                </a:cxn>
                <a:cxn ang="0">
                  <a:pos x="596" y="254"/>
                </a:cxn>
                <a:cxn ang="0">
                  <a:pos x="609" y="230"/>
                </a:cxn>
                <a:cxn ang="0">
                  <a:pos x="603" y="193"/>
                </a:cxn>
                <a:cxn ang="0">
                  <a:pos x="590" y="178"/>
                </a:cxn>
                <a:cxn ang="0">
                  <a:pos x="595" y="162"/>
                </a:cxn>
                <a:cxn ang="0">
                  <a:pos x="578" y="154"/>
                </a:cxn>
                <a:cxn ang="0">
                  <a:pos x="624" y="106"/>
                </a:cxn>
                <a:cxn ang="0">
                  <a:pos x="613" y="94"/>
                </a:cxn>
                <a:cxn ang="0">
                  <a:pos x="626" y="81"/>
                </a:cxn>
                <a:cxn ang="0">
                  <a:pos x="691" y="58"/>
                </a:cxn>
                <a:cxn ang="0">
                  <a:pos x="228" y="329"/>
                </a:cxn>
                <a:cxn ang="0">
                  <a:pos x="216" y="342"/>
                </a:cxn>
              </a:cxnLst>
              <a:rect l="0" t="0" r="r" b="b"/>
              <a:pathLst>
                <a:path w="691" h="516">
                  <a:moveTo>
                    <a:pt x="652" y="47"/>
                  </a:moveTo>
                  <a:cubicBezTo>
                    <a:pt x="640" y="47"/>
                    <a:pt x="630" y="49"/>
                    <a:pt x="629" y="58"/>
                  </a:cubicBezTo>
                  <a:cubicBezTo>
                    <a:pt x="628" y="67"/>
                    <a:pt x="613" y="56"/>
                    <a:pt x="606" y="59"/>
                  </a:cubicBezTo>
                  <a:cubicBezTo>
                    <a:pt x="599" y="62"/>
                    <a:pt x="603" y="52"/>
                    <a:pt x="596" y="56"/>
                  </a:cubicBezTo>
                  <a:cubicBezTo>
                    <a:pt x="589" y="59"/>
                    <a:pt x="582" y="67"/>
                    <a:pt x="574" y="70"/>
                  </a:cubicBezTo>
                  <a:cubicBezTo>
                    <a:pt x="566" y="74"/>
                    <a:pt x="560" y="82"/>
                    <a:pt x="555" y="83"/>
                  </a:cubicBezTo>
                  <a:cubicBezTo>
                    <a:pt x="550" y="83"/>
                    <a:pt x="566" y="67"/>
                    <a:pt x="574" y="59"/>
                  </a:cubicBezTo>
                  <a:cubicBezTo>
                    <a:pt x="582" y="51"/>
                    <a:pt x="577" y="42"/>
                    <a:pt x="567" y="43"/>
                  </a:cubicBezTo>
                  <a:cubicBezTo>
                    <a:pt x="556" y="44"/>
                    <a:pt x="558" y="51"/>
                    <a:pt x="552" y="52"/>
                  </a:cubicBezTo>
                  <a:cubicBezTo>
                    <a:pt x="546" y="53"/>
                    <a:pt x="518" y="68"/>
                    <a:pt x="516" y="63"/>
                  </a:cubicBezTo>
                  <a:cubicBezTo>
                    <a:pt x="515" y="59"/>
                    <a:pt x="540" y="52"/>
                    <a:pt x="540" y="49"/>
                  </a:cubicBezTo>
                  <a:cubicBezTo>
                    <a:pt x="539" y="46"/>
                    <a:pt x="508" y="45"/>
                    <a:pt x="494" y="47"/>
                  </a:cubicBezTo>
                  <a:cubicBezTo>
                    <a:pt x="480" y="49"/>
                    <a:pt x="455" y="57"/>
                    <a:pt x="455" y="53"/>
                  </a:cubicBezTo>
                  <a:cubicBezTo>
                    <a:pt x="455" y="49"/>
                    <a:pt x="484" y="44"/>
                    <a:pt x="498" y="42"/>
                  </a:cubicBezTo>
                  <a:cubicBezTo>
                    <a:pt x="513" y="40"/>
                    <a:pt x="540" y="43"/>
                    <a:pt x="551" y="38"/>
                  </a:cubicBezTo>
                  <a:cubicBezTo>
                    <a:pt x="563" y="34"/>
                    <a:pt x="580" y="33"/>
                    <a:pt x="583" y="30"/>
                  </a:cubicBezTo>
                  <a:cubicBezTo>
                    <a:pt x="586" y="26"/>
                    <a:pt x="570" y="21"/>
                    <a:pt x="562" y="21"/>
                  </a:cubicBezTo>
                  <a:cubicBezTo>
                    <a:pt x="554" y="22"/>
                    <a:pt x="546" y="21"/>
                    <a:pt x="546" y="17"/>
                  </a:cubicBezTo>
                  <a:cubicBezTo>
                    <a:pt x="547" y="13"/>
                    <a:pt x="534" y="12"/>
                    <a:pt x="533" y="9"/>
                  </a:cubicBezTo>
                  <a:cubicBezTo>
                    <a:pt x="531" y="6"/>
                    <a:pt x="506" y="8"/>
                    <a:pt x="501" y="5"/>
                  </a:cubicBezTo>
                  <a:cubicBezTo>
                    <a:pt x="496" y="1"/>
                    <a:pt x="480" y="0"/>
                    <a:pt x="467" y="1"/>
                  </a:cubicBezTo>
                  <a:cubicBezTo>
                    <a:pt x="453" y="2"/>
                    <a:pt x="426" y="1"/>
                    <a:pt x="420" y="2"/>
                  </a:cubicBezTo>
                  <a:cubicBezTo>
                    <a:pt x="413" y="3"/>
                    <a:pt x="409" y="5"/>
                    <a:pt x="404" y="5"/>
                  </a:cubicBezTo>
                  <a:cubicBezTo>
                    <a:pt x="398" y="4"/>
                    <a:pt x="389" y="6"/>
                    <a:pt x="393" y="10"/>
                  </a:cubicBezTo>
                  <a:cubicBezTo>
                    <a:pt x="399" y="16"/>
                    <a:pt x="384" y="19"/>
                    <a:pt x="385" y="14"/>
                  </a:cubicBezTo>
                  <a:cubicBezTo>
                    <a:pt x="386" y="9"/>
                    <a:pt x="372" y="7"/>
                    <a:pt x="367" y="11"/>
                  </a:cubicBezTo>
                  <a:cubicBezTo>
                    <a:pt x="362" y="15"/>
                    <a:pt x="340" y="6"/>
                    <a:pt x="337" y="11"/>
                  </a:cubicBezTo>
                  <a:cubicBezTo>
                    <a:pt x="333" y="15"/>
                    <a:pt x="307" y="14"/>
                    <a:pt x="299" y="15"/>
                  </a:cubicBezTo>
                  <a:cubicBezTo>
                    <a:pt x="292" y="16"/>
                    <a:pt x="311" y="22"/>
                    <a:pt x="311" y="25"/>
                  </a:cubicBezTo>
                  <a:cubicBezTo>
                    <a:pt x="310" y="29"/>
                    <a:pt x="286" y="25"/>
                    <a:pt x="291" y="31"/>
                  </a:cubicBezTo>
                  <a:cubicBezTo>
                    <a:pt x="296" y="37"/>
                    <a:pt x="312" y="42"/>
                    <a:pt x="319" y="49"/>
                  </a:cubicBezTo>
                  <a:cubicBezTo>
                    <a:pt x="327" y="57"/>
                    <a:pt x="313" y="52"/>
                    <a:pt x="305" y="47"/>
                  </a:cubicBezTo>
                  <a:cubicBezTo>
                    <a:pt x="296" y="41"/>
                    <a:pt x="285" y="43"/>
                    <a:pt x="280" y="37"/>
                  </a:cubicBezTo>
                  <a:cubicBezTo>
                    <a:pt x="274" y="32"/>
                    <a:pt x="254" y="27"/>
                    <a:pt x="249" y="31"/>
                  </a:cubicBezTo>
                  <a:cubicBezTo>
                    <a:pt x="243" y="34"/>
                    <a:pt x="263" y="42"/>
                    <a:pt x="263" y="46"/>
                  </a:cubicBezTo>
                  <a:cubicBezTo>
                    <a:pt x="263" y="51"/>
                    <a:pt x="250" y="45"/>
                    <a:pt x="247" y="47"/>
                  </a:cubicBezTo>
                  <a:cubicBezTo>
                    <a:pt x="245" y="49"/>
                    <a:pt x="233" y="36"/>
                    <a:pt x="227" y="36"/>
                  </a:cubicBezTo>
                  <a:cubicBezTo>
                    <a:pt x="220" y="36"/>
                    <a:pt x="226" y="42"/>
                    <a:pt x="226" y="50"/>
                  </a:cubicBezTo>
                  <a:cubicBezTo>
                    <a:pt x="226" y="58"/>
                    <a:pt x="213" y="63"/>
                    <a:pt x="216" y="58"/>
                  </a:cubicBezTo>
                  <a:cubicBezTo>
                    <a:pt x="220" y="52"/>
                    <a:pt x="217" y="37"/>
                    <a:pt x="210" y="35"/>
                  </a:cubicBezTo>
                  <a:cubicBezTo>
                    <a:pt x="203" y="32"/>
                    <a:pt x="185" y="40"/>
                    <a:pt x="176" y="40"/>
                  </a:cubicBezTo>
                  <a:cubicBezTo>
                    <a:pt x="167" y="40"/>
                    <a:pt x="154" y="43"/>
                    <a:pt x="162" y="47"/>
                  </a:cubicBezTo>
                  <a:cubicBezTo>
                    <a:pt x="170" y="52"/>
                    <a:pt x="162" y="55"/>
                    <a:pt x="155" y="50"/>
                  </a:cubicBezTo>
                  <a:cubicBezTo>
                    <a:pt x="148" y="45"/>
                    <a:pt x="125" y="50"/>
                    <a:pt x="130" y="53"/>
                  </a:cubicBezTo>
                  <a:cubicBezTo>
                    <a:pt x="134" y="56"/>
                    <a:pt x="136" y="66"/>
                    <a:pt x="133" y="70"/>
                  </a:cubicBezTo>
                  <a:cubicBezTo>
                    <a:pt x="130" y="74"/>
                    <a:pt x="120" y="66"/>
                    <a:pt x="111" y="67"/>
                  </a:cubicBezTo>
                  <a:cubicBezTo>
                    <a:pt x="102" y="67"/>
                    <a:pt x="58" y="89"/>
                    <a:pt x="60" y="94"/>
                  </a:cubicBezTo>
                  <a:cubicBezTo>
                    <a:pt x="63" y="100"/>
                    <a:pt x="82" y="95"/>
                    <a:pt x="88" y="99"/>
                  </a:cubicBezTo>
                  <a:cubicBezTo>
                    <a:pt x="94" y="102"/>
                    <a:pt x="86" y="114"/>
                    <a:pt x="79" y="119"/>
                  </a:cubicBezTo>
                  <a:cubicBezTo>
                    <a:pt x="71" y="124"/>
                    <a:pt x="44" y="120"/>
                    <a:pt x="43" y="126"/>
                  </a:cubicBezTo>
                  <a:cubicBezTo>
                    <a:pt x="43" y="132"/>
                    <a:pt x="0" y="133"/>
                    <a:pt x="0" y="142"/>
                  </a:cubicBezTo>
                  <a:cubicBezTo>
                    <a:pt x="0" y="146"/>
                    <a:pt x="2" y="150"/>
                    <a:pt x="7" y="151"/>
                  </a:cubicBezTo>
                  <a:cubicBezTo>
                    <a:pt x="13" y="152"/>
                    <a:pt x="20" y="150"/>
                    <a:pt x="26" y="156"/>
                  </a:cubicBezTo>
                  <a:cubicBezTo>
                    <a:pt x="31" y="162"/>
                    <a:pt x="46" y="162"/>
                    <a:pt x="56" y="158"/>
                  </a:cubicBezTo>
                  <a:cubicBezTo>
                    <a:pt x="67" y="154"/>
                    <a:pt x="74" y="159"/>
                    <a:pt x="74" y="165"/>
                  </a:cubicBezTo>
                  <a:cubicBezTo>
                    <a:pt x="74" y="171"/>
                    <a:pt x="51" y="163"/>
                    <a:pt x="44" y="167"/>
                  </a:cubicBezTo>
                  <a:cubicBezTo>
                    <a:pt x="37" y="171"/>
                    <a:pt x="15" y="168"/>
                    <a:pt x="16" y="172"/>
                  </a:cubicBezTo>
                  <a:cubicBezTo>
                    <a:pt x="17" y="177"/>
                    <a:pt x="28" y="176"/>
                    <a:pt x="36" y="178"/>
                  </a:cubicBezTo>
                  <a:cubicBezTo>
                    <a:pt x="45" y="179"/>
                    <a:pt x="37" y="183"/>
                    <a:pt x="37" y="187"/>
                  </a:cubicBezTo>
                  <a:cubicBezTo>
                    <a:pt x="36" y="190"/>
                    <a:pt x="41" y="190"/>
                    <a:pt x="50" y="194"/>
                  </a:cubicBezTo>
                  <a:cubicBezTo>
                    <a:pt x="59" y="198"/>
                    <a:pt x="73" y="201"/>
                    <a:pt x="68" y="196"/>
                  </a:cubicBezTo>
                  <a:cubicBezTo>
                    <a:pt x="64" y="191"/>
                    <a:pt x="77" y="192"/>
                    <a:pt x="80" y="195"/>
                  </a:cubicBezTo>
                  <a:cubicBezTo>
                    <a:pt x="82" y="198"/>
                    <a:pt x="88" y="190"/>
                    <a:pt x="95" y="192"/>
                  </a:cubicBezTo>
                  <a:cubicBezTo>
                    <a:pt x="101" y="194"/>
                    <a:pt x="103" y="186"/>
                    <a:pt x="108" y="189"/>
                  </a:cubicBezTo>
                  <a:cubicBezTo>
                    <a:pt x="113" y="193"/>
                    <a:pt x="137" y="195"/>
                    <a:pt x="145" y="199"/>
                  </a:cubicBezTo>
                  <a:cubicBezTo>
                    <a:pt x="153" y="203"/>
                    <a:pt x="164" y="204"/>
                    <a:pt x="163" y="211"/>
                  </a:cubicBezTo>
                  <a:cubicBezTo>
                    <a:pt x="162" y="217"/>
                    <a:pt x="169" y="222"/>
                    <a:pt x="178" y="226"/>
                  </a:cubicBezTo>
                  <a:cubicBezTo>
                    <a:pt x="187" y="230"/>
                    <a:pt x="189" y="238"/>
                    <a:pt x="189" y="244"/>
                  </a:cubicBezTo>
                  <a:cubicBezTo>
                    <a:pt x="188" y="250"/>
                    <a:pt x="198" y="254"/>
                    <a:pt x="197" y="256"/>
                  </a:cubicBezTo>
                  <a:cubicBezTo>
                    <a:pt x="195" y="259"/>
                    <a:pt x="196" y="263"/>
                    <a:pt x="202" y="268"/>
                  </a:cubicBezTo>
                  <a:cubicBezTo>
                    <a:pt x="208" y="273"/>
                    <a:pt x="193" y="277"/>
                    <a:pt x="197" y="282"/>
                  </a:cubicBezTo>
                  <a:cubicBezTo>
                    <a:pt x="200" y="287"/>
                    <a:pt x="191" y="296"/>
                    <a:pt x="202" y="297"/>
                  </a:cubicBezTo>
                  <a:cubicBezTo>
                    <a:pt x="213" y="299"/>
                    <a:pt x="211" y="290"/>
                    <a:pt x="219" y="290"/>
                  </a:cubicBezTo>
                  <a:cubicBezTo>
                    <a:pt x="227" y="290"/>
                    <a:pt x="219" y="297"/>
                    <a:pt x="223" y="301"/>
                  </a:cubicBezTo>
                  <a:cubicBezTo>
                    <a:pt x="227" y="306"/>
                    <a:pt x="236" y="305"/>
                    <a:pt x="245" y="312"/>
                  </a:cubicBezTo>
                  <a:cubicBezTo>
                    <a:pt x="253" y="319"/>
                    <a:pt x="248" y="322"/>
                    <a:pt x="240" y="316"/>
                  </a:cubicBezTo>
                  <a:cubicBezTo>
                    <a:pt x="232" y="311"/>
                    <a:pt x="210" y="312"/>
                    <a:pt x="210" y="314"/>
                  </a:cubicBezTo>
                  <a:cubicBezTo>
                    <a:pt x="210" y="316"/>
                    <a:pt x="235" y="330"/>
                    <a:pt x="240" y="328"/>
                  </a:cubicBezTo>
                  <a:cubicBezTo>
                    <a:pt x="246" y="326"/>
                    <a:pt x="254" y="336"/>
                    <a:pt x="250" y="340"/>
                  </a:cubicBezTo>
                  <a:cubicBezTo>
                    <a:pt x="247" y="343"/>
                    <a:pt x="249" y="351"/>
                    <a:pt x="248" y="355"/>
                  </a:cubicBezTo>
                  <a:cubicBezTo>
                    <a:pt x="247" y="359"/>
                    <a:pt x="239" y="355"/>
                    <a:pt x="234" y="356"/>
                  </a:cubicBezTo>
                  <a:cubicBezTo>
                    <a:pt x="228" y="357"/>
                    <a:pt x="225" y="358"/>
                    <a:pt x="225" y="364"/>
                  </a:cubicBezTo>
                  <a:cubicBezTo>
                    <a:pt x="225" y="370"/>
                    <a:pt x="216" y="374"/>
                    <a:pt x="215" y="381"/>
                  </a:cubicBezTo>
                  <a:cubicBezTo>
                    <a:pt x="214" y="388"/>
                    <a:pt x="222" y="387"/>
                    <a:pt x="226" y="390"/>
                  </a:cubicBezTo>
                  <a:cubicBezTo>
                    <a:pt x="231" y="393"/>
                    <a:pt x="218" y="395"/>
                    <a:pt x="218" y="400"/>
                  </a:cubicBezTo>
                  <a:cubicBezTo>
                    <a:pt x="217" y="405"/>
                    <a:pt x="229" y="414"/>
                    <a:pt x="233" y="417"/>
                  </a:cubicBezTo>
                  <a:cubicBezTo>
                    <a:pt x="238" y="419"/>
                    <a:pt x="234" y="430"/>
                    <a:pt x="235" y="436"/>
                  </a:cubicBezTo>
                  <a:cubicBezTo>
                    <a:pt x="237" y="442"/>
                    <a:pt x="243" y="435"/>
                    <a:pt x="242" y="442"/>
                  </a:cubicBezTo>
                  <a:cubicBezTo>
                    <a:pt x="241" y="449"/>
                    <a:pt x="247" y="449"/>
                    <a:pt x="248" y="453"/>
                  </a:cubicBezTo>
                  <a:cubicBezTo>
                    <a:pt x="248" y="458"/>
                    <a:pt x="258" y="457"/>
                    <a:pt x="256" y="463"/>
                  </a:cubicBezTo>
                  <a:cubicBezTo>
                    <a:pt x="254" y="469"/>
                    <a:pt x="259" y="473"/>
                    <a:pt x="262" y="477"/>
                  </a:cubicBezTo>
                  <a:cubicBezTo>
                    <a:pt x="264" y="480"/>
                    <a:pt x="273" y="486"/>
                    <a:pt x="274" y="490"/>
                  </a:cubicBezTo>
                  <a:cubicBezTo>
                    <a:pt x="276" y="494"/>
                    <a:pt x="281" y="500"/>
                    <a:pt x="287" y="498"/>
                  </a:cubicBezTo>
                  <a:cubicBezTo>
                    <a:pt x="293" y="497"/>
                    <a:pt x="293" y="502"/>
                    <a:pt x="298" y="502"/>
                  </a:cubicBezTo>
                  <a:cubicBezTo>
                    <a:pt x="303" y="501"/>
                    <a:pt x="310" y="504"/>
                    <a:pt x="311" y="507"/>
                  </a:cubicBezTo>
                  <a:cubicBezTo>
                    <a:pt x="313" y="511"/>
                    <a:pt x="327" y="514"/>
                    <a:pt x="331" y="515"/>
                  </a:cubicBezTo>
                  <a:cubicBezTo>
                    <a:pt x="335" y="516"/>
                    <a:pt x="336" y="508"/>
                    <a:pt x="339" y="506"/>
                  </a:cubicBezTo>
                  <a:cubicBezTo>
                    <a:pt x="343" y="504"/>
                    <a:pt x="342" y="490"/>
                    <a:pt x="345" y="489"/>
                  </a:cubicBezTo>
                  <a:cubicBezTo>
                    <a:pt x="348" y="488"/>
                    <a:pt x="347" y="472"/>
                    <a:pt x="344" y="471"/>
                  </a:cubicBezTo>
                  <a:cubicBezTo>
                    <a:pt x="341" y="470"/>
                    <a:pt x="342" y="464"/>
                    <a:pt x="350" y="465"/>
                  </a:cubicBezTo>
                  <a:cubicBezTo>
                    <a:pt x="357" y="466"/>
                    <a:pt x="355" y="459"/>
                    <a:pt x="358" y="458"/>
                  </a:cubicBezTo>
                  <a:cubicBezTo>
                    <a:pt x="362" y="457"/>
                    <a:pt x="360" y="450"/>
                    <a:pt x="363" y="449"/>
                  </a:cubicBezTo>
                  <a:cubicBezTo>
                    <a:pt x="366" y="448"/>
                    <a:pt x="365" y="444"/>
                    <a:pt x="363" y="441"/>
                  </a:cubicBezTo>
                  <a:cubicBezTo>
                    <a:pt x="361" y="438"/>
                    <a:pt x="364" y="436"/>
                    <a:pt x="368" y="436"/>
                  </a:cubicBezTo>
                  <a:cubicBezTo>
                    <a:pt x="372" y="435"/>
                    <a:pt x="371" y="429"/>
                    <a:pt x="365" y="427"/>
                  </a:cubicBezTo>
                  <a:cubicBezTo>
                    <a:pt x="360" y="425"/>
                    <a:pt x="362" y="419"/>
                    <a:pt x="367" y="423"/>
                  </a:cubicBezTo>
                  <a:cubicBezTo>
                    <a:pt x="372" y="427"/>
                    <a:pt x="376" y="424"/>
                    <a:pt x="373" y="420"/>
                  </a:cubicBezTo>
                  <a:cubicBezTo>
                    <a:pt x="370" y="416"/>
                    <a:pt x="377" y="414"/>
                    <a:pt x="384" y="413"/>
                  </a:cubicBezTo>
                  <a:cubicBezTo>
                    <a:pt x="391" y="413"/>
                    <a:pt x="395" y="409"/>
                    <a:pt x="393" y="404"/>
                  </a:cubicBezTo>
                  <a:cubicBezTo>
                    <a:pt x="392" y="398"/>
                    <a:pt x="401" y="399"/>
                    <a:pt x="399" y="403"/>
                  </a:cubicBezTo>
                  <a:cubicBezTo>
                    <a:pt x="397" y="408"/>
                    <a:pt x="398" y="413"/>
                    <a:pt x="401" y="409"/>
                  </a:cubicBezTo>
                  <a:cubicBezTo>
                    <a:pt x="405" y="406"/>
                    <a:pt x="411" y="408"/>
                    <a:pt x="422" y="405"/>
                  </a:cubicBezTo>
                  <a:cubicBezTo>
                    <a:pt x="434" y="402"/>
                    <a:pt x="445" y="392"/>
                    <a:pt x="447" y="383"/>
                  </a:cubicBezTo>
                  <a:cubicBezTo>
                    <a:pt x="450" y="374"/>
                    <a:pt x="463" y="375"/>
                    <a:pt x="461" y="369"/>
                  </a:cubicBezTo>
                  <a:cubicBezTo>
                    <a:pt x="460" y="363"/>
                    <a:pt x="464" y="361"/>
                    <a:pt x="472" y="365"/>
                  </a:cubicBezTo>
                  <a:cubicBezTo>
                    <a:pt x="480" y="369"/>
                    <a:pt x="474" y="362"/>
                    <a:pt x="483" y="362"/>
                  </a:cubicBezTo>
                  <a:cubicBezTo>
                    <a:pt x="492" y="362"/>
                    <a:pt x="491" y="359"/>
                    <a:pt x="500" y="359"/>
                  </a:cubicBezTo>
                  <a:cubicBezTo>
                    <a:pt x="509" y="358"/>
                    <a:pt x="532" y="354"/>
                    <a:pt x="540" y="348"/>
                  </a:cubicBezTo>
                  <a:cubicBezTo>
                    <a:pt x="548" y="341"/>
                    <a:pt x="565" y="335"/>
                    <a:pt x="572" y="331"/>
                  </a:cubicBezTo>
                  <a:cubicBezTo>
                    <a:pt x="579" y="327"/>
                    <a:pt x="581" y="323"/>
                    <a:pt x="576" y="325"/>
                  </a:cubicBezTo>
                  <a:cubicBezTo>
                    <a:pt x="572" y="328"/>
                    <a:pt x="563" y="328"/>
                    <a:pt x="556" y="326"/>
                  </a:cubicBezTo>
                  <a:cubicBezTo>
                    <a:pt x="550" y="325"/>
                    <a:pt x="539" y="319"/>
                    <a:pt x="531" y="323"/>
                  </a:cubicBezTo>
                  <a:cubicBezTo>
                    <a:pt x="524" y="328"/>
                    <a:pt x="528" y="317"/>
                    <a:pt x="535" y="316"/>
                  </a:cubicBezTo>
                  <a:cubicBezTo>
                    <a:pt x="541" y="315"/>
                    <a:pt x="538" y="312"/>
                    <a:pt x="537" y="305"/>
                  </a:cubicBezTo>
                  <a:cubicBezTo>
                    <a:pt x="535" y="299"/>
                    <a:pt x="547" y="303"/>
                    <a:pt x="553" y="311"/>
                  </a:cubicBezTo>
                  <a:cubicBezTo>
                    <a:pt x="558" y="318"/>
                    <a:pt x="568" y="322"/>
                    <a:pt x="577" y="319"/>
                  </a:cubicBezTo>
                  <a:cubicBezTo>
                    <a:pt x="586" y="316"/>
                    <a:pt x="578" y="309"/>
                    <a:pt x="581" y="304"/>
                  </a:cubicBezTo>
                  <a:cubicBezTo>
                    <a:pt x="585" y="299"/>
                    <a:pt x="554" y="283"/>
                    <a:pt x="552" y="278"/>
                  </a:cubicBezTo>
                  <a:cubicBezTo>
                    <a:pt x="550" y="273"/>
                    <a:pt x="560" y="276"/>
                    <a:pt x="569" y="280"/>
                  </a:cubicBezTo>
                  <a:cubicBezTo>
                    <a:pt x="577" y="284"/>
                    <a:pt x="579" y="273"/>
                    <a:pt x="579" y="268"/>
                  </a:cubicBezTo>
                  <a:cubicBezTo>
                    <a:pt x="579" y="264"/>
                    <a:pt x="561" y="263"/>
                    <a:pt x="552" y="268"/>
                  </a:cubicBezTo>
                  <a:cubicBezTo>
                    <a:pt x="544" y="273"/>
                    <a:pt x="536" y="262"/>
                    <a:pt x="547" y="261"/>
                  </a:cubicBezTo>
                  <a:cubicBezTo>
                    <a:pt x="559" y="259"/>
                    <a:pt x="548" y="255"/>
                    <a:pt x="552" y="251"/>
                  </a:cubicBezTo>
                  <a:cubicBezTo>
                    <a:pt x="555" y="248"/>
                    <a:pt x="569" y="261"/>
                    <a:pt x="577" y="259"/>
                  </a:cubicBezTo>
                  <a:cubicBezTo>
                    <a:pt x="584" y="256"/>
                    <a:pt x="589" y="259"/>
                    <a:pt x="596" y="254"/>
                  </a:cubicBezTo>
                  <a:cubicBezTo>
                    <a:pt x="602" y="249"/>
                    <a:pt x="584" y="244"/>
                    <a:pt x="581" y="240"/>
                  </a:cubicBezTo>
                  <a:cubicBezTo>
                    <a:pt x="577" y="236"/>
                    <a:pt x="599" y="237"/>
                    <a:pt x="606" y="238"/>
                  </a:cubicBezTo>
                  <a:cubicBezTo>
                    <a:pt x="612" y="238"/>
                    <a:pt x="614" y="228"/>
                    <a:pt x="609" y="230"/>
                  </a:cubicBezTo>
                  <a:cubicBezTo>
                    <a:pt x="603" y="232"/>
                    <a:pt x="584" y="223"/>
                    <a:pt x="588" y="217"/>
                  </a:cubicBezTo>
                  <a:cubicBezTo>
                    <a:pt x="592" y="211"/>
                    <a:pt x="600" y="218"/>
                    <a:pt x="608" y="214"/>
                  </a:cubicBezTo>
                  <a:cubicBezTo>
                    <a:pt x="616" y="210"/>
                    <a:pt x="609" y="193"/>
                    <a:pt x="603" y="193"/>
                  </a:cubicBezTo>
                  <a:cubicBezTo>
                    <a:pt x="597" y="193"/>
                    <a:pt x="583" y="191"/>
                    <a:pt x="583" y="188"/>
                  </a:cubicBezTo>
                  <a:cubicBezTo>
                    <a:pt x="583" y="185"/>
                    <a:pt x="571" y="183"/>
                    <a:pt x="574" y="180"/>
                  </a:cubicBezTo>
                  <a:cubicBezTo>
                    <a:pt x="578" y="177"/>
                    <a:pt x="582" y="183"/>
                    <a:pt x="590" y="178"/>
                  </a:cubicBezTo>
                  <a:cubicBezTo>
                    <a:pt x="597" y="172"/>
                    <a:pt x="613" y="179"/>
                    <a:pt x="620" y="178"/>
                  </a:cubicBezTo>
                  <a:cubicBezTo>
                    <a:pt x="627" y="176"/>
                    <a:pt x="617" y="163"/>
                    <a:pt x="613" y="166"/>
                  </a:cubicBezTo>
                  <a:cubicBezTo>
                    <a:pt x="609" y="168"/>
                    <a:pt x="596" y="169"/>
                    <a:pt x="595" y="162"/>
                  </a:cubicBezTo>
                  <a:cubicBezTo>
                    <a:pt x="594" y="155"/>
                    <a:pt x="608" y="162"/>
                    <a:pt x="610" y="158"/>
                  </a:cubicBezTo>
                  <a:cubicBezTo>
                    <a:pt x="612" y="155"/>
                    <a:pt x="591" y="146"/>
                    <a:pt x="587" y="153"/>
                  </a:cubicBezTo>
                  <a:cubicBezTo>
                    <a:pt x="584" y="160"/>
                    <a:pt x="572" y="158"/>
                    <a:pt x="578" y="154"/>
                  </a:cubicBezTo>
                  <a:cubicBezTo>
                    <a:pt x="585" y="150"/>
                    <a:pt x="586" y="139"/>
                    <a:pt x="585" y="133"/>
                  </a:cubicBezTo>
                  <a:cubicBezTo>
                    <a:pt x="585" y="127"/>
                    <a:pt x="608" y="127"/>
                    <a:pt x="605" y="118"/>
                  </a:cubicBezTo>
                  <a:cubicBezTo>
                    <a:pt x="603" y="108"/>
                    <a:pt x="616" y="106"/>
                    <a:pt x="624" y="106"/>
                  </a:cubicBezTo>
                  <a:cubicBezTo>
                    <a:pt x="632" y="106"/>
                    <a:pt x="624" y="96"/>
                    <a:pt x="616" y="97"/>
                  </a:cubicBezTo>
                  <a:cubicBezTo>
                    <a:pt x="609" y="98"/>
                    <a:pt x="601" y="107"/>
                    <a:pt x="598" y="103"/>
                  </a:cubicBezTo>
                  <a:cubicBezTo>
                    <a:pt x="594" y="100"/>
                    <a:pt x="606" y="94"/>
                    <a:pt x="613" y="94"/>
                  </a:cubicBezTo>
                  <a:cubicBezTo>
                    <a:pt x="620" y="94"/>
                    <a:pt x="636" y="93"/>
                    <a:pt x="641" y="90"/>
                  </a:cubicBezTo>
                  <a:cubicBezTo>
                    <a:pt x="647" y="87"/>
                    <a:pt x="631" y="84"/>
                    <a:pt x="621" y="85"/>
                  </a:cubicBezTo>
                  <a:cubicBezTo>
                    <a:pt x="610" y="86"/>
                    <a:pt x="610" y="82"/>
                    <a:pt x="626" y="81"/>
                  </a:cubicBezTo>
                  <a:cubicBezTo>
                    <a:pt x="642" y="81"/>
                    <a:pt x="639" y="78"/>
                    <a:pt x="651" y="76"/>
                  </a:cubicBezTo>
                  <a:cubicBezTo>
                    <a:pt x="662" y="75"/>
                    <a:pt x="658" y="70"/>
                    <a:pt x="665" y="70"/>
                  </a:cubicBezTo>
                  <a:cubicBezTo>
                    <a:pt x="672" y="70"/>
                    <a:pt x="691" y="62"/>
                    <a:pt x="691" y="58"/>
                  </a:cubicBezTo>
                  <a:cubicBezTo>
                    <a:pt x="691" y="55"/>
                    <a:pt x="664" y="47"/>
                    <a:pt x="652" y="47"/>
                  </a:cubicBezTo>
                  <a:close/>
                  <a:moveTo>
                    <a:pt x="237" y="338"/>
                  </a:moveTo>
                  <a:cubicBezTo>
                    <a:pt x="237" y="332"/>
                    <a:pt x="231" y="336"/>
                    <a:pt x="228" y="329"/>
                  </a:cubicBezTo>
                  <a:cubicBezTo>
                    <a:pt x="224" y="323"/>
                    <a:pt x="207" y="320"/>
                    <a:pt x="206" y="325"/>
                  </a:cubicBezTo>
                  <a:cubicBezTo>
                    <a:pt x="205" y="327"/>
                    <a:pt x="200" y="330"/>
                    <a:pt x="204" y="335"/>
                  </a:cubicBezTo>
                  <a:cubicBezTo>
                    <a:pt x="208" y="340"/>
                    <a:pt x="211" y="338"/>
                    <a:pt x="216" y="342"/>
                  </a:cubicBezTo>
                  <a:cubicBezTo>
                    <a:pt x="221" y="347"/>
                    <a:pt x="236" y="343"/>
                    <a:pt x="237" y="338"/>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26" name="Freeform 124"/>
            <p:cNvSpPr>
              <a:spLocks noEditPoints="1"/>
            </p:cNvSpPr>
            <p:nvPr/>
          </p:nvSpPr>
          <p:spPr bwMode="auto">
            <a:xfrm>
              <a:off x="1298575" y="803275"/>
              <a:ext cx="1920875" cy="1477963"/>
            </a:xfrm>
            <a:custGeom>
              <a:avLst/>
              <a:gdLst/>
              <a:ahLst/>
              <a:cxnLst>
                <a:cxn ang="0">
                  <a:pos x="205" y="683"/>
                </a:cxn>
                <a:cxn ang="0">
                  <a:pos x="189" y="227"/>
                </a:cxn>
                <a:cxn ang="0">
                  <a:pos x="387" y="251"/>
                </a:cxn>
                <a:cxn ang="0">
                  <a:pos x="257" y="269"/>
                </a:cxn>
                <a:cxn ang="0">
                  <a:pos x="386" y="334"/>
                </a:cxn>
                <a:cxn ang="0">
                  <a:pos x="237" y="194"/>
                </a:cxn>
                <a:cxn ang="0">
                  <a:pos x="208" y="185"/>
                </a:cxn>
                <a:cxn ang="0">
                  <a:pos x="369" y="213"/>
                </a:cxn>
                <a:cxn ang="0">
                  <a:pos x="297" y="144"/>
                </a:cxn>
                <a:cxn ang="0">
                  <a:pos x="413" y="119"/>
                </a:cxn>
                <a:cxn ang="0">
                  <a:pos x="416" y="161"/>
                </a:cxn>
                <a:cxn ang="0">
                  <a:pos x="420" y="185"/>
                </a:cxn>
                <a:cxn ang="0">
                  <a:pos x="543" y="147"/>
                </a:cxn>
                <a:cxn ang="0">
                  <a:pos x="492" y="232"/>
                </a:cxn>
                <a:cxn ang="0">
                  <a:pos x="687" y="220"/>
                </a:cxn>
                <a:cxn ang="0">
                  <a:pos x="580" y="151"/>
                </a:cxn>
                <a:cxn ang="0">
                  <a:pos x="598" y="83"/>
                </a:cxn>
                <a:cxn ang="0">
                  <a:pos x="587" y="66"/>
                </a:cxn>
                <a:cxn ang="0">
                  <a:pos x="634" y="120"/>
                </a:cxn>
                <a:cxn ang="0">
                  <a:pos x="698" y="180"/>
                </a:cxn>
                <a:cxn ang="0">
                  <a:pos x="795" y="87"/>
                </a:cxn>
                <a:cxn ang="0">
                  <a:pos x="760" y="9"/>
                </a:cxn>
                <a:cxn ang="0">
                  <a:pos x="569" y="46"/>
                </a:cxn>
                <a:cxn ang="0">
                  <a:pos x="624" y="440"/>
                </a:cxn>
                <a:cxn ang="0">
                  <a:pos x="827" y="340"/>
                </a:cxn>
                <a:cxn ang="0">
                  <a:pos x="746" y="272"/>
                </a:cxn>
                <a:cxn ang="0">
                  <a:pos x="624" y="250"/>
                </a:cxn>
                <a:cxn ang="0">
                  <a:pos x="704" y="309"/>
                </a:cxn>
                <a:cxn ang="0">
                  <a:pos x="736" y="409"/>
                </a:cxn>
                <a:cxn ang="0">
                  <a:pos x="850" y="419"/>
                </a:cxn>
                <a:cxn ang="0">
                  <a:pos x="682" y="241"/>
                </a:cxn>
                <a:cxn ang="0">
                  <a:pos x="963" y="641"/>
                </a:cxn>
                <a:cxn ang="0">
                  <a:pos x="110" y="629"/>
                </a:cxn>
                <a:cxn ang="0">
                  <a:pos x="821" y="686"/>
                </a:cxn>
                <a:cxn ang="0">
                  <a:pos x="963" y="609"/>
                </a:cxn>
                <a:cxn ang="0">
                  <a:pos x="895" y="560"/>
                </a:cxn>
                <a:cxn ang="0">
                  <a:pos x="844" y="528"/>
                </a:cxn>
                <a:cxn ang="0">
                  <a:pos x="763" y="463"/>
                </a:cxn>
                <a:cxn ang="0">
                  <a:pos x="727" y="543"/>
                </a:cxn>
                <a:cxn ang="0">
                  <a:pos x="666" y="617"/>
                </a:cxn>
                <a:cxn ang="0">
                  <a:pos x="538" y="525"/>
                </a:cxn>
                <a:cxn ang="0">
                  <a:pos x="579" y="430"/>
                </a:cxn>
                <a:cxn ang="0">
                  <a:pos x="649" y="387"/>
                </a:cxn>
                <a:cxn ang="0">
                  <a:pos x="636" y="339"/>
                </a:cxn>
                <a:cxn ang="0">
                  <a:pos x="580" y="343"/>
                </a:cxn>
                <a:cxn ang="0">
                  <a:pos x="537" y="271"/>
                </a:cxn>
                <a:cxn ang="0">
                  <a:pos x="518" y="292"/>
                </a:cxn>
                <a:cxn ang="0">
                  <a:pos x="508" y="364"/>
                </a:cxn>
                <a:cxn ang="0">
                  <a:pos x="492" y="348"/>
                </a:cxn>
                <a:cxn ang="0">
                  <a:pos x="399" y="348"/>
                </a:cxn>
                <a:cxn ang="0">
                  <a:pos x="268" y="339"/>
                </a:cxn>
                <a:cxn ang="0">
                  <a:pos x="97" y="340"/>
                </a:cxn>
                <a:cxn ang="0">
                  <a:pos x="47" y="341"/>
                </a:cxn>
                <a:cxn ang="0">
                  <a:pos x="127" y="588"/>
                </a:cxn>
                <a:cxn ang="0">
                  <a:pos x="182" y="658"/>
                </a:cxn>
                <a:cxn ang="0">
                  <a:pos x="623" y="689"/>
                </a:cxn>
                <a:cxn ang="0">
                  <a:pos x="701" y="766"/>
                </a:cxn>
                <a:cxn ang="0">
                  <a:pos x="866" y="722"/>
                </a:cxn>
                <a:cxn ang="0">
                  <a:pos x="243" y="407"/>
                </a:cxn>
                <a:cxn ang="0">
                  <a:pos x="241" y="392"/>
                </a:cxn>
                <a:cxn ang="0">
                  <a:pos x="503" y="656"/>
                </a:cxn>
              </a:cxnLst>
              <a:rect l="0" t="0" r="r" b="b"/>
              <a:pathLst>
                <a:path w="1005" h="774">
                  <a:moveTo>
                    <a:pt x="198" y="678"/>
                  </a:moveTo>
                  <a:cubicBezTo>
                    <a:pt x="195" y="675"/>
                    <a:pt x="187" y="676"/>
                    <a:pt x="185" y="672"/>
                  </a:cubicBezTo>
                  <a:cubicBezTo>
                    <a:pt x="184" y="669"/>
                    <a:pt x="176" y="657"/>
                    <a:pt x="172" y="658"/>
                  </a:cubicBezTo>
                  <a:cubicBezTo>
                    <a:pt x="168" y="658"/>
                    <a:pt x="162" y="658"/>
                    <a:pt x="157" y="654"/>
                  </a:cubicBezTo>
                  <a:cubicBezTo>
                    <a:pt x="152" y="651"/>
                    <a:pt x="149" y="650"/>
                    <a:pt x="146" y="653"/>
                  </a:cubicBezTo>
                  <a:cubicBezTo>
                    <a:pt x="142" y="655"/>
                    <a:pt x="149" y="655"/>
                    <a:pt x="149" y="658"/>
                  </a:cubicBezTo>
                  <a:cubicBezTo>
                    <a:pt x="149" y="660"/>
                    <a:pt x="151" y="662"/>
                    <a:pt x="154" y="661"/>
                  </a:cubicBezTo>
                  <a:cubicBezTo>
                    <a:pt x="157" y="661"/>
                    <a:pt x="159" y="667"/>
                    <a:pt x="162" y="667"/>
                  </a:cubicBezTo>
                  <a:cubicBezTo>
                    <a:pt x="165" y="668"/>
                    <a:pt x="166" y="672"/>
                    <a:pt x="170" y="672"/>
                  </a:cubicBezTo>
                  <a:cubicBezTo>
                    <a:pt x="173" y="672"/>
                    <a:pt x="174" y="676"/>
                    <a:pt x="176" y="679"/>
                  </a:cubicBezTo>
                  <a:cubicBezTo>
                    <a:pt x="177" y="681"/>
                    <a:pt x="181" y="679"/>
                    <a:pt x="181" y="681"/>
                  </a:cubicBezTo>
                  <a:cubicBezTo>
                    <a:pt x="181" y="683"/>
                    <a:pt x="185" y="685"/>
                    <a:pt x="186" y="687"/>
                  </a:cubicBezTo>
                  <a:cubicBezTo>
                    <a:pt x="193" y="688"/>
                    <a:pt x="199" y="689"/>
                    <a:pt x="204" y="687"/>
                  </a:cubicBezTo>
                  <a:cubicBezTo>
                    <a:pt x="204" y="686"/>
                    <a:pt x="205" y="684"/>
                    <a:pt x="205" y="683"/>
                  </a:cubicBezTo>
                  <a:cubicBezTo>
                    <a:pt x="207" y="680"/>
                    <a:pt x="202" y="682"/>
                    <a:pt x="198" y="678"/>
                  </a:cubicBezTo>
                  <a:close/>
                  <a:moveTo>
                    <a:pt x="190" y="281"/>
                  </a:moveTo>
                  <a:cubicBezTo>
                    <a:pt x="199" y="283"/>
                    <a:pt x="200" y="299"/>
                    <a:pt x="206" y="299"/>
                  </a:cubicBezTo>
                  <a:cubicBezTo>
                    <a:pt x="210" y="299"/>
                    <a:pt x="207" y="294"/>
                    <a:pt x="213" y="294"/>
                  </a:cubicBezTo>
                  <a:cubicBezTo>
                    <a:pt x="220" y="294"/>
                    <a:pt x="218" y="291"/>
                    <a:pt x="224" y="291"/>
                  </a:cubicBezTo>
                  <a:cubicBezTo>
                    <a:pt x="230" y="292"/>
                    <a:pt x="235" y="290"/>
                    <a:pt x="235" y="283"/>
                  </a:cubicBezTo>
                  <a:cubicBezTo>
                    <a:pt x="235" y="276"/>
                    <a:pt x="240" y="273"/>
                    <a:pt x="246" y="272"/>
                  </a:cubicBezTo>
                  <a:cubicBezTo>
                    <a:pt x="252" y="270"/>
                    <a:pt x="246" y="263"/>
                    <a:pt x="255" y="261"/>
                  </a:cubicBezTo>
                  <a:cubicBezTo>
                    <a:pt x="263" y="259"/>
                    <a:pt x="287" y="249"/>
                    <a:pt x="291" y="246"/>
                  </a:cubicBezTo>
                  <a:cubicBezTo>
                    <a:pt x="295" y="243"/>
                    <a:pt x="286" y="239"/>
                    <a:pt x="277" y="233"/>
                  </a:cubicBezTo>
                  <a:cubicBezTo>
                    <a:pt x="268" y="228"/>
                    <a:pt x="261" y="226"/>
                    <a:pt x="254" y="231"/>
                  </a:cubicBezTo>
                  <a:cubicBezTo>
                    <a:pt x="247" y="235"/>
                    <a:pt x="252" y="226"/>
                    <a:pt x="247" y="228"/>
                  </a:cubicBezTo>
                  <a:cubicBezTo>
                    <a:pt x="241" y="231"/>
                    <a:pt x="226" y="224"/>
                    <a:pt x="224" y="222"/>
                  </a:cubicBezTo>
                  <a:cubicBezTo>
                    <a:pt x="222" y="219"/>
                    <a:pt x="195" y="227"/>
                    <a:pt x="189" y="227"/>
                  </a:cubicBezTo>
                  <a:cubicBezTo>
                    <a:pt x="182" y="227"/>
                    <a:pt x="189" y="234"/>
                    <a:pt x="194" y="238"/>
                  </a:cubicBezTo>
                  <a:cubicBezTo>
                    <a:pt x="198" y="241"/>
                    <a:pt x="183" y="252"/>
                    <a:pt x="186" y="255"/>
                  </a:cubicBezTo>
                  <a:cubicBezTo>
                    <a:pt x="189" y="257"/>
                    <a:pt x="183" y="264"/>
                    <a:pt x="176" y="272"/>
                  </a:cubicBezTo>
                  <a:cubicBezTo>
                    <a:pt x="169" y="280"/>
                    <a:pt x="181" y="279"/>
                    <a:pt x="190" y="281"/>
                  </a:cubicBezTo>
                  <a:close/>
                  <a:moveTo>
                    <a:pt x="440" y="322"/>
                  </a:moveTo>
                  <a:cubicBezTo>
                    <a:pt x="443" y="319"/>
                    <a:pt x="455" y="329"/>
                    <a:pt x="456" y="322"/>
                  </a:cubicBezTo>
                  <a:cubicBezTo>
                    <a:pt x="456" y="314"/>
                    <a:pt x="442" y="311"/>
                    <a:pt x="436" y="307"/>
                  </a:cubicBezTo>
                  <a:cubicBezTo>
                    <a:pt x="430" y="303"/>
                    <a:pt x="427" y="305"/>
                    <a:pt x="418" y="298"/>
                  </a:cubicBezTo>
                  <a:cubicBezTo>
                    <a:pt x="408" y="291"/>
                    <a:pt x="420" y="287"/>
                    <a:pt x="413" y="282"/>
                  </a:cubicBezTo>
                  <a:cubicBezTo>
                    <a:pt x="406" y="276"/>
                    <a:pt x="404" y="261"/>
                    <a:pt x="409" y="256"/>
                  </a:cubicBezTo>
                  <a:cubicBezTo>
                    <a:pt x="414" y="251"/>
                    <a:pt x="419" y="244"/>
                    <a:pt x="410" y="240"/>
                  </a:cubicBezTo>
                  <a:cubicBezTo>
                    <a:pt x="401" y="237"/>
                    <a:pt x="387" y="243"/>
                    <a:pt x="388" y="245"/>
                  </a:cubicBezTo>
                  <a:cubicBezTo>
                    <a:pt x="390" y="247"/>
                    <a:pt x="402" y="254"/>
                    <a:pt x="402" y="257"/>
                  </a:cubicBezTo>
                  <a:cubicBezTo>
                    <a:pt x="402" y="260"/>
                    <a:pt x="391" y="249"/>
                    <a:pt x="387" y="251"/>
                  </a:cubicBezTo>
                  <a:cubicBezTo>
                    <a:pt x="383" y="254"/>
                    <a:pt x="378" y="246"/>
                    <a:pt x="375" y="251"/>
                  </a:cubicBezTo>
                  <a:cubicBezTo>
                    <a:pt x="371" y="256"/>
                    <a:pt x="379" y="274"/>
                    <a:pt x="382" y="279"/>
                  </a:cubicBezTo>
                  <a:cubicBezTo>
                    <a:pt x="385" y="284"/>
                    <a:pt x="379" y="284"/>
                    <a:pt x="375" y="285"/>
                  </a:cubicBezTo>
                  <a:cubicBezTo>
                    <a:pt x="371" y="286"/>
                    <a:pt x="371" y="271"/>
                    <a:pt x="367" y="265"/>
                  </a:cubicBezTo>
                  <a:cubicBezTo>
                    <a:pt x="363" y="260"/>
                    <a:pt x="347" y="253"/>
                    <a:pt x="346" y="257"/>
                  </a:cubicBezTo>
                  <a:cubicBezTo>
                    <a:pt x="345" y="261"/>
                    <a:pt x="356" y="261"/>
                    <a:pt x="354" y="267"/>
                  </a:cubicBezTo>
                  <a:cubicBezTo>
                    <a:pt x="353" y="272"/>
                    <a:pt x="347" y="263"/>
                    <a:pt x="341" y="268"/>
                  </a:cubicBezTo>
                  <a:cubicBezTo>
                    <a:pt x="336" y="272"/>
                    <a:pt x="337" y="269"/>
                    <a:pt x="338" y="265"/>
                  </a:cubicBezTo>
                  <a:cubicBezTo>
                    <a:pt x="339" y="260"/>
                    <a:pt x="330" y="255"/>
                    <a:pt x="320" y="256"/>
                  </a:cubicBezTo>
                  <a:cubicBezTo>
                    <a:pt x="310" y="257"/>
                    <a:pt x="315" y="264"/>
                    <a:pt x="312" y="267"/>
                  </a:cubicBezTo>
                  <a:cubicBezTo>
                    <a:pt x="309" y="269"/>
                    <a:pt x="294" y="265"/>
                    <a:pt x="304" y="263"/>
                  </a:cubicBezTo>
                  <a:cubicBezTo>
                    <a:pt x="313" y="261"/>
                    <a:pt x="309" y="256"/>
                    <a:pt x="306" y="250"/>
                  </a:cubicBezTo>
                  <a:cubicBezTo>
                    <a:pt x="302" y="245"/>
                    <a:pt x="293" y="251"/>
                    <a:pt x="277" y="257"/>
                  </a:cubicBezTo>
                  <a:cubicBezTo>
                    <a:pt x="262" y="262"/>
                    <a:pt x="255" y="268"/>
                    <a:pt x="257" y="269"/>
                  </a:cubicBezTo>
                  <a:cubicBezTo>
                    <a:pt x="259" y="269"/>
                    <a:pt x="259" y="272"/>
                    <a:pt x="253" y="277"/>
                  </a:cubicBezTo>
                  <a:cubicBezTo>
                    <a:pt x="247" y="282"/>
                    <a:pt x="253" y="286"/>
                    <a:pt x="259" y="286"/>
                  </a:cubicBezTo>
                  <a:cubicBezTo>
                    <a:pt x="264" y="286"/>
                    <a:pt x="260" y="290"/>
                    <a:pt x="263" y="292"/>
                  </a:cubicBezTo>
                  <a:cubicBezTo>
                    <a:pt x="267" y="293"/>
                    <a:pt x="285" y="285"/>
                    <a:pt x="290" y="288"/>
                  </a:cubicBezTo>
                  <a:cubicBezTo>
                    <a:pt x="295" y="292"/>
                    <a:pt x="260" y="294"/>
                    <a:pt x="260" y="300"/>
                  </a:cubicBezTo>
                  <a:cubicBezTo>
                    <a:pt x="260" y="306"/>
                    <a:pt x="279" y="309"/>
                    <a:pt x="293" y="307"/>
                  </a:cubicBezTo>
                  <a:cubicBezTo>
                    <a:pt x="307" y="304"/>
                    <a:pt x="332" y="309"/>
                    <a:pt x="332" y="312"/>
                  </a:cubicBezTo>
                  <a:cubicBezTo>
                    <a:pt x="332" y="316"/>
                    <a:pt x="315" y="315"/>
                    <a:pt x="303" y="314"/>
                  </a:cubicBezTo>
                  <a:cubicBezTo>
                    <a:pt x="290" y="314"/>
                    <a:pt x="269" y="318"/>
                    <a:pt x="270" y="322"/>
                  </a:cubicBezTo>
                  <a:cubicBezTo>
                    <a:pt x="271" y="326"/>
                    <a:pt x="272" y="326"/>
                    <a:pt x="285" y="332"/>
                  </a:cubicBezTo>
                  <a:cubicBezTo>
                    <a:pt x="298" y="338"/>
                    <a:pt x="312" y="329"/>
                    <a:pt x="311" y="338"/>
                  </a:cubicBezTo>
                  <a:cubicBezTo>
                    <a:pt x="311" y="346"/>
                    <a:pt x="318" y="348"/>
                    <a:pt x="336" y="349"/>
                  </a:cubicBezTo>
                  <a:cubicBezTo>
                    <a:pt x="353" y="349"/>
                    <a:pt x="361" y="341"/>
                    <a:pt x="370" y="341"/>
                  </a:cubicBezTo>
                  <a:cubicBezTo>
                    <a:pt x="378" y="342"/>
                    <a:pt x="382" y="340"/>
                    <a:pt x="386" y="334"/>
                  </a:cubicBezTo>
                  <a:cubicBezTo>
                    <a:pt x="390" y="328"/>
                    <a:pt x="394" y="332"/>
                    <a:pt x="395" y="335"/>
                  </a:cubicBezTo>
                  <a:cubicBezTo>
                    <a:pt x="396" y="338"/>
                    <a:pt x="407" y="337"/>
                    <a:pt x="409" y="340"/>
                  </a:cubicBezTo>
                  <a:cubicBezTo>
                    <a:pt x="416" y="346"/>
                    <a:pt x="437" y="344"/>
                    <a:pt x="445" y="340"/>
                  </a:cubicBezTo>
                  <a:cubicBezTo>
                    <a:pt x="453" y="336"/>
                    <a:pt x="441" y="325"/>
                    <a:pt x="437" y="330"/>
                  </a:cubicBezTo>
                  <a:cubicBezTo>
                    <a:pt x="433" y="335"/>
                    <a:pt x="430" y="332"/>
                    <a:pt x="429" y="330"/>
                  </a:cubicBezTo>
                  <a:cubicBezTo>
                    <a:pt x="428" y="327"/>
                    <a:pt x="437" y="326"/>
                    <a:pt x="440" y="322"/>
                  </a:cubicBezTo>
                  <a:close/>
                  <a:moveTo>
                    <a:pt x="250" y="199"/>
                  </a:moveTo>
                  <a:cubicBezTo>
                    <a:pt x="259" y="200"/>
                    <a:pt x="268" y="192"/>
                    <a:pt x="267" y="188"/>
                  </a:cubicBezTo>
                  <a:cubicBezTo>
                    <a:pt x="267" y="183"/>
                    <a:pt x="245" y="199"/>
                    <a:pt x="250" y="199"/>
                  </a:cubicBezTo>
                  <a:close/>
                  <a:moveTo>
                    <a:pt x="208" y="185"/>
                  </a:moveTo>
                  <a:cubicBezTo>
                    <a:pt x="212" y="187"/>
                    <a:pt x="208" y="194"/>
                    <a:pt x="212" y="192"/>
                  </a:cubicBezTo>
                  <a:cubicBezTo>
                    <a:pt x="216" y="190"/>
                    <a:pt x="217" y="189"/>
                    <a:pt x="220" y="190"/>
                  </a:cubicBezTo>
                  <a:cubicBezTo>
                    <a:pt x="226" y="192"/>
                    <a:pt x="227" y="187"/>
                    <a:pt x="229" y="185"/>
                  </a:cubicBezTo>
                  <a:cubicBezTo>
                    <a:pt x="232" y="182"/>
                    <a:pt x="231" y="194"/>
                    <a:pt x="237" y="194"/>
                  </a:cubicBezTo>
                  <a:cubicBezTo>
                    <a:pt x="243" y="194"/>
                    <a:pt x="242" y="182"/>
                    <a:pt x="247" y="185"/>
                  </a:cubicBezTo>
                  <a:cubicBezTo>
                    <a:pt x="252" y="189"/>
                    <a:pt x="253" y="184"/>
                    <a:pt x="254" y="180"/>
                  </a:cubicBezTo>
                  <a:cubicBezTo>
                    <a:pt x="255" y="177"/>
                    <a:pt x="255" y="171"/>
                    <a:pt x="261" y="170"/>
                  </a:cubicBezTo>
                  <a:cubicBezTo>
                    <a:pt x="266" y="169"/>
                    <a:pt x="262" y="175"/>
                    <a:pt x="264" y="180"/>
                  </a:cubicBezTo>
                  <a:cubicBezTo>
                    <a:pt x="268" y="186"/>
                    <a:pt x="274" y="180"/>
                    <a:pt x="275" y="177"/>
                  </a:cubicBezTo>
                  <a:cubicBezTo>
                    <a:pt x="275" y="174"/>
                    <a:pt x="284" y="176"/>
                    <a:pt x="284" y="173"/>
                  </a:cubicBezTo>
                  <a:cubicBezTo>
                    <a:pt x="283" y="169"/>
                    <a:pt x="286" y="168"/>
                    <a:pt x="284" y="164"/>
                  </a:cubicBezTo>
                  <a:cubicBezTo>
                    <a:pt x="281" y="160"/>
                    <a:pt x="288" y="161"/>
                    <a:pt x="291" y="158"/>
                  </a:cubicBezTo>
                  <a:cubicBezTo>
                    <a:pt x="294" y="155"/>
                    <a:pt x="287" y="158"/>
                    <a:pt x="282" y="153"/>
                  </a:cubicBezTo>
                  <a:cubicBezTo>
                    <a:pt x="277" y="149"/>
                    <a:pt x="275" y="155"/>
                    <a:pt x="275" y="158"/>
                  </a:cubicBezTo>
                  <a:cubicBezTo>
                    <a:pt x="275" y="161"/>
                    <a:pt x="265" y="158"/>
                    <a:pt x="260" y="156"/>
                  </a:cubicBezTo>
                  <a:cubicBezTo>
                    <a:pt x="254" y="154"/>
                    <a:pt x="247" y="163"/>
                    <a:pt x="239" y="167"/>
                  </a:cubicBezTo>
                  <a:cubicBezTo>
                    <a:pt x="231" y="171"/>
                    <a:pt x="231" y="178"/>
                    <a:pt x="223" y="177"/>
                  </a:cubicBezTo>
                  <a:cubicBezTo>
                    <a:pt x="216" y="177"/>
                    <a:pt x="205" y="184"/>
                    <a:pt x="208" y="185"/>
                  </a:cubicBezTo>
                  <a:close/>
                  <a:moveTo>
                    <a:pt x="286" y="183"/>
                  </a:moveTo>
                  <a:cubicBezTo>
                    <a:pt x="279" y="183"/>
                    <a:pt x="280" y="190"/>
                    <a:pt x="288" y="190"/>
                  </a:cubicBezTo>
                  <a:cubicBezTo>
                    <a:pt x="296" y="190"/>
                    <a:pt x="298" y="193"/>
                    <a:pt x="287" y="192"/>
                  </a:cubicBezTo>
                  <a:cubicBezTo>
                    <a:pt x="275" y="192"/>
                    <a:pt x="270" y="202"/>
                    <a:pt x="278" y="200"/>
                  </a:cubicBezTo>
                  <a:cubicBezTo>
                    <a:pt x="286" y="198"/>
                    <a:pt x="296" y="198"/>
                    <a:pt x="290" y="200"/>
                  </a:cubicBezTo>
                  <a:cubicBezTo>
                    <a:pt x="284" y="202"/>
                    <a:pt x="268" y="203"/>
                    <a:pt x="270" y="206"/>
                  </a:cubicBezTo>
                  <a:cubicBezTo>
                    <a:pt x="271" y="208"/>
                    <a:pt x="278" y="208"/>
                    <a:pt x="284" y="210"/>
                  </a:cubicBezTo>
                  <a:cubicBezTo>
                    <a:pt x="291" y="213"/>
                    <a:pt x="295" y="214"/>
                    <a:pt x="300" y="209"/>
                  </a:cubicBezTo>
                  <a:cubicBezTo>
                    <a:pt x="305" y="203"/>
                    <a:pt x="311" y="198"/>
                    <a:pt x="309" y="205"/>
                  </a:cubicBezTo>
                  <a:cubicBezTo>
                    <a:pt x="306" y="213"/>
                    <a:pt x="317" y="207"/>
                    <a:pt x="330" y="207"/>
                  </a:cubicBezTo>
                  <a:cubicBezTo>
                    <a:pt x="344" y="206"/>
                    <a:pt x="328" y="215"/>
                    <a:pt x="314" y="216"/>
                  </a:cubicBezTo>
                  <a:cubicBezTo>
                    <a:pt x="300" y="217"/>
                    <a:pt x="302" y="224"/>
                    <a:pt x="313" y="226"/>
                  </a:cubicBezTo>
                  <a:cubicBezTo>
                    <a:pt x="324" y="229"/>
                    <a:pt x="348" y="219"/>
                    <a:pt x="353" y="214"/>
                  </a:cubicBezTo>
                  <a:cubicBezTo>
                    <a:pt x="359" y="208"/>
                    <a:pt x="364" y="217"/>
                    <a:pt x="369" y="213"/>
                  </a:cubicBezTo>
                  <a:cubicBezTo>
                    <a:pt x="375" y="209"/>
                    <a:pt x="385" y="213"/>
                    <a:pt x="395" y="211"/>
                  </a:cubicBezTo>
                  <a:cubicBezTo>
                    <a:pt x="404" y="209"/>
                    <a:pt x="406" y="191"/>
                    <a:pt x="399" y="188"/>
                  </a:cubicBezTo>
                  <a:cubicBezTo>
                    <a:pt x="392" y="185"/>
                    <a:pt x="392" y="192"/>
                    <a:pt x="386" y="193"/>
                  </a:cubicBezTo>
                  <a:cubicBezTo>
                    <a:pt x="381" y="194"/>
                    <a:pt x="378" y="187"/>
                    <a:pt x="373" y="182"/>
                  </a:cubicBezTo>
                  <a:cubicBezTo>
                    <a:pt x="369" y="178"/>
                    <a:pt x="372" y="169"/>
                    <a:pt x="365" y="170"/>
                  </a:cubicBezTo>
                  <a:cubicBezTo>
                    <a:pt x="359" y="171"/>
                    <a:pt x="345" y="182"/>
                    <a:pt x="353" y="183"/>
                  </a:cubicBezTo>
                  <a:cubicBezTo>
                    <a:pt x="362" y="184"/>
                    <a:pt x="359" y="188"/>
                    <a:pt x="354" y="190"/>
                  </a:cubicBezTo>
                  <a:cubicBezTo>
                    <a:pt x="350" y="192"/>
                    <a:pt x="365" y="196"/>
                    <a:pt x="363" y="199"/>
                  </a:cubicBezTo>
                  <a:cubicBezTo>
                    <a:pt x="361" y="202"/>
                    <a:pt x="338" y="199"/>
                    <a:pt x="337" y="194"/>
                  </a:cubicBezTo>
                  <a:cubicBezTo>
                    <a:pt x="336" y="189"/>
                    <a:pt x="318" y="180"/>
                    <a:pt x="310" y="182"/>
                  </a:cubicBezTo>
                  <a:cubicBezTo>
                    <a:pt x="303" y="184"/>
                    <a:pt x="306" y="176"/>
                    <a:pt x="298" y="176"/>
                  </a:cubicBezTo>
                  <a:cubicBezTo>
                    <a:pt x="291" y="175"/>
                    <a:pt x="293" y="182"/>
                    <a:pt x="286" y="183"/>
                  </a:cubicBezTo>
                  <a:close/>
                  <a:moveTo>
                    <a:pt x="312" y="147"/>
                  </a:moveTo>
                  <a:cubicBezTo>
                    <a:pt x="315" y="141"/>
                    <a:pt x="296" y="142"/>
                    <a:pt x="297" y="144"/>
                  </a:cubicBezTo>
                  <a:cubicBezTo>
                    <a:pt x="301" y="148"/>
                    <a:pt x="310" y="153"/>
                    <a:pt x="312" y="147"/>
                  </a:cubicBezTo>
                  <a:close/>
                  <a:moveTo>
                    <a:pt x="354" y="144"/>
                  </a:moveTo>
                  <a:cubicBezTo>
                    <a:pt x="360" y="143"/>
                    <a:pt x="357" y="138"/>
                    <a:pt x="347" y="140"/>
                  </a:cubicBezTo>
                  <a:cubicBezTo>
                    <a:pt x="336" y="141"/>
                    <a:pt x="318" y="141"/>
                    <a:pt x="318" y="149"/>
                  </a:cubicBezTo>
                  <a:cubicBezTo>
                    <a:pt x="318" y="155"/>
                    <a:pt x="322" y="158"/>
                    <a:pt x="333" y="159"/>
                  </a:cubicBezTo>
                  <a:cubicBezTo>
                    <a:pt x="345" y="160"/>
                    <a:pt x="355" y="149"/>
                    <a:pt x="349" y="149"/>
                  </a:cubicBezTo>
                  <a:cubicBezTo>
                    <a:pt x="344" y="149"/>
                    <a:pt x="347" y="145"/>
                    <a:pt x="354" y="144"/>
                  </a:cubicBezTo>
                  <a:close/>
                  <a:moveTo>
                    <a:pt x="329" y="135"/>
                  </a:moveTo>
                  <a:cubicBezTo>
                    <a:pt x="334" y="137"/>
                    <a:pt x="339" y="130"/>
                    <a:pt x="343" y="133"/>
                  </a:cubicBezTo>
                  <a:cubicBezTo>
                    <a:pt x="346" y="136"/>
                    <a:pt x="362" y="139"/>
                    <a:pt x="362" y="131"/>
                  </a:cubicBezTo>
                  <a:cubicBezTo>
                    <a:pt x="362" y="123"/>
                    <a:pt x="342" y="122"/>
                    <a:pt x="337" y="125"/>
                  </a:cubicBezTo>
                  <a:cubicBezTo>
                    <a:pt x="332" y="128"/>
                    <a:pt x="309" y="129"/>
                    <a:pt x="316" y="134"/>
                  </a:cubicBezTo>
                  <a:cubicBezTo>
                    <a:pt x="320" y="137"/>
                    <a:pt x="324" y="133"/>
                    <a:pt x="329" y="135"/>
                  </a:cubicBezTo>
                  <a:close/>
                  <a:moveTo>
                    <a:pt x="413" y="119"/>
                  </a:moveTo>
                  <a:cubicBezTo>
                    <a:pt x="419" y="115"/>
                    <a:pt x="430" y="122"/>
                    <a:pt x="428" y="126"/>
                  </a:cubicBezTo>
                  <a:cubicBezTo>
                    <a:pt x="426" y="131"/>
                    <a:pt x="409" y="125"/>
                    <a:pt x="410" y="129"/>
                  </a:cubicBezTo>
                  <a:cubicBezTo>
                    <a:pt x="410" y="131"/>
                    <a:pt x="412" y="137"/>
                    <a:pt x="424" y="133"/>
                  </a:cubicBezTo>
                  <a:cubicBezTo>
                    <a:pt x="436" y="130"/>
                    <a:pt x="446" y="132"/>
                    <a:pt x="454" y="139"/>
                  </a:cubicBezTo>
                  <a:cubicBezTo>
                    <a:pt x="462" y="145"/>
                    <a:pt x="470" y="148"/>
                    <a:pt x="475" y="141"/>
                  </a:cubicBezTo>
                  <a:cubicBezTo>
                    <a:pt x="481" y="135"/>
                    <a:pt x="468" y="134"/>
                    <a:pt x="471" y="129"/>
                  </a:cubicBezTo>
                  <a:cubicBezTo>
                    <a:pt x="473" y="124"/>
                    <a:pt x="463" y="121"/>
                    <a:pt x="457" y="121"/>
                  </a:cubicBezTo>
                  <a:cubicBezTo>
                    <a:pt x="452" y="121"/>
                    <a:pt x="450" y="111"/>
                    <a:pt x="445" y="113"/>
                  </a:cubicBezTo>
                  <a:cubicBezTo>
                    <a:pt x="441" y="115"/>
                    <a:pt x="438" y="118"/>
                    <a:pt x="438" y="112"/>
                  </a:cubicBezTo>
                  <a:cubicBezTo>
                    <a:pt x="438" y="105"/>
                    <a:pt x="412" y="105"/>
                    <a:pt x="405" y="107"/>
                  </a:cubicBezTo>
                  <a:cubicBezTo>
                    <a:pt x="399" y="110"/>
                    <a:pt x="407" y="123"/>
                    <a:pt x="413" y="119"/>
                  </a:cubicBezTo>
                  <a:close/>
                  <a:moveTo>
                    <a:pt x="416" y="161"/>
                  </a:moveTo>
                  <a:cubicBezTo>
                    <a:pt x="420" y="156"/>
                    <a:pt x="400" y="140"/>
                    <a:pt x="399" y="148"/>
                  </a:cubicBezTo>
                  <a:cubicBezTo>
                    <a:pt x="398" y="155"/>
                    <a:pt x="412" y="166"/>
                    <a:pt x="416" y="161"/>
                  </a:cubicBezTo>
                  <a:close/>
                  <a:moveTo>
                    <a:pt x="481" y="96"/>
                  </a:moveTo>
                  <a:cubicBezTo>
                    <a:pt x="485" y="90"/>
                    <a:pt x="460" y="85"/>
                    <a:pt x="466" y="90"/>
                  </a:cubicBezTo>
                  <a:cubicBezTo>
                    <a:pt x="470" y="93"/>
                    <a:pt x="478" y="102"/>
                    <a:pt x="481" y="96"/>
                  </a:cubicBezTo>
                  <a:close/>
                  <a:moveTo>
                    <a:pt x="425" y="209"/>
                  </a:moveTo>
                  <a:cubicBezTo>
                    <a:pt x="428" y="205"/>
                    <a:pt x="417" y="197"/>
                    <a:pt x="414" y="204"/>
                  </a:cubicBezTo>
                  <a:cubicBezTo>
                    <a:pt x="411" y="211"/>
                    <a:pt x="421" y="213"/>
                    <a:pt x="425" y="209"/>
                  </a:cubicBezTo>
                  <a:close/>
                  <a:moveTo>
                    <a:pt x="481" y="174"/>
                  </a:moveTo>
                  <a:cubicBezTo>
                    <a:pt x="481" y="179"/>
                    <a:pt x="469" y="173"/>
                    <a:pt x="460" y="170"/>
                  </a:cubicBezTo>
                  <a:cubicBezTo>
                    <a:pt x="451" y="166"/>
                    <a:pt x="457" y="177"/>
                    <a:pt x="464" y="183"/>
                  </a:cubicBezTo>
                  <a:cubicBezTo>
                    <a:pt x="471" y="189"/>
                    <a:pt x="460" y="186"/>
                    <a:pt x="451" y="179"/>
                  </a:cubicBezTo>
                  <a:cubicBezTo>
                    <a:pt x="441" y="173"/>
                    <a:pt x="442" y="184"/>
                    <a:pt x="447" y="187"/>
                  </a:cubicBezTo>
                  <a:cubicBezTo>
                    <a:pt x="451" y="191"/>
                    <a:pt x="446" y="196"/>
                    <a:pt x="440" y="188"/>
                  </a:cubicBezTo>
                  <a:cubicBezTo>
                    <a:pt x="434" y="180"/>
                    <a:pt x="431" y="171"/>
                    <a:pt x="421" y="171"/>
                  </a:cubicBezTo>
                  <a:cubicBezTo>
                    <a:pt x="412" y="170"/>
                    <a:pt x="416" y="180"/>
                    <a:pt x="420" y="185"/>
                  </a:cubicBezTo>
                  <a:cubicBezTo>
                    <a:pt x="425" y="191"/>
                    <a:pt x="430" y="193"/>
                    <a:pt x="438" y="197"/>
                  </a:cubicBezTo>
                  <a:cubicBezTo>
                    <a:pt x="446" y="202"/>
                    <a:pt x="459" y="195"/>
                    <a:pt x="465" y="197"/>
                  </a:cubicBezTo>
                  <a:cubicBezTo>
                    <a:pt x="471" y="198"/>
                    <a:pt x="458" y="206"/>
                    <a:pt x="462" y="211"/>
                  </a:cubicBezTo>
                  <a:cubicBezTo>
                    <a:pt x="466" y="216"/>
                    <a:pt x="477" y="212"/>
                    <a:pt x="486" y="212"/>
                  </a:cubicBezTo>
                  <a:cubicBezTo>
                    <a:pt x="494" y="211"/>
                    <a:pt x="490" y="206"/>
                    <a:pt x="495" y="203"/>
                  </a:cubicBezTo>
                  <a:cubicBezTo>
                    <a:pt x="500" y="199"/>
                    <a:pt x="490" y="200"/>
                    <a:pt x="494" y="191"/>
                  </a:cubicBezTo>
                  <a:cubicBezTo>
                    <a:pt x="498" y="183"/>
                    <a:pt x="482" y="169"/>
                    <a:pt x="481" y="174"/>
                  </a:cubicBezTo>
                  <a:close/>
                  <a:moveTo>
                    <a:pt x="502" y="145"/>
                  </a:moveTo>
                  <a:cubicBezTo>
                    <a:pt x="510" y="145"/>
                    <a:pt x="516" y="144"/>
                    <a:pt x="522" y="141"/>
                  </a:cubicBezTo>
                  <a:cubicBezTo>
                    <a:pt x="529" y="139"/>
                    <a:pt x="519" y="139"/>
                    <a:pt x="523" y="133"/>
                  </a:cubicBezTo>
                  <a:cubicBezTo>
                    <a:pt x="528" y="127"/>
                    <a:pt x="512" y="126"/>
                    <a:pt x="511" y="128"/>
                  </a:cubicBezTo>
                  <a:cubicBezTo>
                    <a:pt x="510" y="130"/>
                    <a:pt x="491" y="116"/>
                    <a:pt x="488" y="121"/>
                  </a:cubicBezTo>
                  <a:cubicBezTo>
                    <a:pt x="485" y="125"/>
                    <a:pt x="495" y="145"/>
                    <a:pt x="502" y="145"/>
                  </a:cubicBezTo>
                  <a:close/>
                  <a:moveTo>
                    <a:pt x="543" y="147"/>
                  </a:moveTo>
                  <a:cubicBezTo>
                    <a:pt x="542" y="144"/>
                    <a:pt x="504" y="149"/>
                    <a:pt x="510" y="153"/>
                  </a:cubicBezTo>
                  <a:cubicBezTo>
                    <a:pt x="520" y="161"/>
                    <a:pt x="544" y="150"/>
                    <a:pt x="543" y="147"/>
                  </a:cubicBezTo>
                  <a:close/>
                  <a:moveTo>
                    <a:pt x="537" y="220"/>
                  </a:moveTo>
                  <a:cubicBezTo>
                    <a:pt x="546" y="220"/>
                    <a:pt x="542" y="209"/>
                    <a:pt x="532" y="201"/>
                  </a:cubicBezTo>
                  <a:cubicBezTo>
                    <a:pt x="522" y="194"/>
                    <a:pt x="499" y="209"/>
                    <a:pt x="503" y="212"/>
                  </a:cubicBezTo>
                  <a:cubicBezTo>
                    <a:pt x="508" y="216"/>
                    <a:pt x="528" y="221"/>
                    <a:pt x="537" y="220"/>
                  </a:cubicBezTo>
                  <a:close/>
                  <a:moveTo>
                    <a:pt x="473" y="290"/>
                  </a:moveTo>
                  <a:cubicBezTo>
                    <a:pt x="484" y="298"/>
                    <a:pt x="481" y="284"/>
                    <a:pt x="493" y="285"/>
                  </a:cubicBezTo>
                  <a:cubicBezTo>
                    <a:pt x="506" y="285"/>
                    <a:pt x="506" y="265"/>
                    <a:pt x="508" y="257"/>
                  </a:cubicBezTo>
                  <a:cubicBezTo>
                    <a:pt x="510" y="250"/>
                    <a:pt x="498" y="250"/>
                    <a:pt x="501" y="256"/>
                  </a:cubicBezTo>
                  <a:cubicBezTo>
                    <a:pt x="504" y="261"/>
                    <a:pt x="501" y="267"/>
                    <a:pt x="500" y="260"/>
                  </a:cubicBezTo>
                  <a:cubicBezTo>
                    <a:pt x="499" y="254"/>
                    <a:pt x="489" y="260"/>
                    <a:pt x="486" y="255"/>
                  </a:cubicBezTo>
                  <a:cubicBezTo>
                    <a:pt x="482" y="250"/>
                    <a:pt x="497" y="249"/>
                    <a:pt x="500" y="243"/>
                  </a:cubicBezTo>
                  <a:cubicBezTo>
                    <a:pt x="504" y="236"/>
                    <a:pt x="489" y="237"/>
                    <a:pt x="492" y="232"/>
                  </a:cubicBezTo>
                  <a:cubicBezTo>
                    <a:pt x="496" y="227"/>
                    <a:pt x="470" y="233"/>
                    <a:pt x="478" y="236"/>
                  </a:cubicBezTo>
                  <a:cubicBezTo>
                    <a:pt x="485" y="239"/>
                    <a:pt x="478" y="243"/>
                    <a:pt x="471" y="238"/>
                  </a:cubicBezTo>
                  <a:cubicBezTo>
                    <a:pt x="464" y="233"/>
                    <a:pt x="445" y="241"/>
                    <a:pt x="452" y="247"/>
                  </a:cubicBezTo>
                  <a:cubicBezTo>
                    <a:pt x="457" y="251"/>
                    <a:pt x="474" y="244"/>
                    <a:pt x="464" y="257"/>
                  </a:cubicBezTo>
                  <a:cubicBezTo>
                    <a:pt x="455" y="270"/>
                    <a:pt x="451" y="253"/>
                    <a:pt x="442" y="255"/>
                  </a:cubicBezTo>
                  <a:cubicBezTo>
                    <a:pt x="433" y="256"/>
                    <a:pt x="437" y="267"/>
                    <a:pt x="450" y="271"/>
                  </a:cubicBezTo>
                  <a:cubicBezTo>
                    <a:pt x="464" y="275"/>
                    <a:pt x="462" y="283"/>
                    <a:pt x="473" y="290"/>
                  </a:cubicBezTo>
                  <a:close/>
                  <a:moveTo>
                    <a:pt x="555" y="210"/>
                  </a:moveTo>
                  <a:cubicBezTo>
                    <a:pt x="558" y="220"/>
                    <a:pt x="562" y="213"/>
                    <a:pt x="568" y="217"/>
                  </a:cubicBezTo>
                  <a:cubicBezTo>
                    <a:pt x="573" y="221"/>
                    <a:pt x="582" y="224"/>
                    <a:pt x="586" y="220"/>
                  </a:cubicBezTo>
                  <a:cubicBezTo>
                    <a:pt x="591" y="216"/>
                    <a:pt x="593" y="213"/>
                    <a:pt x="594" y="216"/>
                  </a:cubicBezTo>
                  <a:cubicBezTo>
                    <a:pt x="597" y="222"/>
                    <a:pt x="608" y="223"/>
                    <a:pt x="632" y="223"/>
                  </a:cubicBezTo>
                  <a:cubicBezTo>
                    <a:pt x="656" y="224"/>
                    <a:pt x="650" y="213"/>
                    <a:pt x="657" y="217"/>
                  </a:cubicBezTo>
                  <a:cubicBezTo>
                    <a:pt x="664" y="221"/>
                    <a:pt x="680" y="221"/>
                    <a:pt x="687" y="220"/>
                  </a:cubicBezTo>
                  <a:cubicBezTo>
                    <a:pt x="694" y="218"/>
                    <a:pt x="697" y="207"/>
                    <a:pt x="697" y="202"/>
                  </a:cubicBezTo>
                  <a:cubicBezTo>
                    <a:pt x="696" y="196"/>
                    <a:pt x="643" y="192"/>
                    <a:pt x="633" y="197"/>
                  </a:cubicBezTo>
                  <a:cubicBezTo>
                    <a:pt x="624" y="203"/>
                    <a:pt x="609" y="195"/>
                    <a:pt x="601" y="199"/>
                  </a:cubicBezTo>
                  <a:cubicBezTo>
                    <a:pt x="594" y="203"/>
                    <a:pt x="596" y="194"/>
                    <a:pt x="583" y="193"/>
                  </a:cubicBezTo>
                  <a:cubicBezTo>
                    <a:pt x="569" y="193"/>
                    <a:pt x="584" y="186"/>
                    <a:pt x="586" y="183"/>
                  </a:cubicBezTo>
                  <a:cubicBezTo>
                    <a:pt x="589" y="180"/>
                    <a:pt x="566" y="172"/>
                    <a:pt x="556" y="174"/>
                  </a:cubicBezTo>
                  <a:cubicBezTo>
                    <a:pt x="547" y="176"/>
                    <a:pt x="541" y="171"/>
                    <a:pt x="532" y="167"/>
                  </a:cubicBezTo>
                  <a:cubicBezTo>
                    <a:pt x="523" y="163"/>
                    <a:pt x="499" y="163"/>
                    <a:pt x="504" y="171"/>
                  </a:cubicBezTo>
                  <a:cubicBezTo>
                    <a:pt x="507" y="176"/>
                    <a:pt x="536" y="186"/>
                    <a:pt x="539" y="181"/>
                  </a:cubicBezTo>
                  <a:cubicBezTo>
                    <a:pt x="542" y="176"/>
                    <a:pt x="550" y="187"/>
                    <a:pt x="554" y="193"/>
                  </a:cubicBezTo>
                  <a:cubicBezTo>
                    <a:pt x="559" y="198"/>
                    <a:pt x="551" y="200"/>
                    <a:pt x="555" y="210"/>
                  </a:cubicBezTo>
                  <a:close/>
                  <a:moveTo>
                    <a:pt x="580" y="151"/>
                  </a:moveTo>
                  <a:cubicBezTo>
                    <a:pt x="571" y="147"/>
                    <a:pt x="560" y="156"/>
                    <a:pt x="569" y="160"/>
                  </a:cubicBezTo>
                  <a:cubicBezTo>
                    <a:pt x="577" y="163"/>
                    <a:pt x="589" y="156"/>
                    <a:pt x="580" y="151"/>
                  </a:cubicBezTo>
                  <a:close/>
                  <a:moveTo>
                    <a:pt x="508" y="95"/>
                  </a:moveTo>
                  <a:cubicBezTo>
                    <a:pt x="516" y="99"/>
                    <a:pt x="511" y="104"/>
                    <a:pt x="519" y="107"/>
                  </a:cubicBezTo>
                  <a:cubicBezTo>
                    <a:pt x="527" y="111"/>
                    <a:pt x="550" y="103"/>
                    <a:pt x="552" y="108"/>
                  </a:cubicBezTo>
                  <a:cubicBezTo>
                    <a:pt x="554" y="114"/>
                    <a:pt x="529" y="114"/>
                    <a:pt x="532" y="118"/>
                  </a:cubicBezTo>
                  <a:cubicBezTo>
                    <a:pt x="536" y="121"/>
                    <a:pt x="550" y="127"/>
                    <a:pt x="548" y="130"/>
                  </a:cubicBezTo>
                  <a:cubicBezTo>
                    <a:pt x="546" y="133"/>
                    <a:pt x="572" y="141"/>
                    <a:pt x="575" y="137"/>
                  </a:cubicBezTo>
                  <a:cubicBezTo>
                    <a:pt x="577" y="133"/>
                    <a:pt x="584" y="134"/>
                    <a:pt x="591" y="137"/>
                  </a:cubicBezTo>
                  <a:cubicBezTo>
                    <a:pt x="597" y="139"/>
                    <a:pt x="598" y="121"/>
                    <a:pt x="602" y="124"/>
                  </a:cubicBezTo>
                  <a:cubicBezTo>
                    <a:pt x="607" y="127"/>
                    <a:pt x="606" y="118"/>
                    <a:pt x="614" y="115"/>
                  </a:cubicBezTo>
                  <a:cubicBezTo>
                    <a:pt x="621" y="112"/>
                    <a:pt x="632" y="111"/>
                    <a:pt x="633" y="108"/>
                  </a:cubicBezTo>
                  <a:cubicBezTo>
                    <a:pt x="633" y="106"/>
                    <a:pt x="631" y="102"/>
                    <a:pt x="622" y="103"/>
                  </a:cubicBezTo>
                  <a:cubicBezTo>
                    <a:pt x="613" y="104"/>
                    <a:pt x="607" y="101"/>
                    <a:pt x="611" y="96"/>
                  </a:cubicBezTo>
                  <a:cubicBezTo>
                    <a:pt x="615" y="91"/>
                    <a:pt x="601" y="89"/>
                    <a:pt x="606" y="85"/>
                  </a:cubicBezTo>
                  <a:cubicBezTo>
                    <a:pt x="611" y="81"/>
                    <a:pt x="596" y="77"/>
                    <a:pt x="598" y="83"/>
                  </a:cubicBezTo>
                  <a:cubicBezTo>
                    <a:pt x="599" y="89"/>
                    <a:pt x="589" y="84"/>
                    <a:pt x="587" y="78"/>
                  </a:cubicBezTo>
                  <a:cubicBezTo>
                    <a:pt x="586" y="73"/>
                    <a:pt x="565" y="71"/>
                    <a:pt x="552" y="59"/>
                  </a:cubicBezTo>
                  <a:cubicBezTo>
                    <a:pt x="538" y="47"/>
                    <a:pt x="524" y="55"/>
                    <a:pt x="532" y="56"/>
                  </a:cubicBezTo>
                  <a:cubicBezTo>
                    <a:pt x="540" y="58"/>
                    <a:pt x="540" y="62"/>
                    <a:pt x="533" y="61"/>
                  </a:cubicBezTo>
                  <a:cubicBezTo>
                    <a:pt x="527" y="61"/>
                    <a:pt x="515" y="62"/>
                    <a:pt x="526" y="66"/>
                  </a:cubicBezTo>
                  <a:cubicBezTo>
                    <a:pt x="536" y="70"/>
                    <a:pt x="525" y="71"/>
                    <a:pt x="516" y="71"/>
                  </a:cubicBezTo>
                  <a:cubicBezTo>
                    <a:pt x="508" y="71"/>
                    <a:pt x="507" y="82"/>
                    <a:pt x="518" y="84"/>
                  </a:cubicBezTo>
                  <a:cubicBezTo>
                    <a:pt x="529" y="85"/>
                    <a:pt x="521" y="92"/>
                    <a:pt x="512" y="89"/>
                  </a:cubicBezTo>
                  <a:cubicBezTo>
                    <a:pt x="503" y="87"/>
                    <a:pt x="500" y="91"/>
                    <a:pt x="508" y="95"/>
                  </a:cubicBezTo>
                  <a:close/>
                  <a:moveTo>
                    <a:pt x="569" y="46"/>
                  </a:moveTo>
                  <a:cubicBezTo>
                    <a:pt x="576" y="41"/>
                    <a:pt x="581" y="44"/>
                    <a:pt x="575" y="47"/>
                  </a:cubicBezTo>
                  <a:cubicBezTo>
                    <a:pt x="569" y="50"/>
                    <a:pt x="571" y="52"/>
                    <a:pt x="580" y="52"/>
                  </a:cubicBezTo>
                  <a:cubicBezTo>
                    <a:pt x="588" y="51"/>
                    <a:pt x="576" y="54"/>
                    <a:pt x="576" y="59"/>
                  </a:cubicBezTo>
                  <a:cubicBezTo>
                    <a:pt x="576" y="64"/>
                    <a:pt x="586" y="61"/>
                    <a:pt x="587" y="66"/>
                  </a:cubicBezTo>
                  <a:cubicBezTo>
                    <a:pt x="587" y="71"/>
                    <a:pt x="609" y="73"/>
                    <a:pt x="615" y="67"/>
                  </a:cubicBezTo>
                  <a:cubicBezTo>
                    <a:pt x="622" y="61"/>
                    <a:pt x="619" y="69"/>
                    <a:pt x="619" y="73"/>
                  </a:cubicBezTo>
                  <a:cubicBezTo>
                    <a:pt x="618" y="77"/>
                    <a:pt x="649" y="80"/>
                    <a:pt x="651" y="75"/>
                  </a:cubicBezTo>
                  <a:cubicBezTo>
                    <a:pt x="652" y="70"/>
                    <a:pt x="657" y="72"/>
                    <a:pt x="663" y="74"/>
                  </a:cubicBezTo>
                  <a:cubicBezTo>
                    <a:pt x="669" y="75"/>
                    <a:pt x="698" y="68"/>
                    <a:pt x="699" y="62"/>
                  </a:cubicBezTo>
                  <a:cubicBezTo>
                    <a:pt x="699" y="56"/>
                    <a:pt x="708" y="65"/>
                    <a:pt x="699" y="72"/>
                  </a:cubicBezTo>
                  <a:cubicBezTo>
                    <a:pt x="689" y="78"/>
                    <a:pt x="670" y="77"/>
                    <a:pt x="662" y="80"/>
                  </a:cubicBezTo>
                  <a:cubicBezTo>
                    <a:pt x="653" y="82"/>
                    <a:pt x="667" y="88"/>
                    <a:pt x="676" y="95"/>
                  </a:cubicBezTo>
                  <a:cubicBezTo>
                    <a:pt x="684" y="101"/>
                    <a:pt x="665" y="98"/>
                    <a:pt x="657" y="89"/>
                  </a:cubicBezTo>
                  <a:cubicBezTo>
                    <a:pt x="649" y="81"/>
                    <a:pt x="631" y="81"/>
                    <a:pt x="621" y="81"/>
                  </a:cubicBezTo>
                  <a:cubicBezTo>
                    <a:pt x="612" y="82"/>
                    <a:pt x="615" y="99"/>
                    <a:pt x="622" y="99"/>
                  </a:cubicBezTo>
                  <a:cubicBezTo>
                    <a:pt x="629" y="99"/>
                    <a:pt x="636" y="102"/>
                    <a:pt x="643" y="113"/>
                  </a:cubicBezTo>
                  <a:cubicBezTo>
                    <a:pt x="650" y="124"/>
                    <a:pt x="665" y="121"/>
                    <a:pt x="665" y="126"/>
                  </a:cubicBezTo>
                  <a:cubicBezTo>
                    <a:pt x="665" y="131"/>
                    <a:pt x="645" y="122"/>
                    <a:pt x="634" y="120"/>
                  </a:cubicBezTo>
                  <a:cubicBezTo>
                    <a:pt x="623" y="118"/>
                    <a:pt x="606" y="125"/>
                    <a:pt x="605" y="133"/>
                  </a:cubicBezTo>
                  <a:cubicBezTo>
                    <a:pt x="605" y="141"/>
                    <a:pt x="621" y="140"/>
                    <a:pt x="632" y="134"/>
                  </a:cubicBezTo>
                  <a:cubicBezTo>
                    <a:pt x="643" y="127"/>
                    <a:pt x="635" y="136"/>
                    <a:pt x="630" y="141"/>
                  </a:cubicBezTo>
                  <a:cubicBezTo>
                    <a:pt x="624" y="146"/>
                    <a:pt x="643" y="150"/>
                    <a:pt x="643" y="156"/>
                  </a:cubicBezTo>
                  <a:cubicBezTo>
                    <a:pt x="643" y="162"/>
                    <a:pt x="629" y="160"/>
                    <a:pt x="628" y="154"/>
                  </a:cubicBezTo>
                  <a:cubicBezTo>
                    <a:pt x="626" y="149"/>
                    <a:pt x="621" y="143"/>
                    <a:pt x="608" y="144"/>
                  </a:cubicBezTo>
                  <a:cubicBezTo>
                    <a:pt x="595" y="145"/>
                    <a:pt x="599" y="154"/>
                    <a:pt x="607" y="155"/>
                  </a:cubicBezTo>
                  <a:cubicBezTo>
                    <a:pt x="615" y="156"/>
                    <a:pt x="615" y="162"/>
                    <a:pt x="606" y="162"/>
                  </a:cubicBezTo>
                  <a:cubicBezTo>
                    <a:pt x="597" y="162"/>
                    <a:pt x="577" y="168"/>
                    <a:pt x="583" y="174"/>
                  </a:cubicBezTo>
                  <a:cubicBezTo>
                    <a:pt x="590" y="180"/>
                    <a:pt x="616" y="174"/>
                    <a:pt x="620" y="178"/>
                  </a:cubicBezTo>
                  <a:cubicBezTo>
                    <a:pt x="625" y="182"/>
                    <a:pt x="637" y="183"/>
                    <a:pt x="640" y="179"/>
                  </a:cubicBezTo>
                  <a:cubicBezTo>
                    <a:pt x="643" y="174"/>
                    <a:pt x="653" y="176"/>
                    <a:pt x="663" y="176"/>
                  </a:cubicBezTo>
                  <a:cubicBezTo>
                    <a:pt x="673" y="176"/>
                    <a:pt x="676" y="178"/>
                    <a:pt x="680" y="182"/>
                  </a:cubicBezTo>
                  <a:cubicBezTo>
                    <a:pt x="685" y="186"/>
                    <a:pt x="693" y="184"/>
                    <a:pt x="698" y="180"/>
                  </a:cubicBezTo>
                  <a:cubicBezTo>
                    <a:pt x="704" y="176"/>
                    <a:pt x="704" y="176"/>
                    <a:pt x="711" y="176"/>
                  </a:cubicBezTo>
                  <a:cubicBezTo>
                    <a:pt x="718" y="176"/>
                    <a:pt x="719" y="172"/>
                    <a:pt x="716" y="166"/>
                  </a:cubicBezTo>
                  <a:cubicBezTo>
                    <a:pt x="712" y="161"/>
                    <a:pt x="703" y="170"/>
                    <a:pt x="702" y="166"/>
                  </a:cubicBezTo>
                  <a:cubicBezTo>
                    <a:pt x="701" y="161"/>
                    <a:pt x="693" y="160"/>
                    <a:pt x="679" y="162"/>
                  </a:cubicBezTo>
                  <a:cubicBezTo>
                    <a:pt x="665" y="164"/>
                    <a:pt x="671" y="153"/>
                    <a:pt x="679" y="155"/>
                  </a:cubicBezTo>
                  <a:cubicBezTo>
                    <a:pt x="688" y="158"/>
                    <a:pt x="699" y="157"/>
                    <a:pt x="709" y="154"/>
                  </a:cubicBezTo>
                  <a:cubicBezTo>
                    <a:pt x="718" y="152"/>
                    <a:pt x="711" y="147"/>
                    <a:pt x="711" y="143"/>
                  </a:cubicBezTo>
                  <a:cubicBezTo>
                    <a:pt x="711" y="139"/>
                    <a:pt x="723" y="142"/>
                    <a:pt x="732" y="142"/>
                  </a:cubicBezTo>
                  <a:cubicBezTo>
                    <a:pt x="741" y="142"/>
                    <a:pt x="754" y="127"/>
                    <a:pt x="754" y="119"/>
                  </a:cubicBezTo>
                  <a:cubicBezTo>
                    <a:pt x="755" y="110"/>
                    <a:pt x="734" y="112"/>
                    <a:pt x="724" y="112"/>
                  </a:cubicBezTo>
                  <a:cubicBezTo>
                    <a:pt x="714" y="112"/>
                    <a:pt x="731" y="105"/>
                    <a:pt x="750" y="106"/>
                  </a:cubicBezTo>
                  <a:cubicBezTo>
                    <a:pt x="769" y="107"/>
                    <a:pt x="760" y="98"/>
                    <a:pt x="764" y="95"/>
                  </a:cubicBezTo>
                  <a:cubicBezTo>
                    <a:pt x="767" y="92"/>
                    <a:pt x="776" y="99"/>
                    <a:pt x="786" y="97"/>
                  </a:cubicBezTo>
                  <a:cubicBezTo>
                    <a:pt x="795" y="95"/>
                    <a:pt x="789" y="87"/>
                    <a:pt x="795" y="87"/>
                  </a:cubicBezTo>
                  <a:cubicBezTo>
                    <a:pt x="800" y="87"/>
                    <a:pt x="810" y="80"/>
                    <a:pt x="831" y="68"/>
                  </a:cubicBezTo>
                  <a:cubicBezTo>
                    <a:pt x="851" y="57"/>
                    <a:pt x="867" y="59"/>
                    <a:pt x="868" y="52"/>
                  </a:cubicBezTo>
                  <a:cubicBezTo>
                    <a:pt x="869" y="46"/>
                    <a:pt x="840" y="52"/>
                    <a:pt x="835" y="50"/>
                  </a:cubicBezTo>
                  <a:cubicBezTo>
                    <a:pt x="830" y="48"/>
                    <a:pt x="855" y="43"/>
                    <a:pt x="861" y="44"/>
                  </a:cubicBezTo>
                  <a:cubicBezTo>
                    <a:pt x="867" y="46"/>
                    <a:pt x="875" y="44"/>
                    <a:pt x="896" y="34"/>
                  </a:cubicBezTo>
                  <a:cubicBezTo>
                    <a:pt x="916" y="24"/>
                    <a:pt x="907" y="22"/>
                    <a:pt x="899" y="23"/>
                  </a:cubicBezTo>
                  <a:cubicBezTo>
                    <a:pt x="890" y="25"/>
                    <a:pt x="881" y="22"/>
                    <a:pt x="881" y="16"/>
                  </a:cubicBezTo>
                  <a:cubicBezTo>
                    <a:pt x="882" y="11"/>
                    <a:pt x="869" y="16"/>
                    <a:pt x="868" y="13"/>
                  </a:cubicBezTo>
                  <a:cubicBezTo>
                    <a:pt x="868" y="10"/>
                    <a:pt x="856" y="11"/>
                    <a:pt x="843" y="16"/>
                  </a:cubicBezTo>
                  <a:cubicBezTo>
                    <a:pt x="830" y="21"/>
                    <a:pt x="842" y="11"/>
                    <a:pt x="847" y="9"/>
                  </a:cubicBezTo>
                  <a:cubicBezTo>
                    <a:pt x="853" y="7"/>
                    <a:pt x="814" y="9"/>
                    <a:pt x="808" y="5"/>
                  </a:cubicBezTo>
                  <a:cubicBezTo>
                    <a:pt x="801" y="0"/>
                    <a:pt x="794" y="12"/>
                    <a:pt x="788" y="6"/>
                  </a:cubicBezTo>
                  <a:cubicBezTo>
                    <a:pt x="782" y="0"/>
                    <a:pt x="766" y="5"/>
                    <a:pt x="768" y="10"/>
                  </a:cubicBezTo>
                  <a:cubicBezTo>
                    <a:pt x="770" y="14"/>
                    <a:pt x="766" y="14"/>
                    <a:pt x="760" y="9"/>
                  </a:cubicBezTo>
                  <a:cubicBezTo>
                    <a:pt x="754" y="4"/>
                    <a:pt x="742" y="10"/>
                    <a:pt x="732" y="8"/>
                  </a:cubicBezTo>
                  <a:cubicBezTo>
                    <a:pt x="721" y="7"/>
                    <a:pt x="726" y="17"/>
                    <a:pt x="714" y="12"/>
                  </a:cubicBezTo>
                  <a:cubicBezTo>
                    <a:pt x="703" y="7"/>
                    <a:pt x="690" y="9"/>
                    <a:pt x="694" y="11"/>
                  </a:cubicBezTo>
                  <a:cubicBezTo>
                    <a:pt x="697" y="12"/>
                    <a:pt x="693" y="15"/>
                    <a:pt x="688" y="14"/>
                  </a:cubicBezTo>
                  <a:cubicBezTo>
                    <a:pt x="683" y="12"/>
                    <a:pt x="678" y="14"/>
                    <a:pt x="681" y="19"/>
                  </a:cubicBezTo>
                  <a:cubicBezTo>
                    <a:pt x="683" y="24"/>
                    <a:pt x="662" y="18"/>
                    <a:pt x="662" y="23"/>
                  </a:cubicBezTo>
                  <a:cubicBezTo>
                    <a:pt x="662" y="29"/>
                    <a:pt x="655" y="32"/>
                    <a:pt x="649" y="27"/>
                  </a:cubicBezTo>
                  <a:cubicBezTo>
                    <a:pt x="643" y="22"/>
                    <a:pt x="624" y="20"/>
                    <a:pt x="629" y="25"/>
                  </a:cubicBezTo>
                  <a:cubicBezTo>
                    <a:pt x="635" y="29"/>
                    <a:pt x="612" y="27"/>
                    <a:pt x="618" y="31"/>
                  </a:cubicBezTo>
                  <a:cubicBezTo>
                    <a:pt x="624" y="36"/>
                    <a:pt x="611" y="39"/>
                    <a:pt x="611" y="37"/>
                  </a:cubicBezTo>
                  <a:cubicBezTo>
                    <a:pt x="611" y="34"/>
                    <a:pt x="598" y="30"/>
                    <a:pt x="593" y="34"/>
                  </a:cubicBezTo>
                  <a:cubicBezTo>
                    <a:pt x="588" y="39"/>
                    <a:pt x="587" y="44"/>
                    <a:pt x="584" y="41"/>
                  </a:cubicBezTo>
                  <a:cubicBezTo>
                    <a:pt x="582" y="38"/>
                    <a:pt x="571" y="39"/>
                    <a:pt x="560" y="43"/>
                  </a:cubicBezTo>
                  <a:cubicBezTo>
                    <a:pt x="550" y="47"/>
                    <a:pt x="562" y="50"/>
                    <a:pt x="569" y="46"/>
                  </a:cubicBezTo>
                  <a:close/>
                  <a:moveTo>
                    <a:pt x="695" y="477"/>
                  </a:moveTo>
                  <a:cubicBezTo>
                    <a:pt x="698" y="477"/>
                    <a:pt x="705" y="464"/>
                    <a:pt x="696" y="465"/>
                  </a:cubicBezTo>
                  <a:cubicBezTo>
                    <a:pt x="687" y="465"/>
                    <a:pt x="689" y="478"/>
                    <a:pt x="695" y="477"/>
                  </a:cubicBezTo>
                  <a:close/>
                  <a:moveTo>
                    <a:pt x="651" y="466"/>
                  </a:moveTo>
                  <a:cubicBezTo>
                    <a:pt x="659" y="471"/>
                    <a:pt x="671" y="458"/>
                    <a:pt x="670" y="454"/>
                  </a:cubicBezTo>
                  <a:cubicBezTo>
                    <a:pt x="669" y="450"/>
                    <a:pt x="641" y="460"/>
                    <a:pt x="651" y="466"/>
                  </a:cubicBezTo>
                  <a:close/>
                  <a:moveTo>
                    <a:pt x="687" y="439"/>
                  </a:moveTo>
                  <a:cubicBezTo>
                    <a:pt x="688" y="434"/>
                    <a:pt x="670" y="432"/>
                    <a:pt x="671" y="426"/>
                  </a:cubicBezTo>
                  <a:cubicBezTo>
                    <a:pt x="672" y="421"/>
                    <a:pt x="655" y="416"/>
                    <a:pt x="649" y="413"/>
                  </a:cubicBezTo>
                  <a:cubicBezTo>
                    <a:pt x="644" y="410"/>
                    <a:pt x="635" y="409"/>
                    <a:pt x="635" y="403"/>
                  </a:cubicBezTo>
                  <a:cubicBezTo>
                    <a:pt x="635" y="397"/>
                    <a:pt x="623" y="401"/>
                    <a:pt x="623" y="410"/>
                  </a:cubicBezTo>
                  <a:cubicBezTo>
                    <a:pt x="622" y="419"/>
                    <a:pt x="617" y="417"/>
                    <a:pt x="620" y="426"/>
                  </a:cubicBezTo>
                  <a:cubicBezTo>
                    <a:pt x="622" y="434"/>
                    <a:pt x="609" y="436"/>
                    <a:pt x="610" y="441"/>
                  </a:cubicBezTo>
                  <a:cubicBezTo>
                    <a:pt x="612" y="445"/>
                    <a:pt x="618" y="440"/>
                    <a:pt x="624" y="440"/>
                  </a:cubicBezTo>
                  <a:cubicBezTo>
                    <a:pt x="630" y="440"/>
                    <a:pt x="623" y="448"/>
                    <a:pt x="630" y="449"/>
                  </a:cubicBezTo>
                  <a:cubicBezTo>
                    <a:pt x="636" y="450"/>
                    <a:pt x="647" y="443"/>
                    <a:pt x="649" y="439"/>
                  </a:cubicBezTo>
                  <a:cubicBezTo>
                    <a:pt x="652" y="435"/>
                    <a:pt x="657" y="433"/>
                    <a:pt x="664" y="438"/>
                  </a:cubicBezTo>
                  <a:cubicBezTo>
                    <a:pt x="671" y="443"/>
                    <a:pt x="686" y="444"/>
                    <a:pt x="687" y="439"/>
                  </a:cubicBezTo>
                  <a:close/>
                  <a:moveTo>
                    <a:pt x="850" y="395"/>
                  </a:moveTo>
                  <a:cubicBezTo>
                    <a:pt x="856" y="395"/>
                    <a:pt x="857" y="403"/>
                    <a:pt x="867" y="411"/>
                  </a:cubicBezTo>
                  <a:cubicBezTo>
                    <a:pt x="876" y="419"/>
                    <a:pt x="877" y="413"/>
                    <a:pt x="879" y="408"/>
                  </a:cubicBezTo>
                  <a:cubicBezTo>
                    <a:pt x="880" y="402"/>
                    <a:pt x="891" y="407"/>
                    <a:pt x="890" y="401"/>
                  </a:cubicBezTo>
                  <a:cubicBezTo>
                    <a:pt x="890" y="396"/>
                    <a:pt x="899" y="389"/>
                    <a:pt x="905" y="387"/>
                  </a:cubicBezTo>
                  <a:cubicBezTo>
                    <a:pt x="911" y="384"/>
                    <a:pt x="900" y="378"/>
                    <a:pt x="892" y="379"/>
                  </a:cubicBezTo>
                  <a:cubicBezTo>
                    <a:pt x="884" y="379"/>
                    <a:pt x="882" y="374"/>
                    <a:pt x="882" y="370"/>
                  </a:cubicBezTo>
                  <a:cubicBezTo>
                    <a:pt x="882" y="367"/>
                    <a:pt x="867" y="358"/>
                    <a:pt x="862" y="360"/>
                  </a:cubicBezTo>
                  <a:cubicBezTo>
                    <a:pt x="857" y="361"/>
                    <a:pt x="849" y="353"/>
                    <a:pt x="842" y="353"/>
                  </a:cubicBezTo>
                  <a:cubicBezTo>
                    <a:pt x="836" y="352"/>
                    <a:pt x="826" y="347"/>
                    <a:pt x="827" y="340"/>
                  </a:cubicBezTo>
                  <a:cubicBezTo>
                    <a:pt x="828" y="333"/>
                    <a:pt x="840" y="342"/>
                    <a:pt x="843" y="337"/>
                  </a:cubicBezTo>
                  <a:cubicBezTo>
                    <a:pt x="845" y="331"/>
                    <a:pt x="830" y="334"/>
                    <a:pt x="830" y="330"/>
                  </a:cubicBezTo>
                  <a:cubicBezTo>
                    <a:pt x="829" y="326"/>
                    <a:pt x="833" y="328"/>
                    <a:pt x="836" y="325"/>
                  </a:cubicBezTo>
                  <a:cubicBezTo>
                    <a:pt x="839" y="323"/>
                    <a:pt x="834" y="318"/>
                    <a:pt x="830" y="316"/>
                  </a:cubicBezTo>
                  <a:cubicBezTo>
                    <a:pt x="827" y="314"/>
                    <a:pt x="826" y="320"/>
                    <a:pt x="822" y="320"/>
                  </a:cubicBezTo>
                  <a:cubicBezTo>
                    <a:pt x="819" y="320"/>
                    <a:pt x="822" y="314"/>
                    <a:pt x="824" y="311"/>
                  </a:cubicBezTo>
                  <a:cubicBezTo>
                    <a:pt x="827" y="307"/>
                    <a:pt x="813" y="303"/>
                    <a:pt x="807" y="305"/>
                  </a:cubicBezTo>
                  <a:cubicBezTo>
                    <a:pt x="801" y="307"/>
                    <a:pt x="799" y="304"/>
                    <a:pt x="799" y="300"/>
                  </a:cubicBezTo>
                  <a:cubicBezTo>
                    <a:pt x="799" y="296"/>
                    <a:pt x="788" y="300"/>
                    <a:pt x="784" y="303"/>
                  </a:cubicBezTo>
                  <a:cubicBezTo>
                    <a:pt x="780" y="306"/>
                    <a:pt x="775" y="300"/>
                    <a:pt x="780" y="299"/>
                  </a:cubicBezTo>
                  <a:cubicBezTo>
                    <a:pt x="785" y="299"/>
                    <a:pt x="791" y="295"/>
                    <a:pt x="790" y="290"/>
                  </a:cubicBezTo>
                  <a:cubicBezTo>
                    <a:pt x="788" y="286"/>
                    <a:pt x="775" y="285"/>
                    <a:pt x="773" y="291"/>
                  </a:cubicBezTo>
                  <a:cubicBezTo>
                    <a:pt x="770" y="296"/>
                    <a:pt x="760" y="285"/>
                    <a:pt x="760" y="280"/>
                  </a:cubicBezTo>
                  <a:cubicBezTo>
                    <a:pt x="760" y="276"/>
                    <a:pt x="744" y="280"/>
                    <a:pt x="746" y="272"/>
                  </a:cubicBezTo>
                  <a:cubicBezTo>
                    <a:pt x="748" y="265"/>
                    <a:pt x="727" y="263"/>
                    <a:pt x="722" y="263"/>
                  </a:cubicBezTo>
                  <a:cubicBezTo>
                    <a:pt x="716" y="263"/>
                    <a:pt x="708" y="267"/>
                    <a:pt x="709" y="272"/>
                  </a:cubicBezTo>
                  <a:cubicBezTo>
                    <a:pt x="710" y="277"/>
                    <a:pt x="703" y="275"/>
                    <a:pt x="702" y="270"/>
                  </a:cubicBezTo>
                  <a:cubicBezTo>
                    <a:pt x="701" y="264"/>
                    <a:pt x="688" y="276"/>
                    <a:pt x="684" y="276"/>
                  </a:cubicBezTo>
                  <a:cubicBezTo>
                    <a:pt x="680" y="276"/>
                    <a:pt x="686" y="261"/>
                    <a:pt x="684" y="257"/>
                  </a:cubicBezTo>
                  <a:cubicBezTo>
                    <a:pt x="682" y="252"/>
                    <a:pt x="679" y="251"/>
                    <a:pt x="676" y="243"/>
                  </a:cubicBezTo>
                  <a:cubicBezTo>
                    <a:pt x="673" y="236"/>
                    <a:pt x="658" y="239"/>
                    <a:pt x="654" y="243"/>
                  </a:cubicBezTo>
                  <a:cubicBezTo>
                    <a:pt x="650" y="248"/>
                    <a:pt x="637" y="246"/>
                    <a:pt x="630" y="253"/>
                  </a:cubicBezTo>
                  <a:cubicBezTo>
                    <a:pt x="623" y="260"/>
                    <a:pt x="631" y="267"/>
                    <a:pt x="634" y="269"/>
                  </a:cubicBezTo>
                  <a:cubicBezTo>
                    <a:pt x="637" y="272"/>
                    <a:pt x="623" y="276"/>
                    <a:pt x="628" y="280"/>
                  </a:cubicBezTo>
                  <a:cubicBezTo>
                    <a:pt x="632" y="284"/>
                    <a:pt x="639" y="282"/>
                    <a:pt x="640" y="288"/>
                  </a:cubicBezTo>
                  <a:cubicBezTo>
                    <a:pt x="640" y="295"/>
                    <a:pt x="623" y="286"/>
                    <a:pt x="621" y="281"/>
                  </a:cubicBezTo>
                  <a:cubicBezTo>
                    <a:pt x="618" y="275"/>
                    <a:pt x="622" y="270"/>
                    <a:pt x="618" y="266"/>
                  </a:cubicBezTo>
                  <a:cubicBezTo>
                    <a:pt x="615" y="262"/>
                    <a:pt x="618" y="257"/>
                    <a:pt x="624" y="250"/>
                  </a:cubicBezTo>
                  <a:cubicBezTo>
                    <a:pt x="631" y="243"/>
                    <a:pt x="636" y="244"/>
                    <a:pt x="636" y="240"/>
                  </a:cubicBezTo>
                  <a:cubicBezTo>
                    <a:pt x="636" y="236"/>
                    <a:pt x="608" y="236"/>
                    <a:pt x="591" y="251"/>
                  </a:cubicBezTo>
                  <a:cubicBezTo>
                    <a:pt x="575" y="266"/>
                    <a:pt x="580" y="286"/>
                    <a:pt x="581" y="290"/>
                  </a:cubicBezTo>
                  <a:cubicBezTo>
                    <a:pt x="582" y="294"/>
                    <a:pt x="596" y="292"/>
                    <a:pt x="605" y="295"/>
                  </a:cubicBezTo>
                  <a:cubicBezTo>
                    <a:pt x="613" y="297"/>
                    <a:pt x="609" y="301"/>
                    <a:pt x="602" y="300"/>
                  </a:cubicBezTo>
                  <a:cubicBezTo>
                    <a:pt x="596" y="299"/>
                    <a:pt x="585" y="297"/>
                    <a:pt x="585" y="301"/>
                  </a:cubicBezTo>
                  <a:cubicBezTo>
                    <a:pt x="586" y="306"/>
                    <a:pt x="599" y="314"/>
                    <a:pt x="607" y="312"/>
                  </a:cubicBezTo>
                  <a:cubicBezTo>
                    <a:pt x="615" y="310"/>
                    <a:pt x="615" y="310"/>
                    <a:pt x="619" y="315"/>
                  </a:cubicBezTo>
                  <a:cubicBezTo>
                    <a:pt x="622" y="319"/>
                    <a:pt x="632" y="318"/>
                    <a:pt x="641" y="318"/>
                  </a:cubicBezTo>
                  <a:cubicBezTo>
                    <a:pt x="651" y="319"/>
                    <a:pt x="662" y="322"/>
                    <a:pt x="666" y="323"/>
                  </a:cubicBezTo>
                  <a:cubicBezTo>
                    <a:pt x="671" y="323"/>
                    <a:pt x="676" y="320"/>
                    <a:pt x="678" y="318"/>
                  </a:cubicBezTo>
                  <a:cubicBezTo>
                    <a:pt x="679" y="315"/>
                    <a:pt x="698" y="322"/>
                    <a:pt x="703" y="321"/>
                  </a:cubicBezTo>
                  <a:cubicBezTo>
                    <a:pt x="709" y="321"/>
                    <a:pt x="705" y="316"/>
                    <a:pt x="702" y="314"/>
                  </a:cubicBezTo>
                  <a:cubicBezTo>
                    <a:pt x="698" y="313"/>
                    <a:pt x="700" y="306"/>
                    <a:pt x="704" y="309"/>
                  </a:cubicBezTo>
                  <a:cubicBezTo>
                    <a:pt x="709" y="311"/>
                    <a:pt x="716" y="313"/>
                    <a:pt x="718" y="317"/>
                  </a:cubicBezTo>
                  <a:cubicBezTo>
                    <a:pt x="719" y="321"/>
                    <a:pt x="723" y="319"/>
                    <a:pt x="724" y="323"/>
                  </a:cubicBezTo>
                  <a:cubicBezTo>
                    <a:pt x="724" y="326"/>
                    <a:pt x="740" y="330"/>
                    <a:pt x="741" y="334"/>
                  </a:cubicBezTo>
                  <a:cubicBezTo>
                    <a:pt x="741" y="338"/>
                    <a:pt x="725" y="340"/>
                    <a:pt x="730" y="344"/>
                  </a:cubicBezTo>
                  <a:cubicBezTo>
                    <a:pt x="734" y="347"/>
                    <a:pt x="741" y="339"/>
                    <a:pt x="747" y="339"/>
                  </a:cubicBezTo>
                  <a:cubicBezTo>
                    <a:pt x="753" y="338"/>
                    <a:pt x="753" y="352"/>
                    <a:pt x="758" y="350"/>
                  </a:cubicBezTo>
                  <a:cubicBezTo>
                    <a:pt x="764" y="347"/>
                    <a:pt x="769" y="352"/>
                    <a:pt x="775" y="361"/>
                  </a:cubicBezTo>
                  <a:cubicBezTo>
                    <a:pt x="781" y="369"/>
                    <a:pt x="774" y="377"/>
                    <a:pt x="775" y="380"/>
                  </a:cubicBezTo>
                  <a:cubicBezTo>
                    <a:pt x="775" y="383"/>
                    <a:pt x="787" y="382"/>
                    <a:pt x="793" y="379"/>
                  </a:cubicBezTo>
                  <a:cubicBezTo>
                    <a:pt x="800" y="375"/>
                    <a:pt x="806" y="383"/>
                    <a:pt x="811" y="387"/>
                  </a:cubicBezTo>
                  <a:cubicBezTo>
                    <a:pt x="816" y="392"/>
                    <a:pt x="792" y="399"/>
                    <a:pt x="794" y="395"/>
                  </a:cubicBezTo>
                  <a:cubicBezTo>
                    <a:pt x="796" y="391"/>
                    <a:pt x="780" y="379"/>
                    <a:pt x="766" y="385"/>
                  </a:cubicBezTo>
                  <a:cubicBezTo>
                    <a:pt x="751" y="390"/>
                    <a:pt x="761" y="399"/>
                    <a:pt x="763" y="404"/>
                  </a:cubicBezTo>
                  <a:cubicBezTo>
                    <a:pt x="764" y="409"/>
                    <a:pt x="750" y="414"/>
                    <a:pt x="736" y="409"/>
                  </a:cubicBezTo>
                  <a:cubicBezTo>
                    <a:pt x="723" y="405"/>
                    <a:pt x="727" y="412"/>
                    <a:pt x="721" y="412"/>
                  </a:cubicBezTo>
                  <a:cubicBezTo>
                    <a:pt x="716" y="412"/>
                    <a:pt x="710" y="421"/>
                    <a:pt x="715" y="426"/>
                  </a:cubicBezTo>
                  <a:cubicBezTo>
                    <a:pt x="720" y="432"/>
                    <a:pt x="731" y="427"/>
                    <a:pt x="740" y="427"/>
                  </a:cubicBezTo>
                  <a:cubicBezTo>
                    <a:pt x="749" y="428"/>
                    <a:pt x="750" y="430"/>
                    <a:pt x="751" y="425"/>
                  </a:cubicBezTo>
                  <a:cubicBezTo>
                    <a:pt x="752" y="420"/>
                    <a:pt x="761" y="423"/>
                    <a:pt x="768" y="424"/>
                  </a:cubicBezTo>
                  <a:cubicBezTo>
                    <a:pt x="774" y="426"/>
                    <a:pt x="773" y="435"/>
                    <a:pt x="781" y="436"/>
                  </a:cubicBezTo>
                  <a:cubicBezTo>
                    <a:pt x="789" y="437"/>
                    <a:pt x="782" y="445"/>
                    <a:pt x="787" y="450"/>
                  </a:cubicBezTo>
                  <a:cubicBezTo>
                    <a:pt x="792" y="456"/>
                    <a:pt x="808" y="453"/>
                    <a:pt x="814" y="459"/>
                  </a:cubicBezTo>
                  <a:cubicBezTo>
                    <a:pt x="820" y="465"/>
                    <a:pt x="846" y="476"/>
                    <a:pt x="849" y="472"/>
                  </a:cubicBezTo>
                  <a:cubicBezTo>
                    <a:pt x="853" y="467"/>
                    <a:pt x="827" y="444"/>
                    <a:pt x="820" y="442"/>
                  </a:cubicBezTo>
                  <a:cubicBezTo>
                    <a:pt x="812" y="440"/>
                    <a:pt x="827" y="438"/>
                    <a:pt x="837" y="445"/>
                  </a:cubicBezTo>
                  <a:cubicBezTo>
                    <a:pt x="846" y="453"/>
                    <a:pt x="860" y="456"/>
                    <a:pt x="867" y="447"/>
                  </a:cubicBezTo>
                  <a:cubicBezTo>
                    <a:pt x="874" y="438"/>
                    <a:pt x="861" y="441"/>
                    <a:pt x="861" y="434"/>
                  </a:cubicBezTo>
                  <a:cubicBezTo>
                    <a:pt x="861" y="428"/>
                    <a:pt x="857" y="419"/>
                    <a:pt x="850" y="419"/>
                  </a:cubicBezTo>
                  <a:cubicBezTo>
                    <a:pt x="843" y="419"/>
                    <a:pt x="825" y="405"/>
                    <a:pt x="831" y="402"/>
                  </a:cubicBezTo>
                  <a:cubicBezTo>
                    <a:pt x="838" y="399"/>
                    <a:pt x="829" y="395"/>
                    <a:pt x="834" y="389"/>
                  </a:cubicBezTo>
                  <a:cubicBezTo>
                    <a:pt x="839" y="384"/>
                    <a:pt x="844" y="394"/>
                    <a:pt x="850" y="395"/>
                  </a:cubicBezTo>
                  <a:close/>
                  <a:moveTo>
                    <a:pt x="745" y="371"/>
                  </a:moveTo>
                  <a:cubicBezTo>
                    <a:pt x="751" y="370"/>
                    <a:pt x="750" y="360"/>
                    <a:pt x="746" y="356"/>
                  </a:cubicBezTo>
                  <a:cubicBezTo>
                    <a:pt x="744" y="352"/>
                    <a:pt x="737" y="352"/>
                    <a:pt x="732" y="352"/>
                  </a:cubicBezTo>
                  <a:cubicBezTo>
                    <a:pt x="726" y="353"/>
                    <a:pt x="717" y="361"/>
                    <a:pt x="722" y="370"/>
                  </a:cubicBezTo>
                  <a:cubicBezTo>
                    <a:pt x="727" y="378"/>
                    <a:pt x="739" y="372"/>
                    <a:pt x="745" y="371"/>
                  </a:cubicBezTo>
                  <a:close/>
                  <a:moveTo>
                    <a:pt x="682" y="241"/>
                  </a:moveTo>
                  <a:cubicBezTo>
                    <a:pt x="679" y="247"/>
                    <a:pt x="689" y="247"/>
                    <a:pt x="689" y="255"/>
                  </a:cubicBezTo>
                  <a:cubicBezTo>
                    <a:pt x="690" y="262"/>
                    <a:pt x="699" y="265"/>
                    <a:pt x="706" y="260"/>
                  </a:cubicBezTo>
                  <a:cubicBezTo>
                    <a:pt x="713" y="256"/>
                    <a:pt x="733" y="261"/>
                    <a:pt x="733" y="256"/>
                  </a:cubicBezTo>
                  <a:cubicBezTo>
                    <a:pt x="733" y="250"/>
                    <a:pt x="712" y="240"/>
                    <a:pt x="705" y="242"/>
                  </a:cubicBezTo>
                  <a:cubicBezTo>
                    <a:pt x="697" y="243"/>
                    <a:pt x="685" y="234"/>
                    <a:pt x="682" y="241"/>
                  </a:cubicBezTo>
                  <a:close/>
                  <a:moveTo>
                    <a:pt x="870" y="666"/>
                  </a:moveTo>
                  <a:cubicBezTo>
                    <a:pt x="871" y="670"/>
                    <a:pt x="900" y="682"/>
                    <a:pt x="901" y="677"/>
                  </a:cubicBezTo>
                  <a:cubicBezTo>
                    <a:pt x="902" y="671"/>
                    <a:pt x="869" y="663"/>
                    <a:pt x="870" y="666"/>
                  </a:cubicBezTo>
                  <a:close/>
                  <a:moveTo>
                    <a:pt x="997" y="696"/>
                  </a:moveTo>
                  <a:cubicBezTo>
                    <a:pt x="995" y="700"/>
                    <a:pt x="992" y="693"/>
                    <a:pt x="996" y="690"/>
                  </a:cubicBezTo>
                  <a:cubicBezTo>
                    <a:pt x="1000" y="687"/>
                    <a:pt x="995" y="685"/>
                    <a:pt x="991" y="687"/>
                  </a:cubicBezTo>
                  <a:cubicBezTo>
                    <a:pt x="987" y="689"/>
                    <a:pt x="988" y="678"/>
                    <a:pt x="992" y="676"/>
                  </a:cubicBezTo>
                  <a:cubicBezTo>
                    <a:pt x="996" y="674"/>
                    <a:pt x="983" y="670"/>
                    <a:pt x="983" y="674"/>
                  </a:cubicBezTo>
                  <a:cubicBezTo>
                    <a:pt x="983" y="678"/>
                    <a:pt x="974" y="675"/>
                    <a:pt x="973" y="672"/>
                  </a:cubicBezTo>
                  <a:cubicBezTo>
                    <a:pt x="972" y="669"/>
                    <a:pt x="966" y="668"/>
                    <a:pt x="968" y="665"/>
                  </a:cubicBezTo>
                  <a:cubicBezTo>
                    <a:pt x="970" y="663"/>
                    <a:pt x="960" y="662"/>
                    <a:pt x="959" y="666"/>
                  </a:cubicBezTo>
                  <a:cubicBezTo>
                    <a:pt x="958" y="670"/>
                    <a:pt x="955" y="663"/>
                    <a:pt x="960" y="658"/>
                  </a:cubicBezTo>
                  <a:cubicBezTo>
                    <a:pt x="965" y="652"/>
                    <a:pt x="964" y="648"/>
                    <a:pt x="968" y="645"/>
                  </a:cubicBezTo>
                  <a:cubicBezTo>
                    <a:pt x="973" y="642"/>
                    <a:pt x="968" y="639"/>
                    <a:pt x="963" y="641"/>
                  </a:cubicBezTo>
                  <a:cubicBezTo>
                    <a:pt x="958" y="643"/>
                    <a:pt x="945" y="662"/>
                    <a:pt x="945" y="667"/>
                  </a:cubicBezTo>
                  <a:cubicBezTo>
                    <a:pt x="945" y="672"/>
                    <a:pt x="944" y="678"/>
                    <a:pt x="940" y="677"/>
                  </a:cubicBezTo>
                  <a:cubicBezTo>
                    <a:pt x="935" y="677"/>
                    <a:pt x="930" y="681"/>
                    <a:pt x="933" y="684"/>
                  </a:cubicBezTo>
                  <a:cubicBezTo>
                    <a:pt x="937" y="687"/>
                    <a:pt x="924" y="694"/>
                    <a:pt x="930" y="698"/>
                  </a:cubicBezTo>
                  <a:cubicBezTo>
                    <a:pt x="934" y="700"/>
                    <a:pt x="941" y="697"/>
                    <a:pt x="947" y="697"/>
                  </a:cubicBezTo>
                  <a:cubicBezTo>
                    <a:pt x="953" y="698"/>
                    <a:pt x="958" y="698"/>
                    <a:pt x="963" y="695"/>
                  </a:cubicBezTo>
                  <a:cubicBezTo>
                    <a:pt x="968" y="691"/>
                    <a:pt x="968" y="698"/>
                    <a:pt x="974" y="697"/>
                  </a:cubicBezTo>
                  <a:cubicBezTo>
                    <a:pt x="979" y="697"/>
                    <a:pt x="971" y="702"/>
                    <a:pt x="971" y="705"/>
                  </a:cubicBezTo>
                  <a:cubicBezTo>
                    <a:pt x="971" y="709"/>
                    <a:pt x="977" y="703"/>
                    <a:pt x="981" y="701"/>
                  </a:cubicBezTo>
                  <a:cubicBezTo>
                    <a:pt x="985" y="699"/>
                    <a:pt x="990" y="701"/>
                    <a:pt x="988" y="705"/>
                  </a:cubicBezTo>
                  <a:cubicBezTo>
                    <a:pt x="986" y="708"/>
                    <a:pt x="999" y="711"/>
                    <a:pt x="1002" y="706"/>
                  </a:cubicBezTo>
                  <a:cubicBezTo>
                    <a:pt x="1005" y="701"/>
                    <a:pt x="999" y="692"/>
                    <a:pt x="997" y="696"/>
                  </a:cubicBezTo>
                  <a:close/>
                  <a:moveTo>
                    <a:pt x="93" y="604"/>
                  </a:moveTo>
                  <a:cubicBezTo>
                    <a:pt x="84" y="609"/>
                    <a:pt x="106" y="632"/>
                    <a:pt x="110" y="629"/>
                  </a:cubicBezTo>
                  <a:cubicBezTo>
                    <a:pt x="113" y="627"/>
                    <a:pt x="105" y="617"/>
                    <a:pt x="105" y="611"/>
                  </a:cubicBezTo>
                  <a:cubicBezTo>
                    <a:pt x="105" y="605"/>
                    <a:pt x="102" y="599"/>
                    <a:pt x="93" y="604"/>
                  </a:cubicBezTo>
                  <a:close/>
                  <a:moveTo>
                    <a:pt x="917" y="718"/>
                  </a:moveTo>
                  <a:cubicBezTo>
                    <a:pt x="913" y="719"/>
                    <a:pt x="916" y="713"/>
                    <a:pt x="917" y="710"/>
                  </a:cubicBezTo>
                  <a:cubicBezTo>
                    <a:pt x="917" y="708"/>
                    <a:pt x="909" y="712"/>
                    <a:pt x="909" y="715"/>
                  </a:cubicBezTo>
                  <a:cubicBezTo>
                    <a:pt x="909" y="718"/>
                    <a:pt x="903" y="719"/>
                    <a:pt x="903" y="721"/>
                  </a:cubicBezTo>
                  <a:cubicBezTo>
                    <a:pt x="903" y="727"/>
                    <a:pt x="902" y="724"/>
                    <a:pt x="898" y="726"/>
                  </a:cubicBezTo>
                  <a:cubicBezTo>
                    <a:pt x="894" y="728"/>
                    <a:pt x="879" y="726"/>
                    <a:pt x="878" y="723"/>
                  </a:cubicBezTo>
                  <a:cubicBezTo>
                    <a:pt x="878" y="719"/>
                    <a:pt x="867" y="717"/>
                    <a:pt x="866" y="713"/>
                  </a:cubicBezTo>
                  <a:cubicBezTo>
                    <a:pt x="866" y="708"/>
                    <a:pt x="860" y="706"/>
                    <a:pt x="865" y="701"/>
                  </a:cubicBezTo>
                  <a:cubicBezTo>
                    <a:pt x="869" y="696"/>
                    <a:pt x="864" y="693"/>
                    <a:pt x="860" y="697"/>
                  </a:cubicBezTo>
                  <a:cubicBezTo>
                    <a:pt x="855" y="701"/>
                    <a:pt x="853" y="695"/>
                    <a:pt x="859" y="693"/>
                  </a:cubicBezTo>
                  <a:cubicBezTo>
                    <a:pt x="864" y="691"/>
                    <a:pt x="875" y="688"/>
                    <a:pt x="870" y="678"/>
                  </a:cubicBezTo>
                  <a:cubicBezTo>
                    <a:pt x="864" y="668"/>
                    <a:pt x="830" y="681"/>
                    <a:pt x="821" y="686"/>
                  </a:cubicBezTo>
                  <a:cubicBezTo>
                    <a:pt x="812" y="691"/>
                    <a:pt x="801" y="707"/>
                    <a:pt x="796" y="707"/>
                  </a:cubicBezTo>
                  <a:cubicBezTo>
                    <a:pt x="792" y="707"/>
                    <a:pt x="805" y="699"/>
                    <a:pt x="807" y="696"/>
                  </a:cubicBezTo>
                  <a:cubicBezTo>
                    <a:pt x="809" y="692"/>
                    <a:pt x="806" y="689"/>
                    <a:pt x="809" y="690"/>
                  </a:cubicBezTo>
                  <a:cubicBezTo>
                    <a:pt x="812" y="692"/>
                    <a:pt x="819" y="680"/>
                    <a:pt x="825" y="676"/>
                  </a:cubicBezTo>
                  <a:cubicBezTo>
                    <a:pt x="830" y="672"/>
                    <a:pt x="836" y="675"/>
                    <a:pt x="836" y="672"/>
                  </a:cubicBezTo>
                  <a:cubicBezTo>
                    <a:pt x="837" y="669"/>
                    <a:pt x="840" y="667"/>
                    <a:pt x="845" y="662"/>
                  </a:cubicBezTo>
                  <a:cubicBezTo>
                    <a:pt x="850" y="658"/>
                    <a:pt x="909" y="658"/>
                    <a:pt x="915" y="659"/>
                  </a:cubicBezTo>
                  <a:cubicBezTo>
                    <a:pt x="921" y="659"/>
                    <a:pt x="932" y="651"/>
                    <a:pt x="935" y="646"/>
                  </a:cubicBezTo>
                  <a:cubicBezTo>
                    <a:pt x="939" y="641"/>
                    <a:pt x="943" y="641"/>
                    <a:pt x="951" y="642"/>
                  </a:cubicBezTo>
                  <a:cubicBezTo>
                    <a:pt x="959" y="642"/>
                    <a:pt x="963" y="635"/>
                    <a:pt x="967" y="632"/>
                  </a:cubicBezTo>
                  <a:cubicBezTo>
                    <a:pt x="971" y="629"/>
                    <a:pt x="969" y="628"/>
                    <a:pt x="966" y="627"/>
                  </a:cubicBezTo>
                  <a:cubicBezTo>
                    <a:pt x="962" y="627"/>
                    <a:pt x="959" y="624"/>
                    <a:pt x="962" y="624"/>
                  </a:cubicBezTo>
                  <a:cubicBezTo>
                    <a:pt x="966" y="624"/>
                    <a:pt x="968" y="622"/>
                    <a:pt x="969" y="617"/>
                  </a:cubicBezTo>
                  <a:cubicBezTo>
                    <a:pt x="971" y="613"/>
                    <a:pt x="968" y="615"/>
                    <a:pt x="963" y="609"/>
                  </a:cubicBezTo>
                  <a:cubicBezTo>
                    <a:pt x="958" y="602"/>
                    <a:pt x="956" y="611"/>
                    <a:pt x="951" y="610"/>
                  </a:cubicBezTo>
                  <a:cubicBezTo>
                    <a:pt x="946" y="610"/>
                    <a:pt x="954" y="604"/>
                    <a:pt x="950" y="601"/>
                  </a:cubicBezTo>
                  <a:cubicBezTo>
                    <a:pt x="946" y="599"/>
                    <a:pt x="939" y="600"/>
                    <a:pt x="933" y="605"/>
                  </a:cubicBezTo>
                  <a:cubicBezTo>
                    <a:pt x="927" y="610"/>
                    <a:pt x="927" y="605"/>
                    <a:pt x="922" y="610"/>
                  </a:cubicBezTo>
                  <a:cubicBezTo>
                    <a:pt x="917" y="615"/>
                    <a:pt x="917" y="608"/>
                    <a:pt x="919" y="606"/>
                  </a:cubicBezTo>
                  <a:cubicBezTo>
                    <a:pt x="922" y="604"/>
                    <a:pt x="924" y="606"/>
                    <a:pt x="926" y="603"/>
                  </a:cubicBezTo>
                  <a:cubicBezTo>
                    <a:pt x="928" y="600"/>
                    <a:pt x="930" y="603"/>
                    <a:pt x="936" y="599"/>
                  </a:cubicBezTo>
                  <a:cubicBezTo>
                    <a:pt x="942" y="595"/>
                    <a:pt x="947" y="597"/>
                    <a:pt x="949" y="594"/>
                  </a:cubicBezTo>
                  <a:cubicBezTo>
                    <a:pt x="950" y="592"/>
                    <a:pt x="946" y="588"/>
                    <a:pt x="940" y="589"/>
                  </a:cubicBezTo>
                  <a:cubicBezTo>
                    <a:pt x="935" y="590"/>
                    <a:pt x="931" y="582"/>
                    <a:pt x="928" y="584"/>
                  </a:cubicBezTo>
                  <a:cubicBezTo>
                    <a:pt x="924" y="587"/>
                    <a:pt x="925" y="580"/>
                    <a:pt x="921" y="583"/>
                  </a:cubicBezTo>
                  <a:cubicBezTo>
                    <a:pt x="917" y="585"/>
                    <a:pt x="915" y="582"/>
                    <a:pt x="913" y="577"/>
                  </a:cubicBezTo>
                  <a:cubicBezTo>
                    <a:pt x="911" y="573"/>
                    <a:pt x="900" y="565"/>
                    <a:pt x="894" y="563"/>
                  </a:cubicBezTo>
                  <a:cubicBezTo>
                    <a:pt x="887" y="561"/>
                    <a:pt x="892" y="557"/>
                    <a:pt x="895" y="560"/>
                  </a:cubicBezTo>
                  <a:cubicBezTo>
                    <a:pt x="899" y="562"/>
                    <a:pt x="903" y="557"/>
                    <a:pt x="904" y="555"/>
                  </a:cubicBezTo>
                  <a:cubicBezTo>
                    <a:pt x="906" y="552"/>
                    <a:pt x="902" y="550"/>
                    <a:pt x="900" y="550"/>
                  </a:cubicBezTo>
                  <a:cubicBezTo>
                    <a:pt x="898" y="550"/>
                    <a:pt x="898" y="546"/>
                    <a:pt x="898" y="544"/>
                  </a:cubicBezTo>
                  <a:cubicBezTo>
                    <a:pt x="899" y="541"/>
                    <a:pt x="891" y="538"/>
                    <a:pt x="891" y="536"/>
                  </a:cubicBezTo>
                  <a:cubicBezTo>
                    <a:pt x="891" y="533"/>
                    <a:pt x="886" y="531"/>
                    <a:pt x="887" y="529"/>
                  </a:cubicBezTo>
                  <a:cubicBezTo>
                    <a:pt x="887" y="527"/>
                    <a:pt x="882" y="524"/>
                    <a:pt x="882" y="521"/>
                  </a:cubicBezTo>
                  <a:cubicBezTo>
                    <a:pt x="882" y="518"/>
                    <a:pt x="875" y="512"/>
                    <a:pt x="875" y="508"/>
                  </a:cubicBezTo>
                  <a:cubicBezTo>
                    <a:pt x="874" y="505"/>
                    <a:pt x="870" y="502"/>
                    <a:pt x="869" y="498"/>
                  </a:cubicBezTo>
                  <a:cubicBezTo>
                    <a:pt x="867" y="494"/>
                    <a:pt x="865" y="496"/>
                    <a:pt x="864" y="502"/>
                  </a:cubicBezTo>
                  <a:cubicBezTo>
                    <a:pt x="862" y="508"/>
                    <a:pt x="857" y="507"/>
                    <a:pt x="859" y="509"/>
                  </a:cubicBezTo>
                  <a:cubicBezTo>
                    <a:pt x="862" y="513"/>
                    <a:pt x="859" y="514"/>
                    <a:pt x="857" y="516"/>
                  </a:cubicBezTo>
                  <a:cubicBezTo>
                    <a:pt x="855" y="519"/>
                    <a:pt x="859" y="522"/>
                    <a:pt x="855" y="522"/>
                  </a:cubicBezTo>
                  <a:cubicBezTo>
                    <a:pt x="851" y="522"/>
                    <a:pt x="853" y="530"/>
                    <a:pt x="851" y="527"/>
                  </a:cubicBezTo>
                  <a:cubicBezTo>
                    <a:pt x="849" y="523"/>
                    <a:pt x="844" y="524"/>
                    <a:pt x="844" y="528"/>
                  </a:cubicBezTo>
                  <a:cubicBezTo>
                    <a:pt x="844" y="531"/>
                    <a:pt x="836" y="534"/>
                    <a:pt x="833" y="534"/>
                  </a:cubicBezTo>
                  <a:cubicBezTo>
                    <a:pt x="830" y="534"/>
                    <a:pt x="830" y="527"/>
                    <a:pt x="827" y="529"/>
                  </a:cubicBezTo>
                  <a:cubicBezTo>
                    <a:pt x="824" y="531"/>
                    <a:pt x="825" y="523"/>
                    <a:pt x="820" y="524"/>
                  </a:cubicBezTo>
                  <a:cubicBezTo>
                    <a:pt x="816" y="524"/>
                    <a:pt x="813" y="523"/>
                    <a:pt x="814" y="520"/>
                  </a:cubicBezTo>
                  <a:cubicBezTo>
                    <a:pt x="816" y="516"/>
                    <a:pt x="807" y="514"/>
                    <a:pt x="810" y="512"/>
                  </a:cubicBezTo>
                  <a:cubicBezTo>
                    <a:pt x="813" y="510"/>
                    <a:pt x="809" y="506"/>
                    <a:pt x="809" y="499"/>
                  </a:cubicBezTo>
                  <a:cubicBezTo>
                    <a:pt x="808" y="493"/>
                    <a:pt x="812" y="492"/>
                    <a:pt x="812" y="490"/>
                  </a:cubicBezTo>
                  <a:cubicBezTo>
                    <a:pt x="812" y="487"/>
                    <a:pt x="809" y="487"/>
                    <a:pt x="806" y="489"/>
                  </a:cubicBezTo>
                  <a:cubicBezTo>
                    <a:pt x="803" y="491"/>
                    <a:pt x="803" y="486"/>
                    <a:pt x="800" y="487"/>
                  </a:cubicBezTo>
                  <a:cubicBezTo>
                    <a:pt x="797" y="487"/>
                    <a:pt x="787" y="486"/>
                    <a:pt x="787" y="482"/>
                  </a:cubicBezTo>
                  <a:cubicBezTo>
                    <a:pt x="786" y="477"/>
                    <a:pt x="783" y="480"/>
                    <a:pt x="781" y="475"/>
                  </a:cubicBezTo>
                  <a:cubicBezTo>
                    <a:pt x="780" y="471"/>
                    <a:pt x="776" y="474"/>
                    <a:pt x="776" y="471"/>
                  </a:cubicBezTo>
                  <a:cubicBezTo>
                    <a:pt x="776" y="468"/>
                    <a:pt x="774" y="467"/>
                    <a:pt x="771" y="467"/>
                  </a:cubicBezTo>
                  <a:cubicBezTo>
                    <a:pt x="768" y="467"/>
                    <a:pt x="767" y="463"/>
                    <a:pt x="763" y="463"/>
                  </a:cubicBezTo>
                  <a:cubicBezTo>
                    <a:pt x="759" y="462"/>
                    <a:pt x="754" y="466"/>
                    <a:pt x="752" y="467"/>
                  </a:cubicBezTo>
                  <a:cubicBezTo>
                    <a:pt x="750" y="468"/>
                    <a:pt x="744" y="463"/>
                    <a:pt x="742" y="465"/>
                  </a:cubicBezTo>
                  <a:cubicBezTo>
                    <a:pt x="739" y="467"/>
                    <a:pt x="739" y="464"/>
                    <a:pt x="733" y="462"/>
                  </a:cubicBezTo>
                  <a:cubicBezTo>
                    <a:pt x="726" y="460"/>
                    <a:pt x="718" y="460"/>
                    <a:pt x="718" y="462"/>
                  </a:cubicBezTo>
                  <a:cubicBezTo>
                    <a:pt x="717" y="464"/>
                    <a:pt x="712" y="465"/>
                    <a:pt x="713" y="470"/>
                  </a:cubicBezTo>
                  <a:cubicBezTo>
                    <a:pt x="714" y="475"/>
                    <a:pt x="719" y="474"/>
                    <a:pt x="720" y="478"/>
                  </a:cubicBezTo>
                  <a:cubicBezTo>
                    <a:pt x="721" y="481"/>
                    <a:pt x="718" y="480"/>
                    <a:pt x="717" y="483"/>
                  </a:cubicBezTo>
                  <a:cubicBezTo>
                    <a:pt x="717" y="487"/>
                    <a:pt x="714" y="486"/>
                    <a:pt x="714" y="489"/>
                  </a:cubicBezTo>
                  <a:cubicBezTo>
                    <a:pt x="714" y="491"/>
                    <a:pt x="716" y="490"/>
                    <a:pt x="717" y="495"/>
                  </a:cubicBezTo>
                  <a:cubicBezTo>
                    <a:pt x="719" y="499"/>
                    <a:pt x="721" y="499"/>
                    <a:pt x="722" y="505"/>
                  </a:cubicBezTo>
                  <a:cubicBezTo>
                    <a:pt x="723" y="511"/>
                    <a:pt x="720" y="510"/>
                    <a:pt x="717" y="511"/>
                  </a:cubicBezTo>
                  <a:cubicBezTo>
                    <a:pt x="715" y="511"/>
                    <a:pt x="718" y="514"/>
                    <a:pt x="714" y="518"/>
                  </a:cubicBezTo>
                  <a:cubicBezTo>
                    <a:pt x="711" y="522"/>
                    <a:pt x="708" y="527"/>
                    <a:pt x="710" y="529"/>
                  </a:cubicBezTo>
                  <a:cubicBezTo>
                    <a:pt x="713" y="532"/>
                    <a:pt x="723" y="536"/>
                    <a:pt x="727" y="543"/>
                  </a:cubicBezTo>
                  <a:cubicBezTo>
                    <a:pt x="731" y="549"/>
                    <a:pt x="731" y="560"/>
                    <a:pt x="730" y="567"/>
                  </a:cubicBezTo>
                  <a:cubicBezTo>
                    <a:pt x="729" y="575"/>
                    <a:pt x="720" y="577"/>
                    <a:pt x="714" y="583"/>
                  </a:cubicBezTo>
                  <a:cubicBezTo>
                    <a:pt x="708" y="590"/>
                    <a:pt x="701" y="589"/>
                    <a:pt x="698" y="589"/>
                  </a:cubicBezTo>
                  <a:cubicBezTo>
                    <a:pt x="695" y="589"/>
                    <a:pt x="697" y="595"/>
                    <a:pt x="701" y="600"/>
                  </a:cubicBezTo>
                  <a:cubicBezTo>
                    <a:pt x="705" y="605"/>
                    <a:pt x="702" y="606"/>
                    <a:pt x="704" y="611"/>
                  </a:cubicBezTo>
                  <a:cubicBezTo>
                    <a:pt x="706" y="616"/>
                    <a:pt x="704" y="620"/>
                    <a:pt x="707" y="625"/>
                  </a:cubicBezTo>
                  <a:cubicBezTo>
                    <a:pt x="711" y="629"/>
                    <a:pt x="709" y="631"/>
                    <a:pt x="705" y="634"/>
                  </a:cubicBezTo>
                  <a:cubicBezTo>
                    <a:pt x="701" y="637"/>
                    <a:pt x="706" y="636"/>
                    <a:pt x="707" y="640"/>
                  </a:cubicBezTo>
                  <a:cubicBezTo>
                    <a:pt x="707" y="644"/>
                    <a:pt x="705" y="642"/>
                    <a:pt x="702" y="639"/>
                  </a:cubicBezTo>
                  <a:cubicBezTo>
                    <a:pt x="698" y="637"/>
                    <a:pt x="695" y="644"/>
                    <a:pt x="695" y="646"/>
                  </a:cubicBezTo>
                  <a:cubicBezTo>
                    <a:pt x="695" y="649"/>
                    <a:pt x="688" y="643"/>
                    <a:pt x="686" y="643"/>
                  </a:cubicBezTo>
                  <a:cubicBezTo>
                    <a:pt x="684" y="643"/>
                    <a:pt x="686" y="639"/>
                    <a:pt x="682" y="635"/>
                  </a:cubicBezTo>
                  <a:cubicBezTo>
                    <a:pt x="677" y="632"/>
                    <a:pt x="674" y="631"/>
                    <a:pt x="674" y="627"/>
                  </a:cubicBezTo>
                  <a:cubicBezTo>
                    <a:pt x="674" y="624"/>
                    <a:pt x="666" y="621"/>
                    <a:pt x="666" y="617"/>
                  </a:cubicBezTo>
                  <a:cubicBezTo>
                    <a:pt x="666" y="613"/>
                    <a:pt x="667" y="603"/>
                    <a:pt x="665" y="600"/>
                  </a:cubicBezTo>
                  <a:cubicBezTo>
                    <a:pt x="664" y="597"/>
                    <a:pt x="665" y="594"/>
                    <a:pt x="667" y="591"/>
                  </a:cubicBezTo>
                  <a:cubicBezTo>
                    <a:pt x="668" y="588"/>
                    <a:pt x="665" y="584"/>
                    <a:pt x="660" y="584"/>
                  </a:cubicBezTo>
                  <a:cubicBezTo>
                    <a:pt x="656" y="584"/>
                    <a:pt x="650" y="583"/>
                    <a:pt x="643" y="583"/>
                  </a:cubicBezTo>
                  <a:cubicBezTo>
                    <a:pt x="637" y="584"/>
                    <a:pt x="634" y="583"/>
                    <a:pt x="632" y="581"/>
                  </a:cubicBezTo>
                  <a:cubicBezTo>
                    <a:pt x="630" y="579"/>
                    <a:pt x="624" y="575"/>
                    <a:pt x="616" y="573"/>
                  </a:cubicBezTo>
                  <a:cubicBezTo>
                    <a:pt x="608" y="571"/>
                    <a:pt x="605" y="567"/>
                    <a:pt x="604" y="565"/>
                  </a:cubicBezTo>
                  <a:cubicBezTo>
                    <a:pt x="603" y="563"/>
                    <a:pt x="596" y="561"/>
                    <a:pt x="594" y="559"/>
                  </a:cubicBezTo>
                  <a:cubicBezTo>
                    <a:pt x="592" y="557"/>
                    <a:pt x="585" y="555"/>
                    <a:pt x="582" y="556"/>
                  </a:cubicBezTo>
                  <a:cubicBezTo>
                    <a:pt x="579" y="556"/>
                    <a:pt x="571" y="550"/>
                    <a:pt x="567" y="550"/>
                  </a:cubicBezTo>
                  <a:cubicBezTo>
                    <a:pt x="562" y="550"/>
                    <a:pt x="552" y="555"/>
                    <a:pt x="550" y="555"/>
                  </a:cubicBezTo>
                  <a:cubicBezTo>
                    <a:pt x="548" y="555"/>
                    <a:pt x="550" y="551"/>
                    <a:pt x="551" y="549"/>
                  </a:cubicBezTo>
                  <a:cubicBezTo>
                    <a:pt x="553" y="548"/>
                    <a:pt x="548" y="540"/>
                    <a:pt x="546" y="535"/>
                  </a:cubicBezTo>
                  <a:cubicBezTo>
                    <a:pt x="545" y="530"/>
                    <a:pt x="543" y="525"/>
                    <a:pt x="538" y="525"/>
                  </a:cubicBezTo>
                  <a:cubicBezTo>
                    <a:pt x="533" y="526"/>
                    <a:pt x="527" y="523"/>
                    <a:pt x="526" y="522"/>
                  </a:cubicBezTo>
                  <a:cubicBezTo>
                    <a:pt x="524" y="521"/>
                    <a:pt x="524" y="507"/>
                    <a:pt x="525" y="501"/>
                  </a:cubicBezTo>
                  <a:cubicBezTo>
                    <a:pt x="526" y="495"/>
                    <a:pt x="533" y="486"/>
                    <a:pt x="533" y="482"/>
                  </a:cubicBezTo>
                  <a:cubicBezTo>
                    <a:pt x="533" y="479"/>
                    <a:pt x="537" y="477"/>
                    <a:pt x="541" y="476"/>
                  </a:cubicBezTo>
                  <a:cubicBezTo>
                    <a:pt x="545" y="475"/>
                    <a:pt x="542" y="468"/>
                    <a:pt x="545" y="467"/>
                  </a:cubicBezTo>
                  <a:cubicBezTo>
                    <a:pt x="549" y="467"/>
                    <a:pt x="549" y="465"/>
                    <a:pt x="550" y="462"/>
                  </a:cubicBezTo>
                  <a:cubicBezTo>
                    <a:pt x="551" y="459"/>
                    <a:pt x="555" y="461"/>
                    <a:pt x="553" y="459"/>
                  </a:cubicBezTo>
                  <a:cubicBezTo>
                    <a:pt x="550" y="456"/>
                    <a:pt x="552" y="455"/>
                    <a:pt x="558" y="455"/>
                  </a:cubicBezTo>
                  <a:cubicBezTo>
                    <a:pt x="564" y="455"/>
                    <a:pt x="572" y="453"/>
                    <a:pt x="571" y="448"/>
                  </a:cubicBezTo>
                  <a:cubicBezTo>
                    <a:pt x="570" y="442"/>
                    <a:pt x="555" y="446"/>
                    <a:pt x="555" y="441"/>
                  </a:cubicBezTo>
                  <a:cubicBezTo>
                    <a:pt x="555" y="437"/>
                    <a:pt x="536" y="436"/>
                    <a:pt x="537" y="434"/>
                  </a:cubicBezTo>
                  <a:cubicBezTo>
                    <a:pt x="538" y="431"/>
                    <a:pt x="556" y="436"/>
                    <a:pt x="563" y="438"/>
                  </a:cubicBezTo>
                  <a:cubicBezTo>
                    <a:pt x="569" y="441"/>
                    <a:pt x="571" y="440"/>
                    <a:pt x="576" y="440"/>
                  </a:cubicBezTo>
                  <a:cubicBezTo>
                    <a:pt x="581" y="440"/>
                    <a:pt x="578" y="433"/>
                    <a:pt x="579" y="430"/>
                  </a:cubicBezTo>
                  <a:cubicBezTo>
                    <a:pt x="580" y="428"/>
                    <a:pt x="590" y="435"/>
                    <a:pt x="596" y="433"/>
                  </a:cubicBezTo>
                  <a:cubicBezTo>
                    <a:pt x="601" y="432"/>
                    <a:pt x="607" y="420"/>
                    <a:pt x="612" y="417"/>
                  </a:cubicBezTo>
                  <a:cubicBezTo>
                    <a:pt x="616" y="413"/>
                    <a:pt x="612" y="410"/>
                    <a:pt x="603" y="411"/>
                  </a:cubicBezTo>
                  <a:cubicBezTo>
                    <a:pt x="594" y="412"/>
                    <a:pt x="588" y="408"/>
                    <a:pt x="583" y="405"/>
                  </a:cubicBezTo>
                  <a:cubicBezTo>
                    <a:pt x="578" y="401"/>
                    <a:pt x="579" y="398"/>
                    <a:pt x="584" y="398"/>
                  </a:cubicBezTo>
                  <a:cubicBezTo>
                    <a:pt x="589" y="399"/>
                    <a:pt x="602" y="409"/>
                    <a:pt x="607" y="409"/>
                  </a:cubicBezTo>
                  <a:cubicBezTo>
                    <a:pt x="611" y="410"/>
                    <a:pt x="620" y="400"/>
                    <a:pt x="624" y="397"/>
                  </a:cubicBezTo>
                  <a:cubicBezTo>
                    <a:pt x="628" y="394"/>
                    <a:pt x="620" y="393"/>
                    <a:pt x="617" y="391"/>
                  </a:cubicBezTo>
                  <a:cubicBezTo>
                    <a:pt x="614" y="388"/>
                    <a:pt x="622" y="387"/>
                    <a:pt x="626" y="387"/>
                  </a:cubicBezTo>
                  <a:cubicBezTo>
                    <a:pt x="630" y="387"/>
                    <a:pt x="632" y="390"/>
                    <a:pt x="633" y="392"/>
                  </a:cubicBezTo>
                  <a:cubicBezTo>
                    <a:pt x="635" y="394"/>
                    <a:pt x="642" y="391"/>
                    <a:pt x="645" y="391"/>
                  </a:cubicBezTo>
                  <a:cubicBezTo>
                    <a:pt x="649" y="391"/>
                    <a:pt x="645" y="385"/>
                    <a:pt x="639" y="383"/>
                  </a:cubicBezTo>
                  <a:cubicBezTo>
                    <a:pt x="633" y="381"/>
                    <a:pt x="639" y="376"/>
                    <a:pt x="641" y="380"/>
                  </a:cubicBezTo>
                  <a:cubicBezTo>
                    <a:pt x="643" y="383"/>
                    <a:pt x="647" y="383"/>
                    <a:pt x="649" y="387"/>
                  </a:cubicBezTo>
                  <a:cubicBezTo>
                    <a:pt x="652" y="392"/>
                    <a:pt x="653" y="389"/>
                    <a:pt x="658" y="387"/>
                  </a:cubicBezTo>
                  <a:cubicBezTo>
                    <a:pt x="663" y="385"/>
                    <a:pt x="666" y="382"/>
                    <a:pt x="669" y="379"/>
                  </a:cubicBezTo>
                  <a:cubicBezTo>
                    <a:pt x="671" y="376"/>
                    <a:pt x="672" y="380"/>
                    <a:pt x="675" y="375"/>
                  </a:cubicBezTo>
                  <a:cubicBezTo>
                    <a:pt x="678" y="370"/>
                    <a:pt x="674" y="366"/>
                    <a:pt x="670" y="363"/>
                  </a:cubicBezTo>
                  <a:cubicBezTo>
                    <a:pt x="666" y="360"/>
                    <a:pt x="670" y="357"/>
                    <a:pt x="666" y="355"/>
                  </a:cubicBezTo>
                  <a:cubicBezTo>
                    <a:pt x="662" y="353"/>
                    <a:pt x="661" y="349"/>
                    <a:pt x="666" y="350"/>
                  </a:cubicBezTo>
                  <a:cubicBezTo>
                    <a:pt x="671" y="351"/>
                    <a:pt x="675" y="349"/>
                    <a:pt x="677" y="346"/>
                  </a:cubicBezTo>
                  <a:cubicBezTo>
                    <a:pt x="680" y="342"/>
                    <a:pt x="670" y="342"/>
                    <a:pt x="674" y="339"/>
                  </a:cubicBezTo>
                  <a:cubicBezTo>
                    <a:pt x="679" y="337"/>
                    <a:pt x="675" y="334"/>
                    <a:pt x="671" y="334"/>
                  </a:cubicBezTo>
                  <a:cubicBezTo>
                    <a:pt x="666" y="334"/>
                    <a:pt x="662" y="332"/>
                    <a:pt x="662" y="328"/>
                  </a:cubicBezTo>
                  <a:cubicBezTo>
                    <a:pt x="662" y="324"/>
                    <a:pt x="654" y="327"/>
                    <a:pt x="649" y="325"/>
                  </a:cubicBezTo>
                  <a:cubicBezTo>
                    <a:pt x="645" y="322"/>
                    <a:pt x="634" y="323"/>
                    <a:pt x="632" y="323"/>
                  </a:cubicBezTo>
                  <a:cubicBezTo>
                    <a:pt x="629" y="323"/>
                    <a:pt x="629" y="334"/>
                    <a:pt x="633" y="334"/>
                  </a:cubicBezTo>
                  <a:cubicBezTo>
                    <a:pt x="636" y="334"/>
                    <a:pt x="639" y="338"/>
                    <a:pt x="636" y="339"/>
                  </a:cubicBezTo>
                  <a:cubicBezTo>
                    <a:pt x="633" y="341"/>
                    <a:pt x="637" y="345"/>
                    <a:pt x="634" y="344"/>
                  </a:cubicBezTo>
                  <a:cubicBezTo>
                    <a:pt x="632" y="344"/>
                    <a:pt x="628" y="343"/>
                    <a:pt x="627" y="349"/>
                  </a:cubicBezTo>
                  <a:cubicBezTo>
                    <a:pt x="626" y="356"/>
                    <a:pt x="626" y="358"/>
                    <a:pt x="621" y="361"/>
                  </a:cubicBezTo>
                  <a:cubicBezTo>
                    <a:pt x="617" y="363"/>
                    <a:pt x="620" y="353"/>
                    <a:pt x="616" y="354"/>
                  </a:cubicBezTo>
                  <a:cubicBezTo>
                    <a:pt x="612" y="354"/>
                    <a:pt x="612" y="362"/>
                    <a:pt x="615" y="362"/>
                  </a:cubicBezTo>
                  <a:cubicBezTo>
                    <a:pt x="618" y="363"/>
                    <a:pt x="618" y="366"/>
                    <a:pt x="619" y="369"/>
                  </a:cubicBezTo>
                  <a:cubicBezTo>
                    <a:pt x="620" y="373"/>
                    <a:pt x="614" y="370"/>
                    <a:pt x="611" y="375"/>
                  </a:cubicBezTo>
                  <a:cubicBezTo>
                    <a:pt x="609" y="379"/>
                    <a:pt x="608" y="373"/>
                    <a:pt x="605" y="370"/>
                  </a:cubicBezTo>
                  <a:cubicBezTo>
                    <a:pt x="601" y="367"/>
                    <a:pt x="597" y="362"/>
                    <a:pt x="597" y="358"/>
                  </a:cubicBezTo>
                  <a:cubicBezTo>
                    <a:pt x="598" y="355"/>
                    <a:pt x="599" y="354"/>
                    <a:pt x="602" y="353"/>
                  </a:cubicBezTo>
                  <a:cubicBezTo>
                    <a:pt x="605" y="353"/>
                    <a:pt x="602" y="350"/>
                    <a:pt x="602" y="346"/>
                  </a:cubicBezTo>
                  <a:cubicBezTo>
                    <a:pt x="602" y="341"/>
                    <a:pt x="598" y="343"/>
                    <a:pt x="594" y="338"/>
                  </a:cubicBezTo>
                  <a:cubicBezTo>
                    <a:pt x="590" y="333"/>
                    <a:pt x="586" y="333"/>
                    <a:pt x="584" y="335"/>
                  </a:cubicBezTo>
                  <a:cubicBezTo>
                    <a:pt x="582" y="338"/>
                    <a:pt x="583" y="342"/>
                    <a:pt x="580" y="343"/>
                  </a:cubicBezTo>
                  <a:cubicBezTo>
                    <a:pt x="576" y="345"/>
                    <a:pt x="578" y="352"/>
                    <a:pt x="575" y="352"/>
                  </a:cubicBezTo>
                  <a:cubicBezTo>
                    <a:pt x="572" y="353"/>
                    <a:pt x="573" y="340"/>
                    <a:pt x="571" y="339"/>
                  </a:cubicBezTo>
                  <a:cubicBezTo>
                    <a:pt x="568" y="338"/>
                    <a:pt x="569" y="335"/>
                    <a:pt x="572" y="334"/>
                  </a:cubicBezTo>
                  <a:cubicBezTo>
                    <a:pt x="576" y="334"/>
                    <a:pt x="578" y="330"/>
                    <a:pt x="575" y="330"/>
                  </a:cubicBezTo>
                  <a:cubicBezTo>
                    <a:pt x="572" y="330"/>
                    <a:pt x="566" y="326"/>
                    <a:pt x="564" y="325"/>
                  </a:cubicBezTo>
                  <a:cubicBezTo>
                    <a:pt x="562" y="324"/>
                    <a:pt x="558" y="329"/>
                    <a:pt x="555" y="327"/>
                  </a:cubicBezTo>
                  <a:cubicBezTo>
                    <a:pt x="553" y="325"/>
                    <a:pt x="556" y="320"/>
                    <a:pt x="556" y="318"/>
                  </a:cubicBezTo>
                  <a:cubicBezTo>
                    <a:pt x="556" y="315"/>
                    <a:pt x="560" y="319"/>
                    <a:pt x="562" y="315"/>
                  </a:cubicBezTo>
                  <a:cubicBezTo>
                    <a:pt x="565" y="312"/>
                    <a:pt x="555" y="312"/>
                    <a:pt x="555" y="308"/>
                  </a:cubicBezTo>
                  <a:cubicBezTo>
                    <a:pt x="555" y="304"/>
                    <a:pt x="548" y="303"/>
                    <a:pt x="545" y="302"/>
                  </a:cubicBezTo>
                  <a:cubicBezTo>
                    <a:pt x="543" y="301"/>
                    <a:pt x="547" y="295"/>
                    <a:pt x="546" y="292"/>
                  </a:cubicBezTo>
                  <a:cubicBezTo>
                    <a:pt x="545" y="290"/>
                    <a:pt x="535" y="281"/>
                    <a:pt x="531" y="282"/>
                  </a:cubicBezTo>
                  <a:cubicBezTo>
                    <a:pt x="527" y="283"/>
                    <a:pt x="526" y="277"/>
                    <a:pt x="529" y="277"/>
                  </a:cubicBezTo>
                  <a:cubicBezTo>
                    <a:pt x="531" y="277"/>
                    <a:pt x="533" y="276"/>
                    <a:pt x="537" y="271"/>
                  </a:cubicBezTo>
                  <a:cubicBezTo>
                    <a:pt x="541" y="266"/>
                    <a:pt x="542" y="265"/>
                    <a:pt x="539" y="264"/>
                  </a:cubicBezTo>
                  <a:cubicBezTo>
                    <a:pt x="536" y="263"/>
                    <a:pt x="534" y="260"/>
                    <a:pt x="539" y="260"/>
                  </a:cubicBezTo>
                  <a:cubicBezTo>
                    <a:pt x="545" y="260"/>
                    <a:pt x="554" y="264"/>
                    <a:pt x="557" y="262"/>
                  </a:cubicBezTo>
                  <a:cubicBezTo>
                    <a:pt x="560" y="259"/>
                    <a:pt x="569" y="245"/>
                    <a:pt x="573" y="239"/>
                  </a:cubicBezTo>
                  <a:cubicBezTo>
                    <a:pt x="577" y="234"/>
                    <a:pt x="570" y="234"/>
                    <a:pt x="561" y="234"/>
                  </a:cubicBezTo>
                  <a:cubicBezTo>
                    <a:pt x="552" y="235"/>
                    <a:pt x="550" y="231"/>
                    <a:pt x="543" y="230"/>
                  </a:cubicBezTo>
                  <a:cubicBezTo>
                    <a:pt x="535" y="230"/>
                    <a:pt x="521" y="232"/>
                    <a:pt x="519" y="234"/>
                  </a:cubicBezTo>
                  <a:cubicBezTo>
                    <a:pt x="517" y="236"/>
                    <a:pt x="523" y="238"/>
                    <a:pt x="522" y="241"/>
                  </a:cubicBezTo>
                  <a:cubicBezTo>
                    <a:pt x="522" y="243"/>
                    <a:pt x="517" y="239"/>
                    <a:pt x="515" y="240"/>
                  </a:cubicBezTo>
                  <a:cubicBezTo>
                    <a:pt x="513" y="241"/>
                    <a:pt x="516" y="244"/>
                    <a:pt x="515" y="253"/>
                  </a:cubicBezTo>
                  <a:cubicBezTo>
                    <a:pt x="514" y="262"/>
                    <a:pt x="517" y="262"/>
                    <a:pt x="519" y="266"/>
                  </a:cubicBezTo>
                  <a:cubicBezTo>
                    <a:pt x="522" y="269"/>
                    <a:pt x="521" y="273"/>
                    <a:pt x="521" y="279"/>
                  </a:cubicBezTo>
                  <a:cubicBezTo>
                    <a:pt x="521" y="284"/>
                    <a:pt x="516" y="284"/>
                    <a:pt x="514" y="285"/>
                  </a:cubicBezTo>
                  <a:cubicBezTo>
                    <a:pt x="513" y="286"/>
                    <a:pt x="519" y="288"/>
                    <a:pt x="518" y="292"/>
                  </a:cubicBezTo>
                  <a:cubicBezTo>
                    <a:pt x="517" y="295"/>
                    <a:pt x="512" y="290"/>
                    <a:pt x="509" y="291"/>
                  </a:cubicBezTo>
                  <a:cubicBezTo>
                    <a:pt x="506" y="292"/>
                    <a:pt x="503" y="300"/>
                    <a:pt x="506" y="303"/>
                  </a:cubicBezTo>
                  <a:cubicBezTo>
                    <a:pt x="510" y="306"/>
                    <a:pt x="511" y="305"/>
                    <a:pt x="508" y="309"/>
                  </a:cubicBezTo>
                  <a:cubicBezTo>
                    <a:pt x="506" y="312"/>
                    <a:pt x="503" y="317"/>
                    <a:pt x="509" y="321"/>
                  </a:cubicBezTo>
                  <a:cubicBezTo>
                    <a:pt x="515" y="326"/>
                    <a:pt x="526" y="326"/>
                    <a:pt x="532" y="329"/>
                  </a:cubicBezTo>
                  <a:cubicBezTo>
                    <a:pt x="538" y="333"/>
                    <a:pt x="529" y="331"/>
                    <a:pt x="532" y="335"/>
                  </a:cubicBezTo>
                  <a:cubicBezTo>
                    <a:pt x="534" y="339"/>
                    <a:pt x="528" y="341"/>
                    <a:pt x="528" y="344"/>
                  </a:cubicBezTo>
                  <a:cubicBezTo>
                    <a:pt x="528" y="347"/>
                    <a:pt x="531" y="346"/>
                    <a:pt x="534" y="340"/>
                  </a:cubicBezTo>
                  <a:cubicBezTo>
                    <a:pt x="537" y="335"/>
                    <a:pt x="539" y="342"/>
                    <a:pt x="539" y="346"/>
                  </a:cubicBezTo>
                  <a:cubicBezTo>
                    <a:pt x="538" y="351"/>
                    <a:pt x="534" y="348"/>
                    <a:pt x="531" y="353"/>
                  </a:cubicBezTo>
                  <a:cubicBezTo>
                    <a:pt x="528" y="358"/>
                    <a:pt x="525" y="359"/>
                    <a:pt x="520" y="358"/>
                  </a:cubicBezTo>
                  <a:cubicBezTo>
                    <a:pt x="515" y="357"/>
                    <a:pt x="518" y="364"/>
                    <a:pt x="520" y="369"/>
                  </a:cubicBezTo>
                  <a:cubicBezTo>
                    <a:pt x="522" y="373"/>
                    <a:pt x="519" y="374"/>
                    <a:pt x="514" y="373"/>
                  </a:cubicBezTo>
                  <a:cubicBezTo>
                    <a:pt x="508" y="371"/>
                    <a:pt x="505" y="368"/>
                    <a:pt x="508" y="364"/>
                  </a:cubicBezTo>
                  <a:cubicBezTo>
                    <a:pt x="511" y="359"/>
                    <a:pt x="513" y="354"/>
                    <a:pt x="509" y="355"/>
                  </a:cubicBezTo>
                  <a:cubicBezTo>
                    <a:pt x="506" y="355"/>
                    <a:pt x="499" y="355"/>
                    <a:pt x="496" y="351"/>
                  </a:cubicBezTo>
                  <a:cubicBezTo>
                    <a:pt x="494" y="348"/>
                    <a:pt x="498" y="349"/>
                    <a:pt x="505" y="350"/>
                  </a:cubicBezTo>
                  <a:cubicBezTo>
                    <a:pt x="511" y="351"/>
                    <a:pt x="506" y="345"/>
                    <a:pt x="511" y="345"/>
                  </a:cubicBezTo>
                  <a:cubicBezTo>
                    <a:pt x="516" y="345"/>
                    <a:pt x="519" y="348"/>
                    <a:pt x="524" y="344"/>
                  </a:cubicBezTo>
                  <a:cubicBezTo>
                    <a:pt x="528" y="341"/>
                    <a:pt x="521" y="333"/>
                    <a:pt x="517" y="335"/>
                  </a:cubicBezTo>
                  <a:cubicBezTo>
                    <a:pt x="514" y="336"/>
                    <a:pt x="508" y="337"/>
                    <a:pt x="508" y="334"/>
                  </a:cubicBezTo>
                  <a:cubicBezTo>
                    <a:pt x="508" y="330"/>
                    <a:pt x="514" y="333"/>
                    <a:pt x="518" y="332"/>
                  </a:cubicBezTo>
                  <a:cubicBezTo>
                    <a:pt x="521" y="331"/>
                    <a:pt x="516" y="327"/>
                    <a:pt x="511" y="328"/>
                  </a:cubicBezTo>
                  <a:cubicBezTo>
                    <a:pt x="506" y="329"/>
                    <a:pt x="502" y="330"/>
                    <a:pt x="498" y="325"/>
                  </a:cubicBezTo>
                  <a:cubicBezTo>
                    <a:pt x="494" y="321"/>
                    <a:pt x="487" y="319"/>
                    <a:pt x="485" y="328"/>
                  </a:cubicBezTo>
                  <a:cubicBezTo>
                    <a:pt x="484" y="338"/>
                    <a:pt x="477" y="333"/>
                    <a:pt x="474" y="336"/>
                  </a:cubicBezTo>
                  <a:cubicBezTo>
                    <a:pt x="471" y="339"/>
                    <a:pt x="477" y="342"/>
                    <a:pt x="484" y="342"/>
                  </a:cubicBezTo>
                  <a:cubicBezTo>
                    <a:pt x="491" y="342"/>
                    <a:pt x="496" y="348"/>
                    <a:pt x="492" y="348"/>
                  </a:cubicBezTo>
                  <a:cubicBezTo>
                    <a:pt x="489" y="348"/>
                    <a:pt x="491" y="353"/>
                    <a:pt x="487" y="351"/>
                  </a:cubicBezTo>
                  <a:cubicBezTo>
                    <a:pt x="484" y="350"/>
                    <a:pt x="480" y="351"/>
                    <a:pt x="483" y="354"/>
                  </a:cubicBezTo>
                  <a:cubicBezTo>
                    <a:pt x="485" y="357"/>
                    <a:pt x="482" y="359"/>
                    <a:pt x="482" y="362"/>
                  </a:cubicBezTo>
                  <a:cubicBezTo>
                    <a:pt x="482" y="365"/>
                    <a:pt x="477" y="362"/>
                    <a:pt x="471" y="361"/>
                  </a:cubicBezTo>
                  <a:cubicBezTo>
                    <a:pt x="466" y="361"/>
                    <a:pt x="456" y="363"/>
                    <a:pt x="449" y="364"/>
                  </a:cubicBezTo>
                  <a:cubicBezTo>
                    <a:pt x="442" y="366"/>
                    <a:pt x="435" y="363"/>
                    <a:pt x="432" y="360"/>
                  </a:cubicBezTo>
                  <a:cubicBezTo>
                    <a:pt x="429" y="357"/>
                    <a:pt x="425" y="357"/>
                    <a:pt x="420" y="357"/>
                  </a:cubicBezTo>
                  <a:cubicBezTo>
                    <a:pt x="415" y="357"/>
                    <a:pt x="416" y="352"/>
                    <a:pt x="410" y="352"/>
                  </a:cubicBezTo>
                  <a:cubicBezTo>
                    <a:pt x="403" y="352"/>
                    <a:pt x="405" y="346"/>
                    <a:pt x="404" y="343"/>
                  </a:cubicBezTo>
                  <a:cubicBezTo>
                    <a:pt x="403" y="340"/>
                    <a:pt x="390" y="341"/>
                    <a:pt x="385" y="344"/>
                  </a:cubicBezTo>
                  <a:cubicBezTo>
                    <a:pt x="381" y="347"/>
                    <a:pt x="371" y="346"/>
                    <a:pt x="369" y="351"/>
                  </a:cubicBezTo>
                  <a:cubicBezTo>
                    <a:pt x="366" y="357"/>
                    <a:pt x="371" y="356"/>
                    <a:pt x="374" y="356"/>
                  </a:cubicBezTo>
                  <a:cubicBezTo>
                    <a:pt x="378" y="356"/>
                    <a:pt x="377" y="351"/>
                    <a:pt x="384" y="352"/>
                  </a:cubicBezTo>
                  <a:cubicBezTo>
                    <a:pt x="391" y="353"/>
                    <a:pt x="396" y="345"/>
                    <a:pt x="399" y="348"/>
                  </a:cubicBezTo>
                  <a:cubicBezTo>
                    <a:pt x="402" y="351"/>
                    <a:pt x="387" y="357"/>
                    <a:pt x="381" y="358"/>
                  </a:cubicBezTo>
                  <a:cubicBezTo>
                    <a:pt x="374" y="359"/>
                    <a:pt x="376" y="364"/>
                    <a:pt x="382" y="373"/>
                  </a:cubicBezTo>
                  <a:cubicBezTo>
                    <a:pt x="388" y="383"/>
                    <a:pt x="379" y="377"/>
                    <a:pt x="379" y="382"/>
                  </a:cubicBezTo>
                  <a:cubicBezTo>
                    <a:pt x="379" y="386"/>
                    <a:pt x="368" y="380"/>
                    <a:pt x="372" y="379"/>
                  </a:cubicBezTo>
                  <a:cubicBezTo>
                    <a:pt x="377" y="377"/>
                    <a:pt x="375" y="373"/>
                    <a:pt x="371" y="370"/>
                  </a:cubicBezTo>
                  <a:cubicBezTo>
                    <a:pt x="367" y="367"/>
                    <a:pt x="365" y="370"/>
                    <a:pt x="365" y="366"/>
                  </a:cubicBezTo>
                  <a:cubicBezTo>
                    <a:pt x="366" y="363"/>
                    <a:pt x="361" y="367"/>
                    <a:pt x="358" y="364"/>
                  </a:cubicBezTo>
                  <a:cubicBezTo>
                    <a:pt x="354" y="361"/>
                    <a:pt x="353" y="359"/>
                    <a:pt x="348" y="361"/>
                  </a:cubicBezTo>
                  <a:cubicBezTo>
                    <a:pt x="343" y="364"/>
                    <a:pt x="338" y="363"/>
                    <a:pt x="327" y="365"/>
                  </a:cubicBezTo>
                  <a:cubicBezTo>
                    <a:pt x="317" y="367"/>
                    <a:pt x="297" y="366"/>
                    <a:pt x="294" y="363"/>
                  </a:cubicBezTo>
                  <a:cubicBezTo>
                    <a:pt x="290" y="359"/>
                    <a:pt x="303" y="353"/>
                    <a:pt x="307" y="354"/>
                  </a:cubicBezTo>
                  <a:cubicBezTo>
                    <a:pt x="310" y="355"/>
                    <a:pt x="308" y="350"/>
                    <a:pt x="302" y="345"/>
                  </a:cubicBezTo>
                  <a:cubicBezTo>
                    <a:pt x="297" y="341"/>
                    <a:pt x="284" y="338"/>
                    <a:pt x="284" y="341"/>
                  </a:cubicBezTo>
                  <a:cubicBezTo>
                    <a:pt x="284" y="344"/>
                    <a:pt x="277" y="341"/>
                    <a:pt x="268" y="339"/>
                  </a:cubicBezTo>
                  <a:cubicBezTo>
                    <a:pt x="258" y="338"/>
                    <a:pt x="257" y="334"/>
                    <a:pt x="251" y="334"/>
                  </a:cubicBezTo>
                  <a:cubicBezTo>
                    <a:pt x="245" y="334"/>
                    <a:pt x="236" y="332"/>
                    <a:pt x="229" y="327"/>
                  </a:cubicBezTo>
                  <a:cubicBezTo>
                    <a:pt x="222" y="321"/>
                    <a:pt x="206" y="323"/>
                    <a:pt x="204" y="328"/>
                  </a:cubicBezTo>
                  <a:cubicBezTo>
                    <a:pt x="202" y="333"/>
                    <a:pt x="196" y="332"/>
                    <a:pt x="191" y="332"/>
                  </a:cubicBezTo>
                  <a:cubicBezTo>
                    <a:pt x="185" y="332"/>
                    <a:pt x="193" y="326"/>
                    <a:pt x="191" y="325"/>
                  </a:cubicBezTo>
                  <a:cubicBezTo>
                    <a:pt x="188" y="324"/>
                    <a:pt x="191" y="317"/>
                    <a:pt x="187" y="316"/>
                  </a:cubicBezTo>
                  <a:cubicBezTo>
                    <a:pt x="183" y="316"/>
                    <a:pt x="180" y="333"/>
                    <a:pt x="172" y="332"/>
                  </a:cubicBezTo>
                  <a:cubicBezTo>
                    <a:pt x="165" y="332"/>
                    <a:pt x="161" y="314"/>
                    <a:pt x="155" y="310"/>
                  </a:cubicBezTo>
                  <a:cubicBezTo>
                    <a:pt x="149" y="305"/>
                    <a:pt x="143" y="305"/>
                    <a:pt x="148" y="312"/>
                  </a:cubicBezTo>
                  <a:cubicBezTo>
                    <a:pt x="154" y="319"/>
                    <a:pt x="144" y="314"/>
                    <a:pt x="144" y="318"/>
                  </a:cubicBezTo>
                  <a:cubicBezTo>
                    <a:pt x="145" y="323"/>
                    <a:pt x="136" y="328"/>
                    <a:pt x="136" y="326"/>
                  </a:cubicBezTo>
                  <a:cubicBezTo>
                    <a:pt x="136" y="323"/>
                    <a:pt x="131" y="320"/>
                    <a:pt x="125" y="327"/>
                  </a:cubicBezTo>
                  <a:cubicBezTo>
                    <a:pt x="119" y="334"/>
                    <a:pt x="115" y="333"/>
                    <a:pt x="114" y="331"/>
                  </a:cubicBezTo>
                  <a:cubicBezTo>
                    <a:pt x="114" y="328"/>
                    <a:pt x="96" y="337"/>
                    <a:pt x="97" y="340"/>
                  </a:cubicBezTo>
                  <a:cubicBezTo>
                    <a:pt x="98" y="343"/>
                    <a:pt x="94" y="346"/>
                    <a:pt x="89" y="345"/>
                  </a:cubicBezTo>
                  <a:cubicBezTo>
                    <a:pt x="85" y="345"/>
                    <a:pt x="88" y="341"/>
                    <a:pt x="92" y="339"/>
                  </a:cubicBezTo>
                  <a:cubicBezTo>
                    <a:pt x="96" y="337"/>
                    <a:pt x="108" y="328"/>
                    <a:pt x="114" y="327"/>
                  </a:cubicBezTo>
                  <a:cubicBezTo>
                    <a:pt x="120" y="326"/>
                    <a:pt x="131" y="321"/>
                    <a:pt x="132" y="318"/>
                  </a:cubicBezTo>
                  <a:cubicBezTo>
                    <a:pt x="132" y="315"/>
                    <a:pt x="126" y="318"/>
                    <a:pt x="122" y="317"/>
                  </a:cubicBezTo>
                  <a:cubicBezTo>
                    <a:pt x="118" y="316"/>
                    <a:pt x="111" y="321"/>
                    <a:pt x="104" y="324"/>
                  </a:cubicBezTo>
                  <a:cubicBezTo>
                    <a:pt x="97" y="327"/>
                    <a:pt x="90" y="326"/>
                    <a:pt x="92" y="330"/>
                  </a:cubicBezTo>
                  <a:cubicBezTo>
                    <a:pt x="94" y="334"/>
                    <a:pt x="85" y="329"/>
                    <a:pt x="84" y="332"/>
                  </a:cubicBezTo>
                  <a:cubicBezTo>
                    <a:pt x="82" y="335"/>
                    <a:pt x="79" y="332"/>
                    <a:pt x="81" y="330"/>
                  </a:cubicBezTo>
                  <a:cubicBezTo>
                    <a:pt x="84" y="329"/>
                    <a:pt x="75" y="326"/>
                    <a:pt x="75" y="328"/>
                  </a:cubicBezTo>
                  <a:cubicBezTo>
                    <a:pt x="75" y="329"/>
                    <a:pt x="74" y="332"/>
                    <a:pt x="68" y="332"/>
                  </a:cubicBezTo>
                  <a:cubicBezTo>
                    <a:pt x="62" y="332"/>
                    <a:pt x="56" y="336"/>
                    <a:pt x="60" y="339"/>
                  </a:cubicBezTo>
                  <a:cubicBezTo>
                    <a:pt x="64" y="342"/>
                    <a:pt x="66" y="343"/>
                    <a:pt x="64" y="345"/>
                  </a:cubicBezTo>
                  <a:cubicBezTo>
                    <a:pt x="62" y="347"/>
                    <a:pt x="56" y="340"/>
                    <a:pt x="47" y="341"/>
                  </a:cubicBezTo>
                  <a:cubicBezTo>
                    <a:pt x="38" y="342"/>
                    <a:pt x="21" y="331"/>
                    <a:pt x="21" y="329"/>
                  </a:cubicBezTo>
                  <a:cubicBezTo>
                    <a:pt x="21" y="326"/>
                    <a:pt x="9" y="328"/>
                    <a:pt x="0" y="327"/>
                  </a:cubicBezTo>
                  <a:cubicBezTo>
                    <a:pt x="0" y="500"/>
                    <a:pt x="0" y="500"/>
                    <a:pt x="0" y="500"/>
                  </a:cubicBezTo>
                  <a:cubicBezTo>
                    <a:pt x="0" y="500"/>
                    <a:pt x="4" y="503"/>
                    <a:pt x="6" y="501"/>
                  </a:cubicBezTo>
                  <a:cubicBezTo>
                    <a:pt x="8" y="499"/>
                    <a:pt x="11" y="502"/>
                    <a:pt x="16" y="499"/>
                  </a:cubicBezTo>
                  <a:cubicBezTo>
                    <a:pt x="22" y="496"/>
                    <a:pt x="24" y="502"/>
                    <a:pt x="24" y="505"/>
                  </a:cubicBezTo>
                  <a:cubicBezTo>
                    <a:pt x="24" y="507"/>
                    <a:pt x="32" y="512"/>
                    <a:pt x="35" y="516"/>
                  </a:cubicBezTo>
                  <a:cubicBezTo>
                    <a:pt x="39" y="520"/>
                    <a:pt x="40" y="524"/>
                    <a:pt x="44" y="522"/>
                  </a:cubicBezTo>
                  <a:cubicBezTo>
                    <a:pt x="48" y="519"/>
                    <a:pt x="54" y="518"/>
                    <a:pt x="54" y="514"/>
                  </a:cubicBezTo>
                  <a:cubicBezTo>
                    <a:pt x="54" y="509"/>
                    <a:pt x="70" y="509"/>
                    <a:pt x="70" y="514"/>
                  </a:cubicBezTo>
                  <a:cubicBezTo>
                    <a:pt x="70" y="520"/>
                    <a:pt x="85" y="527"/>
                    <a:pt x="94" y="542"/>
                  </a:cubicBezTo>
                  <a:cubicBezTo>
                    <a:pt x="103" y="557"/>
                    <a:pt x="101" y="561"/>
                    <a:pt x="114" y="566"/>
                  </a:cubicBezTo>
                  <a:cubicBezTo>
                    <a:pt x="127" y="571"/>
                    <a:pt x="126" y="573"/>
                    <a:pt x="125" y="578"/>
                  </a:cubicBezTo>
                  <a:cubicBezTo>
                    <a:pt x="123" y="582"/>
                    <a:pt x="132" y="584"/>
                    <a:pt x="127" y="588"/>
                  </a:cubicBezTo>
                  <a:cubicBezTo>
                    <a:pt x="125" y="589"/>
                    <a:pt x="122" y="591"/>
                    <a:pt x="119" y="593"/>
                  </a:cubicBezTo>
                  <a:cubicBezTo>
                    <a:pt x="120" y="595"/>
                    <a:pt x="122" y="597"/>
                    <a:pt x="124" y="599"/>
                  </a:cubicBezTo>
                  <a:cubicBezTo>
                    <a:pt x="127" y="602"/>
                    <a:pt x="119" y="602"/>
                    <a:pt x="121" y="604"/>
                  </a:cubicBezTo>
                  <a:cubicBezTo>
                    <a:pt x="124" y="606"/>
                    <a:pt x="121" y="610"/>
                    <a:pt x="123" y="612"/>
                  </a:cubicBezTo>
                  <a:cubicBezTo>
                    <a:pt x="126" y="615"/>
                    <a:pt x="130" y="614"/>
                    <a:pt x="133" y="612"/>
                  </a:cubicBezTo>
                  <a:cubicBezTo>
                    <a:pt x="136" y="610"/>
                    <a:pt x="138" y="615"/>
                    <a:pt x="135" y="618"/>
                  </a:cubicBezTo>
                  <a:cubicBezTo>
                    <a:pt x="133" y="622"/>
                    <a:pt x="138" y="625"/>
                    <a:pt x="140" y="622"/>
                  </a:cubicBezTo>
                  <a:cubicBezTo>
                    <a:pt x="142" y="619"/>
                    <a:pt x="147" y="627"/>
                    <a:pt x="149" y="628"/>
                  </a:cubicBezTo>
                  <a:cubicBezTo>
                    <a:pt x="152" y="629"/>
                    <a:pt x="154" y="633"/>
                    <a:pt x="150" y="633"/>
                  </a:cubicBezTo>
                  <a:cubicBezTo>
                    <a:pt x="146" y="633"/>
                    <a:pt x="147" y="639"/>
                    <a:pt x="150" y="640"/>
                  </a:cubicBezTo>
                  <a:cubicBezTo>
                    <a:pt x="152" y="640"/>
                    <a:pt x="152" y="643"/>
                    <a:pt x="152" y="646"/>
                  </a:cubicBezTo>
                  <a:cubicBezTo>
                    <a:pt x="152" y="648"/>
                    <a:pt x="161" y="651"/>
                    <a:pt x="164" y="650"/>
                  </a:cubicBezTo>
                  <a:cubicBezTo>
                    <a:pt x="167" y="649"/>
                    <a:pt x="170" y="652"/>
                    <a:pt x="172" y="655"/>
                  </a:cubicBezTo>
                  <a:cubicBezTo>
                    <a:pt x="173" y="658"/>
                    <a:pt x="179" y="660"/>
                    <a:pt x="182" y="658"/>
                  </a:cubicBezTo>
                  <a:cubicBezTo>
                    <a:pt x="184" y="656"/>
                    <a:pt x="185" y="661"/>
                    <a:pt x="186" y="665"/>
                  </a:cubicBezTo>
                  <a:cubicBezTo>
                    <a:pt x="186" y="668"/>
                    <a:pt x="191" y="666"/>
                    <a:pt x="194" y="666"/>
                  </a:cubicBezTo>
                  <a:cubicBezTo>
                    <a:pt x="197" y="666"/>
                    <a:pt x="199" y="670"/>
                    <a:pt x="201" y="669"/>
                  </a:cubicBezTo>
                  <a:cubicBezTo>
                    <a:pt x="206" y="667"/>
                    <a:pt x="207" y="675"/>
                    <a:pt x="210" y="680"/>
                  </a:cubicBezTo>
                  <a:cubicBezTo>
                    <a:pt x="520" y="678"/>
                    <a:pt x="520" y="678"/>
                    <a:pt x="520" y="678"/>
                  </a:cubicBezTo>
                  <a:cubicBezTo>
                    <a:pt x="520" y="678"/>
                    <a:pt x="521" y="670"/>
                    <a:pt x="524" y="673"/>
                  </a:cubicBezTo>
                  <a:cubicBezTo>
                    <a:pt x="528" y="676"/>
                    <a:pt x="525" y="680"/>
                    <a:pt x="529" y="682"/>
                  </a:cubicBezTo>
                  <a:cubicBezTo>
                    <a:pt x="533" y="683"/>
                    <a:pt x="536" y="686"/>
                    <a:pt x="539" y="685"/>
                  </a:cubicBezTo>
                  <a:cubicBezTo>
                    <a:pt x="541" y="684"/>
                    <a:pt x="545" y="681"/>
                    <a:pt x="549" y="685"/>
                  </a:cubicBezTo>
                  <a:cubicBezTo>
                    <a:pt x="553" y="690"/>
                    <a:pt x="556" y="686"/>
                    <a:pt x="558" y="689"/>
                  </a:cubicBezTo>
                  <a:cubicBezTo>
                    <a:pt x="561" y="692"/>
                    <a:pt x="565" y="694"/>
                    <a:pt x="568" y="691"/>
                  </a:cubicBezTo>
                  <a:cubicBezTo>
                    <a:pt x="570" y="688"/>
                    <a:pt x="580" y="691"/>
                    <a:pt x="584" y="693"/>
                  </a:cubicBezTo>
                  <a:cubicBezTo>
                    <a:pt x="590" y="688"/>
                    <a:pt x="594" y="679"/>
                    <a:pt x="599" y="679"/>
                  </a:cubicBezTo>
                  <a:cubicBezTo>
                    <a:pt x="605" y="679"/>
                    <a:pt x="622" y="681"/>
                    <a:pt x="623" y="689"/>
                  </a:cubicBezTo>
                  <a:cubicBezTo>
                    <a:pt x="624" y="698"/>
                    <a:pt x="634" y="690"/>
                    <a:pt x="635" y="698"/>
                  </a:cubicBezTo>
                  <a:cubicBezTo>
                    <a:pt x="636" y="704"/>
                    <a:pt x="642" y="710"/>
                    <a:pt x="641" y="713"/>
                  </a:cubicBezTo>
                  <a:cubicBezTo>
                    <a:pt x="643" y="714"/>
                    <a:pt x="645" y="716"/>
                    <a:pt x="648" y="718"/>
                  </a:cubicBezTo>
                  <a:cubicBezTo>
                    <a:pt x="651" y="717"/>
                    <a:pt x="659" y="718"/>
                    <a:pt x="665" y="720"/>
                  </a:cubicBezTo>
                  <a:cubicBezTo>
                    <a:pt x="672" y="723"/>
                    <a:pt x="682" y="717"/>
                    <a:pt x="686" y="726"/>
                  </a:cubicBezTo>
                  <a:cubicBezTo>
                    <a:pt x="689" y="734"/>
                    <a:pt x="697" y="740"/>
                    <a:pt x="690" y="741"/>
                  </a:cubicBezTo>
                  <a:cubicBezTo>
                    <a:pt x="683" y="742"/>
                    <a:pt x="675" y="733"/>
                    <a:pt x="675" y="738"/>
                  </a:cubicBezTo>
                  <a:cubicBezTo>
                    <a:pt x="676" y="743"/>
                    <a:pt x="672" y="740"/>
                    <a:pt x="672" y="748"/>
                  </a:cubicBezTo>
                  <a:cubicBezTo>
                    <a:pt x="672" y="755"/>
                    <a:pt x="667" y="766"/>
                    <a:pt x="664" y="765"/>
                  </a:cubicBezTo>
                  <a:cubicBezTo>
                    <a:pt x="664" y="765"/>
                    <a:pt x="664" y="765"/>
                    <a:pt x="664" y="765"/>
                  </a:cubicBezTo>
                  <a:cubicBezTo>
                    <a:pt x="663" y="768"/>
                    <a:pt x="663" y="771"/>
                    <a:pt x="665" y="774"/>
                  </a:cubicBezTo>
                  <a:cubicBezTo>
                    <a:pt x="669" y="771"/>
                    <a:pt x="675" y="766"/>
                    <a:pt x="679" y="767"/>
                  </a:cubicBezTo>
                  <a:cubicBezTo>
                    <a:pt x="687" y="767"/>
                    <a:pt x="689" y="772"/>
                    <a:pt x="694" y="768"/>
                  </a:cubicBezTo>
                  <a:cubicBezTo>
                    <a:pt x="699" y="765"/>
                    <a:pt x="700" y="763"/>
                    <a:pt x="701" y="766"/>
                  </a:cubicBezTo>
                  <a:cubicBezTo>
                    <a:pt x="701" y="766"/>
                    <a:pt x="701" y="766"/>
                    <a:pt x="701" y="767"/>
                  </a:cubicBezTo>
                  <a:cubicBezTo>
                    <a:pt x="703" y="766"/>
                    <a:pt x="704" y="765"/>
                    <a:pt x="704" y="764"/>
                  </a:cubicBezTo>
                  <a:cubicBezTo>
                    <a:pt x="704" y="763"/>
                    <a:pt x="704" y="761"/>
                    <a:pt x="703" y="759"/>
                  </a:cubicBezTo>
                  <a:cubicBezTo>
                    <a:pt x="698" y="760"/>
                    <a:pt x="697" y="760"/>
                    <a:pt x="695" y="757"/>
                  </a:cubicBezTo>
                  <a:cubicBezTo>
                    <a:pt x="693" y="752"/>
                    <a:pt x="710" y="747"/>
                    <a:pt x="718" y="748"/>
                  </a:cubicBezTo>
                  <a:cubicBezTo>
                    <a:pt x="726" y="749"/>
                    <a:pt x="731" y="744"/>
                    <a:pt x="734" y="747"/>
                  </a:cubicBezTo>
                  <a:cubicBezTo>
                    <a:pt x="739" y="743"/>
                    <a:pt x="747" y="736"/>
                    <a:pt x="749" y="736"/>
                  </a:cubicBezTo>
                  <a:cubicBezTo>
                    <a:pt x="752" y="736"/>
                    <a:pt x="788" y="735"/>
                    <a:pt x="788" y="735"/>
                  </a:cubicBezTo>
                  <a:cubicBezTo>
                    <a:pt x="788" y="735"/>
                    <a:pt x="800" y="728"/>
                    <a:pt x="802" y="721"/>
                  </a:cubicBezTo>
                  <a:cubicBezTo>
                    <a:pt x="803" y="714"/>
                    <a:pt x="811" y="697"/>
                    <a:pt x="816" y="701"/>
                  </a:cubicBezTo>
                  <a:cubicBezTo>
                    <a:pt x="821" y="704"/>
                    <a:pt x="831" y="702"/>
                    <a:pt x="831" y="705"/>
                  </a:cubicBezTo>
                  <a:cubicBezTo>
                    <a:pt x="831" y="708"/>
                    <a:pt x="828" y="719"/>
                    <a:pt x="841" y="736"/>
                  </a:cubicBezTo>
                  <a:cubicBezTo>
                    <a:pt x="845" y="733"/>
                    <a:pt x="850" y="731"/>
                    <a:pt x="852" y="731"/>
                  </a:cubicBezTo>
                  <a:cubicBezTo>
                    <a:pt x="857" y="732"/>
                    <a:pt x="864" y="726"/>
                    <a:pt x="866" y="722"/>
                  </a:cubicBezTo>
                  <a:cubicBezTo>
                    <a:pt x="868" y="718"/>
                    <a:pt x="870" y="725"/>
                    <a:pt x="866" y="727"/>
                  </a:cubicBezTo>
                  <a:cubicBezTo>
                    <a:pt x="862" y="728"/>
                    <a:pt x="870" y="731"/>
                    <a:pt x="877" y="731"/>
                  </a:cubicBezTo>
                  <a:cubicBezTo>
                    <a:pt x="884" y="730"/>
                    <a:pt x="873" y="733"/>
                    <a:pt x="868" y="733"/>
                  </a:cubicBezTo>
                  <a:cubicBezTo>
                    <a:pt x="863" y="733"/>
                    <a:pt x="861" y="733"/>
                    <a:pt x="854" y="740"/>
                  </a:cubicBezTo>
                  <a:cubicBezTo>
                    <a:pt x="847" y="747"/>
                    <a:pt x="848" y="749"/>
                    <a:pt x="852" y="753"/>
                  </a:cubicBezTo>
                  <a:cubicBezTo>
                    <a:pt x="856" y="756"/>
                    <a:pt x="862" y="755"/>
                    <a:pt x="867" y="750"/>
                  </a:cubicBezTo>
                  <a:cubicBezTo>
                    <a:pt x="873" y="745"/>
                    <a:pt x="872" y="741"/>
                    <a:pt x="878" y="741"/>
                  </a:cubicBezTo>
                  <a:cubicBezTo>
                    <a:pt x="883" y="741"/>
                    <a:pt x="898" y="736"/>
                    <a:pt x="904" y="734"/>
                  </a:cubicBezTo>
                  <a:cubicBezTo>
                    <a:pt x="910" y="732"/>
                    <a:pt x="906" y="731"/>
                    <a:pt x="906" y="728"/>
                  </a:cubicBezTo>
                  <a:cubicBezTo>
                    <a:pt x="906" y="725"/>
                    <a:pt x="917" y="725"/>
                    <a:pt x="921" y="723"/>
                  </a:cubicBezTo>
                  <a:cubicBezTo>
                    <a:pt x="925" y="720"/>
                    <a:pt x="920" y="718"/>
                    <a:pt x="917" y="718"/>
                  </a:cubicBezTo>
                  <a:close/>
                  <a:moveTo>
                    <a:pt x="266" y="394"/>
                  </a:moveTo>
                  <a:cubicBezTo>
                    <a:pt x="260" y="402"/>
                    <a:pt x="257" y="403"/>
                    <a:pt x="251" y="402"/>
                  </a:cubicBezTo>
                  <a:cubicBezTo>
                    <a:pt x="244" y="401"/>
                    <a:pt x="240" y="404"/>
                    <a:pt x="243" y="407"/>
                  </a:cubicBezTo>
                  <a:cubicBezTo>
                    <a:pt x="246" y="409"/>
                    <a:pt x="247" y="411"/>
                    <a:pt x="240" y="413"/>
                  </a:cubicBezTo>
                  <a:cubicBezTo>
                    <a:pt x="233" y="414"/>
                    <a:pt x="228" y="420"/>
                    <a:pt x="225" y="419"/>
                  </a:cubicBezTo>
                  <a:cubicBezTo>
                    <a:pt x="223" y="418"/>
                    <a:pt x="237" y="408"/>
                    <a:pt x="234" y="405"/>
                  </a:cubicBezTo>
                  <a:cubicBezTo>
                    <a:pt x="230" y="402"/>
                    <a:pt x="220" y="410"/>
                    <a:pt x="220" y="413"/>
                  </a:cubicBezTo>
                  <a:cubicBezTo>
                    <a:pt x="220" y="417"/>
                    <a:pt x="214" y="417"/>
                    <a:pt x="210" y="417"/>
                  </a:cubicBezTo>
                  <a:cubicBezTo>
                    <a:pt x="206" y="416"/>
                    <a:pt x="201" y="413"/>
                    <a:pt x="205" y="412"/>
                  </a:cubicBezTo>
                  <a:cubicBezTo>
                    <a:pt x="209" y="412"/>
                    <a:pt x="206" y="408"/>
                    <a:pt x="211" y="406"/>
                  </a:cubicBezTo>
                  <a:cubicBezTo>
                    <a:pt x="217" y="404"/>
                    <a:pt x="210" y="401"/>
                    <a:pt x="212" y="399"/>
                  </a:cubicBezTo>
                  <a:cubicBezTo>
                    <a:pt x="214" y="397"/>
                    <a:pt x="224" y="401"/>
                    <a:pt x="224" y="397"/>
                  </a:cubicBezTo>
                  <a:cubicBezTo>
                    <a:pt x="225" y="393"/>
                    <a:pt x="214" y="390"/>
                    <a:pt x="210" y="392"/>
                  </a:cubicBezTo>
                  <a:cubicBezTo>
                    <a:pt x="207" y="394"/>
                    <a:pt x="198" y="400"/>
                    <a:pt x="188" y="396"/>
                  </a:cubicBezTo>
                  <a:cubicBezTo>
                    <a:pt x="185" y="394"/>
                    <a:pt x="213" y="391"/>
                    <a:pt x="218" y="387"/>
                  </a:cubicBezTo>
                  <a:cubicBezTo>
                    <a:pt x="223" y="382"/>
                    <a:pt x="244" y="377"/>
                    <a:pt x="246" y="381"/>
                  </a:cubicBezTo>
                  <a:cubicBezTo>
                    <a:pt x="248" y="385"/>
                    <a:pt x="235" y="388"/>
                    <a:pt x="241" y="392"/>
                  </a:cubicBezTo>
                  <a:cubicBezTo>
                    <a:pt x="247" y="395"/>
                    <a:pt x="258" y="393"/>
                    <a:pt x="260" y="389"/>
                  </a:cubicBezTo>
                  <a:cubicBezTo>
                    <a:pt x="262" y="385"/>
                    <a:pt x="273" y="386"/>
                    <a:pt x="266" y="394"/>
                  </a:cubicBezTo>
                  <a:close/>
                  <a:moveTo>
                    <a:pt x="329" y="474"/>
                  </a:moveTo>
                  <a:cubicBezTo>
                    <a:pt x="322" y="481"/>
                    <a:pt x="322" y="479"/>
                    <a:pt x="315" y="480"/>
                  </a:cubicBezTo>
                  <a:cubicBezTo>
                    <a:pt x="309" y="482"/>
                    <a:pt x="314" y="488"/>
                    <a:pt x="306" y="489"/>
                  </a:cubicBezTo>
                  <a:cubicBezTo>
                    <a:pt x="298" y="490"/>
                    <a:pt x="278" y="490"/>
                    <a:pt x="275" y="486"/>
                  </a:cubicBezTo>
                  <a:cubicBezTo>
                    <a:pt x="274" y="484"/>
                    <a:pt x="286" y="485"/>
                    <a:pt x="287" y="482"/>
                  </a:cubicBezTo>
                  <a:cubicBezTo>
                    <a:pt x="288" y="479"/>
                    <a:pt x="291" y="473"/>
                    <a:pt x="296" y="473"/>
                  </a:cubicBezTo>
                  <a:cubicBezTo>
                    <a:pt x="301" y="473"/>
                    <a:pt x="300" y="467"/>
                    <a:pt x="292" y="463"/>
                  </a:cubicBezTo>
                  <a:cubicBezTo>
                    <a:pt x="284" y="459"/>
                    <a:pt x="304" y="456"/>
                    <a:pt x="308" y="463"/>
                  </a:cubicBezTo>
                  <a:cubicBezTo>
                    <a:pt x="313" y="469"/>
                    <a:pt x="321" y="473"/>
                    <a:pt x="326" y="469"/>
                  </a:cubicBezTo>
                  <a:cubicBezTo>
                    <a:pt x="330" y="464"/>
                    <a:pt x="356" y="452"/>
                    <a:pt x="356" y="458"/>
                  </a:cubicBezTo>
                  <a:cubicBezTo>
                    <a:pt x="356" y="464"/>
                    <a:pt x="337" y="468"/>
                    <a:pt x="329" y="474"/>
                  </a:cubicBezTo>
                  <a:close/>
                  <a:moveTo>
                    <a:pt x="503" y="656"/>
                  </a:moveTo>
                  <a:cubicBezTo>
                    <a:pt x="498" y="657"/>
                    <a:pt x="504" y="642"/>
                    <a:pt x="494" y="636"/>
                  </a:cubicBezTo>
                  <a:cubicBezTo>
                    <a:pt x="482" y="630"/>
                    <a:pt x="477" y="618"/>
                    <a:pt x="477" y="611"/>
                  </a:cubicBezTo>
                  <a:cubicBezTo>
                    <a:pt x="477" y="605"/>
                    <a:pt x="487" y="602"/>
                    <a:pt x="491" y="607"/>
                  </a:cubicBezTo>
                  <a:cubicBezTo>
                    <a:pt x="495" y="612"/>
                    <a:pt x="501" y="632"/>
                    <a:pt x="504" y="639"/>
                  </a:cubicBezTo>
                  <a:cubicBezTo>
                    <a:pt x="508" y="645"/>
                    <a:pt x="508" y="656"/>
                    <a:pt x="503" y="656"/>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27" name="Freeform 125"/>
            <p:cNvSpPr>
              <a:spLocks noEditPoints="1"/>
            </p:cNvSpPr>
            <p:nvPr/>
          </p:nvSpPr>
          <p:spPr bwMode="auto">
            <a:xfrm>
              <a:off x="714375" y="1360488"/>
              <a:ext cx="2192338" cy="1346200"/>
            </a:xfrm>
            <a:custGeom>
              <a:avLst/>
              <a:gdLst/>
              <a:ahLst/>
              <a:cxnLst>
                <a:cxn ang="0">
                  <a:pos x="350" y="230"/>
                </a:cxn>
                <a:cxn ang="0">
                  <a:pos x="306" y="35"/>
                </a:cxn>
                <a:cxn ang="0">
                  <a:pos x="185" y="21"/>
                </a:cxn>
                <a:cxn ang="0">
                  <a:pos x="135" y="10"/>
                </a:cxn>
                <a:cxn ang="0">
                  <a:pos x="93" y="21"/>
                </a:cxn>
                <a:cxn ang="0">
                  <a:pos x="19" y="59"/>
                </a:cxn>
                <a:cxn ang="0">
                  <a:pos x="71" y="103"/>
                </a:cxn>
                <a:cxn ang="0">
                  <a:pos x="17" y="106"/>
                </a:cxn>
                <a:cxn ang="0">
                  <a:pos x="59" y="136"/>
                </a:cxn>
                <a:cxn ang="0">
                  <a:pos x="43" y="158"/>
                </a:cxn>
                <a:cxn ang="0">
                  <a:pos x="45" y="219"/>
                </a:cxn>
                <a:cxn ang="0">
                  <a:pos x="96" y="236"/>
                </a:cxn>
                <a:cxn ang="0">
                  <a:pos x="102" y="269"/>
                </a:cxn>
                <a:cxn ang="0">
                  <a:pos x="84" y="287"/>
                </a:cxn>
                <a:cxn ang="0">
                  <a:pos x="147" y="250"/>
                </a:cxn>
                <a:cxn ang="0">
                  <a:pos x="173" y="213"/>
                </a:cxn>
                <a:cxn ang="0">
                  <a:pos x="191" y="201"/>
                </a:cxn>
                <a:cxn ang="0">
                  <a:pos x="226" y="215"/>
                </a:cxn>
                <a:cxn ang="0">
                  <a:pos x="248" y="202"/>
                </a:cxn>
                <a:cxn ang="0">
                  <a:pos x="276" y="213"/>
                </a:cxn>
                <a:cxn ang="0">
                  <a:pos x="340" y="232"/>
                </a:cxn>
                <a:cxn ang="0">
                  <a:pos x="375" y="248"/>
                </a:cxn>
                <a:cxn ang="0">
                  <a:pos x="376" y="261"/>
                </a:cxn>
                <a:cxn ang="0">
                  <a:pos x="389" y="263"/>
                </a:cxn>
                <a:cxn ang="0">
                  <a:pos x="401" y="274"/>
                </a:cxn>
                <a:cxn ang="0">
                  <a:pos x="396" y="300"/>
                </a:cxn>
                <a:cxn ang="0">
                  <a:pos x="421" y="299"/>
                </a:cxn>
                <a:cxn ang="0">
                  <a:pos x="15" y="313"/>
                </a:cxn>
                <a:cxn ang="0">
                  <a:pos x="178" y="240"/>
                </a:cxn>
                <a:cxn ang="0">
                  <a:pos x="177" y="256"/>
                </a:cxn>
                <a:cxn ang="0">
                  <a:pos x="25" y="219"/>
                </a:cxn>
                <a:cxn ang="0">
                  <a:pos x="1094" y="443"/>
                </a:cxn>
                <a:cxn ang="0">
                  <a:pos x="1010" y="472"/>
                </a:cxn>
                <a:cxn ang="0">
                  <a:pos x="970" y="473"/>
                </a:cxn>
                <a:cxn ang="0">
                  <a:pos x="926" y="471"/>
                </a:cxn>
                <a:cxn ang="0">
                  <a:pos x="954" y="426"/>
                </a:cxn>
                <a:cxn ang="0">
                  <a:pos x="902" y="410"/>
                </a:cxn>
                <a:cxn ang="0">
                  <a:pos x="864" y="397"/>
                </a:cxn>
                <a:cxn ang="0">
                  <a:pos x="516" y="388"/>
                </a:cxn>
                <a:cxn ang="0">
                  <a:pos x="510" y="395"/>
                </a:cxn>
                <a:cxn ang="0">
                  <a:pos x="501" y="436"/>
                </a:cxn>
                <a:cxn ang="0">
                  <a:pos x="513" y="539"/>
                </a:cxn>
                <a:cxn ang="0">
                  <a:pos x="557" y="590"/>
                </a:cxn>
                <a:cxn ang="0">
                  <a:pos x="647" y="625"/>
                </a:cxn>
                <a:cxn ang="0">
                  <a:pos x="724" y="647"/>
                </a:cxn>
                <a:cxn ang="0">
                  <a:pos x="783" y="685"/>
                </a:cxn>
                <a:cxn ang="0">
                  <a:pos x="818" y="658"/>
                </a:cxn>
                <a:cxn ang="0">
                  <a:pos x="862" y="644"/>
                </a:cxn>
                <a:cxn ang="0">
                  <a:pos x="889" y="641"/>
                </a:cxn>
                <a:cxn ang="0">
                  <a:pos x="944" y="645"/>
                </a:cxn>
                <a:cxn ang="0">
                  <a:pos x="983" y="699"/>
                </a:cxn>
                <a:cxn ang="0">
                  <a:pos x="994" y="608"/>
                </a:cxn>
                <a:cxn ang="0">
                  <a:pos x="1036" y="571"/>
                </a:cxn>
                <a:cxn ang="0">
                  <a:pos x="1032" y="539"/>
                </a:cxn>
                <a:cxn ang="0">
                  <a:pos x="1049" y="541"/>
                </a:cxn>
                <a:cxn ang="0">
                  <a:pos x="1088" y="499"/>
                </a:cxn>
                <a:cxn ang="0">
                  <a:pos x="1102" y="475"/>
                </a:cxn>
                <a:cxn ang="0">
                  <a:pos x="1137" y="413"/>
                </a:cxn>
              </a:cxnLst>
              <a:rect l="0" t="0" r="r" b="b"/>
              <a:pathLst>
                <a:path w="1147" h="705">
                  <a:moveTo>
                    <a:pt x="431" y="286"/>
                  </a:moveTo>
                  <a:cubicBezTo>
                    <a:pt x="432" y="281"/>
                    <a:pt x="433" y="279"/>
                    <a:pt x="420" y="274"/>
                  </a:cubicBezTo>
                  <a:cubicBezTo>
                    <a:pt x="407" y="269"/>
                    <a:pt x="409" y="265"/>
                    <a:pt x="400" y="250"/>
                  </a:cubicBezTo>
                  <a:cubicBezTo>
                    <a:pt x="391" y="235"/>
                    <a:pt x="376" y="228"/>
                    <a:pt x="376" y="222"/>
                  </a:cubicBezTo>
                  <a:cubicBezTo>
                    <a:pt x="376" y="217"/>
                    <a:pt x="360" y="217"/>
                    <a:pt x="360" y="222"/>
                  </a:cubicBezTo>
                  <a:cubicBezTo>
                    <a:pt x="360" y="226"/>
                    <a:pt x="354" y="227"/>
                    <a:pt x="350" y="230"/>
                  </a:cubicBezTo>
                  <a:cubicBezTo>
                    <a:pt x="346" y="232"/>
                    <a:pt x="345" y="228"/>
                    <a:pt x="341" y="224"/>
                  </a:cubicBezTo>
                  <a:cubicBezTo>
                    <a:pt x="338" y="220"/>
                    <a:pt x="330" y="215"/>
                    <a:pt x="330" y="213"/>
                  </a:cubicBezTo>
                  <a:cubicBezTo>
                    <a:pt x="330" y="210"/>
                    <a:pt x="328" y="204"/>
                    <a:pt x="322" y="207"/>
                  </a:cubicBezTo>
                  <a:cubicBezTo>
                    <a:pt x="317" y="210"/>
                    <a:pt x="314" y="207"/>
                    <a:pt x="312" y="209"/>
                  </a:cubicBezTo>
                  <a:cubicBezTo>
                    <a:pt x="310" y="211"/>
                    <a:pt x="306" y="208"/>
                    <a:pt x="306" y="208"/>
                  </a:cubicBezTo>
                  <a:cubicBezTo>
                    <a:pt x="306" y="35"/>
                    <a:pt x="306" y="35"/>
                    <a:pt x="306" y="35"/>
                  </a:cubicBezTo>
                  <a:cubicBezTo>
                    <a:pt x="304" y="35"/>
                    <a:pt x="302" y="34"/>
                    <a:pt x="301" y="34"/>
                  </a:cubicBezTo>
                  <a:cubicBezTo>
                    <a:pt x="294" y="31"/>
                    <a:pt x="283" y="26"/>
                    <a:pt x="277" y="27"/>
                  </a:cubicBezTo>
                  <a:cubicBezTo>
                    <a:pt x="271" y="29"/>
                    <a:pt x="260" y="30"/>
                    <a:pt x="256" y="28"/>
                  </a:cubicBezTo>
                  <a:cubicBezTo>
                    <a:pt x="252" y="26"/>
                    <a:pt x="246" y="24"/>
                    <a:pt x="238" y="26"/>
                  </a:cubicBezTo>
                  <a:cubicBezTo>
                    <a:pt x="230" y="27"/>
                    <a:pt x="225" y="21"/>
                    <a:pt x="214" y="19"/>
                  </a:cubicBezTo>
                  <a:cubicBezTo>
                    <a:pt x="204" y="16"/>
                    <a:pt x="189" y="19"/>
                    <a:pt x="185" y="21"/>
                  </a:cubicBezTo>
                  <a:cubicBezTo>
                    <a:pt x="182" y="22"/>
                    <a:pt x="183" y="17"/>
                    <a:pt x="178" y="17"/>
                  </a:cubicBezTo>
                  <a:cubicBezTo>
                    <a:pt x="174" y="18"/>
                    <a:pt x="177" y="15"/>
                    <a:pt x="175" y="12"/>
                  </a:cubicBezTo>
                  <a:cubicBezTo>
                    <a:pt x="172" y="8"/>
                    <a:pt x="160" y="11"/>
                    <a:pt x="155" y="12"/>
                  </a:cubicBezTo>
                  <a:cubicBezTo>
                    <a:pt x="151" y="12"/>
                    <a:pt x="149" y="10"/>
                    <a:pt x="150" y="7"/>
                  </a:cubicBezTo>
                  <a:cubicBezTo>
                    <a:pt x="150" y="5"/>
                    <a:pt x="146" y="6"/>
                    <a:pt x="144" y="9"/>
                  </a:cubicBezTo>
                  <a:cubicBezTo>
                    <a:pt x="142" y="12"/>
                    <a:pt x="137" y="12"/>
                    <a:pt x="135" y="10"/>
                  </a:cubicBezTo>
                  <a:cubicBezTo>
                    <a:pt x="133" y="8"/>
                    <a:pt x="139" y="8"/>
                    <a:pt x="140" y="5"/>
                  </a:cubicBezTo>
                  <a:cubicBezTo>
                    <a:pt x="140" y="3"/>
                    <a:pt x="133" y="2"/>
                    <a:pt x="131" y="1"/>
                  </a:cubicBezTo>
                  <a:cubicBezTo>
                    <a:pt x="128" y="0"/>
                    <a:pt x="124" y="4"/>
                    <a:pt x="119" y="8"/>
                  </a:cubicBezTo>
                  <a:cubicBezTo>
                    <a:pt x="114" y="13"/>
                    <a:pt x="106" y="13"/>
                    <a:pt x="101" y="12"/>
                  </a:cubicBezTo>
                  <a:cubicBezTo>
                    <a:pt x="96" y="12"/>
                    <a:pt x="90" y="13"/>
                    <a:pt x="91" y="15"/>
                  </a:cubicBezTo>
                  <a:cubicBezTo>
                    <a:pt x="91" y="18"/>
                    <a:pt x="97" y="18"/>
                    <a:pt x="93" y="21"/>
                  </a:cubicBezTo>
                  <a:cubicBezTo>
                    <a:pt x="90" y="25"/>
                    <a:pt x="88" y="17"/>
                    <a:pt x="85" y="20"/>
                  </a:cubicBezTo>
                  <a:cubicBezTo>
                    <a:pt x="81" y="24"/>
                    <a:pt x="71" y="24"/>
                    <a:pt x="68" y="23"/>
                  </a:cubicBezTo>
                  <a:cubicBezTo>
                    <a:pt x="66" y="23"/>
                    <a:pt x="58" y="32"/>
                    <a:pt x="55" y="34"/>
                  </a:cubicBezTo>
                  <a:cubicBezTo>
                    <a:pt x="53" y="37"/>
                    <a:pt x="57" y="39"/>
                    <a:pt x="50" y="46"/>
                  </a:cubicBezTo>
                  <a:cubicBezTo>
                    <a:pt x="44" y="54"/>
                    <a:pt x="26" y="52"/>
                    <a:pt x="22" y="52"/>
                  </a:cubicBezTo>
                  <a:cubicBezTo>
                    <a:pt x="18" y="52"/>
                    <a:pt x="21" y="56"/>
                    <a:pt x="19" y="59"/>
                  </a:cubicBezTo>
                  <a:cubicBezTo>
                    <a:pt x="17" y="62"/>
                    <a:pt x="21" y="64"/>
                    <a:pt x="31" y="67"/>
                  </a:cubicBezTo>
                  <a:cubicBezTo>
                    <a:pt x="42" y="70"/>
                    <a:pt x="49" y="83"/>
                    <a:pt x="50" y="87"/>
                  </a:cubicBezTo>
                  <a:cubicBezTo>
                    <a:pt x="51" y="90"/>
                    <a:pt x="64" y="86"/>
                    <a:pt x="69" y="87"/>
                  </a:cubicBezTo>
                  <a:cubicBezTo>
                    <a:pt x="74" y="88"/>
                    <a:pt x="68" y="95"/>
                    <a:pt x="73" y="97"/>
                  </a:cubicBezTo>
                  <a:cubicBezTo>
                    <a:pt x="77" y="99"/>
                    <a:pt x="83" y="96"/>
                    <a:pt x="85" y="99"/>
                  </a:cubicBezTo>
                  <a:cubicBezTo>
                    <a:pt x="86" y="103"/>
                    <a:pt x="76" y="99"/>
                    <a:pt x="71" y="103"/>
                  </a:cubicBezTo>
                  <a:cubicBezTo>
                    <a:pt x="66" y="107"/>
                    <a:pt x="64" y="109"/>
                    <a:pt x="62" y="106"/>
                  </a:cubicBezTo>
                  <a:cubicBezTo>
                    <a:pt x="60" y="103"/>
                    <a:pt x="51" y="105"/>
                    <a:pt x="47" y="105"/>
                  </a:cubicBezTo>
                  <a:cubicBezTo>
                    <a:pt x="43" y="106"/>
                    <a:pt x="47" y="100"/>
                    <a:pt x="47" y="98"/>
                  </a:cubicBezTo>
                  <a:cubicBezTo>
                    <a:pt x="47" y="95"/>
                    <a:pt x="41" y="93"/>
                    <a:pt x="33" y="98"/>
                  </a:cubicBezTo>
                  <a:cubicBezTo>
                    <a:pt x="25" y="103"/>
                    <a:pt x="28" y="101"/>
                    <a:pt x="27" y="105"/>
                  </a:cubicBezTo>
                  <a:cubicBezTo>
                    <a:pt x="26" y="109"/>
                    <a:pt x="22" y="103"/>
                    <a:pt x="17" y="106"/>
                  </a:cubicBezTo>
                  <a:cubicBezTo>
                    <a:pt x="12" y="109"/>
                    <a:pt x="3" y="111"/>
                    <a:pt x="2" y="115"/>
                  </a:cubicBezTo>
                  <a:cubicBezTo>
                    <a:pt x="0" y="118"/>
                    <a:pt x="13" y="120"/>
                    <a:pt x="18" y="121"/>
                  </a:cubicBezTo>
                  <a:cubicBezTo>
                    <a:pt x="23" y="122"/>
                    <a:pt x="12" y="125"/>
                    <a:pt x="16" y="127"/>
                  </a:cubicBezTo>
                  <a:cubicBezTo>
                    <a:pt x="20" y="128"/>
                    <a:pt x="18" y="132"/>
                    <a:pt x="25" y="135"/>
                  </a:cubicBezTo>
                  <a:cubicBezTo>
                    <a:pt x="31" y="138"/>
                    <a:pt x="45" y="135"/>
                    <a:pt x="49" y="135"/>
                  </a:cubicBezTo>
                  <a:cubicBezTo>
                    <a:pt x="52" y="135"/>
                    <a:pt x="56" y="139"/>
                    <a:pt x="59" y="136"/>
                  </a:cubicBezTo>
                  <a:cubicBezTo>
                    <a:pt x="62" y="133"/>
                    <a:pt x="73" y="124"/>
                    <a:pt x="79" y="129"/>
                  </a:cubicBezTo>
                  <a:cubicBezTo>
                    <a:pt x="85" y="134"/>
                    <a:pt x="73" y="134"/>
                    <a:pt x="76" y="137"/>
                  </a:cubicBezTo>
                  <a:cubicBezTo>
                    <a:pt x="79" y="140"/>
                    <a:pt x="82" y="148"/>
                    <a:pt x="77" y="152"/>
                  </a:cubicBezTo>
                  <a:cubicBezTo>
                    <a:pt x="71" y="156"/>
                    <a:pt x="66" y="153"/>
                    <a:pt x="63" y="153"/>
                  </a:cubicBezTo>
                  <a:cubicBezTo>
                    <a:pt x="60" y="153"/>
                    <a:pt x="62" y="158"/>
                    <a:pt x="57" y="162"/>
                  </a:cubicBezTo>
                  <a:cubicBezTo>
                    <a:pt x="52" y="166"/>
                    <a:pt x="49" y="158"/>
                    <a:pt x="43" y="158"/>
                  </a:cubicBezTo>
                  <a:cubicBezTo>
                    <a:pt x="37" y="158"/>
                    <a:pt x="38" y="166"/>
                    <a:pt x="38" y="170"/>
                  </a:cubicBezTo>
                  <a:cubicBezTo>
                    <a:pt x="39" y="173"/>
                    <a:pt x="29" y="169"/>
                    <a:pt x="27" y="178"/>
                  </a:cubicBezTo>
                  <a:cubicBezTo>
                    <a:pt x="25" y="187"/>
                    <a:pt x="15" y="179"/>
                    <a:pt x="22" y="188"/>
                  </a:cubicBezTo>
                  <a:cubicBezTo>
                    <a:pt x="28" y="197"/>
                    <a:pt x="27" y="191"/>
                    <a:pt x="32" y="195"/>
                  </a:cubicBezTo>
                  <a:cubicBezTo>
                    <a:pt x="37" y="198"/>
                    <a:pt x="26" y="204"/>
                    <a:pt x="31" y="205"/>
                  </a:cubicBezTo>
                  <a:cubicBezTo>
                    <a:pt x="36" y="206"/>
                    <a:pt x="42" y="215"/>
                    <a:pt x="45" y="219"/>
                  </a:cubicBezTo>
                  <a:cubicBezTo>
                    <a:pt x="49" y="222"/>
                    <a:pt x="53" y="217"/>
                    <a:pt x="59" y="217"/>
                  </a:cubicBezTo>
                  <a:cubicBezTo>
                    <a:pt x="64" y="216"/>
                    <a:pt x="61" y="209"/>
                    <a:pt x="64" y="212"/>
                  </a:cubicBezTo>
                  <a:cubicBezTo>
                    <a:pt x="67" y="215"/>
                    <a:pt x="72" y="223"/>
                    <a:pt x="69" y="225"/>
                  </a:cubicBezTo>
                  <a:cubicBezTo>
                    <a:pt x="66" y="227"/>
                    <a:pt x="68" y="233"/>
                    <a:pt x="68" y="236"/>
                  </a:cubicBezTo>
                  <a:cubicBezTo>
                    <a:pt x="67" y="239"/>
                    <a:pt x="79" y="238"/>
                    <a:pt x="80" y="234"/>
                  </a:cubicBezTo>
                  <a:cubicBezTo>
                    <a:pt x="81" y="231"/>
                    <a:pt x="90" y="230"/>
                    <a:pt x="96" y="236"/>
                  </a:cubicBezTo>
                  <a:cubicBezTo>
                    <a:pt x="101" y="241"/>
                    <a:pt x="103" y="242"/>
                    <a:pt x="103" y="238"/>
                  </a:cubicBezTo>
                  <a:cubicBezTo>
                    <a:pt x="103" y="233"/>
                    <a:pt x="107" y="228"/>
                    <a:pt x="107" y="232"/>
                  </a:cubicBezTo>
                  <a:cubicBezTo>
                    <a:pt x="108" y="236"/>
                    <a:pt x="112" y="237"/>
                    <a:pt x="120" y="233"/>
                  </a:cubicBezTo>
                  <a:cubicBezTo>
                    <a:pt x="127" y="230"/>
                    <a:pt x="124" y="234"/>
                    <a:pt x="120" y="239"/>
                  </a:cubicBezTo>
                  <a:cubicBezTo>
                    <a:pt x="114" y="245"/>
                    <a:pt x="120" y="256"/>
                    <a:pt x="116" y="257"/>
                  </a:cubicBezTo>
                  <a:cubicBezTo>
                    <a:pt x="112" y="258"/>
                    <a:pt x="109" y="268"/>
                    <a:pt x="102" y="269"/>
                  </a:cubicBezTo>
                  <a:cubicBezTo>
                    <a:pt x="96" y="269"/>
                    <a:pt x="85" y="282"/>
                    <a:pt x="83" y="284"/>
                  </a:cubicBezTo>
                  <a:cubicBezTo>
                    <a:pt x="82" y="286"/>
                    <a:pt x="68" y="280"/>
                    <a:pt x="66" y="285"/>
                  </a:cubicBezTo>
                  <a:cubicBezTo>
                    <a:pt x="64" y="291"/>
                    <a:pt x="55" y="295"/>
                    <a:pt x="57" y="298"/>
                  </a:cubicBezTo>
                  <a:cubicBezTo>
                    <a:pt x="59" y="299"/>
                    <a:pt x="70" y="293"/>
                    <a:pt x="71" y="290"/>
                  </a:cubicBezTo>
                  <a:cubicBezTo>
                    <a:pt x="71" y="287"/>
                    <a:pt x="73" y="288"/>
                    <a:pt x="75" y="290"/>
                  </a:cubicBezTo>
                  <a:cubicBezTo>
                    <a:pt x="77" y="292"/>
                    <a:pt x="82" y="289"/>
                    <a:pt x="84" y="287"/>
                  </a:cubicBezTo>
                  <a:cubicBezTo>
                    <a:pt x="86" y="285"/>
                    <a:pt x="90" y="286"/>
                    <a:pt x="92" y="286"/>
                  </a:cubicBezTo>
                  <a:cubicBezTo>
                    <a:pt x="95" y="286"/>
                    <a:pt x="96" y="283"/>
                    <a:pt x="102" y="282"/>
                  </a:cubicBezTo>
                  <a:cubicBezTo>
                    <a:pt x="109" y="281"/>
                    <a:pt x="108" y="279"/>
                    <a:pt x="109" y="275"/>
                  </a:cubicBezTo>
                  <a:cubicBezTo>
                    <a:pt x="111" y="272"/>
                    <a:pt x="127" y="264"/>
                    <a:pt x="130" y="264"/>
                  </a:cubicBezTo>
                  <a:cubicBezTo>
                    <a:pt x="133" y="263"/>
                    <a:pt x="131" y="258"/>
                    <a:pt x="134" y="258"/>
                  </a:cubicBezTo>
                  <a:cubicBezTo>
                    <a:pt x="137" y="257"/>
                    <a:pt x="142" y="253"/>
                    <a:pt x="147" y="250"/>
                  </a:cubicBezTo>
                  <a:cubicBezTo>
                    <a:pt x="151" y="246"/>
                    <a:pt x="152" y="248"/>
                    <a:pt x="155" y="247"/>
                  </a:cubicBezTo>
                  <a:cubicBezTo>
                    <a:pt x="158" y="245"/>
                    <a:pt x="156" y="239"/>
                    <a:pt x="159" y="238"/>
                  </a:cubicBezTo>
                  <a:cubicBezTo>
                    <a:pt x="162" y="238"/>
                    <a:pt x="165" y="235"/>
                    <a:pt x="165" y="233"/>
                  </a:cubicBezTo>
                  <a:cubicBezTo>
                    <a:pt x="165" y="230"/>
                    <a:pt x="157" y="230"/>
                    <a:pt x="156" y="228"/>
                  </a:cubicBezTo>
                  <a:cubicBezTo>
                    <a:pt x="155" y="226"/>
                    <a:pt x="162" y="220"/>
                    <a:pt x="165" y="220"/>
                  </a:cubicBezTo>
                  <a:cubicBezTo>
                    <a:pt x="168" y="220"/>
                    <a:pt x="172" y="217"/>
                    <a:pt x="173" y="213"/>
                  </a:cubicBezTo>
                  <a:cubicBezTo>
                    <a:pt x="173" y="209"/>
                    <a:pt x="177" y="209"/>
                    <a:pt x="180" y="205"/>
                  </a:cubicBezTo>
                  <a:cubicBezTo>
                    <a:pt x="183" y="202"/>
                    <a:pt x="183" y="199"/>
                    <a:pt x="186" y="198"/>
                  </a:cubicBezTo>
                  <a:cubicBezTo>
                    <a:pt x="189" y="198"/>
                    <a:pt x="192" y="194"/>
                    <a:pt x="196" y="192"/>
                  </a:cubicBezTo>
                  <a:cubicBezTo>
                    <a:pt x="199" y="190"/>
                    <a:pt x="196" y="194"/>
                    <a:pt x="202" y="194"/>
                  </a:cubicBezTo>
                  <a:cubicBezTo>
                    <a:pt x="209" y="195"/>
                    <a:pt x="208" y="201"/>
                    <a:pt x="203" y="199"/>
                  </a:cubicBezTo>
                  <a:cubicBezTo>
                    <a:pt x="198" y="196"/>
                    <a:pt x="195" y="197"/>
                    <a:pt x="191" y="201"/>
                  </a:cubicBezTo>
                  <a:cubicBezTo>
                    <a:pt x="186" y="205"/>
                    <a:pt x="190" y="206"/>
                    <a:pt x="186" y="211"/>
                  </a:cubicBezTo>
                  <a:cubicBezTo>
                    <a:pt x="183" y="216"/>
                    <a:pt x="183" y="219"/>
                    <a:pt x="187" y="219"/>
                  </a:cubicBezTo>
                  <a:cubicBezTo>
                    <a:pt x="192" y="220"/>
                    <a:pt x="187" y="223"/>
                    <a:pt x="183" y="224"/>
                  </a:cubicBezTo>
                  <a:cubicBezTo>
                    <a:pt x="179" y="226"/>
                    <a:pt x="182" y="228"/>
                    <a:pt x="188" y="228"/>
                  </a:cubicBezTo>
                  <a:cubicBezTo>
                    <a:pt x="193" y="228"/>
                    <a:pt x="202" y="220"/>
                    <a:pt x="210" y="216"/>
                  </a:cubicBezTo>
                  <a:cubicBezTo>
                    <a:pt x="218" y="212"/>
                    <a:pt x="224" y="216"/>
                    <a:pt x="226" y="215"/>
                  </a:cubicBezTo>
                  <a:cubicBezTo>
                    <a:pt x="228" y="214"/>
                    <a:pt x="224" y="211"/>
                    <a:pt x="226" y="209"/>
                  </a:cubicBezTo>
                  <a:cubicBezTo>
                    <a:pt x="229" y="208"/>
                    <a:pt x="223" y="207"/>
                    <a:pt x="221" y="203"/>
                  </a:cubicBezTo>
                  <a:cubicBezTo>
                    <a:pt x="220" y="198"/>
                    <a:pt x="224" y="201"/>
                    <a:pt x="225" y="197"/>
                  </a:cubicBezTo>
                  <a:cubicBezTo>
                    <a:pt x="226" y="193"/>
                    <a:pt x="229" y="195"/>
                    <a:pt x="231" y="197"/>
                  </a:cubicBezTo>
                  <a:cubicBezTo>
                    <a:pt x="234" y="198"/>
                    <a:pt x="237" y="195"/>
                    <a:pt x="240" y="200"/>
                  </a:cubicBezTo>
                  <a:cubicBezTo>
                    <a:pt x="242" y="204"/>
                    <a:pt x="244" y="198"/>
                    <a:pt x="248" y="202"/>
                  </a:cubicBezTo>
                  <a:cubicBezTo>
                    <a:pt x="252" y="205"/>
                    <a:pt x="248" y="204"/>
                    <a:pt x="243" y="205"/>
                  </a:cubicBezTo>
                  <a:cubicBezTo>
                    <a:pt x="239" y="206"/>
                    <a:pt x="241" y="212"/>
                    <a:pt x="245" y="209"/>
                  </a:cubicBezTo>
                  <a:cubicBezTo>
                    <a:pt x="248" y="207"/>
                    <a:pt x="251" y="205"/>
                    <a:pt x="254" y="208"/>
                  </a:cubicBezTo>
                  <a:cubicBezTo>
                    <a:pt x="257" y="210"/>
                    <a:pt x="258" y="209"/>
                    <a:pt x="260" y="207"/>
                  </a:cubicBezTo>
                  <a:cubicBezTo>
                    <a:pt x="263" y="204"/>
                    <a:pt x="263" y="207"/>
                    <a:pt x="263" y="209"/>
                  </a:cubicBezTo>
                  <a:cubicBezTo>
                    <a:pt x="263" y="211"/>
                    <a:pt x="268" y="212"/>
                    <a:pt x="276" y="213"/>
                  </a:cubicBezTo>
                  <a:cubicBezTo>
                    <a:pt x="283" y="214"/>
                    <a:pt x="297" y="212"/>
                    <a:pt x="300" y="212"/>
                  </a:cubicBezTo>
                  <a:cubicBezTo>
                    <a:pt x="304" y="212"/>
                    <a:pt x="302" y="217"/>
                    <a:pt x="310" y="219"/>
                  </a:cubicBezTo>
                  <a:cubicBezTo>
                    <a:pt x="318" y="220"/>
                    <a:pt x="320" y="211"/>
                    <a:pt x="324" y="214"/>
                  </a:cubicBezTo>
                  <a:cubicBezTo>
                    <a:pt x="328" y="218"/>
                    <a:pt x="324" y="219"/>
                    <a:pt x="322" y="221"/>
                  </a:cubicBezTo>
                  <a:cubicBezTo>
                    <a:pt x="319" y="224"/>
                    <a:pt x="324" y="224"/>
                    <a:pt x="327" y="225"/>
                  </a:cubicBezTo>
                  <a:cubicBezTo>
                    <a:pt x="330" y="227"/>
                    <a:pt x="337" y="229"/>
                    <a:pt x="340" y="232"/>
                  </a:cubicBezTo>
                  <a:cubicBezTo>
                    <a:pt x="344" y="235"/>
                    <a:pt x="346" y="239"/>
                    <a:pt x="354" y="243"/>
                  </a:cubicBezTo>
                  <a:cubicBezTo>
                    <a:pt x="362" y="247"/>
                    <a:pt x="354" y="233"/>
                    <a:pt x="360" y="237"/>
                  </a:cubicBezTo>
                  <a:cubicBezTo>
                    <a:pt x="366" y="242"/>
                    <a:pt x="364" y="237"/>
                    <a:pt x="369" y="242"/>
                  </a:cubicBezTo>
                  <a:cubicBezTo>
                    <a:pt x="374" y="246"/>
                    <a:pt x="372" y="240"/>
                    <a:pt x="370" y="232"/>
                  </a:cubicBezTo>
                  <a:cubicBezTo>
                    <a:pt x="368" y="225"/>
                    <a:pt x="372" y="230"/>
                    <a:pt x="375" y="233"/>
                  </a:cubicBezTo>
                  <a:cubicBezTo>
                    <a:pt x="377" y="237"/>
                    <a:pt x="377" y="244"/>
                    <a:pt x="375" y="248"/>
                  </a:cubicBezTo>
                  <a:cubicBezTo>
                    <a:pt x="374" y="253"/>
                    <a:pt x="366" y="249"/>
                    <a:pt x="367" y="246"/>
                  </a:cubicBezTo>
                  <a:cubicBezTo>
                    <a:pt x="368" y="244"/>
                    <a:pt x="360" y="245"/>
                    <a:pt x="359" y="248"/>
                  </a:cubicBezTo>
                  <a:cubicBezTo>
                    <a:pt x="359" y="252"/>
                    <a:pt x="365" y="259"/>
                    <a:pt x="369" y="259"/>
                  </a:cubicBezTo>
                  <a:cubicBezTo>
                    <a:pt x="373" y="260"/>
                    <a:pt x="370" y="266"/>
                    <a:pt x="372" y="267"/>
                  </a:cubicBezTo>
                  <a:cubicBezTo>
                    <a:pt x="376" y="268"/>
                    <a:pt x="375" y="275"/>
                    <a:pt x="377" y="274"/>
                  </a:cubicBezTo>
                  <a:cubicBezTo>
                    <a:pt x="379" y="273"/>
                    <a:pt x="379" y="265"/>
                    <a:pt x="376" y="261"/>
                  </a:cubicBezTo>
                  <a:cubicBezTo>
                    <a:pt x="374" y="258"/>
                    <a:pt x="375" y="253"/>
                    <a:pt x="378" y="254"/>
                  </a:cubicBezTo>
                  <a:cubicBezTo>
                    <a:pt x="381" y="255"/>
                    <a:pt x="378" y="260"/>
                    <a:pt x="380" y="262"/>
                  </a:cubicBezTo>
                  <a:cubicBezTo>
                    <a:pt x="381" y="264"/>
                    <a:pt x="383" y="260"/>
                    <a:pt x="386" y="258"/>
                  </a:cubicBezTo>
                  <a:cubicBezTo>
                    <a:pt x="390" y="256"/>
                    <a:pt x="385" y="250"/>
                    <a:pt x="386" y="247"/>
                  </a:cubicBezTo>
                  <a:cubicBezTo>
                    <a:pt x="387" y="244"/>
                    <a:pt x="391" y="250"/>
                    <a:pt x="393" y="255"/>
                  </a:cubicBezTo>
                  <a:cubicBezTo>
                    <a:pt x="394" y="260"/>
                    <a:pt x="389" y="260"/>
                    <a:pt x="389" y="263"/>
                  </a:cubicBezTo>
                  <a:cubicBezTo>
                    <a:pt x="389" y="266"/>
                    <a:pt x="384" y="264"/>
                    <a:pt x="383" y="266"/>
                  </a:cubicBezTo>
                  <a:cubicBezTo>
                    <a:pt x="381" y="267"/>
                    <a:pt x="382" y="277"/>
                    <a:pt x="384" y="278"/>
                  </a:cubicBezTo>
                  <a:cubicBezTo>
                    <a:pt x="386" y="278"/>
                    <a:pt x="387" y="269"/>
                    <a:pt x="389" y="274"/>
                  </a:cubicBezTo>
                  <a:cubicBezTo>
                    <a:pt x="390" y="278"/>
                    <a:pt x="395" y="268"/>
                    <a:pt x="396" y="272"/>
                  </a:cubicBezTo>
                  <a:cubicBezTo>
                    <a:pt x="397" y="276"/>
                    <a:pt x="403" y="281"/>
                    <a:pt x="405" y="280"/>
                  </a:cubicBezTo>
                  <a:cubicBezTo>
                    <a:pt x="408" y="279"/>
                    <a:pt x="404" y="274"/>
                    <a:pt x="401" y="274"/>
                  </a:cubicBezTo>
                  <a:cubicBezTo>
                    <a:pt x="397" y="274"/>
                    <a:pt x="398" y="268"/>
                    <a:pt x="401" y="268"/>
                  </a:cubicBezTo>
                  <a:cubicBezTo>
                    <a:pt x="404" y="268"/>
                    <a:pt x="410" y="276"/>
                    <a:pt x="410" y="279"/>
                  </a:cubicBezTo>
                  <a:cubicBezTo>
                    <a:pt x="410" y="282"/>
                    <a:pt x="407" y="282"/>
                    <a:pt x="404" y="285"/>
                  </a:cubicBezTo>
                  <a:cubicBezTo>
                    <a:pt x="401" y="288"/>
                    <a:pt x="398" y="280"/>
                    <a:pt x="394" y="280"/>
                  </a:cubicBezTo>
                  <a:cubicBezTo>
                    <a:pt x="391" y="280"/>
                    <a:pt x="394" y="285"/>
                    <a:pt x="396" y="289"/>
                  </a:cubicBezTo>
                  <a:cubicBezTo>
                    <a:pt x="397" y="292"/>
                    <a:pt x="392" y="297"/>
                    <a:pt x="396" y="300"/>
                  </a:cubicBezTo>
                  <a:cubicBezTo>
                    <a:pt x="400" y="303"/>
                    <a:pt x="399" y="298"/>
                    <a:pt x="400" y="296"/>
                  </a:cubicBezTo>
                  <a:cubicBezTo>
                    <a:pt x="401" y="294"/>
                    <a:pt x="404" y="297"/>
                    <a:pt x="406" y="298"/>
                  </a:cubicBezTo>
                  <a:cubicBezTo>
                    <a:pt x="408" y="300"/>
                    <a:pt x="409" y="294"/>
                    <a:pt x="409" y="292"/>
                  </a:cubicBezTo>
                  <a:cubicBezTo>
                    <a:pt x="409" y="290"/>
                    <a:pt x="412" y="291"/>
                    <a:pt x="414" y="294"/>
                  </a:cubicBezTo>
                  <a:cubicBezTo>
                    <a:pt x="416" y="297"/>
                    <a:pt x="417" y="291"/>
                    <a:pt x="420" y="291"/>
                  </a:cubicBezTo>
                  <a:cubicBezTo>
                    <a:pt x="423" y="292"/>
                    <a:pt x="421" y="297"/>
                    <a:pt x="421" y="299"/>
                  </a:cubicBezTo>
                  <a:cubicBezTo>
                    <a:pt x="421" y="302"/>
                    <a:pt x="426" y="297"/>
                    <a:pt x="425" y="300"/>
                  </a:cubicBezTo>
                  <a:cubicBezTo>
                    <a:pt x="425" y="300"/>
                    <a:pt x="425" y="301"/>
                    <a:pt x="425" y="301"/>
                  </a:cubicBezTo>
                  <a:cubicBezTo>
                    <a:pt x="428" y="299"/>
                    <a:pt x="431" y="297"/>
                    <a:pt x="433" y="296"/>
                  </a:cubicBezTo>
                  <a:cubicBezTo>
                    <a:pt x="438" y="292"/>
                    <a:pt x="429" y="290"/>
                    <a:pt x="431" y="286"/>
                  </a:cubicBezTo>
                  <a:close/>
                  <a:moveTo>
                    <a:pt x="9" y="321"/>
                  </a:moveTo>
                  <a:cubicBezTo>
                    <a:pt x="15" y="319"/>
                    <a:pt x="17" y="316"/>
                    <a:pt x="15" y="313"/>
                  </a:cubicBezTo>
                  <a:cubicBezTo>
                    <a:pt x="12" y="310"/>
                    <a:pt x="4" y="323"/>
                    <a:pt x="9" y="321"/>
                  </a:cubicBezTo>
                  <a:close/>
                  <a:moveTo>
                    <a:pt x="51" y="299"/>
                  </a:moveTo>
                  <a:cubicBezTo>
                    <a:pt x="46" y="297"/>
                    <a:pt x="31" y="305"/>
                    <a:pt x="36" y="306"/>
                  </a:cubicBezTo>
                  <a:cubicBezTo>
                    <a:pt x="40" y="307"/>
                    <a:pt x="41" y="303"/>
                    <a:pt x="45" y="303"/>
                  </a:cubicBezTo>
                  <a:cubicBezTo>
                    <a:pt x="49" y="303"/>
                    <a:pt x="57" y="301"/>
                    <a:pt x="51" y="299"/>
                  </a:cubicBezTo>
                  <a:close/>
                  <a:moveTo>
                    <a:pt x="178" y="240"/>
                  </a:moveTo>
                  <a:cubicBezTo>
                    <a:pt x="178" y="237"/>
                    <a:pt x="174" y="237"/>
                    <a:pt x="169" y="243"/>
                  </a:cubicBezTo>
                  <a:cubicBezTo>
                    <a:pt x="164" y="249"/>
                    <a:pt x="160" y="252"/>
                    <a:pt x="159" y="255"/>
                  </a:cubicBezTo>
                  <a:cubicBezTo>
                    <a:pt x="159" y="257"/>
                    <a:pt x="153" y="254"/>
                    <a:pt x="151" y="258"/>
                  </a:cubicBezTo>
                  <a:cubicBezTo>
                    <a:pt x="149" y="261"/>
                    <a:pt x="152" y="269"/>
                    <a:pt x="156" y="266"/>
                  </a:cubicBezTo>
                  <a:cubicBezTo>
                    <a:pt x="159" y="264"/>
                    <a:pt x="160" y="266"/>
                    <a:pt x="162" y="266"/>
                  </a:cubicBezTo>
                  <a:cubicBezTo>
                    <a:pt x="164" y="266"/>
                    <a:pt x="174" y="259"/>
                    <a:pt x="177" y="256"/>
                  </a:cubicBezTo>
                  <a:cubicBezTo>
                    <a:pt x="179" y="252"/>
                    <a:pt x="173" y="251"/>
                    <a:pt x="172" y="249"/>
                  </a:cubicBezTo>
                  <a:cubicBezTo>
                    <a:pt x="172" y="247"/>
                    <a:pt x="178" y="247"/>
                    <a:pt x="180" y="245"/>
                  </a:cubicBezTo>
                  <a:cubicBezTo>
                    <a:pt x="183" y="244"/>
                    <a:pt x="178" y="243"/>
                    <a:pt x="178" y="240"/>
                  </a:cubicBezTo>
                  <a:close/>
                  <a:moveTo>
                    <a:pt x="19" y="210"/>
                  </a:moveTo>
                  <a:cubicBezTo>
                    <a:pt x="18" y="206"/>
                    <a:pt x="8" y="210"/>
                    <a:pt x="9" y="214"/>
                  </a:cubicBezTo>
                  <a:cubicBezTo>
                    <a:pt x="10" y="218"/>
                    <a:pt x="20" y="220"/>
                    <a:pt x="25" y="219"/>
                  </a:cubicBezTo>
                  <a:cubicBezTo>
                    <a:pt x="28" y="217"/>
                    <a:pt x="30" y="213"/>
                    <a:pt x="27" y="211"/>
                  </a:cubicBezTo>
                  <a:cubicBezTo>
                    <a:pt x="24" y="208"/>
                    <a:pt x="19" y="214"/>
                    <a:pt x="19" y="210"/>
                  </a:cubicBezTo>
                  <a:close/>
                  <a:moveTo>
                    <a:pt x="1137" y="413"/>
                  </a:moveTo>
                  <a:cubicBezTo>
                    <a:pt x="1137" y="410"/>
                    <a:pt x="1127" y="412"/>
                    <a:pt x="1122" y="409"/>
                  </a:cubicBezTo>
                  <a:cubicBezTo>
                    <a:pt x="1117" y="405"/>
                    <a:pt x="1109" y="422"/>
                    <a:pt x="1108" y="429"/>
                  </a:cubicBezTo>
                  <a:cubicBezTo>
                    <a:pt x="1106" y="436"/>
                    <a:pt x="1094" y="443"/>
                    <a:pt x="1094" y="443"/>
                  </a:cubicBezTo>
                  <a:cubicBezTo>
                    <a:pt x="1094" y="443"/>
                    <a:pt x="1058" y="444"/>
                    <a:pt x="1055" y="444"/>
                  </a:cubicBezTo>
                  <a:cubicBezTo>
                    <a:pt x="1053" y="444"/>
                    <a:pt x="1045" y="451"/>
                    <a:pt x="1040" y="455"/>
                  </a:cubicBezTo>
                  <a:cubicBezTo>
                    <a:pt x="1040" y="455"/>
                    <a:pt x="1040" y="455"/>
                    <a:pt x="1040" y="456"/>
                  </a:cubicBezTo>
                  <a:cubicBezTo>
                    <a:pt x="1044" y="462"/>
                    <a:pt x="1031" y="466"/>
                    <a:pt x="1018" y="467"/>
                  </a:cubicBezTo>
                  <a:cubicBezTo>
                    <a:pt x="1015" y="467"/>
                    <a:pt x="1012" y="467"/>
                    <a:pt x="1009" y="467"/>
                  </a:cubicBezTo>
                  <a:cubicBezTo>
                    <a:pt x="1010" y="469"/>
                    <a:pt x="1010" y="471"/>
                    <a:pt x="1010" y="472"/>
                  </a:cubicBezTo>
                  <a:cubicBezTo>
                    <a:pt x="1010" y="473"/>
                    <a:pt x="1009" y="474"/>
                    <a:pt x="1007" y="475"/>
                  </a:cubicBezTo>
                  <a:cubicBezTo>
                    <a:pt x="1005" y="479"/>
                    <a:pt x="989" y="486"/>
                    <a:pt x="981" y="491"/>
                  </a:cubicBezTo>
                  <a:cubicBezTo>
                    <a:pt x="971" y="496"/>
                    <a:pt x="958" y="493"/>
                    <a:pt x="958" y="486"/>
                  </a:cubicBezTo>
                  <a:cubicBezTo>
                    <a:pt x="958" y="478"/>
                    <a:pt x="965" y="480"/>
                    <a:pt x="967" y="483"/>
                  </a:cubicBezTo>
                  <a:cubicBezTo>
                    <a:pt x="967" y="484"/>
                    <a:pt x="969" y="483"/>
                    <a:pt x="971" y="482"/>
                  </a:cubicBezTo>
                  <a:cubicBezTo>
                    <a:pt x="969" y="479"/>
                    <a:pt x="969" y="476"/>
                    <a:pt x="970" y="473"/>
                  </a:cubicBezTo>
                  <a:cubicBezTo>
                    <a:pt x="967" y="472"/>
                    <a:pt x="971" y="460"/>
                    <a:pt x="965" y="459"/>
                  </a:cubicBezTo>
                  <a:cubicBezTo>
                    <a:pt x="959" y="457"/>
                    <a:pt x="952" y="467"/>
                    <a:pt x="953" y="461"/>
                  </a:cubicBezTo>
                  <a:cubicBezTo>
                    <a:pt x="954" y="454"/>
                    <a:pt x="963" y="449"/>
                    <a:pt x="958" y="440"/>
                  </a:cubicBezTo>
                  <a:cubicBezTo>
                    <a:pt x="952" y="432"/>
                    <a:pt x="942" y="432"/>
                    <a:pt x="940" y="438"/>
                  </a:cubicBezTo>
                  <a:cubicBezTo>
                    <a:pt x="938" y="445"/>
                    <a:pt x="931" y="442"/>
                    <a:pt x="929" y="447"/>
                  </a:cubicBezTo>
                  <a:cubicBezTo>
                    <a:pt x="926" y="452"/>
                    <a:pt x="924" y="463"/>
                    <a:pt x="926" y="471"/>
                  </a:cubicBezTo>
                  <a:cubicBezTo>
                    <a:pt x="928" y="479"/>
                    <a:pt x="925" y="483"/>
                    <a:pt x="918" y="487"/>
                  </a:cubicBezTo>
                  <a:cubicBezTo>
                    <a:pt x="910" y="492"/>
                    <a:pt x="906" y="480"/>
                    <a:pt x="909" y="466"/>
                  </a:cubicBezTo>
                  <a:cubicBezTo>
                    <a:pt x="911" y="456"/>
                    <a:pt x="917" y="446"/>
                    <a:pt x="912" y="446"/>
                  </a:cubicBezTo>
                  <a:cubicBezTo>
                    <a:pt x="907" y="446"/>
                    <a:pt x="918" y="434"/>
                    <a:pt x="929" y="432"/>
                  </a:cubicBezTo>
                  <a:cubicBezTo>
                    <a:pt x="939" y="429"/>
                    <a:pt x="952" y="430"/>
                    <a:pt x="952" y="427"/>
                  </a:cubicBezTo>
                  <a:cubicBezTo>
                    <a:pt x="952" y="426"/>
                    <a:pt x="953" y="426"/>
                    <a:pt x="954" y="426"/>
                  </a:cubicBezTo>
                  <a:cubicBezTo>
                    <a:pt x="951" y="424"/>
                    <a:pt x="949" y="422"/>
                    <a:pt x="947" y="421"/>
                  </a:cubicBezTo>
                  <a:cubicBezTo>
                    <a:pt x="947" y="422"/>
                    <a:pt x="947" y="422"/>
                    <a:pt x="946" y="423"/>
                  </a:cubicBezTo>
                  <a:cubicBezTo>
                    <a:pt x="942" y="426"/>
                    <a:pt x="943" y="419"/>
                    <a:pt x="935" y="419"/>
                  </a:cubicBezTo>
                  <a:cubicBezTo>
                    <a:pt x="928" y="419"/>
                    <a:pt x="920" y="426"/>
                    <a:pt x="914" y="423"/>
                  </a:cubicBezTo>
                  <a:cubicBezTo>
                    <a:pt x="908" y="420"/>
                    <a:pt x="911" y="416"/>
                    <a:pt x="906" y="416"/>
                  </a:cubicBezTo>
                  <a:cubicBezTo>
                    <a:pt x="900" y="416"/>
                    <a:pt x="910" y="405"/>
                    <a:pt x="902" y="410"/>
                  </a:cubicBezTo>
                  <a:cubicBezTo>
                    <a:pt x="894" y="414"/>
                    <a:pt x="882" y="425"/>
                    <a:pt x="876" y="420"/>
                  </a:cubicBezTo>
                  <a:cubicBezTo>
                    <a:pt x="871" y="415"/>
                    <a:pt x="866" y="422"/>
                    <a:pt x="862" y="418"/>
                  </a:cubicBezTo>
                  <a:cubicBezTo>
                    <a:pt x="858" y="414"/>
                    <a:pt x="876" y="403"/>
                    <a:pt x="884" y="403"/>
                  </a:cubicBezTo>
                  <a:cubicBezTo>
                    <a:pt x="886" y="403"/>
                    <a:pt x="888" y="402"/>
                    <a:pt x="890" y="401"/>
                  </a:cubicBezTo>
                  <a:cubicBezTo>
                    <a:pt x="886" y="399"/>
                    <a:pt x="876" y="396"/>
                    <a:pt x="874" y="399"/>
                  </a:cubicBezTo>
                  <a:cubicBezTo>
                    <a:pt x="871" y="402"/>
                    <a:pt x="867" y="400"/>
                    <a:pt x="864" y="397"/>
                  </a:cubicBezTo>
                  <a:cubicBezTo>
                    <a:pt x="862" y="394"/>
                    <a:pt x="859" y="398"/>
                    <a:pt x="855" y="393"/>
                  </a:cubicBezTo>
                  <a:cubicBezTo>
                    <a:pt x="851" y="389"/>
                    <a:pt x="847" y="392"/>
                    <a:pt x="845" y="393"/>
                  </a:cubicBezTo>
                  <a:cubicBezTo>
                    <a:pt x="842" y="394"/>
                    <a:pt x="839" y="391"/>
                    <a:pt x="835" y="390"/>
                  </a:cubicBezTo>
                  <a:cubicBezTo>
                    <a:pt x="831" y="388"/>
                    <a:pt x="834" y="384"/>
                    <a:pt x="830" y="381"/>
                  </a:cubicBezTo>
                  <a:cubicBezTo>
                    <a:pt x="827" y="378"/>
                    <a:pt x="826" y="386"/>
                    <a:pt x="826" y="386"/>
                  </a:cubicBezTo>
                  <a:cubicBezTo>
                    <a:pt x="516" y="388"/>
                    <a:pt x="516" y="388"/>
                    <a:pt x="516" y="388"/>
                  </a:cubicBezTo>
                  <a:cubicBezTo>
                    <a:pt x="516" y="388"/>
                    <a:pt x="516" y="389"/>
                    <a:pt x="517" y="389"/>
                  </a:cubicBezTo>
                  <a:cubicBezTo>
                    <a:pt x="521" y="393"/>
                    <a:pt x="518" y="396"/>
                    <a:pt x="519" y="401"/>
                  </a:cubicBezTo>
                  <a:cubicBezTo>
                    <a:pt x="520" y="406"/>
                    <a:pt x="519" y="412"/>
                    <a:pt x="515" y="412"/>
                  </a:cubicBezTo>
                  <a:cubicBezTo>
                    <a:pt x="512" y="412"/>
                    <a:pt x="511" y="408"/>
                    <a:pt x="514" y="407"/>
                  </a:cubicBezTo>
                  <a:cubicBezTo>
                    <a:pt x="517" y="405"/>
                    <a:pt x="515" y="400"/>
                    <a:pt x="512" y="400"/>
                  </a:cubicBezTo>
                  <a:cubicBezTo>
                    <a:pt x="511" y="400"/>
                    <a:pt x="510" y="398"/>
                    <a:pt x="510" y="395"/>
                  </a:cubicBezTo>
                  <a:cubicBezTo>
                    <a:pt x="505" y="397"/>
                    <a:pt x="499" y="396"/>
                    <a:pt x="492" y="395"/>
                  </a:cubicBezTo>
                  <a:cubicBezTo>
                    <a:pt x="492" y="396"/>
                    <a:pt x="493" y="396"/>
                    <a:pt x="493" y="396"/>
                  </a:cubicBezTo>
                  <a:cubicBezTo>
                    <a:pt x="493" y="399"/>
                    <a:pt x="494" y="406"/>
                    <a:pt x="498" y="411"/>
                  </a:cubicBezTo>
                  <a:cubicBezTo>
                    <a:pt x="502" y="417"/>
                    <a:pt x="500" y="420"/>
                    <a:pt x="503" y="422"/>
                  </a:cubicBezTo>
                  <a:cubicBezTo>
                    <a:pt x="507" y="424"/>
                    <a:pt x="507" y="426"/>
                    <a:pt x="503" y="426"/>
                  </a:cubicBezTo>
                  <a:cubicBezTo>
                    <a:pt x="500" y="425"/>
                    <a:pt x="502" y="428"/>
                    <a:pt x="501" y="436"/>
                  </a:cubicBezTo>
                  <a:cubicBezTo>
                    <a:pt x="500" y="443"/>
                    <a:pt x="500" y="459"/>
                    <a:pt x="499" y="464"/>
                  </a:cubicBezTo>
                  <a:cubicBezTo>
                    <a:pt x="499" y="468"/>
                    <a:pt x="493" y="476"/>
                    <a:pt x="496" y="481"/>
                  </a:cubicBezTo>
                  <a:cubicBezTo>
                    <a:pt x="500" y="486"/>
                    <a:pt x="502" y="493"/>
                    <a:pt x="500" y="499"/>
                  </a:cubicBezTo>
                  <a:cubicBezTo>
                    <a:pt x="498" y="506"/>
                    <a:pt x="499" y="509"/>
                    <a:pt x="501" y="514"/>
                  </a:cubicBezTo>
                  <a:cubicBezTo>
                    <a:pt x="504" y="519"/>
                    <a:pt x="502" y="527"/>
                    <a:pt x="505" y="529"/>
                  </a:cubicBezTo>
                  <a:cubicBezTo>
                    <a:pt x="508" y="531"/>
                    <a:pt x="511" y="534"/>
                    <a:pt x="513" y="539"/>
                  </a:cubicBezTo>
                  <a:cubicBezTo>
                    <a:pt x="516" y="543"/>
                    <a:pt x="519" y="540"/>
                    <a:pt x="519" y="545"/>
                  </a:cubicBezTo>
                  <a:cubicBezTo>
                    <a:pt x="520" y="549"/>
                    <a:pt x="520" y="550"/>
                    <a:pt x="524" y="552"/>
                  </a:cubicBezTo>
                  <a:cubicBezTo>
                    <a:pt x="528" y="554"/>
                    <a:pt x="525" y="558"/>
                    <a:pt x="525" y="561"/>
                  </a:cubicBezTo>
                  <a:cubicBezTo>
                    <a:pt x="525" y="563"/>
                    <a:pt x="530" y="568"/>
                    <a:pt x="537" y="573"/>
                  </a:cubicBezTo>
                  <a:cubicBezTo>
                    <a:pt x="543" y="579"/>
                    <a:pt x="538" y="584"/>
                    <a:pt x="543" y="584"/>
                  </a:cubicBezTo>
                  <a:cubicBezTo>
                    <a:pt x="547" y="584"/>
                    <a:pt x="552" y="587"/>
                    <a:pt x="557" y="590"/>
                  </a:cubicBezTo>
                  <a:cubicBezTo>
                    <a:pt x="561" y="593"/>
                    <a:pt x="563" y="591"/>
                    <a:pt x="566" y="592"/>
                  </a:cubicBezTo>
                  <a:cubicBezTo>
                    <a:pt x="569" y="592"/>
                    <a:pt x="575" y="599"/>
                    <a:pt x="577" y="604"/>
                  </a:cubicBezTo>
                  <a:cubicBezTo>
                    <a:pt x="577" y="606"/>
                    <a:pt x="578" y="609"/>
                    <a:pt x="579" y="611"/>
                  </a:cubicBezTo>
                  <a:cubicBezTo>
                    <a:pt x="605" y="608"/>
                    <a:pt x="605" y="608"/>
                    <a:pt x="605" y="608"/>
                  </a:cubicBezTo>
                  <a:cubicBezTo>
                    <a:pt x="605" y="608"/>
                    <a:pt x="613" y="613"/>
                    <a:pt x="618" y="614"/>
                  </a:cubicBezTo>
                  <a:cubicBezTo>
                    <a:pt x="622" y="615"/>
                    <a:pt x="647" y="625"/>
                    <a:pt x="647" y="625"/>
                  </a:cubicBezTo>
                  <a:cubicBezTo>
                    <a:pt x="679" y="624"/>
                    <a:pt x="679" y="624"/>
                    <a:pt x="679" y="624"/>
                  </a:cubicBezTo>
                  <a:cubicBezTo>
                    <a:pt x="683" y="619"/>
                    <a:pt x="683" y="619"/>
                    <a:pt x="683" y="619"/>
                  </a:cubicBezTo>
                  <a:cubicBezTo>
                    <a:pt x="700" y="619"/>
                    <a:pt x="700" y="619"/>
                    <a:pt x="700" y="619"/>
                  </a:cubicBezTo>
                  <a:cubicBezTo>
                    <a:pt x="700" y="619"/>
                    <a:pt x="711" y="630"/>
                    <a:pt x="713" y="631"/>
                  </a:cubicBezTo>
                  <a:cubicBezTo>
                    <a:pt x="715" y="632"/>
                    <a:pt x="720" y="637"/>
                    <a:pt x="720" y="640"/>
                  </a:cubicBezTo>
                  <a:cubicBezTo>
                    <a:pt x="720" y="643"/>
                    <a:pt x="722" y="646"/>
                    <a:pt x="724" y="647"/>
                  </a:cubicBezTo>
                  <a:cubicBezTo>
                    <a:pt x="727" y="648"/>
                    <a:pt x="736" y="654"/>
                    <a:pt x="737" y="654"/>
                  </a:cubicBezTo>
                  <a:cubicBezTo>
                    <a:pt x="739" y="653"/>
                    <a:pt x="741" y="643"/>
                    <a:pt x="746" y="643"/>
                  </a:cubicBezTo>
                  <a:cubicBezTo>
                    <a:pt x="751" y="644"/>
                    <a:pt x="764" y="647"/>
                    <a:pt x="766" y="655"/>
                  </a:cubicBezTo>
                  <a:cubicBezTo>
                    <a:pt x="768" y="662"/>
                    <a:pt x="775" y="668"/>
                    <a:pt x="777" y="670"/>
                  </a:cubicBezTo>
                  <a:cubicBezTo>
                    <a:pt x="779" y="672"/>
                    <a:pt x="778" y="676"/>
                    <a:pt x="779" y="679"/>
                  </a:cubicBezTo>
                  <a:cubicBezTo>
                    <a:pt x="781" y="681"/>
                    <a:pt x="781" y="685"/>
                    <a:pt x="783" y="685"/>
                  </a:cubicBezTo>
                  <a:cubicBezTo>
                    <a:pt x="785" y="685"/>
                    <a:pt x="794" y="691"/>
                    <a:pt x="798" y="691"/>
                  </a:cubicBezTo>
                  <a:cubicBezTo>
                    <a:pt x="800" y="691"/>
                    <a:pt x="801" y="692"/>
                    <a:pt x="803" y="693"/>
                  </a:cubicBezTo>
                  <a:cubicBezTo>
                    <a:pt x="804" y="684"/>
                    <a:pt x="794" y="682"/>
                    <a:pt x="800" y="678"/>
                  </a:cubicBezTo>
                  <a:cubicBezTo>
                    <a:pt x="806" y="674"/>
                    <a:pt x="800" y="670"/>
                    <a:pt x="803" y="668"/>
                  </a:cubicBezTo>
                  <a:cubicBezTo>
                    <a:pt x="806" y="666"/>
                    <a:pt x="811" y="664"/>
                    <a:pt x="811" y="661"/>
                  </a:cubicBezTo>
                  <a:cubicBezTo>
                    <a:pt x="811" y="658"/>
                    <a:pt x="814" y="658"/>
                    <a:pt x="818" y="658"/>
                  </a:cubicBezTo>
                  <a:cubicBezTo>
                    <a:pt x="822" y="659"/>
                    <a:pt x="829" y="652"/>
                    <a:pt x="829" y="649"/>
                  </a:cubicBezTo>
                  <a:cubicBezTo>
                    <a:pt x="828" y="646"/>
                    <a:pt x="829" y="646"/>
                    <a:pt x="834" y="647"/>
                  </a:cubicBezTo>
                  <a:cubicBezTo>
                    <a:pt x="839" y="648"/>
                    <a:pt x="838" y="641"/>
                    <a:pt x="841" y="642"/>
                  </a:cubicBezTo>
                  <a:cubicBezTo>
                    <a:pt x="844" y="643"/>
                    <a:pt x="847" y="645"/>
                    <a:pt x="847" y="643"/>
                  </a:cubicBezTo>
                  <a:cubicBezTo>
                    <a:pt x="847" y="640"/>
                    <a:pt x="850" y="641"/>
                    <a:pt x="852" y="644"/>
                  </a:cubicBezTo>
                  <a:cubicBezTo>
                    <a:pt x="855" y="647"/>
                    <a:pt x="861" y="648"/>
                    <a:pt x="862" y="644"/>
                  </a:cubicBezTo>
                  <a:cubicBezTo>
                    <a:pt x="862" y="641"/>
                    <a:pt x="866" y="644"/>
                    <a:pt x="869" y="648"/>
                  </a:cubicBezTo>
                  <a:cubicBezTo>
                    <a:pt x="872" y="651"/>
                    <a:pt x="874" y="650"/>
                    <a:pt x="879" y="650"/>
                  </a:cubicBezTo>
                  <a:cubicBezTo>
                    <a:pt x="883" y="651"/>
                    <a:pt x="883" y="649"/>
                    <a:pt x="884" y="646"/>
                  </a:cubicBezTo>
                  <a:cubicBezTo>
                    <a:pt x="884" y="643"/>
                    <a:pt x="889" y="653"/>
                    <a:pt x="894" y="653"/>
                  </a:cubicBezTo>
                  <a:cubicBezTo>
                    <a:pt x="898" y="654"/>
                    <a:pt x="895" y="650"/>
                    <a:pt x="891" y="648"/>
                  </a:cubicBezTo>
                  <a:cubicBezTo>
                    <a:pt x="888" y="645"/>
                    <a:pt x="892" y="644"/>
                    <a:pt x="889" y="641"/>
                  </a:cubicBezTo>
                  <a:cubicBezTo>
                    <a:pt x="886" y="639"/>
                    <a:pt x="893" y="636"/>
                    <a:pt x="899" y="636"/>
                  </a:cubicBezTo>
                  <a:cubicBezTo>
                    <a:pt x="905" y="637"/>
                    <a:pt x="904" y="638"/>
                    <a:pt x="907" y="635"/>
                  </a:cubicBezTo>
                  <a:cubicBezTo>
                    <a:pt x="909" y="631"/>
                    <a:pt x="911" y="635"/>
                    <a:pt x="911" y="638"/>
                  </a:cubicBezTo>
                  <a:cubicBezTo>
                    <a:pt x="911" y="641"/>
                    <a:pt x="921" y="636"/>
                    <a:pt x="926" y="636"/>
                  </a:cubicBezTo>
                  <a:cubicBezTo>
                    <a:pt x="931" y="636"/>
                    <a:pt x="936" y="640"/>
                    <a:pt x="937" y="643"/>
                  </a:cubicBezTo>
                  <a:cubicBezTo>
                    <a:pt x="937" y="646"/>
                    <a:pt x="941" y="648"/>
                    <a:pt x="944" y="645"/>
                  </a:cubicBezTo>
                  <a:cubicBezTo>
                    <a:pt x="948" y="641"/>
                    <a:pt x="951" y="638"/>
                    <a:pt x="955" y="641"/>
                  </a:cubicBezTo>
                  <a:cubicBezTo>
                    <a:pt x="958" y="645"/>
                    <a:pt x="962" y="649"/>
                    <a:pt x="966" y="654"/>
                  </a:cubicBezTo>
                  <a:cubicBezTo>
                    <a:pt x="970" y="658"/>
                    <a:pt x="964" y="663"/>
                    <a:pt x="966" y="666"/>
                  </a:cubicBezTo>
                  <a:cubicBezTo>
                    <a:pt x="969" y="670"/>
                    <a:pt x="966" y="674"/>
                    <a:pt x="971" y="678"/>
                  </a:cubicBezTo>
                  <a:cubicBezTo>
                    <a:pt x="976" y="681"/>
                    <a:pt x="972" y="688"/>
                    <a:pt x="976" y="689"/>
                  </a:cubicBezTo>
                  <a:cubicBezTo>
                    <a:pt x="980" y="690"/>
                    <a:pt x="983" y="697"/>
                    <a:pt x="983" y="699"/>
                  </a:cubicBezTo>
                  <a:cubicBezTo>
                    <a:pt x="984" y="702"/>
                    <a:pt x="991" y="705"/>
                    <a:pt x="992" y="701"/>
                  </a:cubicBezTo>
                  <a:cubicBezTo>
                    <a:pt x="992" y="696"/>
                    <a:pt x="996" y="691"/>
                    <a:pt x="997" y="687"/>
                  </a:cubicBezTo>
                  <a:cubicBezTo>
                    <a:pt x="997" y="683"/>
                    <a:pt x="994" y="669"/>
                    <a:pt x="991" y="665"/>
                  </a:cubicBezTo>
                  <a:cubicBezTo>
                    <a:pt x="987" y="660"/>
                    <a:pt x="991" y="659"/>
                    <a:pt x="987" y="654"/>
                  </a:cubicBezTo>
                  <a:cubicBezTo>
                    <a:pt x="983" y="649"/>
                    <a:pt x="981" y="639"/>
                    <a:pt x="981" y="632"/>
                  </a:cubicBezTo>
                  <a:cubicBezTo>
                    <a:pt x="981" y="624"/>
                    <a:pt x="990" y="612"/>
                    <a:pt x="994" y="608"/>
                  </a:cubicBezTo>
                  <a:cubicBezTo>
                    <a:pt x="999" y="605"/>
                    <a:pt x="1003" y="607"/>
                    <a:pt x="1004" y="603"/>
                  </a:cubicBezTo>
                  <a:cubicBezTo>
                    <a:pt x="1005" y="599"/>
                    <a:pt x="1011" y="594"/>
                    <a:pt x="1014" y="594"/>
                  </a:cubicBezTo>
                  <a:cubicBezTo>
                    <a:pt x="1017" y="594"/>
                    <a:pt x="1020" y="594"/>
                    <a:pt x="1020" y="591"/>
                  </a:cubicBezTo>
                  <a:cubicBezTo>
                    <a:pt x="1021" y="588"/>
                    <a:pt x="1026" y="584"/>
                    <a:pt x="1032" y="583"/>
                  </a:cubicBezTo>
                  <a:cubicBezTo>
                    <a:pt x="1039" y="582"/>
                    <a:pt x="1035" y="578"/>
                    <a:pt x="1033" y="575"/>
                  </a:cubicBezTo>
                  <a:cubicBezTo>
                    <a:pt x="1032" y="572"/>
                    <a:pt x="1035" y="569"/>
                    <a:pt x="1036" y="571"/>
                  </a:cubicBezTo>
                  <a:cubicBezTo>
                    <a:pt x="1037" y="573"/>
                    <a:pt x="1041" y="574"/>
                    <a:pt x="1044" y="572"/>
                  </a:cubicBezTo>
                  <a:cubicBezTo>
                    <a:pt x="1046" y="570"/>
                    <a:pt x="1052" y="565"/>
                    <a:pt x="1047" y="565"/>
                  </a:cubicBezTo>
                  <a:cubicBezTo>
                    <a:pt x="1041" y="565"/>
                    <a:pt x="1040" y="563"/>
                    <a:pt x="1043" y="561"/>
                  </a:cubicBezTo>
                  <a:cubicBezTo>
                    <a:pt x="1046" y="560"/>
                    <a:pt x="1044" y="554"/>
                    <a:pt x="1039" y="554"/>
                  </a:cubicBezTo>
                  <a:cubicBezTo>
                    <a:pt x="1035" y="553"/>
                    <a:pt x="1036" y="551"/>
                    <a:pt x="1039" y="548"/>
                  </a:cubicBezTo>
                  <a:cubicBezTo>
                    <a:pt x="1042" y="545"/>
                    <a:pt x="1035" y="541"/>
                    <a:pt x="1032" y="539"/>
                  </a:cubicBezTo>
                  <a:cubicBezTo>
                    <a:pt x="1028" y="536"/>
                    <a:pt x="1034" y="535"/>
                    <a:pt x="1036" y="535"/>
                  </a:cubicBezTo>
                  <a:cubicBezTo>
                    <a:pt x="1039" y="534"/>
                    <a:pt x="1037" y="523"/>
                    <a:pt x="1038" y="520"/>
                  </a:cubicBezTo>
                  <a:cubicBezTo>
                    <a:pt x="1039" y="517"/>
                    <a:pt x="1043" y="517"/>
                    <a:pt x="1042" y="520"/>
                  </a:cubicBezTo>
                  <a:cubicBezTo>
                    <a:pt x="1040" y="523"/>
                    <a:pt x="1037" y="527"/>
                    <a:pt x="1041" y="531"/>
                  </a:cubicBezTo>
                  <a:cubicBezTo>
                    <a:pt x="1044" y="535"/>
                    <a:pt x="1045" y="539"/>
                    <a:pt x="1044" y="544"/>
                  </a:cubicBezTo>
                  <a:cubicBezTo>
                    <a:pt x="1042" y="550"/>
                    <a:pt x="1045" y="549"/>
                    <a:pt x="1049" y="541"/>
                  </a:cubicBezTo>
                  <a:cubicBezTo>
                    <a:pt x="1052" y="534"/>
                    <a:pt x="1053" y="527"/>
                    <a:pt x="1050" y="526"/>
                  </a:cubicBezTo>
                  <a:cubicBezTo>
                    <a:pt x="1048" y="526"/>
                    <a:pt x="1048" y="518"/>
                    <a:pt x="1051" y="522"/>
                  </a:cubicBezTo>
                  <a:cubicBezTo>
                    <a:pt x="1054" y="525"/>
                    <a:pt x="1055" y="526"/>
                    <a:pt x="1059" y="521"/>
                  </a:cubicBezTo>
                  <a:cubicBezTo>
                    <a:pt x="1063" y="517"/>
                    <a:pt x="1068" y="509"/>
                    <a:pt x="1065" y="507"/>
                  </a:cubicBezTo>
                  <a:cubicBezTo>
                    <a:pt x="1062" y="505"/>
                    <a:pt x="1066" y="504"/>
                    <a:pt x="1071" y="504"/>
                  </a:cubicBezTo>
                  <a:cubicBezTo>
                    <a:pt x="1076" y="504"/>
                    <a:pt x="1087" y="501"/>
                    <a:pt x="1088" y="499"/>
                  </a:cubicBezTo>
                  <a:cubicBezTo>
                    <a:pt x="1090" y="494"/>
                    <a:pt x="1070" y="502"/>
                    <a:pt x="1070" y="499"/>
                  </a:cubicBezTo>
                  <a:cubicBezTo>
                    <a:pt x="1070" y="496"/>
                    <a:pt x="1083" y="493"/>
                    <a:pt x="1089" y="493"/>
                  </a:cubicBezTo>
                  <a:cubicBezTo>
                    <a:pt x="1094" y="493"/>
                    <a:pt x="1092" y="485"/>
                    <a:pt x="1094" y="488"/>
                  </a:cubicBezTo>
                  <a:cubicBezTo>
                    <a:pt x="1097" y="492"/>
                    <a:pt x="1100" y="491"/>
                    <a:pt x="1104" y="489"/>
                  </a:cubicBezTo>
                  <a:cubicBezTo>
                    <a:pt x="1107" y="487"/>
                    <a:pt x="1104" y="481"/>
                    <a:pt x="1101" y="480"/>
                  </a:cubicBezTo>
                  <a:cubicBezTo>
                    <a:pt x="1097" y="479"/>
                    <a:pt x="1103" y="477"/>
                    <a:pt x="1102" y="475"/>
                  </a:cubicBezTo>
                  <a:cubicBezTo>
                    <a:pt x="1101" y="472"/>
                    <a:pt x="1105" y="463"/>
                    <a:pt x="1109" y="462"/>
                  </a:cubicBezTo>
                  <a:cubicBezTo>
                    <a:pt x="1114" y="461"/>
                    <a:pt x="1112" y="458"/>
                    <a:pt x="1116" y="458"/>
                  </a:cubicBezTo>
                  <a:cubicBezTo>
                    <a:pt x="1120" y="458"/>
                    <a:pt x="1121" y="454"/>
                    <a:pt x="1124" y="450"/>
                  </a:cubicBezTo>
                  <a:cubicBezTo>
                    <a:pt x="1128" y="447"/>
                    <a:pt x="1133" y="456"/>
                    <a:pt x="1138" y="451"/>
                  </a:cubicBezTo>
                  <a:cubicBezTo>
                    <a:pt x="1140" y="448"/>
                    <a:pt x="1143" y="446"/>
                    <a:pt x="1147" y="444"/>
                  </a:cubicBezTo>
                  <a:cubicBezTo>
                    <a:pt x="1134" y="427"/>
                    <a:pt x="1137" y="416"/>
                    <a:pt x="1137" y="413"/>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28" name="Freeform 126"/>
            <p:cNvSpPr>
              <a:spLocks noEditPoints="1"/>
            </p:cNvSpPr>
            <p:nvPr/>
          </p:nvSpPr>
          <p:spPr bwMode="auto">
            <a:xfrm>
              <a:off x="4159250" y="2241550"/>
              <a:ext cx="276225" cy="196850"/>
            </a:xfrm>
            <a:custGeom>
              <a:avLst/>
              <a:gdLst/>
              <a:ahLst/>
              <a:cxnLst>
                <a:cxn ang="0">
                  <a:pos x="143" y="18"/>
                </a:cxn>
                <a:cxn ang="0">
                  <a:pos x="132" y="18"/>
                </a:cxn>
                <a:cxn ang="0">
                  <a:pos x="118" y="15"/>
                </a:cxn>
                <a:cxn ang="0">
                  <a:pos x="113" y="13"/>
                </a:cxn>
                <a:cxn ang="0">
                  <a:pos x="104" y="14"/>
                </a:cxn>
                <a:cxn ang="0">
                  <a:pos x="93" y="9"/>
                </a:cxn>
                <a:cxn ang="0">
                  <a:pos x="87" y="6"/>
                </a:cxn>
                <a:cxn ang="0">
                  <a:pos x="67" y="4"/>
                </a:cxn>
                <a:cxn ang="0">
                  <a:pos x="30" y="3"/>
                </a:cxn>
                <a:cxn ang="0">
                  <a:pos x="16" y="0"/>
                </a:cxn>
                <a:cxn ang="0">
                  <a:pos x="7" y="6"/>
                </a:cxn>
                <a:cxn ang="0">
                  <a:pos x="5" y="14"/>
                </a:cxn>
                <a:cxn ang="0">
                  <a:pos x="7" y="25"/>
                </a:cxn>
                <a:cxn ang="0">
                  <a:pos x="10" y="23"/>
                </a:cxn>
                <a:cxn ang="0">
                  <a:pos x="14" y="24"/>
                </a:cxn>
                <a:cxn ang="0">
                  <a:pos x="21" y="25"/>
                </a:cxn>
                <a:cxn ang="0">
                  <a:pos x="25" y="25"/>
                </a:cxn>
                <a:cxn ang="0">
                  <a:pos x="32" y="27"/>
                </a:cxn>
                <a:cxn ang="0">
                  <a:pos x="35" y="31"/>
                </a:cxn>
                <a:cxn ang="0">
                  <a:pos x="27" y="38"/>
                </a:cxn>
                <a:cxn ang="0">
                  <a:pos x="28" y="48"/>
                </a:cxn>
                <a:cxn ang="0">
                  <a:pos x="26" y="56"/>
                </a:cxn>
                <a:cxn ang="0">
                  <a:pos x="23" y="60"/>
                </a:cxn>
                <a:cxn ang="0">
                  <a:pos x="27" y="66"/>
                </a:cxn>
                <a:cxn ang="0">
                  <a:pos x="24" y="73"/>
                </a:cxn>
                <a:cxn ang="0">
                  <a:pos x="26" y="78"/>
                </a:cxn>
                <a:cxn ang="0">
                  <a:pos x="22" y="85"/>
                </a:cxn>
                <a:cxn ang="0">
                  <a:pos x="23" y="89"/>
                </a:cxn>
                <a:cxn ang="0">
                  <a:pos x="29" y="89"/>
                </a:cxn>
                <a:cxn ang="0">
                  <a:pos x="43" y="102"/>
                </a:cxn>
                <a:cxn ang="0">
                  <a:pos x="46" y="99"/>
                </a:cxn>
                <a:cxn ang="0">
                  <a:pos x="52" y="98"/>
                </a:cxn>
                <a:cxn ang="0">
                  <a:pos x="63" y="94"/>
                </a:cxn>
                <a:cxn ang="0">
                  <a:pos x="77" y="94"/>
                </a:cxn>
                <a:cxn ang="0">
                  <a:pos x="85" y="90"/>
                </a:cxn>
                <a:cxn ang="0">
                  <a:pos x="94" y="84"/>
                </a:cxn>
                <a:cxn ang="0">
                  <a:pos x="98" y="76"/>
                </a:cxn>
                <a:cxn ang="0">
                  <a:pos x="106" y="67"/>
                </a:cxn>
                <a:cxn ang="0">
                  <a:pos x="107" y="51"/>
                </a:cxn>
                <a:cxn ang="0">
                  <a:pos x="116" y="40"/>
                </a:cxn>
                <a:cxn ang="0">
                  <a:pos x="126" y="34"/>
                </a:cxn>
                <a:cxn ang="0">
                  <a:pos x="139" y="28"/>
                </a:cxn>
                <a:cxn ang="0">
                  <a:pos x="143" y="18"/>
                </a:cxn>
                <a:cxn ang="0">
                  <a:pos x="144" y="55"/>
                </a:cxn>
                <a:cxn ang="0">
                  <a:pos x="134" y="58"/>
                </a:cxn>
                <a:cxn ang="0">
                  <a:pos x="144" y="55"/>
                </a:cxn>
              </a:cxnLst>
              <a:rect l="0" t="0" r="r" b="b"/>
              <a:pathLst>
                <a:path w="145" h="103">
                  <a:moveTo>
                    <a:pt x="143" y="18"/>
                  </a:moveTo>
                  <a:cubicBezTo>
                    <a:pt x="139" y="18"/>
                    <a:pt x="135" y="18"/>
                    <a:pt x="132" y="18"/>
                  </a:cubicBezTo>
                  <a:cubicBezTo>
                    <a:pt x="128" y="17"/>
                    <a:pt x="120" y="17"/>
                    <a:pt x="118" y="15"/>
                  </a:cubicBezTo>
                  <a:cubicBezTo>
                    <a:pt x="116" y="12"/>
                    <a:pt x="113" y="11"/>
                    <a:pt x="113" y="13"/>
                  </a:cubicBezTo>
                  <a:cubicBezTo>
                    <a:pt x="113" y="16"/>
                    <a:pt x="107" y="16"/>
                    <a:pt x="104" y="14"/>
                  </a:cubicBezTo>
                  <a:cubicBezTo>
                    <a:pt x="101" y="12"/>
                    <a:pt x="96" y="10"/>
                    <a:pt x="93" y="9"/>
                  </a:cubicBezTo>
                  <a:cubicBezTo>
                    <a:pt x="92" y="8"/>
                    <a:pt x="89" y="7"/>
                    <a:pt x="87" y="6"/>
                  </a:cubicBezTo>
                  <a:cubicBezTo>
                    <a:pt x="83" y="6"/>
                    <a:pt x="74" y="3"/>
                    <a:pt x="67" y="4"/>
                  </a:cubicBezTo>
                  <a:cubicBezTo>
                    <a:pt x="60" y="4"/>
                    <a:pt x="39" y="3"/>
                    <a:pt x="30" y="3"/>
                  </a:cubicBezTo>
                  <a:cubicBezTo>
                    <a:pt x="22" y="4"/>
                    <a:pt x="21" y="0"/>
                    <a:pt x="16" y="0"/>
                  </a:cubicBezTo>
                  <a:cubicBezTo>
                    <a:pt x="12" y="0"/>
                    <a:pt x="14" y="5"/>
                    <a:pt x="7" y="6"/>
                  </a:cubicBezTo>
                  <a:cubicBezTo>
                    <a:pt x="0" y="6"/>
                    <a:pt x="0" y="10"/>
                    <a:pt x="5" y="14"/>
                  </a:cubicBezTo>
                  <a:cubicBezTo>
                    <a:pt x="7" y="16"/>
                    <a:pt x="7" y="20"/>
                    <a:pt x="7" y="25"/>
                  </a:cubicBezTo>
                  <a:cubicBezTo>
                    <a:pt x="8" y="25"/>
                    <a:pt x="9" y="24"/>
                    <a:pt x="10" y="23"/>
                  </a:cubicBezTo>
                  <a:cubicBezTo>
                    <a:pt x="12" y="21"/>
                    <a:pt x="14" y="21"/>
                    <a:pt x="14" y="24"/>
                  </a:cubicBezTo>
                  <a:cubicBezTo>
                    <a:pt x="14" y="26"/>
                    <a:pt x="18" y="25"/>
                    <a:pt x="21" y="25"/>
                  </a:cubicBezTo>
                  <a:cubicBezTo>
                    <a:pt x="23" y="25"/>
                    <a:pt x="22" y="27"/>
                    <a:pt x="25" y="25"/>
                  </a:cubicBezTo>
                  <a:cubicBezTo>
                    <a:pt x="28" y="23"/>
                    <a:pt x="32" y="24"/>
                    <a:pt x="32" y="27"/>
                  </a:cubicBezTo>
                  <a:cubicBezTo>
                    <a:pt x="32" y="29"/>
                    <a:pt x="38" y="28"/>
                    <a:pt x="35" y="31"/>
                  </a:cubicBezTo>
                  <a:cubicBezTo>
                    <a:pt x="31" y="34"/>
                    <a:pt x="27" y="35"/>
                    <a:pt x="27" y="38"/>
                  </a:cubicBezTo>
                  <a:cubicBezTo>
                    <a:pt x="27" y="40"/>
                    <a:pt x="31" y="45"/>
                    <a:pt x="28" y="48"/>
                  </a:cubicBezTo>
                  <a:cubicBezTo>
                    <a:pt x="25" y="51"/>
                    <a:pt x="29" y="56"/>
                    <a:pt x="26" y="56"/>
                  </a:cubicBezTo>
                  <a:cubicBezTo>
                    <a:pt x="23" y="56"/>
                    <a:pt x="20" y="57"/>
                    <a:pt x="23" y="60"/>
                  </a:cubicBezTo>
                  <a:cubicBezTo>
                    <a:pt x="27" y="64"/>
                    <a:pt x="29" y="66"/>
                    <a:pt x="27" y="66"/>
                  </a:cubicBezTo>
                  <a:cubicBezTo>
                    <a:pt x="24" y="66"/>
                    <a:pt x="23" y="71"/>
                    <a:pt x="24" y="73"/>
                  </a:cubicBezTo>
                  <a:cubicBezTo>
                    <a:pt x="25" y="74"/>
                    <a:pt x="31" y="77"/>
                    <a:pt x="26" y="78"/>
                  </a:cubicBezTo>
                  <a:cubicBezTo>
                    <a:pt x="22" y="79"/>
                    <a:pt x="22" y="83"/>
                    <a:pt x="22" y="85"/>
                  </a:cubicBezTo>
                  <a:cubicBezTo>
                    <a:pt x="22" y="86"/>
                    <a:pt x="22" y="87"/>
                    <a:pt x="23" y="89"/>
                  </a:cubicBezTo>
                  <a:cubicBezTo>
                    <a:pt x="25" y="88"/>
                    <a:pt x="27" y="88"/>
                    <a:pt x="29" y="89"/>
                  </a:cubicBezTo>
                  <a:cubicBezTo>
                    <a:pt x="34" y="91"/>
                    <a:pt x="37" y="103"/>
                    <a:pt x="43" y="102"/>
                  </a:cubicBezTo>
                  <a:cubicBezTo>
                    <a:pt x="46" y="102"/>
                    <a:pt x="44" y="100"/>
                    <a:pt x="46" y="99"/>
                  </a:cubicBezTo>
                  <a:cubicBezTo>
                    <a:pt x="47" y="97"/>
                    <a:pt x="50" y="98"/>
                    <a:pt x="52" y="98"/>
                  </a:cubicBezTo>
                  <a:cubicBezTo>
                    <a:pt x="55" y="98"/>
                    <a:pt x="56" y="94"/>
                    <a:pt x="63" y="94"/>
                  </a:cubicBezTo>
                  <a:cubicBezTo>
                    <a:pt x="69" y="94"/>
                    <a:pt x="73" y="94"/>
                    <a:pt x="77" y="94"/>
                  </a:cubicBezTo>
                  <a:cubicBezTo>
                    <a:pt x="81" y="94"/>
                    <a:pt x="84" y="93"/>
                    <a:pt x="85" y="90"/>
                  </a:cubicBezTo>
                  <a:cubicBezTo>
                    <a:pt x="86" y="87"/>
                    <a:pt x="89" y="84"/>
                    <a:pt x="94" y="84"/>
                  </a:cubicBezTo>
                  <a:cubicBezTo>
                    <a:pt x="98" y="83"/>
                    <a:pt x="98" y="78"/>
                    <a:pt x="98" y="76"/>
                  </a:cubicBezTo>
                  <a:cubicBezTo>
                    <a:pt x="98" y="73"/>
                    <a:pt x="106" y="69"/>
                    <a:pt x="106" y="67"/>
                  </a:cubicBezTo>
                  <a:cubicBezTo>
                    <a:pt x="107" y="65"/>
                    <a:pt x="102" y="57"/>
                    <a:pt x="107" y="51"/>
                  </a:cubicBezTo>
                  <a:cubicBezTo>
                    <a:pt x="111" y="44"/>
                    <a:pt x="116" y="43"/>
                    <a:pt x="116" y="40"/>
                  </a:cubicBezTo>
                  <a:cubicBezTo>
                    <a:pt x="116" y="36"/>
                    <a:pt x="121" y="35"/>
                    <a:pt x="126" y="34"/>
                  </a:cubicBezTo>
                  <a:cubicBezTo>
                    <a:pt x="132" y="33"/>
                    <a:pt x="134" y="30"/>
                    <a:pt x="139" y="28"/>
                  </a:cubicBezTo>
                  <a:cubicBezTo>
                    <a:pt x="143" y="26"/>
                    <a:pt x="144" y="23"/>
                    <a:pt x="143" y="18"/>
                  </a:cubicBezTo>
                  <a:close/>
                  <a:moveTo>
                    <a:pt x="144" y="55"/>
                  </a:moveTo>
                  <a:cubicBezTo>
                    <a:pt x="143" y="49"/>
                    <a:pt x="132" y="56"/>
                    <a:pt x="134" y="58"/>
                  </a:cubicBezTo>
                  <a:cubicBezTo>
                    <a:pt x="139" y="61"/>
                    <a:pt x="145" y="60"/>
                    <a:pt x="144" y="55"/>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29" name="Freeform 127"/>
            <p:cNvSpPr>
              <a:spLocks noEditPoints="1"/>
            </p:cNvSpPr>
            <p:nvPr/>
          </p:nvSpPr>
          <p:spPr bwMode="auto">
            <a:xfrm>
              <a:off x="4789488" y="2292350"/>
              <a:ext cx="136525" cy="169863"/>
            </a:xfrm>
            <a:custGeom>
              <a:avLst/>
              <a:gdLst/>
              <a:ahLst/>
              <a:cxnLst>
                <a:cxn ang="0">
                  <a:pos x="70" y="0"/>
                </a:cxn>
                <a:cxn ang="0">
                  <a:pos x="65" y="2"/>
                </a:cxn>
                <a:cxn ang="0">
                  <a:pos x="61" y="5"/>
                </a:cxn>
                <a:cxn ang="0">
                  <a:pos x="49" y="3"/>
                </a:cxn>
                <a:cxn ang="0">
                  <a:pos x="34" y="3"/>
                </a:cxn>
                <a:cxn ang="0">
                  <a:pos x="33" y="3"/>
                </a:cxn>
                <a:cxn ang="0">
                  <a:pos x="23" y="8"/>
                </a:cxn>
                <a:cxn ang="0">
                  <a:pos x="18" y="11"/>
                </a:cxn>
                <a:cxn ang="0">
                  <a:pos x="10" y="12"/>
                </a:cxn>
                <a:cxn ang="0">
                  <a:pos x="6" y="19"/>
                </a:cxn>
                <a:cxn ang="0">
                  <a:pos x="3" y="23"/>
                </a:cxn>
                <a:cxn ang="0">
                  <a:pos x="0" y="29"/>
                </a:cxn>
                <a:cxn ang="0">
                  <a:pos x="0" y="29"/>
                </a:cxn>
                <a:cxn ang="0">
                  <a:pos x="6" y="39"/>
                </a:cxn>
                <a:cxn ang="0">
                  <a:pos x="14" y="42"/>
                </a:cxn>
                <a:cxn ang="0">
                  <a:pos x="25" y="45"/>
                </a:cxn>
                <a:cxn ang="0">
                  <a:pos x="13" y="46"/>
                </a:cxn>
                <a:cxn ang="0">
                  <a:pos x="15" y="56"/>
                </a:cxn>
                <a:cxn ang="0">
                  <a:pos x="21" y="64"/>
                </a:cxn>
                <a:cxn ang="0">
                  <a:pos x="31" y="69"/>
                </a:cxn>
                <a:cxn ang="0">
                  <a:pos x="29" y="57"/>
                </a:cxn>
                <a:cxn ang="0">
                  <a:pos x="37" y="57"/>
                </a:cxn>
                <a:cxn ang="0">
                  <a:pos x="32" y="53"/>
                </a:cxn>
                <a:cxn ang="0">
                  <a:pos x="36" y="50"/>
                </a:cxn>
                <a:cxn ang="0">
                  <a:pos x="44" y="49"/>
                </a:cxn>
                <a:cxn ang="0">
                  <a:pos x="40" y="40"/>
                </a:cxn>
                <a:cxn ang="0">
                  <a:pos x="31" y="41"/>
                </a:cxn>
                <a:cxn ang="0">
                  <a:pos x="35" y="35"/>
                </a:cxn>
                <a:cxn ang="0">
                  <a:pos x="26" y="22"/>
                </a:cxn>
                <a:cxn ang="0">
                  <a:pos x="31" y="19"/>
                </a:cxn>
                <a:cxn ang="0">
                  <a:pos x="40" y="20"/>
                </a:cxn>
                <a:cxn ang="0">
                  <a:pos x="43" y="12"/>
                </a:cxn>
                <a:cxn ang="0">
                  <a:pos x="49" y="14"/>
                </a:cxn>
                <a:cxn ang="0">
                  <a:pos x="58" y="10"/>
                </a:cxn>
                <a:cxn ang="0">
                  <a:pos x="65" y="13"/>
                </a:cxn>
                <a:cxn ang="0">
                  <a:pos x="68" y="9"/>
                </a:cxn>
                <a:cxn ang="0">
                  <a:pos x="71" y="4"/>
                </a:cxn>
                <a:cxn ang="0">
                  <a:pos x="70" y="0"/>
                </a:cxn>
                <a:cxn ang="0">
                  <a:pos x="61" y="84"/>
                </a:cxn>
                <a:cxn ang="0">
                  <a:pos x="43" y="82"/>
                </a:cxn>
                <a:cxn ang="0">
                  <a:pos x="36" y="85"/>
                </a:cxn>
                <a:cxn ang="0">
                  <a:pos x="53" y="89"/>
                </a:cxn>
                <a:cxn ang="0">
                  <a:pos x="68" y="84"/>
                </a:cxn>
                <a:cxn ang="0">
                  <a:pos x="61" y="84"/>
                </a:cxn>
              </a:cxnLst>
              <a:rect l="0" t="0" r="r" b="b"/>
              <a:pathLst>
                <a:path w="71" h="89">
                  <a:moveTo>
                    <a:pt x="70" y="0"/>
                  </a:moveTo>
                  <a:cubicBezTo>
                    <a:pt x="68" y="0"/>
                    <a:pt x="64" y="1"/>
                    <a:pt x="65" y="2"/>
                  </a:cubicBezTo>
                  <a:cubicBezTo>
                    <a:pt x="66" y="4"/>
                    <a:pt x="63" y="5"/>
                    <a:pt x="61" y="5"/>
                  </a:cubicBezTo>
                  <a:cubicBezTo>
                    <a:pt x="61" y="5"/>
                    <a:pt x="51" y="4"/>
                    <a:pt x="49" y="3"/>
                  </a:cubicBezTo>
                  <a:cubicBezTo>
                    <a:pt x="47" y="2"/>
                    <a:pt x="38" y="2"/>
                    <a:pt x="34" y="3"/>
                  </a:cubicBezTo>
                  <a:cubicBezTo>
                    <a:pt x="34" y="3"/>
                    <a:pt x="33" y="3"/>
                    <a:pt x="33" y="3"/>
                  </a:cubicBezTo>
                  <a:cubicBezTo>
                    <a:pt x="32" y="5"/>
                    <a:pt x="24" y="9"/>
                    <a:pt x="23" y="8"/>
                  </a:cubicBezTo>
                  <a:cubicBezTo>
                    <a:pt x="21" y="7"/>
                    <a:pt x="21" y="11"/>
                    <a:pt x="18" y="11"/>
                  </a:cubicBezTo>
                  <a:cubicBezTo>
                    <a:pt x="15" y="12"/>
                    <a:pt x="10" y="11"/>
                    <a:pt x="10" y="12"/>
                  </a:cubicBezTo>
                  <a:cubicBezTo>
                    <a:pt x="10" y="14"/>
                    <a:pt x="8" y="17"/>
                    <a:pt x="6" y="19"/>
                  </a:cubicBezTo>
                  <a:cubicBezTo>
                    <a:pt x="4" y="21"/>
                    <a:pt x="6" y="23"/>
                    <a:pt x="3" y="23"/>
                  </a:cubicBezTo>
                  <a:cubicBezTo>
                    <a:pt x="1" y="23"/>
                    <a:pt x="1" y="26"/>
                    <a:pt x="0" y="29"/>
                  </a:cubicBezTo>
                  <a:cubicBezTo>
                    <a:pt x="0" y="29"/>
                    <a:pt x="0" y="29"/>
                    <a:pt x="0" y="29"/>
                  </a:cubicBezTo>
                  <a:cubicBezTo>
                    <a:pt x="4" y="31"/>
                    <a:pt x="7" y="35"/>
                    <a:pt x="6" y="39"/>
                  </a:cubicBezTo>
                  <a:cubicBezTo>
                    <a:pt x="6" y="43"/>
                    <a:pt x="12" y="45"/>
                    <a:pt x="14" y="42"/>
                  </a:cubicBezTo>
                  <a:cubicBezTo>
                    <a:pt x="17" y="39"/>
                    <a:pt x="25" y="43"/>
                    <a:pt x="25" y="45"/>
                  </a:cubicBezTo>
                  <a:cubicBezTo>
                    <a:pt x="25" y="47"/>
                    <a:pt x="17" y="43"/>
                    <a:pt x="13" y="46"/>
                  </a:cubicBezTo>
                  <a:cubicBezTo>
                    <a:pt x="8" y="50"/>
                    <a:pt x="16" y="53"/>
                    <a:pt x="15" y="56"/>
                  </a:cubicBezTo>
                  <a:cubicBezTo>
                    <a:pt x="14" y="59"/>
                    <a:pt x="17" y="64"/>
                    <a:pt x="21" y="64"/>
                  </a:cubicBezTo>
                  <a:cubicBezTo>
                    <a:pt x="25" y="64"/>
                    <a:pt x="29" y="70"/>
                    <a:pt x="31" y="69"/>
                  </a:cubicBezTo>
                  <a:cubicBezTo>
                    <a:pt x="34" y="68"/>
                    <a:pt x="28" y="59"/>
                    <a:pt x="29" y="57"/>
                  </a:cubicBezTo>
                  <a:cubicBezTo>
                    <a:pt x="30" y="56"/>
                    <a:pt x="35" y="60"/>
                    <a:pt x="37" y="57"/>
                  </a:cubicBezTo>
                  <a:cubicBezTo>
                    <a:pt x="39" y="54"/>
                    <a:pt x="35" y="52"/>
                    <a:pt x="32" y="53"/>
                  </a:cubicBezTo>
                  <a:cubicBezTo>
                    <a:pt x="28" y="53"/>
                    <a:pt x="32" y="48"/>
                    <a:pt x="36" y="50"/>
                  </a:cubicBezTo>
                  <a:cubicBezTo>
                    <a:pt x="40" y="53"/>
                    <a:pt x="42" y="50"/>
                    <a:pt x="44" y="49"/>
                  </a:cubicBezTo>
                  <a:cubicBezTo>
                    <a:pt x="46" y="49"/>
                    <a:pt x="47" y="42"/>
                    <a:pt x="40" y="40"/>
                  </a:cubicBezTo>
                  <a:cubicBezTo>
                    <a:pt x="34" y="39"/>
                    <a:pt x="35" y="45"/>
                    <a:pt x="31" y="41"/>
                  </a:cubicBezTo>
                  <a:cubicBezTo>
                    <a:pt x="27" y="36"/>
                    <a:pt x="35" y="38"/>
                    <a:pt x="35" y="35"/>
                  </a:cubicBezTo>
                  <a:cubicBezTo>
                    <a:pt x="35" y="31"/>
                    <a:pt x="29" y="26"/>
                    <a:pt x="26" y="22"/>
                  </a:cubicBezTo>
                  <a:cubicBezTo>
                    <a:pt x="23" y="18"/>
                    <a:pt x="30" y="16"/>
                    <a:pt x="31" y="19"/>
                  </a:cubicBezTo>
                  <a:cubicBezTo>
                    <a:pt x="33" y="22"/>
                    <a:pt x="38" y="21"/>
                    <a:pt x="40" y="20"/>
                  </a:cubicBezTo>
                  <a:cubicBezTo>
                    <a:pt x="43" y="19"/>
                    <a:pt x="37" y="14"/>
                    <a:pt x="43" y="12"/>
                  </a:cubicBezTo>
                  <a:cubicBezTo>
                    <a:pt x="48" y="10"/>
                    <a:pt x="48" y="13"/>
                    <a:pt x="49" y="14"/>
                  </a:cubicBezTo>
                  <a:cubicBezTo>
                    <a:pt x="51" y="14"/>
                    <a:pt x="53" y="10"/>
                    <a:pt x="58" y="10"/>
                  </a:cubicBezTo>
                  <a:cubicBezTo>
                    <a:pt x="61" y="10"/>
                    <a:pt x="63" y="11"/>
                    <a:pt x="65" y="13"/>
                  </a:cubicBezTo>
                  <a:cubicBezTo>
                    <a:pt x="67" y="12"/>
                    <a:pt x="68" y="11"/>
                    <a:pt x="68" y="9"/>
                  </a:cubicBezTo>
                  <a:cubicBezTo>
                    <a:pt x="68" y="8"/>
                    <a:pt x="71" y="7"/>
                    <a:pt x="71" y="4"/>
                  </a:cubicBezTo>
                  <a:cubicBezTo>
                    <a:pt x="71" y="3"/>
                    <a:pt x="71" y="1"/>
                    <a:pt x="70" y="0"/>
                  </a:cubicBezTo>
                  <a:close/>
                  <a:moveTo>
                    <a:pt x="61" y="84"/>
                  </a:moveTo>
                  <a:cubicBezTo>
                    <a:pt x="58" y="82"/>
                    <a:pt x="46" y="85"/>
                    <a:pt x="43" y="82"/>
                  </a:cubicBezTo>
                  <a:cubicBezTo>
                    <a:pt x="40" y="79"/>
                    <a:pt x="34" y="84"/>
                    <a:pt x="36" y="85"/>
                  </a:cubicBezTo>
                  <a:cubicBezTo>
                    <a:pt x="40" y="85"/>
                    <a:pt x="46" y="89"/>
                    <a:pt x="53" y="89"/>
                  </a:cubicBezTo>
                  <a:cubicBezTo>
                    <a:pt x="59" y="89"/>
                    <a:pt x="68" y="86"/>
                    <a:pt x="68" y="84"/>
                  </a:cubicBezTo>
                  <a:cubicBezTo>
                    <a:pt x="68" y="83"/>
                    <a:pt x="64" y="85"/>
                    <a:pt x="61" y="84"/>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30" name="Freeform 128"/>
            <p:cNvSpPr>
              <a:spLocks/>
            </p:cNvSpPr>
            <p:nvPr/>
          </p:nvSpPr>
          <p:spPr bwMode="auto">
            <a:xfrm>
              <a:off x="5043488" y="2439988"/>
              <a:ext cx="55563" cy="34925"/>
            </a:xfrm>
            <a:custGeom>
              <a:avLst/>
              <a:gdLst/>
              <a:ahLst/>
              <a:cxnLst>
                <a:cxn ang="0">
                  <a:pos x="20" y="11"/>
                </a:cxn>
                <a:cxn ang="0">
                  <a:pos x="26" y="4"/>
                </a:cxn>
                <a:cxn ang="0">
                  <a:pos x="25" y="2"/>
                </a:cxn>
                <a:cxn ang="0">
                  <a:pos x="9" y="7"/>
                </a:cxn>
                <a:cxn ang="0">
                  <a:pos x="4" y="15"/>
                </a:cxn>
                <a:cxn ang="0">
                  <a:pos x="20" y="11"/>
                </a:cxn>
              </a:cxnLst>
              <a:rect l="0" t="0" r="r" b="b"/>
              <a:pathLst>
                <a:path w="29" h="18">
                  <a:moveTo>
                    <a:pt x="20" y="11"/>
                  </a:moveTo>
                  <a:cubicBezTo>
                    <a:pt x="19" y="10"/>
                    <a:pt x="22" y="6"/>
                    <a:pt x="26" y="4"/>
                  </a:cubicBezTo>
                  <a:cubicBezTo>
                    <a:pt x="29" y="3"/>
                    <a:pt x="28" y="0"/>
                    <a:pt x="25" y="2"/>
                  </a:cubicBezTo>
                  <a:cubicBezTo>
                    <a:pt x="23" y="4"/>
                    <a:pt x="17" y="7"/>
                    <a:pt x="9" y="7"/>
                  </a:cubicBezTo>
                  <a:cubicBezTo>
                    <a:pt x="2" y="7"/>
                    <a:pt x="0" y="12"/>
                    <a:pt x="4" y="15"/>
                  </a:cubicBezTo>
                  <a:cubicBezTo>
                    <a:pt x="10" y="18"/>
                    <a:pt x="20" y="13"/>
                    <a:pt x="20" y="11"/>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31" name="Freeform 129"/>
            <p:cNvSpPr>
              <a:spLocks/>
            </p:cNvSpPr>
            <p:nvPr/>
          </p:nvSpPr>
          <p:spPr bwMode="auto">
            <a:xfrm>
              <a:off x="3836988" y="1539875"/>
              <a:ext cx="231775" cy="117475"/>
            </a:xfrm>
            <a:custGeom>
              <a:avLst/>
              <a:gdLst/>
              <a:ahLst/>
              <a:cxnLst>
                <a:cxn ang="0">
                  <a:pos x="102" y="44"/>
                </a:cxn>
                <a:cxn ang="0">
                  <a:pos x="111" y="36"/>
                </a:cxn>
                <a:cxn ang="0">
                  <a:pos x="120" y="28"/>
                </a:cxn>
                <a:cxn ang="0">
                  <a:pos x="114" y="19"/>
                </a:cxn>
                <a:cxn ang="0">
                  <a:pos x="108" y="13"/>
                </a:cxn>
                <a:cxn ang="0">
                  <a:pos x="106" y="6"/>
                </a:cxn>
                <a:cxn ang="0">
                  <a:pos x="98" y="7"/>
                </a:cxn>
                <a:cxn ang="0">
                  <a:pos x="87" y="2"/>
                </a:cxn>
                <a:cxn ang="0">
                  <a:pos x="86" y="8"/>
                </a:cxn>
                <a:cxn ang="0">
                  <a:pos x="79" y="9"/>
                </a:cxn>
                <a:cxn ang="0">
                  <a:pos x="75" y="9"/>
                </a:cxn>
                <a:cxn ang="0">
                  <a:pos x="68" y="10"/>
                </a:cxn>
                <a:cxn ang="0">
                  <a:pos x="62" y="8"/>
                </a:cxn>
                <a:cxn ang="0">
                  <a:pos x="55" y="13"/>
                </a:cxn>
                <a:cxn ang="0">
                  <a:pos x="50" y="11"/>
                </a:cxn>
                <a:cxn ang="0">
                  <a:pos x="45" y="14"/>
                </a:cxn>
                <a:cxn ang="0">
                  <a:pos x="44" y="20"/>
                </a:cxn>
                <a:cxn ang="0">
                  <a:pos x="36" y="23"/>
                </a:cxn>
                <a:cxn ang="0">
                  <a:pos x="33" y="14"/>
                </a:cxn>
                <a:cxn ang="0">
                  <a:pos x="16" y="3"/>
                </a:cxn>
                <a:cxn ang="0">
                  <a:pos x="18" y="9"/>
                </a:cxn>
                <a:cxn ang="0">
                  <a:pos x="14" y="9"/>
                </a:cxn>
                <a:cxn ang="0">
                  <a:pos x="6" y="11"/>
                </a:cxn>
                <a:cxn ang="0">
                  <a:pos x="1" y="19"/>
                </a:cxn>
                <a:cxn ang="0">
                  <a:pos x="12" y="22"/>
                </a:cxn>
                <a:cxn ang="0">
                  <a:pos x="25" y="22"/>
                </a:cxn>
                <a:cxn ang="0">
                  <a:pos x="23" y="27"/>
                </a:cxn>
                <a:cxn ang="0">
                  <a:pos x="17" y="30"/>
                </a:cxn>
                <a:cxn ang="0">
                  <a:pos x="4" y="34"/>
                </a:cxn>
                <a:cxn ang="0">
                  <a:pos x="21" y="34"/>
                </a:cxn>
                <a:cxn ang="0">
                  <a:pos x="25" y="38"/>
                </a:cxn>
                <a:cxn ang="0">
                  <a:pos x="28" y="42"/>
                </a:cxn>
                <a:cxn ang="0">
                  <a:pos x="24" y="47"/>
                </a:cxn>
                <a:cxn ang="0">
                  <a:pos x="19" y="51"/>
                </a:cxn>
                <a:cxn ang="0">
                  <a:pos x="33" y="50"/>
                </a:cxn>
                <a:cxn ang="0">
                  <a:pos x="53" y="59"/>
                </a:cxn>
                <a:cxn ang="0">
                  <a:pos x="73" y="54"/>
                </a:cxn>
                <a:cxn ang="0">
                  <a:pos x="87" y="49"/>
                </a:cxn>
                <a:cxn ang="0">
                  <a:pos x="102" y="44"/>
                </a:cxn>
              </a:cxnLst>
              <a:rect l="0" t="0" r="r" b="b"/>
              <a:pathLst>
                <a:path w="121" h="61">
                  <a:moveTo>
                    <a:pt x="102" y="44"/>
                  </a:moveTo>
                  <a:cubicBezTo>
                    <a:pt x="109" y="43"/>
                    <a:pt x="108" y="36"/>
                    <a:pt x="111" y="36"/>
                  </a:cubicBezTo>
                  <a:cubicBezTo>
                    <a:pt x="114" y="37"/>
                    <a:pt x="118" y="31"/>
                    <a:pt x="120" y="28"/>
                  </a:cubicBezTo>
                  <a:cubicBezTo>
                    <a:pt x="121" y="25"/>
                    <a:pt x="118" y="19"/>
                    <a:pt x="114" y="19"/>
                  </a:cubicBezTo>
                  <a:cubicBezTo>
                    <a:pt x="110" y="19"/>
                    <a:pt x="107" y="16"/>
                    <a:pt x="108" y="13"/>
                  </a:cubicBezTo>
                  <a:cubicBezTo>
                    <a:pt x="109" y="11"/>
                    <a:pt x="106" y="8"/>
                    <a:pt x="106" y="6"/>
                  </a:cubicBezTo>
                  <a:cubicBezTo>
                    <a:pt x="106" y="5"/>
                    <a:pt x="101" y="6"/>
                    <a:pt x="98" y="7"/>
                  </a:cubicBezTo>
                  <a:cubicBezTo>
                    <a:pt x="95" y="7"/>
                    <a:pt x="90" y="0"/>
                    <a:pt x="87" y="2"/>
                  </a:cubicBezTo>
                  <a:cubicBezTo>
                    <a:pt x="85" y="3"/>
                    <a:pt x="87" y="6"/>
                    <a:pt x="86" y="8"/>
                  </a:cubicBezTo>
                  <a:cubicBezTo>
                    <a:pt x="85" y="10"/>
                    <a:pt x="79" y="7"/>
                    <a:pt x="79" y="9"/>
                  </a:cubicBezTo>
                  <a:cubicBezTo>
                    <a:pt x="79" y="11"/>
                    <a:pt x="77" y="12"/>
                    <a:pt x="75" y="9"/>
                  </a:cubicBezTo>
                  <a:cubicBezTo>
                    <a:pt x="73" y="7"/>
                    <a:pt x="68" y="8"/>
                    <a:pt x="68" y="10"/>
                  </a:cubicBezTo>
                  <a:cubicBezTo>
                    <a:pt x="68" y="12"/>
                    <a:pt x="66" y="10"/>
                    <a:pt x="62" y="8"/>
                  </a:cubicBezTo>
                  <a:cubicBezTo>
                    <a:pt x="59" y="6"/>
                    <a:pt x="55" y="11"/>
                    <a:pt x="55" y="13"/>
                  </a:cubicBezTo>
                  <a:cubicBezTo>
                    <a:pt x="55" y="16"/>
                    <a:pt x="54" y="16"/>
                    <a:pt x="50" y="11"/>
                  </a:cubicBezTo>
                  <a:cubicBezTo>
                    <a:pt x="47" y="5"/>
                    <a:pt x="44" y="11"/>
                    <a:pt x="45" y="14"/>
                  </a:cubicBezTo>
                  <a:cubicBezTo>
                    <a:pt x="47" y="17"/>
                    <a:pt x="46" y="21"/>
                    <a:pt x="44" y="20"/>
                  </a:cubicBezTo>
                  <a:cubicBezTo>
                    <a:pt x="41" y="18"/>
                    <a:pt x="38" y="21"/>
                    <a:pt x="36" y="23"/>
                  </a:cubicBezTo>
                  <a:cubicBezTo>
                    <a:pt x="35" y="25"/>
                    <a:pt x="30" y="16"/>
                    <a:pt x="33" y="14"/>
                  </a:cubicBezTo>
                  <a:cubicBezTo>
                    <a:pt x="37" y="12"/>
                    <a:pt x="21" y="3"/>
                    <a:pt x="16" y="3"/>
                  </a:cubicBezTo>
                  <a:cubicBezTo>
                    <a:pt x="11" y="3"/>
                    <a:pt x="15" y="6"/>
                    <a:pt x="18" y="9"/>
                  </a:cubicBezTo>
                  <a:cubicBezTo>
                    <a:pt x="21" y="12"/>
                    <a:pt x="16" y="11"/>
                    <a:pt x="14" y="9"/>
                  </a:cubicBezTo>
                  <a:cubicBezTo>
                    <a:pt x="12" y="6"/>
                    <a:pt x="8" y="8"/>
                    <a:pt x="6" y="11"/>
                  </a:cubicBezTo>
                  <a:cubicBezTo>
                    <a:pt x="4" y="15"/>
                    <a:pt x="1" y="17"/>
                    <a:pt x="1" y="19"/>
                  </a:cubicBezTo>
                  <a:cubicBezTo>
                    <a:pt x="0" y="21"/>
                    <a:pt x="6" y="24"/>
                    <a:pt x="12" y="22"/>
                  </a:cubicBezTo>
                  <a:cubicBezTo>
                    <a:pt x="17" y="19"/>
                    <a:pt x="23" y="19"/>
                    <a:pt x="25" y="22"/>
                  </a:cubicBezTo>
                  <a:cubicBezTo>
                    <a:pt x="28" y="24"/>
                    <a:pt x="20" y="25"/>
                    <a:pt x="23" y="27"/>
                  </a:cubicBezTo>
                  <a:cubicBezTo>
                    <a:pt x="26" y="29"/>
                    <a:pt x="24" y="31"/>
                    <a:pt x="17" y="30"/>
                  </a:cubicBezTo>
                  <a:cubicBezTo>
                    <a:pt x="11" y="30"/>
                    <a:pt x="3" y="32"/>
                    <a:pt x="4" y="34"/>
                  </a:cubicBezTo>
                  <a:cubicBezTo>
                    <a:pt x="6" y="36"/>
                    <a:pt x="21" y="32"/>
                    <a:pt x="21" y="34"/>
                  </a:cubicBezTo>
                  <a:cubicBezTo>
                    <a:pt x="21" y="36"/>
                    <a:pt x="21" y="40"/>
                    <a:pt x="25" y="38"/>
                  </a:cubicBezTo>
                  <a:cubicBezTo>
                    <a:pt x="29" y="37"/>
                    <a:pt x="26" y="41"/>
                    <a:pt x="28" y="42"/>
                  </a:cubicBezTo>
                  <a:cubicBezTo>
                    <a:pt x="30" y="43"/>
                    <a:pt x="30" y="47"/>
                    <a:pt x="24" y="47"/>
                  </a:cubicBezTo>
                  <a:cubicBezTo>
                    <a:pt x="19" y="48"/>
                    <a:pt x="16" y="49"/>
                    <a:pt x="19" y="51"/>
                  </a:cubicBezTo>
                  <a:cubicBezTo>
                    <a:pt x="21" y="54"/>
                    <a:pt x="27" y="52"/>
                    <a:pt x="33" y="50"/>
                  </a:cubicBezTo>
                  <a:cubicBezTo>
                    <a:pt x="39" y="49"/>
                    <a:pt x="47" y="56"/>
                    <a:pt x="53" y="59"/>
                  </a:cubicBezTo>
                  <a:cubicBezTo>
                    <a:pt x="60" y="61"/>
                    <a:pt x="72" y="58"/>
                    <a:pt x="73" y="54"/>
                  </a:cubicBezTo>
                  <a:cubicBezTo>
                    <a:pt x="74" y="51"/>
                    <a:pt x="83" y="52"/>
                    <a:pt x="87" y="49"/>
                  </a:cubicBezTo>
                  <a:cubicBezTo>
                    <a:pt x="91" y="47"/>
                    <a:pt x="96" y="44"/>
                    <a:pt x="102" y="44"/>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32" name="Freeform 130"/>
            <p:cNvSpPr>
              <a:spLocks/>
            </p:cNvSpPr>
            <p:nvPr/>
          </p:nvSpPr>
          <p:spPr bwMode="auto">
            <a:xfrm>
              <a:off x="4135438" y="1917700"/>
              <a:ext cx="98425" cy="107950"/>
            </a:xfrm>
            <a:custGeom>
              <a:avLst/>
              <a:gdLst/>
              <a:ahLst/>
              <a:cxnLst>
                <a:cxn ang="0">
                  <a:pos x="45" y="17"/>
                </a:cxn>
                <a:cxn ang="0">
                  <a:pos x="42" y="14"/>
                </a:cxn>
                <a:cxn ang="0">
                  <a:pos x="35" y="16"/>
                </a:cxn>
                <a:cxn ang="0">
                  <a:pos x="28" y="15"/>
                </a:cxn>
                <a:cxn ang="0">
                  <a:pos x="31" y="8"/>
                </a:cxn>
                <a:cxn ang="0">
                  <a:pos x="34" y="2"/>
                </a:cxn>
                <a:cxn ang="0">
                  <a:pos x="32" y="1"/>
                </a:cxn>
                <a:cxn ang="0">
                  <a:pos x="21" y="4"/>
                </a:cxn>
                <a:cxn ang="0">
                  <a:pos x="26" y="9"/>
                </a:cxn>
                <a:cxn ang="0">
                  <a:pos x="17" y="14"/>
                </a:cxn>
                <a:cxn ang="0">
                  <a:pos x="5" y="14"/>
                </a:cxn>
                <a:cxn ang="0">
                  <a:pos x="6" y="22"/>
                </a:cxn>
                <a:cxn ang="0">
                  <a:pos x="12" y="30"/>
                </a:cxn>
                <a:cxn ang="0">
                  <a:pos x="9" y="40"/>
                </a:cxn>
                <a:cxn ang="0">
                  <a:pos x="1" y="47"/>
                </a:cxn>
                <a:cxn ang="0">
                  <a:pos x="12" y="56"/>
                </a:cxn>
                <a:cxn ang="0">
                  <a:pos x="32" y="48"/>
                </a:cxn>
                <a:cxn ang="0">
                  <a:pos x="46" y="45"/>
                </a:cxn>
                <a:cxn ang="0">
                  <a:pos x="46" y="19"/>
                </a:cxn>
                <a:cxn ang="0">
                  <a:pos x="45" y="17"/>
                </a:cxn>
              </a:cxnLst>
              <a:rect l="0" t="0" r="r" b="b"/>
              <a:pathLst>
                <a:path w="51" h="56">
                  <a:moveTo>
                    <a:pt x="45" y="17"/>
                  </a:moveTo>
                  <a:cubicBezTo>
                    <a:pt x="44" y="16"/>
                    <a:pt x="43" y="15"/>
                    <a:pt x="42" y="14"/>
                  </a:cubicBezTo>
                  <a:cubicBezTo>
                    <a:pt x="37" y="9"/>
                    <a:pt x="36" y="13"/>
                    <a:pt x="35" y="16"/>
                  </a:cubicBezTo>
                  <a:cubicBezTo>
                    <a:pt x="35" y="19"/>
                    <a:pt x="31" y="15"/>
                    <a:pt x="28" y="15"/>
                  </a:cubicBezTo>
                  <a:cubicBezTo>
                    <a:pt x="25" y="14"/>
                    <a:pt x="29" y="9"/>
                    <a:pt x="31" y="8"/>
                  </a:cubicBezTo>
                  <a:cubicBezTo>
                    <a:pt x="32" y="7"/>
                    <a:pt x="33" y="5"/>
                    <a:pt x="34" y="2"/>
                  </a:cubicBezTo>
                  <a:cubicBezTo>
                    <a:pt x="33" y="2"/>
                    <a:pt x="33" y="2"/>
                    <a:pt x="32" y="1"/>
                  </a:cubicBezTo>
                  <a:cubicBezTo>
                    <a:pt x="28" y="0"/>
                    <a:pt x="21" y="0"/>
                    <a:pt x="21" y="4"/>
                  </a:cubicBezTo>
                  <a:cubicBezTo>
                    <a:pt x="21" y="8"/>
                    <a:pt x="26" y="6"/>
                    <a:pt x="26" y="9"/>
                  </a:cubicBezTo>
                  <a:cubicBezTo>
                    <a:pt x="26" y="12"/>
                    <a:pt x="21" y="11"/>
                    <a:pt x="17" y="14"/>
                  </a:cubicBezTo>
                  <a:cubicBezTo>
                    <a:pt x="13" y="16"/>
                    <a:pt x="9" y="12"/>
                    <a:pt x="5" y="14"/>
                  </a:cubicBezTo>
                  <a:cubicBezTo>
                    <a:pt x="1" y="16"/>
                    <a:pt x="9" y="18"/>
                    <a:pt x="6" y="22"/>
                  </a:cubicBezTo>
                  <a:cubicBezTo>
                    <a:pt x="3" y="27"/>
                    <a:pt x="7" y="26"/>
                    <a:pt x="12" y="30"/>
                  </a:cubicBezTo>
                  <a:cubicBezTo>
                    <a:pt x="17" y="34"/>
                    <a:pt x="9" y="35"/>
                    <a:pt x="9" y="40"/>
                  </a:cubicBezTo>
                  <a:cubicBezTo>
                    <a:pt x="9" y="44"/>
                    <a:pt x="2" y="44"/>
                    <a:pt x="1" y="47"/>
                  </a:cubicBezTo>
                  <a:cubicBezTo>
                    <a:pt x="0" y="50"/>
                    <a:pt x="6" y="56"/>
                    <a:pt x="12" y="56"/>
                  </a:cubicBezTo>
                  <a:cubicBezTo>
                    <a:pt x="16" y="56"/>
                    <a:pt x="26" y="54"/>
                    <a:pt x="32" y="48"/>
                  </a:cubicBezTo>
                  <a:cubicBezTo>
                    <a:pt x="37" y="43"/>
                    <a:pt x="40" y="48"/>
                    <a:pt x="46" y="45"/>
                  </a:cubicBezTo>
                  <a:cubicBezTo>
                    <a:pt x="51" y="43"/>
                    <a:pt x="48" y="23"/>
                    <a:pt x="46" y="19"/>
                  </a:cubicBezTo>
                  <a:cubicBezTo>
                    <a:pt x="45" y="18"/>
                    <a:pt x="45" y="18"/>
                    <a:pt x="45" y="17"/>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33" name="Freeform 131"/>
            <p:cNvSpPr>
              <a:spLocks noEditPoints="1"/>
            </p:cNvSpPr>
            <p:nvPr/>
          </p:nvSpPr>
          <p:spPr bwMode="auto">
            <a:xfrm>
              <a:off x="4183063" y="1739900"/>
              <a:ext cx="219075" cy="333375"/>
            </a:xfrm>
            <a:custGeom>
              <a:avLst/>
              <a:gdLst/>
              <a:ahLst/>
              <a:cxnLst>
                <a:cxn ang="0">
                  <a:pos x="9" y="95"/>
                </a:cxn>
                <a:cxn ang="0">
                  <a:pos x="3" y="108"/>
                </a:cxn>
                <a:cxn ang="0">
                  <a:pos x="17" y="107"/>
                </a:cxn>
                <a:cxn ang="0">
                  <a:pos x="29" y="105"/>
                </a:cxn>
                <a:cxn ang="0">
                  <a:pos x="114" y="134"/>
                </a:cxn>
                <a:cxn ang="0">
                  <a:pos x="97" y="127"/>
                </a:cxn>
                <a:cxn ang="0">
                  <a:pos x="93" y="115"/>
                </a:cxn>
                <a:cxn ang="0">
                  <a:pos x="77" y="88"/>
                </a:cxn>
                <a:cxn ang="0">
                  <a:pos x="59" y="80"/>
                </a:cxn>
                <a:cxn ang="0">
                  <a:pos x="72" y="53"/>
                </a:cxn>
                <a:cxn ang="0">
                  <a:pos x="47" y="49"/>
                </a:cxn>
                <a:cxn ang="0">
                  <a:pos x="57" y="33"/>
                </a:cxn>
                <a:cxn ang="0">
                  <a:pos x="40" y="37"/>
                </a:cxn>
                <a:cxn ang="0">
                  <a:pos x="28" y="54"/>
                </a:cxn>
                <a:cxn ang="0">
                  <a:pos x="18" y="55"/>
                </a:cxn>
                <a:cxn ang="0">
                  <a:pos x="22" y="70"/>
                </a:cxn>
                <a:cxn ang="0">
                  <a:pos x="19" y="83"/>
                </a:cxn>
                <a:cxn ang="0">
                  <a:pos x="32" y="87"/>
                </a:cxn>
                <a:cxn ang="0">
                  <a:pos x="39" y="86"/>
                </a:cxn>
                <a:cxn ang="0">
                  <a:pos x="51" y="96"/>
                </a:cxn>
                <a:cxn ang="0">
                  <a:pos x="56" y="106"/>
                </a:cxn>
                <a:cxn ang="0">
                  <a:pos x="58" y="121"/>
                </a:cxn>
                <a:cxn ang="0">
                  <a:pos x="43" y="123"/>
                </a:cxn>
                <a:cxn ang="0">
                  <a:pos x="46" y="134"/>
                </a:cxn>
                <a:cxn ang="0">
                  <a:pos x="40" y="147"/>
                </a:cxn>
                <a:cxn ang="0">
                  <a:pos x="58" y="150"/>
                </a:cxn>
                <a:cxn ang="0">
                  <a:pos x="47" y="154"/>
                </a:cxn>
                <a:cxn ang="0">
                  <a:pos x="41" y="167"/>
                </a:cxn>
                <a:cxn ang="0">
                  <a:pos x="54" y="164"/>
                </a:cxn>
                <a:cxn ang="0">
                  <a:pos x="71" y="160"/>
                </a:cxn>
                <a:cxn ang="0">
                  <a:pos x="93" y="160"/>
                </a:cxn>
                <a:cxn ang="0">
                  <a:pos x="104" y="151"/>
                </a:cxn>
                <a:cxn ang="0">
                  <a:pos x="114" y="134"/>
                </a:cxn>
                <a:cxn ang="0">
                  <a:pos x="21" y="40"/>
                </a:cxn>
                <a:cxn ang="0">
                  <a:pos x="78" y="14"/>
                </a:cxn>
                <a:cxn ang="0">
                  <a:pos x="78" y="14"/>
                </a:cxn>
              </a:cxnLst>
              <a:rect l="0" t="0" r="r" b="b"/>
              <a:pathLst>
                <a:path w="114" h="174">
                  <a:moveTo>
                    <a:pt x="23" y="92"/>
                  </a:moveTo>
                  <a:cubicBezTo>
                    <a:pt x="18" y="88"/>
                    <a:pt x="13" y="95"/>
                    <a:pt x="9" y="95"/>
                  </a:cubicBezTo>
                  <a:cubicBezTo>
                    <a:pt x="8" y="98"/>
                    <a:pt x="7" y="100"/>
                    <a:pt x="6" y="101"/>
                  </a:cubicBezTo>
                  <a:cubicBezTo>
                    <a:pt x="4" y="102"/>
                    <a:pt x="0" y="107"/>
                    <a:pt x="3" y="108"/>
                  </a:cubicBezTo>
                  <a:cubicBezTo>
                    <a:pt x="6" y="108"/>
                    <a:pt x="10" y="112"/>
                    <a:pt x="10" y="109"/>
                  </a:cubicBezTo>
                  <a:cubicBezTo>
                    <a:pt x="11" y="106"/>
                    <a:pt x="12" y="102"/>
                    <a:pt x="17" y="107"/>
                  </a:cubicBezTo>
                  <a:cubicBezTo>
                    <a:pt x="18" y="108"/>
                    <a:pt x="19" y="109"/>
                    <a:pt x="20" y="110"/>
                  </a:cubicBezTo>
                  <a:cubicBezTo>
                    <a:pt x="21" y="108"/>
                    <a:pt x="26" y="108"/>
                    <a:pt x="29" y="105"/>
                  </a:cubicBezTo>
                  <a:cubicBezTo>
                    <a:pt x="32" y="102"/>
                    <a:pt x="27" y="97"/>
                    <a:pt x="23" y="92"/>
                  </a:cubicBezTo>
                  <a:close/>
                  <a:moveTo>
                    <a:pt x="114" y="134"/>
                  </a:moveTo>
                  <a:cubicBezTo>
                    <a:pt x="114" y="129"/>
                    <a:pt x="103" y="125"/>
                    <a:pt x="102" y="128"/>
                  </a:cubicBezTo>
                  <a:cubicBezTo>
                    <a:pt x="101" y="131"/>
                    <a:pt x="98" y="130"/>
                    <a:pt x="97" y="127"/>
                  </a:cubicBezTo>
                  <a:cubicBezTo>
                    <a:pt x="95" y="124"/>
                    <a:pt x="98" y="121"/>
                    <a:pt x="96" y="121"/>
                  </a:cubicBezTo>
                  <a:cubicBezTo>
                    <a:pt x="95" y="121"/>
                    <a:pt x="92" y="117"/>
                    <a:pt x="93" y="115"/>
                  </a:cubicBezTo>
                  <a:cubicBezTo>
                    <a:pt x="93" y="113"/>
                    <a:pt x="90" y="103"/>
                    <a:pt x="84" y="101"/>
                  </a:cubicBezTo>
                  <a:cubicBezTo>
                    <a:pt x="79" y="100"/>
                    <a:pt x="78" y="92"/>
                    <a:pt x="77" y="88"/>
                  </a:cubicBezTo>
                  <a:cubicBezTo>
                    <a:pt x="76" y="83"/>
                    <a:pt x="72" y="86"/>
                    <a:pt x="69" y="82"/>
                  </a:cubicBezTo>
                  <a:cubicBezTo>
                    <a:pt x="66" y="78"/>
                    <a:pt x="62" y="80"/>
                    <a:pt x="59" y="80"/>
                  </a:cubicBezTo>
                  <a:cubicBezTo>
                    <a:pt x="57" y="80"/>
                    <a:pt x="59" y="76"/>
                    <a:pt x="63" y="73"/>
                  </a:cubicBezTo>
                  <a:cubicBezTo>
                    <a:pt x="67" y="70"/>
                    <a:pt x="72" y="56"/>
                    <a:pt x="72" y="53"/>
                  </a:cubicBezTo>
                  <a:cubicBezTo>
                    <a:pt x="72" y="50"/>
                    <a:pt x="54" y="51"/>
                    <a:pt x="51" y="52"/>
                  </a:cubicBezTo>
                  <a:cubicBezTo>
                    <a:pt x="48" y="54"/>
                    <a:pt x="44" y="50"/>
                    <a:pt x="47" y="49"/>
                  </a:cubicBezTo>
                  <a:cubicBezTo>
                    <a:pt x="50" y="47"/>
                    <a:pt x="56" y="42"/>
                    <a:pt x="56" y="39"/>
                  </a:cubicBezTo>
                  <a:cubicBezTo>
                    <a:pt x="55" y="37"/>
                    <a:pt x="60" y="35"/>
                    <a:pt x="57" y="33"/>
                  </a:cubicBezTo>
                  <a:cubicBezTo>
                    <a:pt x="55" y="30"/>
                    <a:pt x="54" y="35"/>
                    <a:pt x="52" y="37"/>
                  </a:cubicBezTo>
                  <a:cubicBezTo>
                    <a:pt x="50" y="39"/>
                    <a:pt x="45" y="38"/>
                    <a:pt x="40" y="37"/>
                  </a:cubicBezTo>
                  <a:cubicBezTo>
                    <a:pt x="35" y="36"/>
                    <a:pt x="33" y="44"/>
                    <a:pt x="33" y="47"/>
                  </a:cubicBezTo>
                  <a:cubicBezTo>
                    <a:pt x="33" y="50"/>
                    <a:pt x="27" y="52"/>
                    <a:pt x="28" y="54"/>
                  </a:cubicBezTo>
                  <a:cubicBezTo>
                    <a:pt x="29" y="57"/>
                    <a:pt x="27" y="59"/>
                    <a:pt x="25" y="58"/>
                  </a:cubicBezTo>
                  <a:cubicBezTo>
                    <a:pt x="24" y="56"/>
                    <a:pt x="22" y="52"/>
                    <a:pt x="18" y="55"/>
                  </a:cubicBezTo>
                  <a:cubicBezTo>
                    <a:pt x="15" y="58"/>
                    <a:pt x="22" y="61"/>
                    <a:pt x="27" y="62"/>
                  </a:cubicBezTo>
                  <a:cubicBezTo>
                    <a:pt x="31" y="62"/>
                    <a:pt x="23" y="65"/>
                    <a:pt x="22" y="70"/>
                  </a:cubicBezTo>
                  <a:cubicBezTo>
                    <a:pt x="22" y="75"/>
                    <a:pt x="28" y="73"/>
                    <a:pt x="28" y="76"/>
                  </a:cubicBezTo>
                  <a:cubicBezTo>
                    <a:pt x="29" y="79"/>
                    <a:pt x="19" y="80"/>
                    <a:pt x="19" y="83"/>
                  </a:cubicBezTo>
                  <a:cubicBezTo>
                    <a:pt x="19" y="86"/>
                    <a:pt x="25" y="82"/>
                    <a:pt x="27" y="80"/>
                  </a:cubicBezTo>
                  <a:cubicBezTo>
                    <a:pt x="30" y="79"/>
                    <a:pt x="26" y="88"/>
                    <a:pt x="32" y="87"/>
                  </a:cubicBezTo>
                  <a:cubicBezTo>
                    <a:pt x="38" y="86"/>
                    <a:pt x="36" y="78"/>
                    <a:pt x="38" y="78"/>
                  </a:cubicBezTo>
                  <a:cubicBezTo>
                    <a:pt x="40" y="79"/>
                    <a:pt x="37" y="83"/>
                    <a:pt x="39" y="86"/>
                  </a:cubicBezTo>
                  <a:cubicBezTo>
                    <a:pt x="41" y="90"/>
                    <a:pt x="35" y="95"/>
                    <a:pt x="35" y="97"/>
                  </a:cubicBezTo>
                  <a:cubicBezTo>
                    <a:pt x="35" y="100"/>
                    <a:pt x="47" y="100"/>
                    <a:pt x="51" y="96"/>
                  </a:cubicBezTo>
                  <a:cubicBezTo>
                    <a:pt x="55" y="92"/>
                    <a:pt x="57" y="96"/>
                    <a:pt x="54" y="99"/>
                  </a:cubicBezTo>
                  <a:cubicBezTo>
                    <a:pt x="52" y="102"/>
                    <a:pt x="53" y="105"/>
                    <a:pt x="56" y="106"/>
                  </a:cubicBezTo>
                  <a:cubicBezTo>
                    <a:pt x="59" y="107"/>
                    <a:pt x="61" y="108"/>
                    <a:pt x="59" y="110"/>
                  </a:cubicBezTo>
                  <a:cubicBezTo>
                    <a:pt x="58" y="113"/>
                    <a:pt x="59" y="118"/>
                    <a:pt x="58" y="121"/>
                  </a:cubicBezTo>
                  <a:cubicBezTo>
                    <a:pt x="57" y="123"/>
                    <a:pt x="47" y="123"/>
                    <a:pt x="47" y="121"/>
                  </a:cubicBezTo>
                  <a:cubicBezTo>
                    <a:pt x="46" y="119"/>
                    <a:pt x="42" y="121"/>
                    <a:pt x="43" y="123"/>
                  </a:cubicBezTo>
                  <a:cubicBezTo>
                    <a:pt x="44" y="125"/>
                    <a:pt x="39" y="128"/>
                    <a:pt x="40" y="130"/>
                  </a:cubicBezTo>
                  <a:cubicBezTo>
                    <a:pt x="40" y="132"/>
                    <a:pt x="46" y="132"/>
                    <a:pt x="46" y="134"/>
                  </a:cubicBezTo>
                  <a:cubicBezTo>
                    <a:pt x="47" y="137"/>
                    <a:pt x="42" y="140"/>
                    <a:pt x="36" y="142"/>
                  </a:cubicBezTo>
                  <a:cubicBezTo>
                    <a:pt x="29" y="144"/>
                    <a:pt x="37" y="149"/>
                    <a:pt x="40" y="147"/>
                  </a:cubicBezTo>
                  <a:cubicBezTo>
                    <a:pt x="43" y="144"/>
                    <a:pt x="42" y="148"/>
                    <a:pt x="47" y="148"/>
                  </a:cubicBezTo>
                  <a:cubicBezTo>
                    <a:pt x="51" y="148"/>
                    <a:pt x="54" y="152"/>
                    <a:pt x="58" y="150"/>
                  </a:cubicBezTo>
                  <a:cubicBezTo>
                    <a:pt x="63" y="148"/>
                    <a:pt x="63" y="150"/>
                    <a:pt x="59" y="153"/>
                  </a:cubicBezTo>
                  <a:cubicBezTo>
                    <a:pt x="56" y="155"/>
                    <a:pt x="50" y="152"/>
                    <a:pt x="47" y="154"/>
                  </a:cubicBezTo>
                  <a:cubicBezTo>
                    <a:pt x="44" y="156"/>
                    <a:pt x="30" y="169"/>
                    <a:pt x="33" y="172"/>
                  </a:cubicBezTo>
                  <a:cubicBezTo>
                    <a:pt x="34" y="174"/>
                    <a:pt x="36" y="169"/>
                    <a:pt x="41" y="167"/>
                  </a:cubicBezTo>
                  <a:cubicBezTo>
                    <a:pt x="46" y="165"/>
                    <a:pt x="47" y="169"/>
                    <a:pt x="49" y="169"/>
                  </a:cubicBezTo>
                  <a:cubicBezTo>
                    <a:pt x="52" y="169"/>
                    <a:pt x="52" y="163"/>
                    <a:pt x="54" y="164"/>
                  </a:cubicBezTo>
                  <a:cubicBezTo>
                    <a:pt x="56" y="164"/>
                    <a:pt x="58" y="162"/>
                    <a:pt x="62" y="163"/>
                  </a:cubicBezTo>
                  <a:cubicBezTo>
                    <a:pt x="66" y="163"/>
                    <a:pt x="69" y="162"/>
                    <a:pt x="71" y="160"/>
                  </a:cubicBezTo>
                  <a:cubicBezTo>
                    <a:pt x="73" y="159"/>
                    <a:pt x="79" y="164"/>
                    <a:pt x="80" y="162"/>
                  </a:cubicBezTo>
                  <a:cubicBezTo>
                    <a:pt x="82" y="161"/>
                    <a:pt x="89" y="160"/>
                    <a:pt x="93" y="160"/>
                  </a:cubicBezTo>
                  <a:cubicBezTo>
                    <a:pt x="97" y="160"/>
                    <a:pt x="106" y="156"/>
                    <a:pt x="109" y="154"/>
                  </a:cubicBezTo>
                  <a:cubicBezTo>
                    <a:pt x="111" y="151"/>
                    <a:pt x="107" y="151"/>
                    <a:pt x="104" y="151"/>
                  </a:cubicBezTo>
                  <a:cubicBezTo>
                    <a:pt x="100" y="152"/>
                    <a:pt x="101" y="148"/>
                    <a:pt x="105" y="145"/>
                  </a:cubicBezTo>
                  <a:cubicBezTo>
                    <a:pt x="108" y="141"/>
                    <a:pt x="114" y="139"/>
                    <a:pt x="114" y="134"/>
                  </a:cubicBezTo>
                  <a:close/>
                  <a:moveTo>
                    <a:pt x="14" y="50"/>
                  </a:moveTo>
                  <a:cubicBezTo>
                    <a:pt x="18" y="50"/>
                    <a:pt x="23" y="42"/>
                    <a:pt x="21" y="40"/>
                  </a:cubicBezTo>
                  <a:cubicBezTo>
                    <a:pt x="19" y="38"/>
                    <a:pt x="10" y="50"/>
                    <a:pt x="14" y="50"/>
                  </a:cubicBezTo>
                  <a:close/>
                  <a:moveTo>
                    <a:pt x="78" y="14"/>
                  </a:moveTo>
                  <a:cubicBezTo>
                    <a:pt x="81" y="11"/>
                    <a:pt x="84" y="0"/>
                    <a:pt x="80" y="1"/>
                  </a:cubicBezTo>
                  <a:cubicBezTo>
                    <a:pt x="76" y="3"/>
                    <a:pt x="77" y="15"/>
                    <a:pt x="78" y="1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34" name="Freeform 132"/>
            <p:cNvSpPr>
              <a:spLocks noEditPoints="1"/>
            </p:cNvSpPr>
            <p:nvPr/>
          </p:nvSpPr>
          <p:spPr bwMode="auto">
            <a:xfrm>
              <a:off x="4183063" y="1739900"/>
              <a:ext cx="219075" cy="333375"/>
            </a:xfrm>
            <a:custGeom>
              <a:avLst/>
              <a:gdLst/>
              <a:ahLst/>
              <a:cxnLst>
                <a:cxn ang="0">
                  <a:pos x="9" y="95"/>
                </a:cxn>
                <a:cxn ang="0">
                  <a:pos x="3" y="108"/>
                </a:cxn>
                <a:cxn ang="0">
                  <a:pos x="17" y="107"/>
                </a:cxn>
                <a:cxn ang="0">
                  <a:pos x="29" y="105"/>
                </a:cxn>
                <a:cxn ang="0">
                  <a:pos x="114" y="134"/>
                </a:cxn>
                <a:cxn ang="0">
                  <a:pos x="97" y="127"/>
                </a:cxn>
                <a:cxn ang="0">
                  <a:pos x="93" y="115"/>
                </a:cxn>
                <a:cxn ang="0">
                  <a:pos x="77" y="88"/>
                </a:cxn>
                <a:cxn ang="0">
                  <a:pos x="59" y="80"/>
                </a:cxn>
                <a:cxn ang="0">
                  <a:pos x="72" y="53"/>
                </a:cxn>
                <a:cxn ang="0">
                  <a:pos x="47" y="49"/>
                </a:cxn>
                <a:cxn ang="0">
                  <a:pos x="57" y="33"/>
                </a:cxn>
                <a:cxn ang="0">
                  <a:pos x="40" y="37"/>
                </a:cxn>
                <a:cxn ang="0">
                  <a:pos x="28" y="54"/>
                </a:cxn>
                <a:cxn ang="0">
                  <a:pos x="18" y="55"/>
                </a:cxn>
                <a:cxn ang="0">
                  <a:pos x="22" y="70"/>
                </a:cxn>
                <a:cxn ang="0">
                  <a:pos x="19" y="83"/>
                </a:cxn>
                <a:cxn ang="0">
                  <a:pos x="32" y="87"/>
                </a:cxn>
                <a:cxn ang="0">
                  <a:pos x="39" y="86"/>
                </a:cxn>
                <a:cxn ang="0">
                  <a:pos x="51" y="96"/>
                </a:cxn>
                <a:cxn ang="0">
                  <a:pos x="56" y="106"/>
                </a:cxn>
                <a:cxn ang="0">
                  <a:pos x="58" y="121"/>
                </a:cxn>
                <a:cxn ang="0">
                  <a:pos x="43" y="123"/>
                </a:cxn>
                <a:cxn ang="0">
                  <a:pos x="46" y="134"/>
                </a:cxn>
                <a:cxn ang="0">
                  <a:pos x="40" y="147"/>
                </a:cxn>
                <a:cxn ang="0">
                  <a:pos x="58" y="150"/>
                </a:cxn>
                <a:cxn ang="0">
                  <a:pos x="47" y="154"/>
                </a:cxn>
                <a:cxn ang="0">
                  <a:pos x="41" y="167"/>
                </a:cxn>
                <a:cxn ang="0">
                  <a:pos x="54" y="164"/>
                </a:cxn>
                <a:cxn ang="0">
                  <a:pos x="71" y="160"/>
                </a:cxn>
                <a:cxn ang="0">
                  <a:pos x="93" y="160"/>
                </a:cxn>
                <a:cxn ang="0">
                  <a:pos x="104" y="151"/>
                </a:cxn>
                <a:cxn ang="0">
                  <a:pos x="114" y="134"/>
                </a:cxn>
                <a:cxn ang="0">
                  <a:pos x="21" y="40"/>
                </a:cxn>
                <a:cxn ang="0">
                  <a:pos x="78" y="14"/>
                </a:cxn>
                <a:cxn ang="0">
                  <a:pos x="78" y="14"/>
                </a:cxn>
              </a:cxnLst>
              <a:rect l="0" t="0" r="r" b="b"/>
              <a:pathLst>
                <a:path w="114" h="174">
                  <a:moveTo>
                    <a:pt x="23" y="92"/>
                  </a:moveTo>
                  <a:cubicBezTo>
                    <a:pt x="18" y="88"/>
                    <a:pt x="13" y="95"/>
                    <a:pt x="9" y="95"/>
                  </a:cubicBezTo>
                  <a:cubicBezTo>
                    <a:pt x="8" y="98"/>
                    <a:pt x="7" y="100"/>
                    <a:pt x="6" y="101"/>
                  </a:cubicBezTo>
                  <a:cubicBezTo>
                    <a:pt x="4" y="102"/>
                    <a:pt x="0" y="107"/>
                    <a:pt x="3" y="108"/>
                  </a:cubicBezTo>
                  <a:cubicBezTo>
                    <a:pt x="6" y="108"/>
                    <a:pt x="10" y="112"/>
                    <a:pt x="10" y="109"/>
                  </a:cubicBezTo>
                  <a:cubicBezTo>
                    <a:pt x="11" y="106"/>
                    <a:pt x="12" y="102"/>
                    <a:pt x="17" y="107"/>
                  </a:cubicBezTo>
                  <a:cubicBezTo>
                    <a:pt x="18" y="108"/>
                    <a:pt x="19" y="109"/>
                    <a:pt x="20" y="110"/>
                  </a:cubicBezTo>
                  <a:cubicBezTo>
                    <a:pt x="21" y="108"/>
                    <a:pt x="26" y="108"/>
                    <a:pt x="29" y="105"/>
                  </a:cubicBezTo>
                  <a:cubicBezTo>
                    <a:pt x="32" y="102"/>
                    <a:pt x="27" y="97"/>
                    <a:pt x="23" y="92"/>
                  </a:cubicBezTo>
                  <a:close/>
                  <a:moveTo>
                    <a:pt x="114" y="134"/>
                  </a:moveTo>
                  <a:cubicBezTo>
                    <a:pt x="114" y="129"/>
                    <a:pt x="103" y="125"/>
                    <a:pt x="102" y="128"/>
                  </a:cubicBezTo>
                  <a:cubicBezTo>
                    <a:pt x="101" y="131"/>
                    <a:pt x="98" y="130"/>
                    <a:pt x="97" y="127"/>
                  </a:cubicBezTo>
                  <a:cubicBezTo>
                    <a:pt x="95" y="124"/>
                    <a:pt x="98" y="121"/>
                    <a:pt x="96" y="121"/>
                  </a:cubicBezTo>
                  <a:cubicBezTo>
                    <a:pt x="95" y="121"/>
                    <a:pt x="92" y="117"/>
                    <a:pt x="93" y="115"/>
                  </a:cubicBezTo>
                  <a:cubicBezTo>
                    <a:pt x="93" y="113"/>
                    <a:pt x="90" y="103"/>
                    <a:pt x="84" y="101"/>
                  </a:cubicBezTo>
                  <a:cubicBezTo>
                    <a:pt x="79" y="100"/>
                    <a:pt x="78" y="92"/>
                    <a:pt x="77" y="88"/>
                  </a:cubicBezTo>
                  <a:cubicBezTo>
                    <a:pt x="76" y="83"/>
                    <a:pt x="72" y="86"/>
                    <a:pt x="69" y="82"/>
                  </a:cubicBezTo>
                  <a:cubicBezTo>
                    <a:pt x="66" y="78"/>
                    <a:pt x="62" y="80"/>
                    <a:pt x="59" y="80"/>
                  </a:cubicBezTo>
                  <a:cubicBezTo>
                    <a:pt x="57" y="80"/>
                    <a:pt x="59" y="76"/>
                    <a:pt x="63" y="73"/>
                  </a:cubicBezTo>
                  <a:cubicBezTo>
                    <a:pt x="67" y="70"/>
                    <a:pt x="72" y="56"/>
                    <a:pt x="72" y="53"/>
                  </a:cubicBezTo>
                  <a:cubicBezTo>
                    <a:pt x="72" y="50"/>
                    <a:pt x="54" y="51"/>
                    <a:pt x="51" y="52"/>
                  </a:cubicBezTo>
                  <a:cubicBezTo>
                    <a:pt x="48" y="54"/>
                    <a:pt x="44" y="50"/>
                    <a:pt x="47" y="49"/>
                  </a:cubicBezTo>
                  <a:cubicBezTo>
                    <a:pt x="50" y="47"/>
                    <a:pt x="56" y="42"/>
                    <a:pt x="56" y="39"/>
                  </a:cubicBezTo>
                  <a:cubicBezTo>
                    <a:pt x="55" y="37"/>
                    <a:pt x="60" y="35"/>
                    <a:pt x="57" y="33"/>
                  </a:cubicBezTo>
                  <a:cubicBezTo>
                    <a:pt x="55" y="30"/>
                    <a:pt x="54" y="35"/>
                    <a:pt x="52" y="37"/>
                  </a:cubicBezTo>
                  <a:cubicBezTo>
                    <a:pt x="50" y="39"/>
                    <a:pt x="45" y="38"/>
                    <a:pt x="40" y="37"/>
                  </a:cubicBezTo>
                  <a:cubicBezTo>
                    <a:pt x="35" y="36"/>
                    <a:pt x="33" y="44"/>
                    <a:pt x="33" y="47"/>
                  </a:cubicBezTo>
                  <a:cubicBezTo>
                    <a:pt x="33" y="50"/>
                    <a:pt x="27" y="52"/>
                    <a:pt x="28" y="54"/>
                  </a:cubicBezTo>
                  <a:cubicBezTo>
                    <a:pt x="29" y="57"/>
                    <a:pt x="27" y="59"/>
                    <a:pt x="25" y="58"/>
                  </a:cubicBezTo>
                  <a:cubicBezTo>
                    <a:pt x="24" y="56"/>
                    <a:pt x="22" y="52"/>
                    <a:pt x="18" y="55"/>
                  </a:cubicBezTo>
                  <a:cubicBezTo>
                    <a:pt x="15" y="58"/>
                    <a:pt x="22" y="61"/>
                    <a:pt x="27" y="62"/>
                  </a:cubicBezTo>
                  <a:cubicBezTo>
                    <a:pt x="31" y="62"/>
                    <a:pt x="23" y="65"/>
                    <a:pt x="22" y="70"/>
                  </a:cubicBezTo>
                  <a:cubicBezTo>
                    <a:pt x="22" y="75"/>
                    <a:pt x="28" y="73"/>
                    <a:pt x="28" y="76"/>
                  </a:cubicBezTo>
                  <a:cubicBezTo>
                    <a:pt x="29" y="79"/>
                    <a:pt x="19" y="80"/>
                    <a:pt x="19" y="83"/>
                  </a:cubicBezTo>
                  <a:cubicBezTo>
                    <a:pt x="19" y="86"/>
                    <a:pt x="25" y="82"/>
                    <a:pt x="27" y="80"/>
                  </a:cubicBezTo>
                  <a:cubicBezTo>
                    <a:pt x="30" y="79"/>
                    <a:pt x="26" y="88"/>
                    <a:pt x="32" y="87"/>
                  </a:cubicBezTo>
                  <a:cubicBezTo>
                    <a:pt x="38" y="86"/>
                    <a:pt x="36" y="78"/>
                    <a:pt x="38" y="78"/>
                  </a:cubicBezTo>
                  <a:cubicBezTo>
                    <a:pt x="40" y="79"/>
                    <a:pt x="37" y="83"/>
                    <a:pt x="39" y="86"/>
                  </a:cubicBezTo>
                  <a:cubicBezTo>
                    <a:pt x="41" y="90"/>
                    <a:pt x="35" y="95"/>
                    <a:pt x="35" y="97"/>
                  </a:cubicBezTo>
                  <a:cubicBezTo>
                    <a:pt x="35" y="100"/>
                    <a:pt x="47" y="100"/>
                    <a:pt x="51" y="96"/>
                  </a:cubicBezTo>
                  <a:cubicBezTo>
                    <a:pt x="55" y="92"/>
                    <a:pt x="57" y="96"/>
                    <a:pt x="54" y="99"/>
                  </a:cubicBezTo>
                  <a:cubicBezTo>
                    <a:pt x="52" y="102"/>
                    <a:pt x="53" y="105"/>
                    <a:pt x="56" y="106"/>
                  </a:cubicBezTo>
                  <a:cubicBezTo>
                    <a:pt x="59" y="107"/>
                    <a:pt x="61" y="108"/>
                    <a:pt x="59" y="110"/>
                  </a:cubicBezTo>
                  <a:cubicBezTo>
                    <a:pt x="58" y="113"/>
                    <a:pt x="59" y="118"/>
                    <a:pt x="58" y="121"/>
                  </a:cubicBezTo>
                  <a:cubicBezTo>
                    <a:pt x="57" y="123"/>
                    <a:pt x="47" y="123"/>
                    <a:pt x="47" y="121"/>
                  </a:cubicBezTo>
                  <a:cubicBezTo>
                    <a:pt x="46" y="119"/>
                    <a:pt x="42" y="121"/>
                    <a:pt x="43" y="123"/>
                  </a:cubicBezTo>
                  <a:cubicBezTo>
                    <a:pt x="44" y="125"/>
                    <a:pt x="39" y="128"/>
                    <a:pt x="40" y="130"/>
                  </a:cubicBezTo>
                  <a:cubicBezTo>
                    <a:pt x="40" y="132"/>
                    <a:pt x="46" y="132"/>
                    <a:pt x="46" y="134"/>
                  </a:cubicBezTo>
                  <a:cubicBezTo>
                    <a:pt x="47" y="137"/>
                    <a:pt x="42" y="140"/>
                    <a:pt x="36" y="142"/>
                  </a:cubicBezTo>
                  <a:cubicBezTo>
                    <a:pt x="29" y="144"/>
                    <a:pt x="37" y="149"/>
                    <a:pt x="40" y="147"/>
                  </a:cubicBezTo>
                  <a:cubicBezTo>
                    <a:pt x="43" y="144"/>
                    <a:pt x="42" y="148"/>
                    <a:pt x="47" y="148"/>
                  </a:cubicBezTo>
                  <a:cubicBezTo>
                    <a:pt x="51" y="148"/>
                    <a:pt x="54" y="152"/>
                    <a:pt x="58" y="150"/>
                  </a:cubicBezTo>
                  <a:cubicBezTo>
                    <a:pt x="63" y="148"/>
                    <a:pt x="63" y="150"/>
                    <a:pt x="59" y="153"/>
                  </a:cubicBezTo>
                  <a:cubicBezTo>
                    <a:pt x="56" y="155"/>
                    <a:pt x="50" y="152"/>
                    <a:pt x="47" y="154"/>
                  </a:cubicBezTo>
                  <a:cubicBezTo>
                    <a:pt x="44" y="156"/>
                    <a:pt x="30" y="169"/>
                    <a:pt x="33" y="172"/>
                  </a:cubicBezTo>
                  <a:cubicBezTo>
                    <a:pt x="34" y="174"/>
                    <a:pt x="36" y="169"/>
                    <a:pt x="41" y="167"/>
                  </a:cubicBezTo>
                  <a:cubicBezTo>
                    <a:pt x="46" y="165"/>
                    <a:pt x="47" y="169"/>
                    <a:pt x="49" y="169"/>
                  </a:cubicBezTo>
                  <a:cubicBezTo>
                    <a:pt x="52" y="169"/>
                    <a:pt x="52" y="163"/>
                    <a:pt x="54" y="164"/>
                  </a:cubicBezTo>
                  <a:cubicBezTo>
                    <a:pt x="56" y="164"/>
                    <a:pt x="58" y="162"/>
                    <a:pt x="62" y="163"/>
                  </a:cubicBezTo>
                  <a:cubicBezTo>
                    <a:pt x="66" y="163"/>
                    <a:pt x="69" y="162"/>
                    <a:pt x="71" y="160"/>
                  </a:cubicBezTo>
                  <a:cubicBezTo>
                    <a:pt x="73" y="159"/>
                    <a:pt x="79" y="164"/>
                    <a:pt x="80" y="162"/>
                  </a:cubicBezTo>
                  <a:cubicBezTo>
                    <a:pt x="82" y="161"/>
                    <a:pt x="89" y="160"/>
                    <a:pt x="93" y="160"/>
                  </a:cubicBezTo>
                  <a:cubicBezTo>
                    <a:pt x="97" y="160"/>
                    <a:pt x="106" y="156"/>
                    <a:pt x="109" y="154"/>
                  </a:cubicBezTo>
                  <a:cubicBezTo>
                    <a:pt x="111" y="151"/>
                    <a:pt x="107" y="151"/>
                    <a:pt x="104" y="151"/>
                  </a:cubicBezTo>
                  <a:cubicBezTo>
                    <a:pt x="100" y="152"/>
                    <a:pt x="101" y="148"/>
                    <a:pt x="105" y="145"/>
                  </a:cubicBezTo>
                  <a:cubicBezTo>
                    <a:pt x="108" y="141"/>
                    <a:pt x="114" y="139"/>
                    <a:pt x="114" y="134"/>
                  </a:cubicBezTo>
                  <a:close/>
                  <a:moveTo>
                    <a:pt x="14" y="50"/>
                  </a:moveTo>
                  <a:cubicBezTo>
                    <a:pt x="18" y="50"/>
                    <a:pt x="23" y="42"/>
                    <a:pt x="21" y="40"/>
                  </a:cubicBezTo>
                  <a:cubicBezTo>
                    <a:pt x="19" y="38"/>
                    <a:pt x="10" y="50"/>
                    <a:pt x="14" y="50"/>
                  </a:cubicBezTo>
                  <a:close/>
                  <a:moveTo>
                    <a:pt x="78" y="14"/>
                  </a:moveTo>
                  <a:cubicBezTo>
                    <a:pt x="81" y="11"/>
                    <a:pt x="84" y="0"/>
                    <a:pt x="80" y="1"/>
                  </a:cubicBezTo>
                  <a:cubicBezTo>
                    <a:pt x="76" y="3"/>
                    <a:pt x="77" y="15"/>
                    <a:pt x="78" y="14"/>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35" name="Freeform 133"/>
            <p:cNvSpPr>
              <a:spLocks noEditPoints="1"/>
            </p:cNvSpPr>
            <p:nvPr/>
          </p:nvSpPr>
          <p:spPr bwMode="auto">
            <a:xfrm>
              <a:off x="4535488" y="1836738"/>
              <a:ext cx="103188" cy="98425"/>
            </a:xfrm>
            <a:custGeom>
              <a:avLst/>
              <a:gdLst/>
              <a:ahLst/>
              <a:cxnLst>
                <a:cxn ang="0">
                  <a:pos x="27" y="20"/>
                </a:cxn>
                <a:cxn ang="0">
                  <a:pos x="27" y="12"/>
                </a:cxn>
                <a:cxn ang="0">
                  <a:pos x="28" y="2"/>
                </a:cxn>
                <a:cxn ang="0">
                  <a:pos x="20" y="7"/>
                </a:cxn>
                <a:cxn ang="0">
                  <a:pos x="13" y="10"/>
                </a:cxn>
                <a:cxn ang="0">
                  <a:pos x="14" y="15"/>
                </a:cxn>
                <a:cxn ang="0">
                  <a:pos x="7" y="12"/>
                </a:cxn>
                <a:cxn ang="0">
                  <a:pos x="2" y="20"/>
                </a:cxn>
                <a:cxn ang="0">
                  <a:pos x="2" y="33"/>
                </a:cxn>
                <a:cxn ang="0">
                  <a:pos x="6" y="43"/>
                </a:cxn>
                <a:cxn ang="0">
                  <a:pos x="8" y="48"/>
                </a:cxn>
                <a:cxn ang="0">
                  <a:pos x="18" y="49"/>
                </a:cxn>
                <a:cxn ang="0">
                  <a:pos x="22" y="48"/>
                </a:cxn>
                <a:cxn ang="0">
                  <a:pos x="18" y="42"/>
                </a:cxn>
                <a:cxn ang="0">
                  <a:pos x="24" y="44"/>
                </a:cxn>
                <a:cxn ang="0">
                  <a:pos x="32" y="43"/>
                </a:cxn>
                <a:cxn ang="0">
                  <a:pos x="28" y="36"/>
                </a:cxn>
                <a:cxn ang="0">
                  <a:pos x="22" y="36"/>
                </a:cxn>
                <a:cxn ang="0">
                  <a:pos x="26" y="29"/>
                </a:cxn>
                <a:cxn ang="0">
                  <a:pos x="33" y="25"/>
                </a:cxn>
                <a:cxn ang="0">
                  <a:pos x="27" y="20"/>
                </a:cxn>
                <a:cxn ang="0">
                  <a:pos x="53" y="30"/>
                </a:cxn>
                <a:cxn ang="0">
                  <a:pos x="49" y="32"/>
                </a:cxn>
                <a:cxn ang="0">
                  <a:pos x="45" y="30"/>
                </a:cxn>
                <a:cxn ang="0">
                  <a:pos x="38" y="33"/>
                </a:cxn>
                <a:cxn ang="0">
                  <a:pos x="42" y="43"/>
                </a:cxn>
                <a:cxn ang="0">
                  <a:pos x="39" y="46"/>
                </a:cxn>
                <a:cxn ang="0">
                  <a:pos x="42" y="51"/>
                </a:cxn>
                <a:cxn ang="0">
                  <a:pos x="50" y="42"/>
                </a:cxn>
                <a:cxn ang="0">
                  <a:pos x="53" y="30"/>
                </a:cxn>
              </a:cxnLst>
              <a:rect l="0" t="0" r="r" b="b"/>
              <a:pathLst>
                <a:path w="54" h="52">
                  <a:moveTo>
                    <a:pt x="27" y="20"/>
                  </a:moveTo>
                  <a:cubicBezTo>
                    <a:pt x="26" y="19"/>
                    <a:pt x="25" y="13"/>
                    <a:pt x="27" y="12"/>
                  </a:cubicBezTo>
                  <a:cubicBezTo>
                    <a:pt x="29" y="10"/>
                    <a:pt x="30" y="4"/>
                    <a:pt x="28" y="2"/>
                  </a:cubicBezTo>
                  <a:cubicBezTo>
                    <a:pt x="27" y="0"/>
                    <a:pt x="21" y="2"/>
                    <a:pt x="20" y="7"/>
                  </a:cubicBezTo>
                  <a:cubicBezTo>
                    <a:pt x="20" y="11"/>
                    <a:pt x="15" y="9"/>
                    <a:pt x="13" y="10"/>
                  </a:cubicBezTo>
                  <a:cubicBezTo>
                    <a:pt x="12" y="11"/>
                    <a:pt x="16" y="13"/>
                    <a:pt x="14" y="15"/>
                  </a:cubicBezTo>
                  <a:cubicBezTo>
                    <a:pt x="12" y="17"/>
                    <a:pt x="11" y="12"/>
                    <a:pt x="7" y="12"/>
                  </a:cubicBezTo>
                  <a:cubicBezTo>
                    <a:pt x="4" y="11"/>
                    <a:pt x="4" y="17"/>
                    <a:pt x="2" y="20"/>
                  </a:cubicBezTo>
                  <a:cubicBezTo>
                    <a:pt x="0" y="23"/>
                    <a:pt x="1" y="29"/>
                    <a:pt x="2" y="33"/>
                  </a:cubicBezTo>
                  <a:cubicBezTo>
                    <a:pt x="2" y="37"/>
                    <a:pt x="7" y="39"/>
                    <a:pt x="6" y="43"/>
                  </a:cubicBezTo>
                  <a:cubicBezTo>
                    <a:pt x="5" y="44"/>
                    <a:pt x="7" y="46"/>
                    <a:pt x="8" y="48"/>
                  </a:cubicBezTo>
                  <a:cubicBezTo>
                    <a:pt x="12" y="48"/>
                    <a:pt x="16" y="48"/>
                    <a:pt x="18" y="49"/>
                  </a:cubicBezTo>
                  <a:cubicBezTo>
                    <a:pt x="19" y="49"/>
                    <a:pt x="20" y="49"/>
                    <a:pt x="22" y="48"/>
                  </a:cubicBezTo>
                  <a:cubicBezTo>
                    <a:pt x="21" y="46"/>
                    <a:pt x="17" y="44"/>
                    <a:pt x="18" y="42"/>
                  </a:cubicBezTo>
                  <a:cubicBezTo>
                    <a:pt x="18" y="40"/>
                    <a:pt x="21" y="42"/>
                    <a:pt x="24" y="44"/>
                  </a:cubicBezTo>
                  <a:cubicBezTo>
                    <a:pt x="26" y="46"/>
                    <a:pt x="31" y="46"/>
                    <a:pt x="32" y="43"/>
                  </a:cubicBezTo>
                  <a:cubicBezTo>
                    <a:pt x="32" y="42"/>
                    <a:pt x="31" y="35"/>
                    <a:pt x="28" y="36"/>
                  </a:cubicBezTo>
                  <a:cubicBezTo>
                    <a:pt x="24" y="38"/>
                    <a:pt x="24" y="37"/>
                    <a:pt x="22" y="36"/>
                  </a:cubicBezTo>
                  <a:cubicBezTo>
                    <a:pt x="21" y="34"/>
                    <a:pt x="25" y="31"/>
                    <a:pt x="26" y="29"/>
                  </a:cubicBezTo>
                  <a:cubicBezTo>
                    <a:pt x="26" y="26"/>
                    <a:pt x="32" y="27"/>
                    <a:pt x="33" y="25"/>
                  </a:cubicBezTo>
                  <a:cubicBezTo>
                    <a:pt x="34" y="23"/>
                    <a:pt x="29" y="20"/>
                    <a:pt x="27" y="20"/>
                  </a:cubicBezTo>
                  <a:close/>
                  <a:moveTo>
                    <a:pt x="53" y="30"/>
                  </a:moveTo>
                  <a:cubicBezTo>
                    <a:pt x="51" y="29"/>
                    <a:pt x="50" y="32"/>
                    <a:pt x="49" y="32"/>
                  </a:cubicBezTo>
                  <a:cubicBezTo>
                    <a:pt x="47" y="33"/>
                    <a:pt x="46" y="26"/>
                    <a:pt x="45" y="30"/>
                  </a:cubicBezTo>
                  <a:cubicBezTo>
                    <a:pt x="44" y="33"/>
                    <a:pt x="41" y="28"/>
                    <a:pt x="38" y="33"/>
                  </a:cubicBezTo>
                  <a:cubicBezTo>
                    <a:pt x="34" y="38"/>
                    <a:pt x="40" y="42"/>
                    <a:pt x="42" y="43"/>
                  </a:cubicBezTo>
                  <a:cubicBezTo>
                    <a:pt x="44" y="45"/>
                    <a:pt x="42" y="47"/>
                    <a:pt x="39" y="46"/>
                  </a:cubicBezTo>
                  <a:cubicBezTo>
                    <a:pt x="36" y="46"/>
                    <a:pt x="38" y="51"/>
                    <a:pt x="42" y="51"/>
                  </a:cubicBezTo>
                  <a:cubicBezTo>
                    <a:pt x="46" y="52"/>
                    <a:pt x="50" y="44"/>
                    <a:pt x="50" y="42"/>
                  </a:cubicBezTo>
                  <a:cubicBezTo>
                    <a:pt x="49" y="40"/>
                    <a:pt x="54" y="31"/>
                    <a:pt x="53" y="30"/>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36" name="Freeform 134"/>
            <p:cNvSpPr>
              <a:spLocks noEditPoints="1"/>
            </p:cNvSpPr>
            <p:nvPr/>
          </p:nvSpPr>
          <p:spPr bwMode="auto">
            <a:xfrm>
              <a:off x="4606925" y="1443038"/>
              <a:ext cx="266700" cy="471488"/>
            </a:xfrm>
            <a:custGeom>
              <a:avLst/>
              <a:gdLst/>
              <a:ahLst/>
              <a:cxnLst>
                <a:cxn ang="0">
                  <a:pos x="137" y="53"/>
                </a:cxn>
                <a:cxn ang="0">
                  <a:pos x="135" y="33"/>
                </a:cxn>
                <a:cxn ang="0">
                  <a:pos x="118" y="12"/>
                </a:cxn>
                <a:cxn ang="0">
                  <a:pos x="98" y="11"/>
                </a:cxn>
                <a:cxn ang="0">
                  <a:pos x="79" y="11"/>
                </a:cxn>
                <a:cxn ang="0">
                  <a:pos x="68" y="23"/>
                </a:cxn>
                <a:cxn ang="0">
                  <a:pos x="56" y="37"/>
                </a:cxn>
                <a:cxn ang="0">
                  <a:pos x="47" y="51"/>
                </a:cxn>
                <a:cxn ang="0">
                  <a:pos x="37" y="60"/>
                </a:cxn>
                <a:cxn ang="0">
                  <a:pos x="29" y="85"/>
                </a:cxn>
                <a:cxn ang="0">
                  <a:pos x="31" y="97"/>
                </a:cxn>
                <a:cxn ang="0">
                  <a:pos x="12" y="105"/>
                </a:cxn>
                <a:cxn ang="0">
                  <a:pos x="11" y="127"/>
                </a:cxn>
                <a:cxn ang="0">
                  <a:pos x="18" y="146"/>
                </a:cxn>
                <a:cxn ang="0">
                  <a:pos x="15" y="157"/>
                </a:cxn>
                <a:cxn ang="0">
                  <a:pos x="8" y="171"/>
                </a:cxn>
                <a:cxn ang="0">
                  <a:pos x="3" y="187"/>
                </a:cxn>
                <a:cxn ang="0">
                  <a:pos x="0" y="188"/>
                </a:cxn>
                <a:cxn ang="0">
                  <a:pos x="9" y="211"/>
                </a:cxn>
                <a:cxn ang="0">
                  <a:pos x="17" y="230"/>
                </a:cxn>
                <a:cxn ang="0">
                  <a:pos x="20" y="244"/>
                </a:cxn>
                <a:cxn ang="0">
                  <a:pos x="33" y="238"/>
                </a:cxn>
                <a:cxn ang="0">
                  <a:pos x="46" y="233"/>
                </a:cxn>
                <a:cxn ang="0">
                  <a:pos x="57" y="230"/>
                </a:cxn>
                <a:cxn ang="0">
                  <a:pos x="59" y="220"/>
                </a:cxn>
                <a:cxn ang="0">
                  <a:pos x="61" y="196"/>
                </a:cxn>
                <a:cxn ang="0">
                  <a:pos x="77" y="179"/>
                </a:cxn>
                <a:cxn ang="0">
                  <a:pos x="73" y="158"/>
                </a:cxn>
                <a:cxn ang="0">
                  <a:pos x="64" y="144"/>
                </a:cxn>
                <a:cxn ang="0">
                  <a:pos x="71" y="124"/>
                </a:cxn>
                <a:cxn ang="0">
                  <a:pos x="84" y="110"/>
                </a:cxn>
                <a:cxn ang="0">
                  <a:pos x="112" y="91"/>
                </a:cxn>
                <a:cxn ang="0">
                  <a:pos x="115" y="71"/>
                </a:cxn>
                <a:cxn ang="0">
                  <a:pos x="134" y="64"/>
                </a:cxn>
                <a:cxn ang="0">
                  <a:pos x="139" y="58"/>
                </a:cxn>
                <a:cxn ang="0">
                  <a:pos x="75" y="220"/>
                </a:cxn>
              </a:cxnLst>
              <a:rect l="0" t="0" r="r" b="b"/>
              <a:pathLst>
                <a:path w="140" h="247">
                  <a:moveTo>
                    <a:pt x="139" y="58"/>
                  </a:moveTo>
                  <a:cubicBezTo>
                    <a:pt x="137" y="57"/>
                    <a:pt x="134" y="53"/>
                    <a:pt x="137" y="53"/>
                  </a:cubicBezTo>
                  <a:cubicBezTo>
                    <a:pt x="139" y="53"/>
                    <a:pt x="140" y="44"/>
                    <a:pt x="137" y="43"/>
                  </a:cubicBezTo>
                  <a:cubicBezTo>
                    <a:pt x="134" y="41"/>
                    <a:pt x="137" y="34"/>
                    <a:pt x="135" y="33"/>
                  </a:cubicBezTo>
                  <a:cubicBezTo>
                    <a:pt x="132" y="31"/>
                    <a:pt x="134" y="26"/>
                    <a:pt x="134" y="22"/>
                  </a:cubicBezTo>
                  <a:cubicBezTo>
                    <a:pt x="135" y="18"/>
                    <a:pt x="124" y="15"/>
                    <a:pt x="118" y="12"/>
                  </a:cubicBezTo>
                  <a:cubicBezTo>
                    <a:pt x="112" y="10"/>
                    <a:pt x="109" y="5"/>
                    <a:pt x="105" y="3"/>
                  </a:cubicBezTo>
                  <a:cubicBezTo>
                    <a:pt x="100" y="0"/>
                    <a:pt x="98" y="7"/>
                    <a:pt x="98" y="11"/>
                  </a:cubicBezTo>
                  <a:cubicBezTo>
                    <a:pt x="98" y="16"/>
                    <a:pt x="94" y="16"/>
                    <a:pt x="91" y="13"/>
                  </a:cubicBezTo>
                  <a:cubicBezTo>
                    <a:pt x="87" y="11"/>
                    <a:pt x="84" y="13"/>
                    <a:pt x="79" y="11"/>
                  </a:cubicBezTo>
                  <a:cubicBezTo>
                    <a:pt x="74" y="9"/>
                    <a:pt x="76" y="16"/>
                    <a:pt x="76" y="19"/>
                  </a:cubicBezTo>
                  <a:cubicBezTo>
                    <a:pt x="76" y="23"/>
                    <a:pt x="71" y="23"/>
                    <a:pt x="68" y="23"/>
                  </a:cubicBezTo>
                  <a:cubicBezTo>
                    <a:pt x="64" y="23"/>
                    <a:pt x="59" y="25"/>
                    <a:pt x="59" y="29"/>
                  </a:cubicBezTo>
                  <a:cubicBezTo>
                    <a:pt x="59" y="33"/>
                    <a:pt x="54" y="35"/>
                    <a:pt x="56" y="37"/>
                  </a:cubicBezTo>
                  <a:cubicBezTo>
                    <a:pt x="57" y="39"/>
                    <a:pt x="55" y="41"/>
                    <a:pt x="53" y="43"/>
                  </a:cubicBezTo>
                  <a:cubicBezTo>
                    <a:pt x="51" y="44"/>
                    <a:pt x="49" y="50"/>
                    <a:pt x="47" y="51"/>
                  </a:cubicBezTo>
                  <a:cubicBezTo>
                    <a:pt x="46" y="53"/>
                    <a:pt x="48" y="56"/>
                    <a:pt x="45" y="58"/>
                  </a:cubicBezTo>
                  <a:cubicBezTo>
                    <a:pt x="42" y="60"/>
                    <a:pt x="38" y="58"/>
                    <a:pt x="37" y="60"/>
                  </a:cubicBezTo>
                  <a:cubicBezTo>
                    <a:pt x="35" y="62"/>
                    <a:pt x="37" y="65"/>
                    <a:pt x="36" y="70"/>
                  </a:cubicBezTo>
                  <a:cubicBezTo>
                    <a:pt x="36" y="75"/>
                    <a:pt x="32" y="80"/>
                    <a:pt x="29" y="85"/>
                  </a:cubicBezTo>
                  <a:cubicBezTo>
                    <a:pt x="25" y="89"/>
                    <a:pt x="30" y="90"/>
                    <a:pt x="31" y="91"/>
                  </a:cubicBezTo>
                  <a:cubicBezTo>
                    <a:pt x="33" y="91"/>
                    <a:pt x="33" y="94"/>
                    <a:pt x="31" y="97"/>
                  </a:cubicBezTo>
                  <a:cubicBezTo>
                    <a:pt x="30" y="100"/>
                    <a:pt x="26" y="98"/>
                    <a:pt x="24" y="97"/>
                  </a:cubicBezTo>
                  <a:cubicBezTo>
                    <a:pt x="22" y="97"/>
                    <a:pt x="16" y="100"/>
                    <a:pt x="12" y="105"/>
                  </a:cubicBezTo>
                  <a:cubicBezTo>
                    <a:pt x="9" y="110"/>
                    <a:pt x="10" y="114"/>
                    <a:pt x="11" y="116"/>
                  </a:cubicBezTo>
                  <a:cubicBezTo>
                    <a:pt x="12" y="119"/>
                    <a:pt x="9" y="122"/>
                    <a:pt x="11" y="127"/>
                  </a:cubicBezTo>
                  <a:cubicBezTo>
                    <a:pt x="14" y="133"/>
                    <a:pt x="10" y="134"/>
                    <a:pt x="11" y="138"/>
                  </a:cubicBezTo>
                  <a:cubicBezTo>
                    <a:pt x="11" y="142"/>
                    <a:pt x="18" y="142"/>
                    <a:pt x="18" y="146"/>
                  </a:cubicBezTo>
                  <a:cubicBezTo>
                    <a:pt x="19" y="151"/>
                    <a:pt x="16" y="152"/>
                    <a:pt x="14" y="152"/>
                  </a:cubicBezTo>
                  <a:cubicBezTo>
                    <a:pt x="12" y="152"/>
                    <a:pt x="12" y="156"/>
                    <a:pt x="15" y="157"/>
                  </a:cubicBezTo>
                  <a:cubicBezTo>
                    <a:pt x="17" y="159"/>
                    <a:pt x="16" y="166"/>
                    <a:pt x="15" y="168"/>
                  </a:cubicBezTo>
                  <a:cubicBezTo>
                    <a:pt x="14" y="170"/>
                    <a:pt x="7" y="168"/>
                    <a:pt x="8" y="171"/>
                  </a:cubicBezTo>
                  <a:cubicBezTo>
                    <a:pt x="8" y="174"/>
                    <a:pt x="6" y="178"/>
                    <a:pt x="6" y="180"/>
                  </a:cubicBezTo>
                  <a:cubicBezTo>
                    <a:pt x="6" y="182"/>
                    <a:pt x="6" y="189"/>
                    <a:pt x="3" y="187"/>
                  </a:cubicBezTo>
                  <a:cubicBezTo>
                    <a:pt x="3" y="187"/>
                    <a:pt x="1" y="187"/>
                    <a:pt x="0" y="187"/>
                  </a:cubicBezTo>
                  <a:cubicBezTo>
                    <a:pt x="0" y="187"/>
                    <a:pt x="0" y="188"/>
                    <a:pt x="0" y="188"/>
                  </a:cubicBezTo>
                  <a:cubicBezTo>
                    <a:pt x="0" y="192"/>
                    <a:pt x="1" y="196"/>
                    <a:pt x="5" y="199"/>
                  </a:cubicBezTo>
                  <a:cubicBezTo>
                    <a:pt x="9" y="202"/>
                    <a:pt x="6" y="207"/>
                    <a:pt x="9" y="211"/>
                  </a:cubicBezTo>
                  <a:cubicBezTo>
                    <a:pt x="12" y="215"/>
                    <a:pt x="11" y="218"/>
                    <a:pt x="15" y="221"/>
                  </a:cubicBezTo>
                  <a:cubicBezTo>
                    <a:pt x="18" y="224"/>
                    <a:pt x="18" y="226"/>
                    <a:pt x="17" y="230"/>
                  </a:cubicBezTo>
                  <a:cubicBezTo>
                    <a:pt x="15" y="234"/>
                    <a:pt x="20" y="233"/>
                    <a:pt x="20" y="235"/>
                  </a:cubicBezTo>
                  <a:cubicBezTo>
                    <a:pt x="20" y="237"/>
                    <a:pt x="19" y="242"/>
                    <a:pt x="20" y="244"/>
                  </a:cubicBezTo>
                  <a:cubicBezTo>
                    <a:pt x="21" y="247"/>
                    <a:pt x="24" y="244"/>
                    <a:pt x="29" y="244"/>
                  </a:cubicBezTo>
                  <a:cubicBezTo>
                    <a:pt x="34" y="244"/>
                    <a:pt x="33" y="241"/>
                    <a:pt x="33" y="238"/>
                  </a:cubicBezTo>
                  <a:cubicBezTo>
                    <a:pt x="33" y="234"/>
                    <a:pt x="36" y="236"/>
                    <a:pt x="37" y="234"/>
                  </a:cubicBezTo>
                  <a:cubicBezTo>
                    <a:pt x="37" y="232"/>
                    <a:pt x="42" y="231"/>
                    <a:pt x="46" y="233"/>
                  </a:cubicBezTo>
                  <a:cubicBezTo>
                    <a:pt x="50" y="235"/>
                    <a:pt x="52" y="232"/>
                    <a:pt x="53" y="228"/>
                  </a:cubicBezTo>
                  <a:cubicBezTo>
                    <a:pt x="53" y="224"/>
                    <a:pt x="55" y="229"/>
                    <a:pt x="57" y="230"/>
                  </a:cubicBezTo>
                  <a:cubicBezTo>
                    <a:pt x="58" y="230"/>
                    <a:pt x="61" y="223"/>
                    <a:pt x="63" y="219"/>
                  </a:cubicBezTo>
                  <a:cubicBezTo>
                    <a:pt x="65" y="214"/>
                    <a:pt x="63" y="215"/>
                    <a:pt x="59" y="220"/>
                  </a:cubicBezTo>
                  <a:cubicBezTo>
                    <a:pt x="55" y="224"/>
                    <a:pt x="57" y="215"/>
                    <a:pt x="59" y="212"/>
                  </a:cubicBezTo>
                  <a:cubicBezTo>
                    <a:pt x="60" y="208"/>
                    <a:pt x="60" y="198"/>
                    <a:pt x="61" y="196"/>
                  </a:cubicBezTo>
                  <a:cubicBezTo>
                    <a:pt x="61" y="193"/>
                    <a:pt x="62" y="190"/>
                    <a:pt x="67" y="189"/>
                  </a:cubicBezTo>
                  <a:cubicBezTo>
                    <a:pt x="72" y="188"/>
                    <a:pt x="78" y="182"/>
                    <a:pt x="77" y="179"/>
                  </a:cubicBezTo>
                  <a:cubicBezTo>
                    <a:pt x="76" y="177"/>
                    <a:pt x="84" y="173"/>
                    <a:pt x="84" y="170"/>
                  </a:cubicBezTo>
                  <a:cubicBezTo>
                    <a:pt x="84" y="168"/>
                    <a:pt x="76" y="160"/>
                    <a:pt x="73" y="158"/>
                  </a:cubicBezTo>
                  <a:cubicBezTo>
                    <a:pt x="70" y="157"/>
                    <a:pt x="65" y="158"/>
                    <a:pt x="65" y="156"/>
                  </a:cubicBezTo>
                  <a:cubicBezTo>
                    <a:pt x="66" y="154"/>
                    <a:pt x="64" y="147"/>
                    <a:pt x="64" y="144"/>
                  </a:cubicBezTo>
                  <a:cubicBezTo>
                    <a:pt x="63" y="140"/>
                    <a:pt x="68" y="136"/>
                    <a:pt x="68" y="133"/>
                  </a:cubicBezTo>
                  <a:cubicBezTo>
                    <a:pt x="68" y="129"/>
                    <a:pt x="68" y="125"/>
                    <a:pt x="71" y="124"/>
                  </a:cubicBezTo>
                  <a:cubicBezTo>
                    <a:pt x="74" y="123"/>
                    <a:pt x="72" y="120"/>
                    <a:pt x="76" y="119"/>
                  </a:cubicBezTo>
                  <a:cubicBezTo>
                    <a:pt x="80" y="118"/>
                    <a:pt x="80" y="112"/>
                    <a:pt x="84" y="110"/>
                  </a:cubicBezTo>
                  <a:cubicBezTo>
                    <a:pt x="89" y="108"/>
                    <a:pt x="89" y="107"/>
                    <a:pt x="95" y="104"/>
                  </a:cubicBezTo>
                  <a:cubicBezTo>
                    <a:pt x="101" y="101"/>
                    <a:pt x="110" y="94"/>
                    <a:pt x="112" y="91"/>
                  </a:cubicBezTo>
                  <a:cubicBezTo>
                    <a:pt x="114" y="87"/>
                    <a:pt x="106" y="84"/>
                    <a:pt x="111" y="80"/>
                  </a:cubicBezTo>
                  <a:cubicBezTo>
                    <a:pt x="116" y="76"/>
                    <a:pt x="112" y="72"/>
                    <a:pt x="115" y="71"/>
                  </a:cubicBezTo>
                  <a:cubicBezTo>
                    <a:pt x="119" y="69"/>
                    <a:pt x="120" y="68"/>
                    <a:pt x="123" y="65"/>
                  </a:cubicBezTo>
                  <a:cubicBezTo>
                    <a:pt x="125" y="62"/>
                    <a:pt x="128" y="65"/>
                    <a:pt x="134" y="64"/>
                  </a:cubicBezTo>
                  <a:cubicBezTo>
                    <a:pt x="137" y="63"/>
                    <a:pt x="139" y="63"/>
                    <a:pt x="140" y="64"/>
                  </a:cubicBezTo>
                  <a:cubicBezTo>
                    <a:pt x="140" y="61"/>
                    <a:pt x="140" y="59"/>
                    <a:pt x="139" y="58"/>
                  </a:cubicBezTo>
                  <a:close/>
                  <a:moveTo>
                    <a:pt x="83" y="205"/>
                  </a:moveTo>
                  <a:cubicBezTo>
                    <a:pt x="76" y="205"/>
                    <a:pt x="73" y="218"/>
                    <a:pt x="75" y="220"/>
                  </a:cubicBezTo>
                  <a:cubicBezTo>
                    <a:pt x="76" y="221"/>
                    <a:pt x="89" y="205"/>
                    <a:pt x="83" y="205"/>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37" name="Freeform 135"/>
            <p:cNvSpPr>
              <a:spLocks noEditPoints="1"/>
            </p:cNvSpPr>
            <p:nvPr/>
          </p:nvSpPr>
          <p:spPr bwMode="auto">
            <a:xfrm>
              <a:off x="4826000" y="1774825"/>
              <a:ext cx="136525" cy="66675"/>
            </a:xfrm>
            <a:custGeom>
              <a:avLst/>
              <a:gdLst/>
              <a:ahLst/>
              <a:cxnLst>
                <a:cxn ang="0">
                  <a:pos x="66" y="10"/>
                </a:cxn>
                <a:cxn ang="0">
                  <a:pos x="69" y="2"/>
                </a:cxn>
                <a:cxn ang="0">
                  <a:pos x="66" y="4"/>
                </a:cxn>
                <a:cxn ang="0">
                  <a:pos x="45" y="1"/>
                </a:cxn>
                <a:cxn ang="0">
                  <a:pos x="24" y="6"/>
                </a:cxn>
                <a:cxn ang="0">
                  <a:pos x="17" y="12"/>
                </a:cxn>
                <a:cxn ang="0">
                  <a:pos x="19" y="19"/>
                </a:cxn>
                <a:cxn ang="0">
                  <a:pos x="26" y="23"/>
                </a:cxn>
                <a:cxn ang="0">
                  <a:pos x="28" y="28"/>
                </a:cxn>
                <a:cxn ang="0">
                  <a:pos x="28" y="28"/>
                </a:cxn>
                <a:cxn ang="0">
                  <a:pos x="40" y="28"/>
                </a:cxn>
                <a:cxn ang="0">
                  <a:pos x="52" y="34"/>
                </a:cxn>
                <a:cxn ang="0">
                  <a:pos x="62" y="35"/>
                </a:cxn>
                <a:cxn ang="0">
                  <a:pos x="63" y="32"/>
                </a:cxn>
                <a:cxn ang="0">
                  <a:pos x="66" y="28"/>
                </a:cxn>
                <a:cxn ang="0">
                  <a:pos x="63" y="22"/>
                </a:cxn>
                <a:cxn ang="0">
                  <a:pos x="63" y="16"/>
                </a:cxn>
                <a:cxn ang="0">
                  <a:pos x="66" y="10"/>
                </a:cxn>
                <a:cxn ang="0">
                  <a:pos x="7" y="18"/>
                </a:cxn>
                <a:cxn ang="0">
                  <a:pos x="3" y="28"/>
                </a:cxn>
                <a:cxn ang="0">
                  <a:pos x="15" y="20"/>
                </a:cxn>
                <a:cxn ang="0">
                  <a:pos x="7" y="18"/>
                </a:cxn>
                <a:cxn ang="0">
                  <a:pos x="12" y="13"/>
                </a:cxn>
                <a:cxn ang="0">
                  <a:pos x="5" y="14"/>
                </a:cxn>
                <a:cxn ang="0">
                  <a:pos x="12" y="13"/>
                </a:cxn>
              </a:cxnLst>
              <a:rect l="0" t="0" r="r" b="b"/>
              <a:pathLst>
                <a:path w="71" h="35">
                  <a:moveTo>
                    <a:pt x="66" y="10"/>
                  </a:moveTo>
                  <a:cubicBezTo>
                    <a:pt x="68" y="7"/>
                    <a:pt x="71" y="6"/>
                    <a:pt x="69" y="2"/>
                  </a:cubicBezTo>
                  <a:cubicBezTo>
                    <a:pt x="68" y="3"/>
                    <a:pt x="67" y="3"/>
                    <a:pt x="66" y="4"/>
                  </a:cubicBezTo>
                  <a:cubicBezTo>
                    <a:pt x="61" y="5"/>
                    <a:pt x="51" y="0"/>
                    <a:pt x="45" y="1"/>
                  </a:cubicBezTo>
                  <a:cubicBezTo>
                    <a:pt x="39" y="3"/>
                    <a:pt x="27" y="3"/>
                    <a:pt x="24" y="6"/>
                  </a:cubicBezTo>
                  <a:cubicBezTo>
                    <a:pt x="21" y="9"/>
                    <a:pt x="14" y="9"/>
                    <a:pt x="17" y="12"/>
                  </a:cubicBezTo>
                  <a:cubicBezTo>
                    <a:pt x="20" y="15"/>
                    <a:pt x="17" y="16"/>
                    <a:pt x="19" y="19"/>
                  </a:cubicBezTo>
                  <a:cubicBezTo>
                    <a:pt x="22" y="22"/>
                    <a:pt x="23" y="24"/>
                    <a:pt x="26" y="23"/>
                  </a:cubicBezTo>
                  <a:cubicBezTo>
                    <a:pt x="29" y="22"/>
                    <a:pt x="32" y="24"/>
                    <a:pt x="28" y="28"/>
                  </a:cubicBezTo>
                  <a:cubicBezTo>
                    <a:pt x="28" y="28"/>
                    <a:pt x="28" y="28"/>
                    <a:pt x="28" y="28"/>
                  </a:cubicBezTo>
                  <a:cubicBezTo>
                    <a:pt x="34" y="27"/>
                    <a:pt x="39" y="27"/>
                    <a:pt x="40" y="28"/>
                  </a:cubicBezTo>
                  <a:cubicBezTo>
                    <a:pt x="42" y="29"/>
                    <a:pt x="50" y="35"/>
                    <a:pt x="52" y="34"/>
                  </a:cubicBezTo>
                  <a:cubicBezTo>
                    <a:pt x="53" y="34"/>
                    <a:pt x="58" y="34"/>
                    <a:pt x="62" y="35"/>
                  </a:cubicBezTo>
                  <a:cubicBezTo>
                    <a:pt x="62" y="34"/>
                    <a:pt x="62" y="32"/>
                    <a:pt x="63" y="32"/>
                  </a:cubicBezTo>
                  <a:cubicBezTo>
                    <a:pt x="64" y="31"/>
                    <a:pt x="68" y="31"/>
                    <a:pt x="66" y="28"/>
                  </a:cubicBezTo>
                  <a:cubicBezTo>
                    <a:pt x="64" y="26"/>
                    <a:pt x="64" y="25"/>
                    <a:pt x="63" y="22"/>
                  </a:cubicBezTo>
                  <a:cubicBezTo>
                    <a:pt x="63" y="19"/>
                    <a:pt x="62" y="18"/>
                    <a:pt x="63" y="16"/>
                  </a:cubicBezTo>
                  <a:cubicBezTo>
                    <a:pt x="63" y="14"/>
                    <a:pt x="65" y="13"/>
                    <a:pt x="66" y="10"/>
                  </a:cubicBezTo>
                  <a:close/>
                  <a:moveTo>
                    <a:pt x="7" y="18"/>
                  </a:moveTo>
                  <a:cubicBezTo>
                    <a:pt x="1" y="20"/>
                    <a:pt x="0" y="28"/>
                    <a:pt x="3" y="28"/>
                  </a:cubicBezTo>
                  <a:cubicBezTo>
                    <a:pt x="6" y="28"/>
                    <a:pt x="13" y="22"/>
                    <a:pt x="15" y="20"/>
                  </a:cubicBezTo>
                  <a:cubicBezTo>
                    <a:pt x="16" y="18"/>
                    <a:pt x="13" y="16"/>
                    <a:pt x="7" y="18"/>
                  </a:cubicBezTo>
                  <a:close/>
                  <a:moveTo>
                    <a:pt x="12" y="13"/>
                  </a:moveTo>
                  <a:cubicBezTo>
                    <a:pt x="14" y="11"/>
                    <a:pt x="3" y="12"/>
                    <a:pt x="5" y="14"/>
                  </a:cubicBezTo>
                  <a:cubicBezTo>
                    <a:pt x="7" y="16"/>
                    <a:pt x="11" y="16"/>
                    <a:pt x="12" y="13"/>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38" name="Freeform 136"/>
            <p:cNvSpPr>
              <a:spLocks/>
            </p:cNvSpPr>
            <p:nvPr/>
          </p:nvSpPr>
          <p:spPr bwMode="auto">
            <a:xfrm>
              <a:off x="5076825" y="3148013"/>
              <a:ext cx="173038" cy="211138"/>
            </a:xfrm>
            <a:custGeom>
              <a:avLst/>
              <a:gdLst/>
              <a:ahLst/>
              <a:cxnLst>
                <a:cxn ang="0">
                  <a:pos x="80" y="25"/>
                </a:cxn>
                <a:cxn ang="0">
                  <a:pos x="85" y="17"/>
                </a:cxn>
                <a:cxn ang="0">
                  <a:pos x="91" y="9"/>
                </a:cxn>
                <a:cxn ang="0">
                  <a:pos x="85" y="11"/>
                </a:cxn>
                <a:cxn ang="0">
                  <a:pos x="80" y="8"/>
                </a:cxn>
                <a:cxn ang="0">
                  <a:pos x="70" y="10"/>
                </a:cxn>
                <a:cxn ang="0">
                  <a:pos x="62" y="16"/>
                </a:cxn>
                <a:cxn ang="0">
                  <a:pos x="49" y="14"/>
                </a:cxn>
                <a:cxn ang="0">
                  <a:pos x="36" y="7"/>
                </a:cxn>
                <a:cxn ang="0">
                  <a:pos x="25" y="4"/>
                </a:cxn>
                <a:cxn ang="0">
                  <a:pos x="18" y="1"/>
                </a:cxn>
                <a:cxn ang="0">
                  <a:pos x="12" y="0"/>
                </a:cxn>
                <a:cxn ang="0">
                  <a:pos x="3" y="6"/>
                </a:cxn>
                <a:cxn ang="0">
                  <a:pos x="1" y="8"/>
                </a:cxn>
                <a:cxn ang="0">
                  <a:pos x="6" y="13"/>
                </a:cxn>
                <a:cxn ang="0">
                  <a:pos x="7" y="21"/>
                </a:cxn>
                <a:cxn ang="0">
                  <a:pos x="12" y="25"/>
                </a:cxn>
                <a:cxn ang="0">
                  <a:pos x="11" y="34"/>
                </a:cxn>
                <a:cxn ang="0">
                  <a:pos x="4" y="47"/>
                </a:cxn>
                <a:cxn ang="0">
                  <a:pos x="1" y="54"/>
                </a:cxn>
                <a:cxn ang="0">
                  <a:pos x="8" y="59"/>
                </a:cxn>
                <a:cxn ang="0">
                  <a:pos x="0" y="66"/>
                </a:cxn>
                <a:cxn ang="0">
                  <a:pos x="0" y="67"/>
                </a:cxn>
                <a:cxn ang="0">
                  <a:pos x="43" y="90"/>
                </a:cxn>
                <a:cxn ang="0">
                  <a:pos x="42" y="96"/>
                </a:cxn>
                <a:cxn ang="0">
                  <a:pos x="61" y="110"/>
                </a:cxn>
                <a:cxn ang="0">
                  <a:pos x="72" y="85"/>
                </a:cxn>
                <a:cxn ang="0">
                  <a:pos x="79" y="80"/>
                </a:cxn>
                <a:cxn ang="0">
                  <a:pos x="85" y="76"/>
                </a:cxn>
                <a:cxn ang="0">
                  <a:pos x="86" y="74"/>
                </a:cxn>
                <a:cxn ang="0">
                  <a:pos x="81" y="65"/>
                </a:cxn>
                <a:cxn ang="0">
                  <a:pos x="80" y="25"/>
                </a:cxn>
              </a:cxnLst>
              <a:rect l="0" t="0" r="r" b="b"/>
              <a:pathLst>
                <a:path w="91" h="110">
                  <a:moveTo>
                    <a:pt x="80" y="25"/>
                  </a:moveTo>
                  <a:cubicBezTo>
                    <a:pt x="85" y="17"/>
                    <a:pt x="85" y="17"/>
                    <a:pt x="85" y="17"/>
                  </a:cubicBezTo>
                  <a:cubicBezTo>
                    <a:pt x="91" y="9"/>
                    <a:pt x="91" y="9"/>
                    <a:pt x="91" y="9"/>
                  </a:cubicBezTo>
                  <a:cubicBezTo>
                    <a:pt x="88" y="10"/>
                    <a:pt x="86" y="10"/>
                    <a:pt x="85" y="11"/>
                  </a:cubicBezTo>
                  <a:cubicBezTo>
                    <a:pt x="83" y="12"/>
                    <a:pt x="80" y="10"/>
                    <a:pt x="80" y="8"/>
                  </a:cubicBezTo>
                  <a:cubicBezTo>
                    <a:pt x="79" y="7"/>
                    <a:pt x="74" y="8"/>
                    <a:pt x="70" y="10"/>
                  </a:cubicBezTo>
                  <a:cubicBezTo>
                    <a:pt x="66" y="13"/>
                    <a:pt x="64" y="17"/>
                    <a:pt x="62" y="16"/>
                  </a:cubicBezTo>
                  <a:cubicBezTo>
                    <a:pt x="61" y="15"/>
                    <a:pt x="52" y="14"/>
                    <a:pt x="49" y="14"/>
                  </a:cubicBezTo>
                  <a:cubicBezTo>
                    <a:pt x="47" y="14"/>
                    <a:pt x="39" y="9"/>
                    <a:pt x="36" y="7"/>
                  </a:cubicBezTo>
                  <a:cubicBezTo>
                    <a:pt x="34" y="4"/>
                    <a:pt x="27" y="5"/>
                    <a:pt x="25" y="4"/>
                  </a:cubicBezTo>
                  <a:cubicBezTo>
                    <a:pt x="23" y="3"/>
                    <a:pt x="20" y="3"/>
                    <a:pt x="18" y="1"/>
                  </a:cubicBezTo>
                  <a:cubicBezTo>
                    <a:pt x="17" y="0"/>
                    <a:pt x="14" y="0"/>
                    <a:pt x="12" y="0"/>
                  </a:cubicBezTo>
                  <a:cubicBezTo>
                    <a:pt x="9" y="1"/>
                    <a:pt x="3" y="4"/>
                    <a:pt x="3" y="6"/>
                  </a:cubicBezTo>
                  <a:cubicBezTo>
                    <a:pt x="2" y="7"/>
                    <a:pt x="2" y="8"/>
                    <a:pt x="1" y="8"/>
                  </a:cubicBezTo>
                  <a:cubicBezTo>
                    <a:pt x="6" y="13"/>
                    <a:pt x="6" y="13"/>
                    <a:pt x="6" y="13"/>
                  </a:cubicBezTo>
                  <a:cubicBezTo>
                    <a:pt x="7" y="21"/>
                    <a:pt x="7" y="21"/>
                    <a:pt x="7" y="21"/>
                  </a:cubicBezTo>
                  <a:cubicBezTo>
                    <a:pt x="12" y="25"/>
                    <a:pt x="12" y="25"/>
                    <a:pt x="12" y="25"/>
                  </a:cubicBezTo>
                  <a:cubicBezTo>
                    <a:pt x="12" y="25"/>
                    <a:pt x="12" y="30"/>
                    <a:pt x="11" y="34"/>
                  </a:cubicBezTo>
                  <a:cubicBezTo>
                    <a:pt x="11" y="39"/>
                    <a:pt x="7" y="45"/>
                    <a:pt x="4" y="47"/>
                  </a:cubicBezTo>
                  <a:cubicBezTo>
                    <a:pt x="3" y="48"/>
                    <a:pt x="2" y="51"/>
                    <a:pt x="1" y="54"/>
                  </a:cubicBezTo>
                  <a:cubicBezTo>
                    <a:pt x="5" y="56"/>
                    <a:pt x="8" y="57"/>
                    <a:pt x="8" y="59"/>
                  </a:cubicBezTo>
                  <a:cubicBezTo>
                    <a:pt x="8" y="61"/>
                    <a:pt x="0" y="60"/>
                    <a:pt x="0" y="66"/>
                  </a:cubicBezTo>
                  <a:cubicBezTo>
                    <a:pt x="0" y="66"/>
                    <a:pt x="0" y="67"/>
                    <a:pt x="0" y="67"/>
                  </a:cubicBezTo>
                  <a:cubicBezTo>
                    <a:pt x="43" y="90"/>
                    <a:pt x="43" y="90"/>
                    <a:pt x="43" y="90"/>
                  </a:cubicBezTo>
                  <a:cubicBezTo>
                    <a:pt x="42" y="96"/>
                    <a:pt x="42" y="96"/>
                    <a:pt x="42" y="96"/>
                  </a:cubicBezTo>
                  <a:cubicBezTo>
                    <a:pt x="42" y="96"/>
                    <a:pt x="52" y="103"/>
                    <a:pt x="61" y="110"/>
                  </a:cubicBezTo>
                  <a:cubicBezTo>
                    <a:pt x="65" y="99"/>
                    <a:pt x="71" y="88"/>
                    <a:pt x="72" y="85"/>
                  </a:cubicBezTo>
                  <a:cubicBezTo>
                    <a:pt x="75" y="82"/>
                    <a:pt x="77" y="82"/>
                    <a:pt x="79" y="80"/>
                  </a:cubicBezTo>
                  <a:cubicBezTo>
                    <a:pt x="81" y="77"/>
                    <a:pt x="82" y="81"/>
                    <a:pt x="85" y="76"/>
                  </a:cubicBezTo>
                  <a:cubicBezTo>
                    <a:pt x="86" y="75"/>
                    <a:pt x="86" y="75"/>
                    <a:pt x="86" y="74"/>
                  </a:cubicBezTo>
                  <a:cubicBezTo>
                    <a:pt x="81" y="65"/>
                    <a:pt x="81" y="65"/>
                    <a:pt x="81" y="65"/>
                  </a:cubicBezTo>
                  <a:lnTo>
                    <a:pt x="80" y="25"/>
                  </a:ln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39" name="Freeform 137"/>
            <p:cNvSpPr>
              <a:spLocks/>
            </p:cNvSpPr>
            <p:nvPr/>
          </p:nvSpPr>
          <p:spPr bwMode="auto">
            <a:xfrm>
              <a:off x="4981575" y="3163888"/>
              <a:ext cx="117475" cy="122238"/>
            </a:xfrm>
            <a:custGeom>
              <a:avLst/>
              <a:gdLst/>
              <a:ahLst/>
              <a:cxnLst>
                <a:cxn ang="0">
                  <a:pos x="57" y="13"/>
                </a:cxn>
                <a:cxn ang="0">
                  <a:pos x="56" y="5"/>
                </a:cxn>
                <a:cxn ang="0">
                  <a:pos x="51" y="0"/>
                </a:cxn>
                <a:cxn ang="0">
                  <a:pos x="47" y="4"/>
                </a:cxn>
                <a:cxn ang="0">
                  <a:pos x="40" y="4"/>
                </a:cxn>
                <a:cxn ang="0">
                  <a:pos x="32" y="7"/>
                </a:cxn>
                <a:cxn ang="0">
                  <a:pos x="25" y="5"/>
                </a:cxn>
                <a:cxn ang="0">
                  <a:pos x="17" y="7"/>
                </a:cxn>
                <a:cxn ang="0">
                  <a:pos x="16" y="17"/>
                </a:cxn>
                <a:cxn ang="0">
                  <a:pos x="19" y="22"/>
                </a:cxn>
                <a:cxn ang="0">
                  <a:pos x="16" y="28"/>
                </a:cxn>
                <a:cxn ang="0">
                  <a:pos x="11" y="31"/>
                </a:cxn>
                <a:cxn ang="0">
                  <a:pos x="7" y="38"/>
                </a:cxn>
                <a:cxn ang="0">
                  <a:pos x="4" y="46"/>
                </a:cxn>
                <a:cxn ang="0">
                  <a:pos x="2" y="55"/>
                </a:cxn>
                <a:cxn ang="0">
                  <a:pos x="0" y="63"/>
                </a:cxn>
                <a:cxn ang="0">
                  <a:pos x="6" y="62"/>
                </a:cxn>
                <a:cxn ang="0">
                  <a:pos x="18" y="59"/>
                </a:cxn>
                <a:cxn ang="0">
                  <a:pos x="27" y="58"/>
                </a:cxn>
                <a:cxn ang="0">
                  <a:pos x="36" y="46"/>
                </a:cxn>
                <a:cxn ang="0">
                  <a:pos x="51" y="46"/>
                </a:cxn>
                <a:cxn ang="0">
                  <a:pos x="54" y="39"/>
                </a:cxn>
                <a:cxn ang="0">
                  <a:pos x="61" y="26"/>
                </a:cxn>
                <a:cxn ang="0">
                  <a:pos x="62" y="17"/>
                </a:cxn>
                <a:cxn ang="0">
                  <a:pos x="57" y="13"/>
                </a:cxn>
              </a:cxnLst>
              <a:rect l="0" t="0" r="r" b="b"/>
              <a:pathLst>
                <a:path w="62" h="64">
                  <a:moveTo>
                    <a:pt x="57" y="13"/>
                  </a:moveTo>
                  <a:cubicBezTo>
                    <a:pt x="56" y="5"/>
                    <a:pt x="56" y="5"/>
                    <a:pt x="56" y="5"/>
                  </a:cubicBezTo>
                  <a:cubicBezTo>
                    <a:pt x="51" y="0"/>
                    <a:pt x="51" y="0"/>
                    <a:pt x="51" y="0"/>
                  </a:cubicBezTo>
                  <a:cubicBezTo>
                    <a:pt x="50" y="1"/>
                    <a:pt x="48" y="3"/>
                    <a:pt x="47" y="4"/>
                  </a:cubicBezTo>
                  <a:cubicBezTo>
                    <a:pt x="47" y="6"/>
                    <a:pt x="42" y="5"/>
                    <a:pt x="40" y="4"/>
                  </a:cubicBezTo>
                  <a:cubicBezTo>
                    <a:pt x="38" y="3"/>
                    <a:pt x="33" y="6"/>
                    <a:pt x="32" y="7"/>
                  </a:cubicBezTo>
                  <a:cubicBezTo>
                    <a:pt x="31" y="9"/>
                    <a:pt x="28" y="4"/>
                    <a:pt x="25" y="5"/>
                  </a:cubicBezTo>
                  <a:cubicBezTo>
                    <a:pt x="23" y="5"/>
                    <a:pt x="17" y="7"/>
                    <a:pt x="17" y="7"/>
                  </a:cubicBezTo>
                  <a:cubicBezTo>
                    <a:pt x="17" y="7"/>
                    <a:pt x="16" y="14"/>
                    <a:pt x="16" y="17"/>
                  </a:cubicBezTo>
                  <a:cubicBezTo>
                    <a:pt x="16" y="20"/>
                    <a:pt x="19" y="20"/>
                    <a:pt x="19" y="22"/>
                  </a:cubicBezTo>
                  <a:cubicBezTo>
                    <a:pt x="19" y="25"/>
                    <a:pt x="16" y="27"/>
                    <a:pt x="16" y="28"/>
                  </a:cubicBezTo>
                  <a:cubicBezTo>
                    <a:pt x="16" y="30"/>
                    <a:pt x="14" y="31"/>
                    <a:pt x="11" y="31"/>
                  </a:cubicBezTo>
                  <a:cubicBezTo>
                    <a:pt x="9" y="32"/>
                    <a:pt x="9" y="36"/>
                    <a:pt x="7" y="38"/>
                  </a:cubicBezTo>
                  <a:cubicBezTo>
                    <a:pt x="5" y="39"/>
                    <a:pt x="6" y="43"/>
                    <a:pt x="4" y="46"/>
                  </a:cubicBezTo>
                  <a:cubicBezTo>
                    <a:pt x="3" y="48"/>
                    <a:pt x="2" y="52"/>
                    <a:pt x="2" y="55"/>
                  </a:cubicBezTo>
                  <a:cubicBezTo>
                    <a:pt x="2" y="58"/>
                    <a:pt x="2" y="62"/>
                    <a:pt x="0" y="63"/>
                  </a:cubicBezTo>
                  <a:cubicBezTo>
                    <a:pt x="4" y="64"/>
                    <a:pt x="5" y="63"/>
                    <a:pt x="6" y="62"/>
                  </a:cubicBezTo>
                  <a:cubicBezTo>
                    <a:pt x="8" y="61"/>
                    <a:pt x="18" y="59"/>
                    <a:pt x="18" y="59"/>
                  </a:cubicBezTo>
                  <a:cubicBezTo>
                    <a:pt x="27" y="58"/>
                    <a:pt x="27" y="58"/>
                    <a:pt x="27" y="58"/>
                  </a:cubicBezTo>
                  <a:cubicBezTo>
                    <a:pt x="29" y="52"/>
                    <a:pt x="32" y="47"/>
                    <a:pt x="36" y="46"/>
                  </a:cubicBezTo>
                  <a:cubicBezTo>
                    <a:pt x="40" y="45"/>
                    <a:pt x="46" y="45"/>
                    <a:pt x="51" y="46"/>
                  </a:cubicBezTo>
                  <a:cubicBezTo>
                    <a:pt x="52" y="43"/>
                    <a:pt x="53" y="40"/>
                    <a:pt x="54" y="39"/>
                  </a:cubicBezTo>
                  <a:cubicBezTo>
                    <a:pt x="57" y="37"/>
                    <a:pt x="61" y="31"/>
                    <a:pt x="61" y="26"/>
                  </a:cubicBezTo>
                  <a:cubicBezTo>
                    <a:pt x="62" y="22"/>
                    <a:pt x="62" y="17"/>
                    <a:pt x="62" y="17"/>
                  </a:cubicBezTo>
                  <a:lnTo>
                    <a:pt x="57" y="13"/>
                  </a:ln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40" name="Freeform 138"/>
            <p:cNvSpPr>
              <a:spLocks/>
            </p:cNvSpPr>
            <p:nvPr/>
          </p:nvSpPr>
          <p:spPr bwMode="auto">
            <a:xfrm>
              <a:off x="5562600" y="2193925"/>
              <a:ext cx="382588" cy="220663"/>
            </a:xfrm>
            <a:custGeom>
              <a:avLst/>
              <a:gdLst/>
              <a:ahLst/>
              <a:cxnLst>
                <a:cxn ang="0">
                  <a:pos x="194" y="65"/>
                </a:cxn>
                <a:cxn ang="0">
                  <a:pos x="179" y="58"/>
                </a:cxn>
                <a:cxn ang="0">
                  <a:pos x="170" y="59"/>
                </a:cxn>
                <a:cxn ang="0">
                  <a:pos x="159" y="55"/>
                </a:cxn>
                <a:cxn ang="0">
                  <a:pos x="148" y="64"/>
                </a:cxn>
                <a:cxn ang="0">
                  <a:pos x="142" y="66"/>
                </a:cxn>
                <a:cxn ang="0">
                  <a:pos x="133" y="60"/>
                </a:cxn>
                <a:cxn ang="0">
                  <a:pos x="123" y="58"/>
                </a:cxn>
                <a:cxn ang="0">
                  <a:pos x="117" y="46"/>
                </a:cxn>
                <a:cxn ang="0">
                  <a:pos x="114" y="35"/>
                </a:cxn>
                <a:cxn ang="0">
                  <a:pos x="105" y="29"/>
                </a:cxn>
                <a:cxn ang="0">
                  <a:pos x="83" y="28"/>
                </a:cxn>
                <a:cxn ang="0">
                  <a:pos x="68" y="29"/>
                </a:cxn>
                <a:cxn ang="0">
                  <a:pos x="55" y="14"/>
                </a:cxn>
                <a:cxn ang="0">
                  <a:pos x="51" y="19"/>
                </a:cxn>
                <a:cxn ang="0">
                  <a:pos x="38" y="17"/>
                </a:cxn>
                <a:cxn ang="0">
                  <a:pos x="36" y="1"/>
                </a:cxn>
                <a:cxn ang="0">
                  <a:pos x="32" y="17"/>
                </a:cxn>
                <a:cxn ang="0">
                  <a:pos x="30" y="0"/>
                </a:cxn>
                <a:cxn ang="0">
                  <a:pos x="2" y="7"/>
                </a:cxn>
                <a:cxn ang="0">
                  <a:pos x="0" y="57"/>
                </a:cxn>
                <a:cxn ang="0">
                  <a:pos x="0" y="57"/>
                </a:cxn>
                <a:cxn ang="0">
                  <a:pos x="8" y="59"/>
                </a:cxn>
                <a:cxn ang="0">
                  <a:pos x="12" y="54"/>
                </a:cxn>
                <a:cxn ang="0">
                  <a:pos x="20" y="48"/>
                </a:cxn>
                <a:cxn ang="0">
                  <a:pos x="24" y="44"/>
                </a:cxn>
                <a:cxn ang="0">
                  <a:pos x="29" y="41"/>
                </a:cxn>
                <a:cxn ang="0">
                  <a:pos x="37" y="43"/>
                </a:cxn>
                <a:cxn ang="0">
                  <a:pos x="45" y="46"/>
                </a:cxn>
                <a:cxn ang="0">
                  <a:pos x="49" y="58"/>
                </a:cxn>
                <a:cxn ang="0">
                  <a:pos x="66" y="60"/>
                </a:cxn>
                <a:cxn ang="0">
                  <a:pos x="71" y="68"/>
                </a:cxn>
                <a:cxn ang="0">
                  <a:pos x="76" y="77"/>
                </a:cxn>
                <a:cxn ang="0">
                  <a:pos x="87" y="85"/>
                </a:cxn>
                <a:cxn ang="0">
                  <a:pos x="100" y="93"/>
                </a:cxn>
                <a:cxn ang="0">
                  <a:pos x="112" y="101"/>
                </a:cxn>
                <a:cxn ang="0">
                  <a:pos x="122" y="104"/>
                </a:cxn>
                <a:cxn ang="0">
                  <a:pos x="123" y="111"/>
                </a:cxn>
                <a:cxn ang="0">
                  <a:pos x="124" y="111"/>
                </a:cxn>
                <a:cxn ang="0">
                  <a:pos x="133" y="114"/>
                </a:cxn>
                <a:cxn ang="0">
                  <a:pos x="137" y="116"/>
                </a:cxn>
                <a:cxn ang="0">
                  <a:pos x="142" y="105"/>
                </a:cxn>
                <a:cxn ang="0">
                  <a:pos x="141" y="95"/>
                </a:cxn>
                <a:cxn ang="0">
                  <a:pos x="134" y="86"/>
                </a:cxn>
                <a:cxn ang="0">
                  <a:pos x="144" y="82"/>
                </a:cxn>
                <a:cxn ang="0">
                  <a:pos x="148" y="76"/>
                </a:cxn>
                <a:cxn ang="0">
                  <a:pos x="153" y="70"/>
                </a:cxn>
                <a:cxn ang="0">
                  <a:pos x="162" y="68"/>
                </a:cxn>
                <a:cxn ang="0">
                  <a:pos x="170" y="66"/>
                </a:cxn>
                <a:cxn ang="0">
                  <a:pos x="166" y="75"/>
                </a:cxn>
                <a:cxn ang="0">
                  <a:pos x="179" y="73"/>
                </a:cxn>
                <a:cxn ang="0">
                  <a:pos x="189" y="71"/>
                </a:cxn>
                <a:cxn ang="0">
                  <a:pos x="194" y="65"/>
                </a:cxn>
              </a:cxnLst>
              <a:rect l="0" t="0" r="r" b="b"/>
              <a:pathLst>
                <a:path w="200" h="116">
                  <a:moveTo>
                    <a:pt x="194" y="65"/>
                  </a:moveTo>
                  <a:cubicBezTo>
                    <a:pt x="189" y="61"/>
                    <a:pt x="180" y="55"/>
                    <a:pt x="179" y="58"/>
                  </a:cubicBezTo>
                  <a:cubicBezTo>
                    <a:pt x="178" y="61"/>
                    <a:pt x="172" y="61"/>
                    <a:pt x="170" y="59"/>
                  </a:cubicBezTo>
                  <a:cubicBezTo>
                    <a:pt x="168" y="56"/>
                    <a:pt x="166" y="53"/>
                    <a:pt x="159" y="55"/>
                  </a:cubicBezTo>
                  <a:cubicBezTo>
                    <a:pt x="152" y="58"/>
                    <a:pt x="148" y="62"/>
                    <a:pt x="148" y="64"/>
                  </a:cubicBezTo>
                  <a:cubicBezTo>
                    <a:pt x="147" y="67"/>
                    <a:pt x="143" y="70"/>
                    <a:pt x="142" y="66"/>
                  </a:cubicBezTo>
                  <a:cubicBezTo>
                    <a:pt x="142" y="63"/>
                    <a:pt x="136" y="61"/>
                    <a:pt x="133" y="60"/>
                  </a:cubicBezTo>
                  <a:cubicBezTo>
                    <a:pt x="129" y="59"/>
                    <a:pt x="124" y="61"/>
                    <a:pt x="123" y="58"/>
                  </a:cubicBezTo>
                  <a:cubicBezTo>
                    <a:pt x="123" y="54"/>
                    <a:pt x="117" y="50"/>
                    <a:pt x="117" y="46"/>
                  </a:cubicBezTo>
                  <a:cubicBezTo>
                    <a:pt x="116" y="42"/>
                    <a:pt x="118" y="36"/>
                    <a:pt x="114" y="35"/>
                  </a:cubicBezTo>
                  <a:cubicBezTo>
                    <a:pt x="111" y="35"/>
                    <a:pt x="108" y="29"/>
                    <a:pt x="105" y="29"/>
                  </a:cubicBezTo>
                  <a:cubicBezTo>
                    <a:pt x="102" y="29"/>
                    <a:pt x="85" y="29"/>
                    <a:pt x="83" y="28"/>
                  </a:cubicBezTo>
                  <a:cubicBezTo>
                    <a:pt x="80" y="27"/>
                    <a:pt x="69" y="31"/>
                    <a:pt x="68" y="29"/>
                  </a:cubicBezTo>
                  <a:cubicBezTo>
                    <a:pt x="67" y="27"/>
                    <a:pt x="59" y="18"/>
                    <a:pt x="55" y="14"/>
                  </a:cubicBezTo>
                  <a:cubicBezTo>
                    <a:pt x="54" y="16"/>
                    <a:pt x="53" y="18"/>
                    <a:pt x="51" y="19"/>
                  </a:cubicBezTo>
                  <a:cubicBezTo>
                    <a:pt x="43" y="25"/>
                    <a:pt x="35" y="24"/>
                    <a:pt x="38" y="17"/>
                  </a:cubicBezTo>
                  <a:cubicBezTo>
                    <a:pt x="40" y="10"/>
                    <a:pt x="41" y="1"/>
                    <a:pt x="36" y="1"/>
                  </a:cubicBezTo>
                  <a:cubicBezTo>
                    <a:pt x="32" y="1"/>
                    <a:pt x="35" y="16"/>
                    <a:pt x="32" y="17"/>
                  </a:cubicBezTo>
                  <a:cubicBezTo>
                    <a:pt x="29" y="18"/>
                    <a:pt x="28" y="6"/>
                    <a:pt x="30" y="0"/>
                  </a:cubicBezTo>
                  <a:cubicBezTo>
                    <a:pt x="2" y="7"/>
                    <a:pt x="2" y="7"/>
                    <a:pt x="2" y="7"/>
                  </a:cubicBezTo>
                  <a:cubicBezTo>
                    <a:pt x="0" y="57"/>
                    <a:pt x="0" y="57"/>
                    <a:pt x="0" y="57"/>
                  </a:cubicBezTo>
                  <a:cubicBezTo>
                    <a:pt x="0" y="57"/>
                    <a:pt x="0" y="57"/>
                    <a:pt x="0" y="57"/>
                  </a:cubicBezTo>
                  <a:cubicBezTo>
                    <a:pt x="3" y="59"/>
                    <a:pt x="6" y="59"/>
                    <a:pt x="8" y="59"/>
                  </a:cubicBezTo>
                  <a:cubicBezTo>
                    <a:pt x="12" y="60"/>
                    <a:pt x="12" y="56"/>
                    <a:pt x="12" y="54"/>
                  </a:cubicBezTo>
                  <a:cubicBezTo>
                    <a:pt x="12" y="52"/>
                    <a:pt x="17" y="48"/>
                    <a:pt x="20" y="48"/>
                  </a:cubicBezTo>
                  <a:cubicBezTo>
                    <a:pt x="23" y="48"/>
                    <a:pt x="23" y="44"/>
                    <a:pt x="24" y="44"/>
                  </a:cubicBezTo>
                  <a:cubicBezTo>
                    <a:pt x="25" y="44"/>
                    <a:pt x="28" y="43"/>
                    <a:pt x="29" y="41"/>
                  </a:cubicBezTo>
                  <a:cubicBezTo>
                    <a:pt x="30" y="40"/>
                    <a:pt x="35" y="42"/>
                    <a:pt x="37" y="43"/>
                  </a:cubicBezTo>
                  <a:cubicBezTo>
                    <a:pt x="38" y="45"/>
                    <a:pt x="42" y="46"/>
                    <a:pt x="45" y="46"/>
                  </a:cubicBezTo>
                  <a:cubicBezTo>
                    <a:pt x="48" y="47"/>
                    <a:pt x="49" y="56"/>
                    <a:pt x="49" y="58"/>
                  </a:cubicBezTo>
                  <a:cubicBezTo>
                    <a:pt x="49" y="60"/>
                    <a:pt x="64" y="60"/>
                    <a:pt x="66" y="60"/>
                  </a:cubicBezTo>
                  <a:cubicBezTo>
                    <a:pt x="68" y="61"/>
                    <a:pt x="68" y="65"/>
                    <a:pt x="71" y="68"/>
                  </a:cubicBezTo>
                  <a:cubicBezTo>
                    <a:pt x="73" y="71"/>
                    <a:pt x="75" y="75"/>
                    <a:pt x="76" y="77"/>
                  </a:cubicBezTo>
                  <a:cubicBezTo>
                    <a:pt x="77" y="79"/>
                    <a:pt x="85" y="82"/>
                    <a:pt x="87" y="85"/>
                  </a:cubicBezTo>
                  <a:cubicBezTo>
                    <a:pt x="89" y="88"/>
                    <a:pt x="95" y="91"/>
                    <a:pt x="100" y="93"/>
                  </a:cubicBezTo>
                  <a:cubicBezTo>
                    <a:pt x="105" y="95"/>
                    <a:pt x="109" y="101"/>
                    <a:pt x="112" y="101"/>
                  </a:cubicBezTo>
                  <a:cubicBezTo>
                    <a:pt x="114" y="100"/>
                    <a:pt x="122" y="104"/>
                    <a:pt x="122" y="104"/>
                  </a:cubicBezTo>
                  <a:cubicBezTo>
                    <a:pt x="123" y="111"/>
                    <a:pt x="123" y="111"/>
                    <a:pt x="123" y="111"/>
                  </a:cubicBezTo>
                  <a:cubicBezTo>
                    <a:pt x="123" y="111"/>
                    <a:pt x="123" y="111"/>
                    <a:pt x="124" y="111"/>
                  </a:cubicBezTo>
                  <a:cubicBezTo>
                    <a:pt x="128" y="110"/>
                    <a:pt x="130" y="114"/>
                    <a:pt x="133" y="114"/>
                  </a:cubicBezTo>
                  <a:cubicBezTo>
                    <a:pt x="134" y="114"/>
                    <a:pt x="136" y="115"/>
                    <a:pt x="137" y="116"/>
                  </a:cubicBezTo>
                  <a:cubicBezTo>
                    <a:pt x="137" y="110"/>
                    <a:pt x="139" y="107"/>
                    <a:pt x="142" y="105"/>
                  </a:cubicBezTo>
                  <a:cubicBezTo>
                    <a:pt x="145" y="102"/>
                    <a:pt x="140" y="98"/>
                    <a:pt x="141" y="95"/>
                  </a:cubicBezTo>
                  <a:cubicBezTo>
                    <a:pt x="141" y="91"/>
                    <a:pt x="133" y="89"/>
                    <a:pt x="134" y="86"/>
                  </a:cubicBezTo>
                  <a:cubicBezTo>
                    <a:pt x="134" y="83"/>
                    <a:pt x="141" y="83"/>
                    <a:pt x="144" y="82"/>
                  </a:cubicBezTo>
                  <a:cubicBezTo>
                    <a:pt x="147" y="81"/>
                    <a:pt x="145" y="76"/>
                    <a:pt x="148" y="76"/>
                  </a:cubicBezTo>
                  <a:cubicBezTo>
                    <a:pt x="151" y="76"/>
                    <a:pt x="152" y="73"/>
                    <a:pt x="153" y="70"/>
                  </a:cubicBezTo>
                  <a:cubicBezTo>
                    <a:pt x="154" y="67"/>
                    <a:pt x="159" y="70"/>
                    <a:pt x="162" y="68"/>
                  </a:cubicBezTo>
                  <a:cubicBezTo>
                    <a:pt x="165" y="66"/>
                    <a:pt x="169" y="64"/>
                    <a:pt x="170" y="66"/>
                  </a:cubicBezTo>
                  <a:cubicBezTo>
                    <a:pt x="170" y="67"/>
                    <a:pt x="167" y="73"/>
                    <a:pt x="166" y="75"/>
                  </a:cubicBezTo>
                  <a:cubicBezTo>
                    <a:pt x="170" y="75"/>
                    <a:pt x="177" y="74"/>
                    <a:pt x="179" y="73"/>
                  </a:cubicBezTo>
                  <a:cubicBezTo>
                    <a:pt x="180" y="71"/>
                    <a:pt x="187" y="75"/>
                    <a:pt x="189" y="71"/>
                  </a:cubicBezTo>
                  <a:cubicBezTo>
                    <a:pt x="192" y="67"/>
                    <a:pt x="200" y="70"/>
                    <a:pt x="194" y="65"/>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41" name="Freeform 139"/>
            <p:cNvSpPr>
              <a:spLocks noEditPoints="1"/>
            </p:cNvSpPr>
            <p:nvPr/>
          </p:nvSpPr>
          <p:spPr bwMode="auto">
            <a:xfrm>
              <a:off x="4468813" y="946150"/>
              <a:ext cx="558800" cy="882650"/>
            </a:xfrm>
            <a:custGeom>
              <a:avLst/>
              <a:gdLst/>
              <a:ahLst/>
              <a:cxnLst>
                <a:cxn ang="0">
                  <a:pos x="276" y="242"/>
                </a:cxn>
                <a:cxn ang="0">
                  <a:pos x="277" y="228"/>
                </a:cxn>
                <a:cxn ang="0">
                  <a:pos x="261" y="226"/>
                </a:cxn>
                <a:cxn ang="0">
                  <a:pos x="243" y="225"/>
                </a:cxn>
                <a:cxn ang="0">
                  <a:pos x="234" y="224"/>
                </a:cxn>
                <a:cxn ang="0">
                  <a:pos x="216" y="228"/>
                </a:cxn>
                <a:cxn ang="0">
                  <a:pos x="202" y="243"/>
                </a:cxn>
                <a:cxn ang="0">
                  <a:pos x="202" y="226"/>
                </a:cxn>
                <a:cxn ang="0">
                  <a:pos x="182" y="238"/>
                </a:cxn>
                <a:cxn ang="0">
                  <a:pos x="174" y="242"/>
                </a:cxn>
                <a:cxn ang="0">
                  <a:pos x="165" y="240"/>
                </a:cxn>
                <a:cxn ang="0">
                  <a:pos x="150" y="251"/>
                </a:cxn>
                <a:cxn ang="0">
                  <a:pos x="139" y="260"/>
                </a:cxn>
                <a:cxn ang="0">
                  <a:pos x="129" y="265"/>
                </a:cxn>
                <a:cxn ang="0">
                  <a:pos x="112" y="269"/>
                </a:cxn>
                <a:cxn ang="0">
                  <a:pos x="105" y="279"/>
                </a:cxn>
                <a:cxn ang="0">
                  <a:pos x="129" y="279"/>
                </a:cxn>
                <a:cxn ang="0">
                  <a:pos x="111" y="292"/>
                </a:cxn>
                <a:cxn ang="0">
                  <a:pos x="86" y="319"/>
                </a:cxn>
                <a:cxn ang="0">
                  <a:pos x="70" y="341"/>
                </a:cxn>
                <a:cxn ang="0">
                  <a:pos x="56" y="361"/>
                </a:cxn>
                <a:cxn ang="0">
                  <a:pos x="36" y="374"/>
                </a:cxn>
                <a:cxn ang="0">
                  <a:pos x="16" y="387"/>
                </a:cxn>
                <a:cxn ang="0">
                  <a:pos x="6" y="404"/>
                </a:cxn>
                <a:cxn ang="0">
                  <a:pos x="2" y="425"/>
                </a:cxn>
                <a:cxn ang="0">
                  <a:pos x="12" y="432"/>
                </a:cxn>
                <a:cxn ang="0">
                  <a:pos x="10" y="440"/>
                </a:cxn>
                <a:cxn ang="0">
                  <a:pos x="20" y="458"/>
                </a:cxn>
                <a:cxn ang="0">
                  <a:pos x="65" y="436"/>
                </a:cxn>
                <a:cxn ang="0">
                  <a:pos x="78" y="440"/>
                </a:cxn>
                <a:cxn ang="0">
                  <a:pos x="86" y="412"/>
                </a:cxn>
                <a:cxn ang="0">
                  <a:pos x="83" y="376"/>
                </a:cxn>
                <a:cxn ang="0">
                  <a:pos x="103" y="351"/>
                </a:cxn>
                <a:cxn ang="0">
                  <a:pos x="117" y="318"/>
                </a:cxn>
                <a:cxn ang="0">
                  <a:pos x="131" y="289"/>
                </a:cxn>
                <a:cxn ang="0">
                  <a:pos x="163" y="273"/>
                </a:cxn>
                <a:cxn ang="0">
                  <a:pos x="185" y="258"/>
                </a:cxn>
                <a:cxn ang="0">
                  <a:pos x="225" y="270"/>
                </a:cxn>
                <a:cxn ang="0">
                  <a:pos x="250" y="243"/>
                </a:cxn>
                <a:cxn ang="0">
                  <a:pos x="276" y="255"/>
                </a:cxn>
                <a:cxn ang="0">
                  <a:pos x="81" y="34"/>
                </a:cxn>
                <a:cxn ang="0">
                  <a:pos x="108" y="49"/>
                </a:cxn>
                <a:cxn ang="0">
                  <a:pos x="129" y="54"/>
                </a:cxn>
                <a:cxn ang="0">
                  <a:pos x="131" y="69"/>
                </a:cxn>
                <a:cxn ang="0">
                  <a:pos x="111" y="87"/>
                </a:cxn>
                <a:cxn ang="0">
                  <a:pos x="133" y="96"/>
                </a:cxn>
                <a:cxn ang="0">
                  <a:pos x="160" y="52"/>
                </a:cxn>
                <a:cxn ang="0">
                  <a:pos x="181" y="63"/>
                </a:cxn>
                <a:cxn ang="0">
                  <a:pos x="210" y="75"/>
                </a:cxn>
                <a:cxn ang="0">
                  <a:pos x="201" y="60"/>
                </a:cxn>
                <a:cxn ang="0">
                  <a:pos x="176" y="39"/>
                </a:cxn>
                <a:cxn ang="0">
                  <a:pos x="150" y="26"/>
                </a:cxn>
                <a:cxn ang="0">
                  <a:pos x="126" y="12"/>
                </a:cxn>
                <a:cxn ang="0">
                  <a:pos x="117" y="26"/>
                </a:cxn>
                <a:cxn ang="0">
                  <a:pos x="93" y="24"/>
                </a:cxn>
                <a:cxn ang="0">
                  <a:pos x="78" y="19"/>
                </a:cxn>
                <a:cxn ang="0">
                  <a:pos x="71" y="54"/>
                </a:cxn>
                <a:cxn ang="0">
                  <a:pos x="71" y="54"/>
                </a:cxn>
                <a:cxn ang="0">
                  <a:pos x="167" y="27"/>
                </a:cxn>
                <a:cxn ang="0">
                  <a:pos x="234" y="25"/>
                </a:cxn>
                <a:cxn ang="0">
                  <a:pos x="204" y="10"/>
                </a:cxn>
                <a:cxn ang="0">
                  <a:pos x="177" y="8"/>
                </a:cxn>
                <a:cxn ang="0">
                  <a:pos x="158" y="10"/>
                </a:cxn>
              </a:cxnLst>
              <a:rect l="0" t="0" r="r" b="b"/>
              <a:pathLst>
                <a:path w="292" h="462">
                  <a:moveTo>
                    <a:pt x="283" y="247"/>
                  </a:moveTo>
                  <a:cubicBezTo>
                    <a:pt x="282" y="250"/>
                    <a:pt x="278" y="249"/>
                    <a:pt x="278" y="247"/>
                  </a:cubicBezTo>
                  <a:cubicBezTo>
                    <a:pt x="278" y="244"/>
                    <a:pt x="271" y="242"/>
                    <a:pt x="270" y="241"/>
                  </a:cubicBezTo>
                  <a:cubicBezTo>
                    <a:pt x="270" y="240"/>
                    <a:pt x="273" y="240"/>
                    <a:pt x="276" y="242"/>
                  </a:cubicBezTo>
                  <a:cubicBezTo>
                    <a:pt x="279" y="243"/>
                    <a:pt x="281" y="242"/>
                    <a:pt x="284" y="239"/>
                  </a:cubicBezTo>
                  <a:cubicBezTo>
                    <a:pt x="287" y="236"/>
                    <a:pt x="291" y="239"/>
                    <a:pt x="291" y="236"/>
                  </a:cubicBezTo>
                  <a:cubicBezTo>
                    <a:pt x="292" y="234"/>
                    <a:pt x="286" y="232"/>
                    <a:pt x="285" y="231"/>
                  </a:cubicBezTo>
                  <a:cubicBezTo>
                    <a:pt x="284" y="229"/>
                    <a:pt x="281" y="227"/>
                    <a:pt x="277" y="228"/>
                  </a:cubicBezTo>
                  <a:cubicBezTo>
                    <a:pt x="273" y="228"/>
                    <a:pt x="273" y="227"/>
                    <a:pt x="271" y="225"/>
                  </a:cubicBezTo>
                  <a:cubicBezTo>
                    <a:pt x="269" y="223"/>
                    <a:pt x="262" y="226"/>
                    <a:pt x="262" y="231"/>
                  </a:cubicBezTo>
                  <a:cubicBezTo>
                    <a:pt x="262" y="236"/>
                    <a:pt x="258" y="234"/>
                    <a:pt x="259" y="232"/>
                  </a:cubicBezTo>
                  <a:cubicBezTo>
                    <a:pt x="261" y="229"/>
                    <a:pt x="257" y="226"/>
                    <a:pt x="261" y="226"/>
                  </a:cubicBezTo>
                  <a:cubicBezTo>
                    <a:pt x="264" y="225"/>
                    <a:pt x="262" y="220"/>
                    <a:pt x="256" y="219"/>
                  </a:cubicBezTo>
                  <a:cubicBezTo>
                    <a:pt x="250" y="219"/>
                    <a:pt x="248" y="224"/>
                    <a:pt x="249" y="226"/>
                  </a:cubicBezTo>
                  <a:cubicBezTo>
                    <a:pt x="251" y="227"/>
                    <a:pt x="245" y="234"/>
                    <a:pt x="242" y="234"/>
                  </a:cubicBezTo>
                  <a:cubicBezTo>
                    <a:pt x="240" y="234"/>
                    <a:pt x="243" y="228"/>
                    <a:pt x="243" y="225"/>
                  </a:cubicBezTo>
                  <a:cubicBezTo>
                    <a:pt x="242" y="222"/>
                    <a:pt x="240" y="223"/>
                    <a:pt x="235" y="229"/>
                  </a:cubicBezTo>
                  <a:cubicBezTo>
                    <a:pt x="231" y="234"/>
                    <a:pt x="227" y="239"/>
                    <a:pt x="225" y="239"/>
                  </a:cubicBezTo>
                  <a:cubicBezTo>
                    <a:pt x="222" y="240"/>
                    <a:pt x="222" y="235"/>
                    <a:pt x="227" y="232"/>
                  </a:cubicBezTo>
                  <a:cubicBezTo>
                    <a:pt x="231" y="230"/>
                    <a:pt x="231" y="224"/>
                    <a:pt x="234" y="224"/>
                  </a:cubicBezTo>
                  <a:cubicBezTo>
                    <a:pt x="237" y="224"/>
                    <a:pt x="237" y="220"/>
                    <a:pt x="233" y="219"/>
                  </a:cubicBezTo>
                  <a:cubicBezTo>
                    <a:pt x="228" y="218"/>
                    <a:pt x="228" y="223"/>
                    <a:pt x="226" y="224"/>
                  </a:cubicBezTo>
                  <a:cubicBezTo>
                    <a:pt x="225" y="226"/>
                    <a:pt x="218" y="222"/>
                    <a:pt x="218" y="223"/>
                  </a:cubicBezTo>
                  <a:cubicBezTo>
                    <a:pt x="219" y="225"/>
                    <a:pt x="215" y="225"/>
                    <a:pt x="216" y="228"/>
                  </a:cubicBezTo>
                  <a:cubicBezTo>
                    <a:pt x="218" y="230"/>
                    <a:pt x="216" y="232"/>
                    <a:pt x="214" y="229"/>
                  </a:cubicBezTo>
                  <a:cubicBezTo>
                    <a:pt x="212" y="226"/>
                    <a:pt x="208" y="229"/>
                    <a:pt x="206" y="232"/>
                  </a:cubicBezTo>
                  <a:cubicBezTo>
                    <a:pt x="204" y="235"/>
                    <a:pt x="201" y="235"/>
                    <a:pt x="203" y="236"/>
                  </a:cubicBezTo>
                  <a:cubicBezTo>
                    <a:pt x="205" y="237"/>
                    <a:pt x="205" y="242"/>
                    <a:pt x="202" y="243"/>
                  </a:cubicBezTo>
                  <a:cubicBezTo>
                    <a:pt x="199" y="244"/>
                    <a:pt x="200" y="235"/>
                    <a:pt x="198" y="235"/>
                  </a:cubicBezTo>
                  <a:cubicBezTo>
                    <a:pt x="196" y="236"/>
                    <a:pt x="197" y="231"/>
                    <a:pt x="200" y="231"/>
                  </a:cubicBezTo>
                  <a:cubicBezTo>
                    <a:pt x="204" y="231"/>
                    <a:pt x="207" y="226"/>
                    <a:pt x="206" y="225"/>
                  </a:cubicBezTo>
                  <a:cubicBezTo>
                    <a:pt x="206" y="223"/>
                    <a:pt x="202" y="224"/>
                    <a:pt x="202" y="226"/>
                  </a:cubicBezTo>
                  <a:cubicBezTo>
                    <a:pt x="202" y="229"/>
                    <a:pt x="197" y="228"/>
                    <a:pt x="193" y="228"/>
                  </a:cubicBezTo>
                  <a:cubicBezTo>
                    <a:pt x="189" y="228"/>
                    <a:pt x="189" y="233"/>
                    <a:pt x="194" y="236"/>
                  </a:cubicBezTo>
                  <a:cubicBezTo>
                    <a:pt x="199" y="238"/>
                    <a:pt x="193" y="240"/>
                    <a:pt x="191" y="238"/>
                  </a:cubicBezTo>
                  <a:cubicBezTo>
                    <a:pt x="188" y="236"/>
                    <a:pt x="185" y="237"/>
                    <a:pt x="182" y="238"/>
                  </a:cubicBezTo>
                  <a:cubicBezTo>
                    <a:pt x="180" y="239"/>
                    <a:pt x="188" y="242"/>
                    <a:pt x="189" y="244"/>
                  </a:cubicBezTo>
                  <a:cubicBezTo>
                    <a:pt x="189" y="245"/>
                    <a:pt x="184" y="242"/>
                    <a:pt x="183" y="243"/>
                  </a:cubicBezTo>
                  <a:cubicBezTo>
                    <a:pt x="182" y="244"/>
                    <a:pt x="178" y="242"/>
                    <a:pt x="177" y="239"/>
                  </a:cubicBezTo>
                  <a:cubicBezTo>
                    <a:pt x="177" y="237"/>
                    <a:pt x="169" y="241"/>
                    <a:pt x="174" y="242"/>
                  </a:cubicBezTo>
                  <a:cubicBezTo>
                    <a:pt x="178" y="243"/>
                    <a:pt x="176" y="245"/>
                    <a:pt x="176" y="249"/>
                  </a:cubicBezTo>
                  <a:cubicBezTo>
                    <a:pt x="176" y="253"/>
                    <a:pt x="171" y="250"/>
                    <a:pt x="172" y="247"/>
                  </a:cubicBezTo>
                  <a:cubicBezTo>
                    <a:pt x="173" y="243"/>
                    <a:pt x="169" y="244"/>
                    <a:pt x="166" y="246"/>
                  </a:cubicBezTo>
                  <a:cubicBezTo>
                    <a:pt x="163" y="248"/>
                    <a:pt x="167" y="242"/>
                    <a:pt x="165" y="240"/>
                  </a:cubicBezTo>
                  <a:cubicBezTo>
                    <a:pt x="164" y="237"/>
                    <a:pt x="161" y="240"/>
                    <a:pt x="157" y="240"/>
                  </a:cubicBezTo>
                  <a:cubicBezTo>
                    <a:pt x="154" y="241"/>
                    <a:pt x="152" y="241"/>
                    <a:pt x="154" y="243"/>
                  </a:cubicBezTo>
                  <a:cubicBezTo>
                    <a:pt x="156" y="246"/>
                    <a:pt x="156" y="249"/>
                    <a:pt x="153" y="249"/>
                  </a:cubicBezTo>
                  <a:cubicBezTo>
                    <a:pt x="150" y="248"/>
                    <a:pt x="149" y="249"/>
                    <a:pt x="150" y="251"/>
                  </a:cubicBezTo>
                  <a:cubicBezTo>
                    <a:pt x="150" y="254"/>
                    <a:pt x="146" y="254"/>
                    <a:pt x="146" y="252"/>
                  </a:cubicBezTo>
                  <a:cubicBezTo>
                    <a:pt x="145" y="249"/>
                    <a:pt x="140" y="250"/>
                    <a:pt x="138" y="253"/>
                  </a:cubicBezTo>
                  <a:cubicBezTo>
                    <a:pt x="136" y="255"/>
                    <a:pt x="132" y="257"/>
                    <a:pt x="132" y="260"/>
                  </a:cubicBezTo>
                  <a:cubicBezTo>
                    <a:pt x="133" y="263"/>
                    <a:pt x="136" y="259"/>
                    <a:pt x="139" y="260"/>
                  </a:cubicBezTo>
                  <a:cubicBezTo>
                    <a:pt x="142" y="261"/>
                    <a:pt x="139" y="262"/>
                    <a:pt x="141" y="264"/>
                  </a:cubicBezTo>
                  <a:cubicBezTo>
                    <a:pt x="142" y="265"/>
                    <a:pt x="142" y="269"/>
                    <a:pt x="140" y="267"/>
                  </a:cubicBezTo>
                  <a:cubicBezTo>
                    <a:pt x="137" y="265"/>
                    <a:pt x="134" y="264"/>
                    <a:pt x="134" y="268"/>
                  </a:cubicBezTo>
                  <a:cubicBezTo>
                    <a:pt x="133" y="271"/>
                    <a:pt x="131" y="267"/>
                    <a:pt x="129" y="265"/>
                  </a:cubicBezTo>
                  <a:cubicBezTo>
                    <a:pt x="127" y="262"/>
                    <a:pt x="125" y="269"/>
                    <a:pt x="123" y="268"/>
                  </a:cubicBezTo>
                  <a:cubicBezTo>
                    <a:pt x="121" y="266"/>
                    <a:pt x="127" y="261"/>
                    <a:pt x="125" y="258"/>
                  </a:cubicBezTo>
                  <a:cubicBezTo>
                    <a:pt x="124" y="256"/>
                    <a:pt x="123" y="260"/>
                    <a:pt x="119" y="264"/>
                  </a:cubicBezTo>
                  <a:cubicBezTo>
                    <a:pt x="115" y="267"/>
                    <a:pt x="110" y="267"/>
                    <a:pt x="112" y="269"/>
                  </a:cubicBezTo>
                  <a:cubicBezTo>
                    <a:pt x="113" y="271"/>
                    <a:pt x="108" y="272"/>
                    <a:pt x="107" y="275"/>
                  </a:cubicBezTo>
                  <a:cubicBezTo>
                    <a:pt x="106" y="278"/>
                    <a:pt x="98" y="279"/>
                    <a:pt x="93" y="283"/>
                  </a:cubicBezTo>
                  <a:cubicBezTo>
                    <a:pt x="88" y="286"/>
                    <a:pt x="94" y="286"/>
                    <a:pt x="97" y="283"/>
                  </a:cubicBezTo>
                  <a:cubicBezTo>
                    <a:pt x="100" y="280"/>
                    <a:pt x="101" y="282"/>
                    <a:pt x="105" y="279"/>
                  </a:cubicBezTo>
                  <a:cubicBezTo>
                    <a:pt x="110" y="276"/>
                    <a:pt x="114" y="274"/>
                    <a:pt x="116" y="275"/>
                  </a:cubicBezTo>
                  <a:cubicBezTo>
                    <a:pt x="118" y="276"/>
                    <a:pt x="121" y="277"/>
                    <a:pt x="123" y="274"/>
                  </a:cubicBezTo>
                  <a:cubicBezTo>
                    <a:pt x="125" y="271"/>
                    <a:pt x="128" y="272"/>
                    <a:pt x="130" y="273"/>
                  </a:cubicBezTo>
                  <a:cubicBezTo>
                    <a:pt x="132" y="275"/>
                    <a:pt x="126" y="277"/>
                    <a:pt x="129" y="279"/>
                  </a:cubicBezTo>
                  <a:cubicBezTo>
                    <a:pt x="131" y="282"/>
                    <a:pt x="126" y="284"/>
                    <a:pt x="126" y="281"/>
                  </a:cubicBezTo>
                  <a:cubicBezTo>
                    <a:pt x="126" y="279"/>
                    <a:pt x="122" y="277"/>
                    <a:pt x="121" y="279"/>
                  </a:cubicBezTo>
                  <a:cubicBezTo>
                    <a:pt x="120" y="281"/>
                    <a:pt x="118" y="284"/>
                    <a:pt x="116" y="284"/>
                  </a:cubicBezTo>
                  <a:cubicBezTo>
                    <a:pt x="114" y="284"/>
                    <a:pt x="111" y="288"/>
                    <a:pt x="111" y="292"/>
                  </a:cubicBezTo>
                  <a:cubicBezTo>
                    <a:pt x="111" y="296"/>
                    <a:pt x="107" y="292"/>
                    <a:pt x="107" y="295"/>
                  </a:cubicBezTo>
                  <a:cubicBezTo>
                    <a:pt x="107" y="299"/>
                    <a:pt x="101" y="305"/>
                    <a:pt x="97" y="310"/>
                  </a:cubicBezTo>
                  <a:cubicBezTo>
                    <a:pt x="92" y="314"/>
                    <a:pt x="96" y="315"/>
                    <a:pt x="95" y="318"/>
                  </a:cubicBezTo>
                  <a:cubicBezTo>
                    <a:pt x="93" y="321"/>
                    <a:pt x="88" y="318"/>
                    <a:pt x="86" y="319"/>
                  </a:cubicBezTo>
                  <a:cubicBezTo>
                    <a:pt x="84" y="321"/>
                    <a:pt x="87" y="328"/>
                    <a:pt x="85" y="330"/>
                  </a:cubicBezTo>
                  <a:cubicBezTo>
                    <a:pt x="82" y="332"/>
                    <a:pt x="85" y="335"/>
                    <a:pt x="85" y="337"/>
                  </a:cubicBezTo>
                  <a:cubicBezTo>
                    <a:pt x="85" y="340"/>
                    <a:pt x="78" y="336"/>
                    <a:pt x="78" y="338"/>
                  </a:cubicBezTo>
                  <a:cubicBezTo>
                    <a:pt x="77" y="341"/>
                    <a:pt x="71" y="340"/>
                    <a:pt x="70" y="341"/>
                  </a:cubicBezTo>
                  <a:cubicBezTo>
                    <a:pt x="68" y="342"/>
                    <a:pt x="73" y="346"/>
                    <a:pt x="76" y="348"/>
                  </a:cubicBezTo>
                  <a:cubicBezTo>
                    <a:pt x="79" y="350"/>
                    <a:pt x="73" y="352"/>
                    <a:pt x="73" y="349"/>
                  </a:cubicBezTo>
                  <a:cubicBezTo>
                    <a:pt x="72" y="347"/>
                    <a:pt x="68" y="351"/>
                    <a:pt x="63" y="353"/>
                  </a:cubicBezTo>
                  <a:cubicBezTo>
                    <a:pt x="57" y="356"/>
                    <a:pt x="60" y="360"/>
                    <a:pt x="56" y="361"/>
                  </a:cubicBezTo>
                  <a:cubicBezTo>
                    <a:pt x="52" y="361"/>
                    <a:pt x="53" y="367"/>
                    <a:pt x="50" y="369"/>
                  </a:cubicBezTo>
                  <a:cubicBezTo>
                    <a:pt x="47" y="371"/>
                    <a:pt x="48" y="364"/>
                    <a:pt x="44" y="364"/>
                  </a:cubicBezTo>
                  <a:cubicBezTo>
                    <a:pt x="40" y="364"/>
                    <a:pt x="40" y="367"/>
                    <a:pt x="43" y="371"/>
                  </a:cubicBezTo>
                  <a:cubicBezTo>
                    <a:pt x="45" y="374"/>
                    <a:pt x="39" y="371"/>
                    <a:pt x="36" y="374"/>
                  </a:cubicBezTo>
                  <a:cubicBezTo>
                    <a:pt x="34" y="377"/>
                    <a:pt x="27" y="376"/>
                    <a:pt x="26" y="378"/>
                  </a:cubicBezTo>
                  <a:cubicBezTo>
                    <a:pt x="24" y="381"/>
                    <a:pt x="31" y="381"/>
                    <a:pt x="32" y="383"/>
                  </a:cubicBezTo>
                  <a:cubicBezTo>
                    <a:pt x="33" y="385"/>
                    <a:pt x="26" y="384"/>
                    <a:pt x="22" y="383"/>
                  </a:cubicBezTo>
                  <a:cubicBezTo>
                    <a:pt x="18" y="382"/>
                    <a:pt x="19" y="388"/>
                    <a:pt x="16" y="387"/>
                  </a:cubicBezTo>
                  <a:cubicBezTo>
                    <a:pt x="13" y="386"/>
                    <a:pt x="8" y="390"/>
                    <a:pt x="11" y="392"/>
                  </a:cubicBezTo>
                  <a:cubicBezTo>
                    <a:pt x="13" y="395"/>
                    <a:pt x="9" y="395"/>
                    <a:pt x="7" y="393"/>
                  </a:cubicBezTo>
                  <a:cubicBezTo>
                    <a:pt x="4" y="392"/>
                    <a:pt x="2" y="396"/>
                    <a:pt x="1" y="398"/>
                  </a:cubicBezTo>
                  <a:cubicBezTo>
                    <a:pt x="1" y="401"/>
                    <a:pt x="6" y="403"/>
                    <a:pt x="6" y="404"/>
                  </a:cubicBezTo>
                  <a:cubicBezTo>
                    <a:pt x="6" y="405"/>
                    <a:pt x="1" y="408"/>
                    <a:pt x="4" y="408"/>
                  </a:cubicBezTo>
                  <a:cubicBezTo>
                    <a:pt x="7" y="409"/>
                    <a:pt x="5" y="412"/>
                    <a:pt x="3" y="412"/>
                  </a:cubicBezTo>
                  <a:cubicBezTo>
                    <a:pt x="1" y="413"/>
                    <a:pt x="1" y="415"/>
                    <a:pt x="3" y="418"/>
                  </a:cubicBezTo>
                  <a:cubicBezTo>
                    <a:pt x="5" y="420"/>
                    <a:pt x="0" y="421"/>
                    <a:pt x="2" y="425"/>
                  </a:cubicBezTo>
                  <a:cubicBezTo>
                    <a:pt x="5" y="428"/>
                    <a:pt x="7" y="424"/>
                    <a:pt x="8" y="426"/>
                  </a:cubicBezTo>
                  <a:cubicBezTo>
                    <a:pt x="9" y="429"/>
                    <a:pt x="13" y="427"/>
                    <a:pt x="16" y="423"/>
                  </a:cubicBezTo>
                  <a:cubicBezTo>
                    <a:pt x="20" y="420"/>
                    <a:pt x="21" y="427"/>
                    <a:pt x="18" y="427"/>
                  </a:cubicBezTo>
                  <a:cubicBezTo>
                    <a:pt x="15" y="427"/>
                    <a:pt x="12" y="429"/>
                    <a:pt x="12" y="432"/>
                  </a:cubicBezTo>
                  <a:cubicBezTo>
                    <a:pt x="13" y="435"/>
                    <a:pt x="8" y="434"/>
                    <a:pt x="8" y="430"/>
                  </a:cubicBezTo>
                  <a:cubicBezTo>
                    <a:pt x="8" y="427"/>
                    <a:pt x="2" y="431"/>
                    <a:pt x="4" y="434"/>
                  </a:cubicBezTo>
                  <a:cubicBezTo>
                    <a:pt x="6" y="436"/>
                    <a:pt x="3" y="438"/>
                    <a:pt x="3" y="440"/>
                  </a:cubicBezTo>
                  <a:cubicBezTo>
                    <a:pt x="3" y="443"/>
                    <a:pt x="8" y="442"/>
                    <a:pt x="10" y="440"/>
                  </a:cubicBezTo>
                  <a:cubicBezTo>
                    <a:pt x="11" y="437"/>
                    <a:pt x="14" y="437"/>
                    <a:pt x="16" y="440"/>
                  </a:cubicBezTo>
                  <a:cubicBezTo>
                    <a:pt x="17" y="443"/>
                    <a:pt x="13" y="441"/>
                    <a:pt x="13" y="445"/>
                  </a:cubicBezTo>
                  <a:cubicBezTo>
                    <a:pt x="13" y="449"/>
                    <a:pt x="10" y="445"/>
                    <a:pt x="8" y="448"/>
                  </a:cubicBezTo>
                  <a:cubicBezTo>
                    <a:pt x="6" y="451"/>
                    <a:pt x="17" y="457"/>
                    <a:pt x="20" y="458"/>
                  </a:cubicBezTo>
                  <a:cubicBezTo>
                    <a:pt x="23" y="458"/>
                    <a:pt x="26" y="462"/>
                    <a:pt x="33" y="461"/>
                  </a:cubicBezTo>
                  <a:cubicBezTo>
                    <a:pt x="40" y="460"/>
                    <a:pt x="52" y="448"/>
                    <a:pt x="54" y="446"/>
                  </a:cubicBezTo>
                  <a:cubicBezTo>
                    <a:pt x="56" y="443"/>
                    <a:pt x="59" y="446"/>
                    <a:pt x="62" y="444"/>
                  </a:cubicBezTo>
                  <a:cubicBezTo>
                    <a:pt x="64" y="442"/>
                    <a:pt x="63" y="437"/>
                    <a:pt x="65" y="436"/>
                  </a:cubicBezTo>
                  <a:cubicBezTo>
                    <a:pt x="67" y="435"/>
                    <a:pt x="68" y="441"/>
                    <a:pt x="69" y="442"/>
                  </a:cubicBezTo>
                  <a:cubicBezTo>
                    <a:pt x="71" y="442"/>
                    <a:pt x="72" y="444"/>
                    <a:pt x="72" y="447"/>
                  </a:cubicBezTo>
                  <a:cubicBezTo>
                    <a:pt x="73" y="447"/>
                    <a:pt x="75" y="447"/>
                    <a:pt x="75" y="447"/>
                  </a:cubicBezTo>
                  <a:cubicBezTo>
                    <a:pt x="78" y="449"/>
                    <a:pt x="78" y="442"/>
                    <a:pt x="78" y="440"/>
                  </a:cubicBezTo>
                  <a:cubicBezTo>
                    <a:pt x="78" y="438"/>
                    <a:pt x="80" y="434"/>
                    <a:pt x="80" y="431"/>
                  </a:cubicBezTo>
                  <a:cubicBezTo>
                    <a:pt x="79" y="428"/>
                    <a:pt x="86" y="430"/>
                    <a:pt x="87" y="428"/>
                  </a:cubicBezTo>
                  <a:cubicBezTo>
                    <a:pt x="88" y="426"/>
                    <a:pt x="89" y="419"/>
                    <a:pt x="87" y="417"/>
                  </a:cubicBezTo>
                  <a:cubicBezTo>
                    <a:pt x="84" y="416"/>
                    <a:pt x="84" y="412"/>
                    <a:pt x="86" y="412"/>
                  </a:cubicBezTo>
                  <a:cubicBezTo>
                    <a:pt x="88" y="412"/>
                    <a:pt x="91" y="411"/>
                    <a:pt x="90" y="406"/>
                  </a:cubicBezTo>
                  <a:cubicBezTo>
                    <a:pt x="90" y="402"/>
                    <a:pt x="83" y="402"/>
                    <a:pt x="83" y="398"/>
                  </a:cubicBezTo>
                  <a:cubicBezTo>
                    <a:pt x="82" y="394"/>
                    <a:pt x="86" y="393"/>
                    <a:pt x="83" y="387"/>
                  </a:cubicBezTo>
                  <a:cubicBezTo>
                    <a:pt x="81" y="382"/>
                    <a:pt x="84" y="379"/>
                    <a:pt x="83" y="376"/>
                  </a:cubicBezTo>
                  <a:cubicBezTo>
                    <a:pt x="82" y="374"/>
                    <a:pt x="81" y="370"/>
                    <a:pt x="84" y="365"/>
                  </a:cubicBezTo>
                  <a:cubicBezTo>
                    <a:pt x="88" y="360"/>
                    <a:pt x="94" y="357"/>
                    <a:pt x="96" y="357"/>
                  </a:cubicBezTo>
                  <a:cubicBezTo>
                    <a:pt x="98" y="358"/>
                    <a:pt x="102" y="360"/>
                    <a:pt x="103" y="357"/>
                  </a:cubicBezTo>
                  <a:cubicBezTo>
                    <a:pt x="105" y="354"/>
                    <a:pt x="105" y="351"/>
                    <a:pt x="103" y="351"/>
                  </a:cubicBezTo>
                  <a:cubicBezTo>
                    <a:pt x="102" y="350"/>
                    <a:pt x="97" y="349"/>
                    <a:pt x="101" y="345"/>
                  </a:cubicBezTo>
                  <a:cubicBezTo>
                    <a:pt x="104" y="340"/>
                    <a:pt x="108" y="335"/>
                    <a:pt x="108" y="330"/>
                  </a:cubicBezTo>
                  <a:cubicBezTo>
                    <a:pt x="109" y="325"/>
                    <a:pt x="107" y="322"/>
                    <a:pt x="109" y="320"/>
                  </a:cubicBezTo>
                  <a:cubicBezTo>
                    <a:pt x="110" y="318"/>
                    <a:pt x="114" y="320"/>
                    <a:pt x="117" y="318"/>
                  </a:cubicBezTo>
                  <a:cubicBezTo>
                    <a:pt x="120" y="316"/>
                    <a:pt x="118" y="313"/>
                    <a:pt x="119" y="311"/>
                  </a:cubicBezTo>
                  <a:cubicBezTo>
                    <a:pt x="121" y="310"/>
                    <a:pt x="123" y="304"/>
                    <a:pt x="125" y="303"/>
                  </a:cubicBezTo>
                  <a:cubicBezTo>
                    <a:pt x="127" y="301"/>
                    <a:pt x="129" y="299"/>
                    <a:pt x="128" y="297"/>
                  </a:cubicBezTo>
                  <a:cubicBezTo>
                    <a:pt x="126" y="295"/>
                    <a:pt x="131" y="293"/>
                    <a:pt x="131" y="289"/>
                  </a:cubicBezTo>
                  <a:cubicBezTo>
                    <a:pt x="131" y="285"/>
                    <a:pt x="136" y="283"/>
                    <a:pt x="140" y="283"/>
                  </a:cubicBezTo>
                  <a:cubicBezTo>
                    <a:pt x="143" y="283"/>
                    <a:pt x="148" y="283"/>
                    <a:pt x="148" y="279"/>
                  </a:cubicBezTo>
                  <a:cubicBezTo>
                    <a:pt x="148" y="276"/>
                    <a:pt x="146" y="269"/>
                    <a:pt x="151" y="271"/>
                  </a:cubicBezTo>
                  <a:cubicBezTo>
                    <a:pt x="156" y="273"/>
                    <a:pt x="159" y="271"/>
                    <a:pt x="163" y="273"/>
                  </a:cubicBezTo>
                  <a:cubicBezTo>
                    <a:pt x="166" y="276"/>
                    <a:pt x="170" y="276"/>
                    <a:pt x="170" y="271"/>
                  </a:cubicBezTo>
                  <a:cubicBezTo>
                    <a:pt x="170" y="267"/>
                    <a:pt x="172" y="260"/>
                    <a:pt x="177" y="263"/>
                  </a:cubicBezTo>
                  <a:cubicBezTo>
                    <a:pt x="177" y="263"/>
                    <a:pt x="177" y="263"/>
                    <a:pt x="178" y="263"/>
                  </a:cubicBezTo>
                  <a:cubicBezTo>
                    <a:pt x="179" y="260"/>
                    <a:pt x="182" y="258"/>
                    <a:pt x="185" y="258"/>
                  </a:cubicBezTo>
                  <a:cubicBezTo>
                    <a:pt x="189" y="258"/>
                    <a:pt x="192" y="266"/>
                    <a:pt x="197" y="267"/>
                  </a:cubicBezTo>
                  <a:cubicBezTo>
                    <a:pt x="203" y="268"/>
                    <a:pt x="208" y="270"/>
                    <a:pt x="210" y="268"/>
                  </a:cubicBezTo>
                  <a:cubicBezTo>
                    <a:pt x="211" y="265"/>
                    <a:pt x="215" y="269"/>
                    <a:pt x="218" y="268"/>
                  </a:cubicBezTo>
                  <a:cubicBezTo>
                    <a:pt x="222" y="267"/>
                    <a:pt x="222" y="274"/>
                    <a:pt x="225" y="270"/>
                  </a:cubicBezTo>
                  <a:cubicBezTo>
                    <a:pt x="228" y="265"/>
                    <a:pt x="224" y="263"/>
                    <a:pt x="230" y="263"/>
                  </a:cubicBezTo>
                  <a:cubicBezTo>
                    <a:pt x="235" y="264"/>
                    <a:pt x="232" y="257"/>
                    <a:pt x="232" y="254"/>
                  </a:cubicBezTo>
                  <a:cubicBezTo>
                    <a:pt x="232" y="250"/>
                    <a:pt x="239" y="249"/>
                    <a:pt x="239" y="246"/>
                  </a:cubicBezTo>
                  <a:cubicBezTo>
                    <a:pt x="239" y="243"/>
                    <a:pt x="248" y="246"/>
                    <a:pt x="250" y="243"/>
                  </a:cubicBezTo>
                  <a:cubicBezTo>
                    <a:pt x="252" y="241"/>
                    <a:pt x="257" y="240"/>
                    <a:pt x="259" y="243"/>
                  </a:cubicBezTo>
                  <a:cubicBezTo>
                    <a:pt x="261" y="247"/>
                    <a:pt x="270" y="248"/>
                    <a:pt x="271" y="251"/>
                  </a:cubicBezTo>
                  <a:cubicBezTo>
                    <a:pt x="271" y="253"/>
                    <a:pt x="271" y="255"/>
                    <a:pt x="271" y="258"/>
                  </a:cubicBezTo>
                  <a:cubicBezTo>
                    <a:pt x="272" y="256"/>
                    <a:pt x="274" y="255"/>
                    <a:pt x="276" y="255"/>
                  </a:cubicBezTo>
                  <a:cubicBezTo>
                    <a:pt x="279" y="255"/>
                    <a:pt x="282" y="250"/>
                    <a:pt x="285" y="251"/>
                  </a:cubicBezTo>
                  <a:cubicBezTo>
                    <a:pt x="288" y="251"/>
                    <a:pt x="290" y="251"/>
                    <a:pt x="291" y="247"/>
                  </a:cubicBezTo>
                  <a:cubicBezTo>
                    <a:pt x="288" y="245"/>
                    <a:pt x="283" y="245"/>
                    <a:pt x="283" y="247"/>
                  </a:cubicBezTo>
                  <a:close/>
                  <a:moveTo>
                    <a:pt x="81" y="34"/>
                  </a:moveTo>
                  <a:cubicBezTo>
                    <a:pt x="86" y="35"/>
                    <a:pt x="76" y="40"/>
                    <a:pt x="75" y="45"/>
                  </a:cubicBezTo>
                  <a:cubicBezTo>
                    <a:pt x="73" y="49"/>
                    <a:pt x="82" y="54"/>
                    <a:pt x="86" y="57"/>
                  </a:cubicBezTo>
                  <a:cubicBezTo>
                    <a:pt x="90" y="61"/>
                    <a:pt x="99" y="60"/>
                    <a:pt x="102" y="58"/>
                  </a:cubicBezTo>
                  <a:cubicBezTo>
                    <a:pt x="105" y="56"/>
                    <a:pt x="104" y="49"/>
                    <a:pt x="108" y="49"/>
                  </a:cubicBezTo>
                  <a:cubicBezTo>
                    <a:pt x="113" y="50"/>
                    <a:pt x="110" y="46"/>
                    <a:pt x="114" y="44"/>
                  </a:cubicBezTo>
                  <a:cubicBezTo>
                    <a:pt x="117" y="43"/>
                    <a:pt x="118" y="48"/>
                    <a:pt x="115" y="51"/>
                  </a:cubicBezTo>
                  <a:cubicBezTo>
                    <a:pt x="112" y="55"/>
                    <a:pt x="120" y="54"/>
                    <a:pt x="125" y="50"/>
                  </a:cubicBezTo>
                  <a:cubicBezTo>
                    <a:pt x="129" y="46"/>
                    <a:pt x="130" y="50"/>
                    <a:pt x="129" y="54"/>
                  </a:cubicBezTo>
                  <a:cubicBezTo>
                    <a:pt x="128" y="58"/>
                    <a:pt x="119" y="56"/>
                    <a:pt x="116" y="60"/>
                  </a:cubicBezTo>
                  <a:cubicBezTo>
                    <a:pt x="112" y="65"/>
                    <a:pt x="102" y="61"/>
                    <a:pt x="98" y="66"/>
                  </a:cubicBezTo>
                  <a:cubicBezTo>
                    <a:pt x="93" y="71"/>
                    <a:pt x="102" y="71"/>
                    <a:pt x="108" y="70"/>
                  </a:cubicBezTo>
                  <a:cubicBezTo>
                    <a:pt x="114" y="69"/>
                    <a:pt x="126" y="68"/>
                    <a:pt x="131" y="69"/>
                  </a:cubicBezTo>
                  <a:cubicBezTo>
                    <a:pt x="135" y="70"/>
                    <a:pt x="128" y="72"/>
                    <a:pt x="120" y="72"/>
                  </a:cubicBezTo>
                  <a:cubicBezTo>
                    <a:pt x="113" y="72"/>
                    <a:pt x="110" y="74"/>
                    <a:pt x="111" y="76"/>
                  </a:cubicBezTo>
                  <a:cubicBezTo>
                    <a:pt x="111" y="78"/>
                    <a:pt x="100" y="74"/>
                    <a:pt x="100" y="78"/>
                  </a:cubicBezTo>
                  <a:cubicBezTo>
                    <a:pt x="99" y="83"/>
                    <a:pt x="110" y="84"/>
                    <a:pt x="111" y="87"/>
                  </a:cubicBezTo>
                  <a:cubicBezTo>
                    <a:pt x="112" y="90"/>
                    <a:pt x="119" y="87"/>
                    <a:pt x="122" y="88"/>
                  </a:cubicBezTo>
                  <a:cubicBezTo>
                    <a:pt x="125" y="89"/>
                    <a:pt x="117" y="91"/>
                    <a:pt x="116" y="93"/>
                  </a:cubicBezTo>
                  <a:cubicBezTo>
                    <a:pt x="115" y="94"/>
                    <a:pt x="124" y="96"/>
                    <a:pt x="126" y="98"/>
                  </a:cubicBezTo>
                  <a:cubicBezTo>
                    <a:pt x="127" y="101"/>
                    <a:pt x="133" y="99"/>
                    <a:pt x="133" y="96"/>
                  </a:cubicBezTo>
                  <a:cubicBezTo>
                    <a:pt x="133" y="91"/>
                    <a:pt x="139" y="78"/>
                    <a:pt x="146" y="76"/>
                  </a:cubicBezTo>
                  <a:cubicBezTo>
                    <a:pt x="154" y="73"/>
                    <a:pt x="149" y="70"/>
                    <a:pt x="150" y="66"/>
                  </a:cubicBezTo>
                  <a:cubicBezTo>
                    <a:pt x="151" y="62"/>
                    <a:pt x="157" y="65"/>
                    <a:pt x="156" y="62"/>
                  </a:cubicBezTo>
                  <a:cubicBezTo>
                    <a:pt x="154" y="58"/>
                    <a:pt x="155" y="57"/>
                    <a:pt x="160" y="52"/>
                  </a:cubicBezTo>
                  <a:cubicBezTo>
                    <a:pt x="164" y="48"/>
                    <a:pt x="167" y="51"/>
                    <a:pt x="173" y="48"/>
                  </a:cubicBezTo>
                  <a:cubicBezTo>
                    <a:pt x="179" y="46"/>
                    <a:pt x="182" y="50"/>
                    <a:pt x="175" y="51"/>
                  </a:cubicBezTo>
                  <a:cubicBezTo>
                    <a:pt x="170" y="51"/>
                    <a:pt x="173" y="58"/>
                    <a:pt x="177" y="59"/>
                  </a:cubicBezTo>
                  <a:cubicBezTo>
                    <a:pt x="182" y="61"/>
                    <a:pt x="178" y="63"/>
                    <a:pt x="181" y="63"/>
                  </a:cubicBezTo>
                  <a:cubicBezTo>
                    <a:pt x="185" y="64"/>
                    <a:pt x="184" y="69"/>
                    <a:pt x="179" y="74"/>
                  </a:cubicBezTo>
                  <a:cubicBezTo>
                    <a:pt x="175" y="79"/>
                    <a:pt x="180" y="80"/>
                    <a:pt x="190" y="76"/>
                  </a:cubicBezTo>
                  <a:cubicBezTo>
                    <a:pt x="199" y="73"/>
                    <a:pt x="193" y="79"/>
                    <a:pt x="196" y="82"/>
                  </a:cubicBezTo>
                  <a:cubicBezTo>
                    <a:pt x="199" y="85"/>
                    <a:pt x="206" y="80"/>
                    <a:pt x="210" y="75"/>
                  </a:cubicBezTo>
                  <a:cubicBezTo>
                    <a:pt x="214" y="71"/>
                    <a:pt x="220" y="71"/>
                    <a:pt x="220" y="69"/>
                  </a:cubicBezTo>
                  <a:cubicBezTo>
                    <a:pt x="220" y="66"/>
                    <a:pt x="216" y="65"/>
                    <a:pt x="212" y="67"/>
                  </a:cubicBezTo>
                  <a:cubicBezTo>
                    <a:pt x="209" y="68"/>
                    <a:pt x="200" y="67"/>
                    <a:pt x="203" y="65"/>
                  </a:cubicBezTo>
                  <a:cubicBezTo>
                    <a:pt x="206" y="62"/>
                    <a:pt x="205" y="60"/>
                    <a:pt x="201" y="60"/>
                  </a:cubicBezTo>
                  <a:cubicBezTo>
                    <a:pt x="196" y="61"/>
                    <a:pt x="188" y="58"/>
                    <a:pt x="192" y="57"/>
                  </a:cubicBezTo>
                  <a:cubicBezTo>
                    <a:pt x="196" y="55"/>
                    <a:pt x="189" y="50"/>
                    <a:pt x="186" y="51"/>
                  </a:cubicBezTo>
                  <a:cubicBezTo>
                    <a:pt x="182" y="51"/>
                    <a:pt x="183" y="47"/>
                    <a:pt x="184" y="44"/>
                  </a:cubicBezTo>
                  <a:cubicBezTo>
                    <a:pt x="184" y="41"/>
                    <a:pt x="174" y="40"/>
                    <a:pt x="176" y="39"/>
                  </a:cubicBezTo>
                  <a:cubicBezTo>
                    <a:pt x="178" y="38"/>
                    <a:pt x="171" y="36"/>
                    <a:pt x="170" y="38"/>
                  </a:cubicBezTo>
                  <a:cubicBezTo>
                    <a:pt x="168" y="40"/>
                    <a:pt x="165" y="39"/>
                    <a:pt x="165" y="36"/>
                  </a:cubicBezTo>
                  <a:cubicBezTo>
                    <a:pt x="165" y="33"/>
                    <a:pt x="158" y="34"/>
                    <a:pt x="155" y="34"/>
                  </a:cubicBezTo>
                  <a:cubicBezTo>
                    <a:pt x="152" y="35"/>
                    <a:pt x="153" y="28"/>
                    <a:pt x="150" y="26"/>
                  </a:cubicBezTo>
                  <a:cubicBezTo>
                    <a:pt x="147" y="23"/>
                    <a:pt x="143" y="30"/>
                    <a:pt x="141" y="30"/>
                  </a:cubicBezTo>
                  <a:cubicBezTo>
                    <a:pt x="139" y="29"/>
                    <a:pt x="143" y="25"/>
                    <a:pt x="144" y="22"/>
                  </a:cubicBezTo>
                  <a:cubicBezTo>
                    <a:pt x="145" y="19"/>
                    <a:pt x="134" y="15"/>
                    <a:pt x="132" y="18"/>
                  </a:cubicBezTo>
                  <a:cubicBezTo>
                    <a:pt x="131" y="21"/>
                    <a:pt x="129" y="13"/>
                    <a:pt x="126" y="12"/>
                  </a:cubicBezTo>
                  <a:cubicBezTo>
                    <a:pt x="124" y="12"/>
                    <a:pt x="126" y="17"/>
                    <a:pt x="124" y="18"/>
                  </a:cubicBezTo>
                  <a:cubicBezTo>
                    <a:pt x="121" y="18"/>
                    <a:pt x="118" y="21"/>
                    <a:pt x="122" y="23"/>
                  </a:cubicBezTo>
                  <a:cubicBezTo>
                    <a:pt x="126" y="26"/>
                    <a:pt x="130" y="38"/>
                    <a:pt x="129" y="40"/>
                  </a:cubicBezTo>
                  <a:cubicBezTo>
                    <a:pt x="129" y="42"/>
                    <a:pt x="117" y="31"/>
                    <a:pt x="117" y="26"/>
                  </a:cubicBezTo>
                  <a:cubicBezTo>
                    <a:pt x="116" y="21"/>
                    <a:pt x="110" y="16"/>
                    <a:pt x="109" y="20"/>
                  </a:cubicBezTo>
                  <a:cubicBezTo>
                    <a:pt x="107" y="24"/>
                    <a:pt x="103" y="25"/>
                    <a:pt x="104" y="29"/>
                  </a:cubicBezTo>
                  <a:cubicBezTo>
                    <a:pt x="106" y="33"/>
                    <a:pt x="101" y="34"/>
                    <a:pt x="101" y="31"/>
                  </a:cubicBezTo>
                  <a:cubicBezTo>
                    <a:pt x="101" y="28"/>
                    <a:pt x="95" y="25"/>
                    <a:pt x="93" y="24"/>
                  </a:cubicBezTo>
                  <a:cubicBezTo>
                    <a:pt x="91" y="24"/>
                    <a:pt x="99" y="23"/>
                    <a:pt x="102" y="21"/>
                  </a:cubicBezTo>
                  <a:cubicBezTo>
                    <a:pt x="106" y="19"/>
                    <a:pt x="99" y="17"/>
                    <a:pt x="96" y="19"/>
                  </a:cubicBezTo>
                  <a:cubicBezTo>
                    <a:pt x="93" y="21"/>
                    <a:pt x="88" y="17"/>
                    <a:pt x="86" y="20"/>
                  </a:cubicBezTo>
                  <a:cubicBezTo>
                    <a:pt x="84" y="23"/>
                    <a:pt x="82" y="20"/>
                    <a:pt x="78" y="19"/>
                  </a:cubicBezTo>
                  <a:cubicBezTo>
                    <a:pt x="75" y="19"/>
                    <a:pt x="72" y="24"/>
                    <a:pt x="69" y="23"/>
                  </a:cubicBezTo>
                  <a:cubicBezTo>
                    <a:pt x="67" y="22"/>
                    <a:pt x="65" y="28"/>
                    <a:pt x="69" y="35"/>
                  </a:cubicBezTo>
                  <a:cubicBezTo>
                    <a:pt x="73" y="41"/>
                    <a:pt x="76" y="33"/>
                    <a:pt x="81" y="34"/>
                  </a:cubicBezTo>
                  <a:close/>
                  <a:moveTo>
                    <a:pt x="71" y="54"/>
                  </a:moveTo>
                  <a:cubicBezTo>
                    <a:pt x="74" y="55"/>
                    <a:pt x="76" y="60"/>
                    <a:pt x="79" y="59"/>
                  </a:cubicBezTo>
                  <a:cubicBezTo>
                    <a:pt x="80" y="59"/>
                    <a:pt x="75" y="53"/>
                    <a:pt x="71" y="50"/>
                  </a:cubicBezTo>
                  <a:cubicBezTo>
                    <a:pt x="68" y="46"/>
                    <a:pt x="68" y="43"/>
                    <a:pt x="64" y="44"/>
                  </a:cubicBezTo>
                  <a:cubicBezTo>
                    <a:pt x="59" y="45"/>
                    <a:pt x="68" y="53"/>
                    <a:pt x="71" y="54"/>
                  </a:cubicBezTo>
                  <a:close/>
                  <a:moveTo>
                    <a:pt x="150" y="13"/>
                  </a:moveTo>
                  <a:cubicBezTo>
                    <a:pt x="153" y="15"/>
                    <a:pt x="147" y="15"/>
                    <a:pt x="149" y="18"/>
                  </a:cubicBezTo>
                  <a:cubicBezTo>
                    <a:pt x="157" y="25"/>
                    <a:pt x="186" y="17"/>
                    <a:pt x="190" y="19"/>
                  </a:cubicBezTo>
                  <a:cubicBezTo>
                    <a:pt x="194" y="21"/>
                    <a:pt x="165" y="24"/>
                    <a:pt x="167" y="27"/>
                  </a:cubicBezTo>
                  <a:cubicBezTo>
                    <a:pt x="168" y="30"/>
                    <a:pt x="191" y="32"/>
                    <a:pt x="193" y="30"/>
                  </a:cubicBezTo>
                  <a:cubicBezTo>
                    <a:pt x="195" y="28"/>
                    <a:pt x="199" y="34"/>
                    <a:pt x="207" y="35"/>
                  </a:cubicBezTo>
                  <a:cubicBezTo>
                    <a:pt x="214" y="35"/>
                    <a:pt x="214" y="32"/>
                    <a:pt x="219" y="32"/>
                  </a:cubicBezTo>
                  <a:cubicBezTo>
                    <a:pt x="225" y="31"/>
                    <a:pt x="234" y="29"/>
                    <a:pt x="234" y="25"/>
                  </a:cubicBezTo>
                  <a:cubicBezTo>
                    <a:pt x="234" y="22"/>
                    <a:pt x="251" y="18"/>
                    <a:pt x="249" y="13"/>
                  </a:cubicBezTo>
                  <a:cubicBezTo>
                    <a:pt x="248" y="7"/>
                    <a:pt x="232" y="11"/>
                    <a:pt x="227" y="9"/>
                  </a:cubicBezTo>
                  <a:cubicBezTo>
                    <a:pt x="223" y="6"/>
                    <a:pt x="212" y="3"/>
                    <a:pt x="210" y="7"/>
                  </a:cubicBezTo>
                  <a:cubicBezTo>
                    <a:pt x="209" y="10"/>
                    <a:pt x="206" y="11"/>
                    <a:pt x="204" y="10"/>
                  </a:cubicBezTo>
                  <a:cubicBezTo>
                    <a:pt x="203" y="8"/>
                    <a:pt x="205" y="0"/>
                    <a:pt x="198" y="3"/>
                  </a:cubicBezTo>
                  <a:cubicBezTo>
                    <a:pt x="190" y="5"/>
                    <a:pt x="197" y="13"/>
                    <a:pt x="196" y="14"/>
                  </a:cubicBezTo>
                  <a:cubicBezTo>
                    <a:pt x="194" y="15"/>
                    <a:pt x="187" y="12"/>
                    <a:pt x="187" y="9"/>
                  </a:cubicBezTo>
                  <a:cubicBezTo>
                    <a:pt x="186" y="5"/>
                    <a:pt x="178" y="12"/>
                    <a:pt x="177" y="8"/>
                  </a:cubicBezTo>
                  <a:cubicBezTo>
                    <a:pt x="176" y="4"/>
                    <a:pt x="167" y="1"/>
                    <a:pt x="165" y="1"/>
                  </a:cubicBezTo>
                  <a:cubicBezTo>
                    <a:pt x="163" y="1"/>
                    <a:pt x="167" y="4"/>
                    <a:pt x="166" y="6"/>
                  </a:cubicBezTo>
                  <a:cubicBezTo>
                    <a:pt x="165" y="8"/>
                    <a:pt x="160" y="4"/>
                    <a:pt x="158" y="4"/>
                  </a:cubicBezTo>
                  <a:cubicBezTo>
                    <a:pt x="156" y="4"/>
                    <a:pt x="159" y="8"/>
                    <a:pt x="158" y="10"/>
                  </a:cubicBezTo>
                  <a:cubicBezTo>
                    <a:pt x="157" y="12"/>
                    <a:pt x="153" y="4"/>
                    <a:pt x="149" y="4"/>
                  </a:cubicBezTo>
                  <a:cubicBezTo>
                    <a:pt x="146" y="4"/>
                    <a:pt x="147" y="8"/>
                    <a:pt x="145" y="8"/>
                  </a:cubicBezTo>
                  <a:cubicBezTo>
                    <a:pt x="142" y="9"/>
                    <a:pt x="148" y="12"/>
                    <a:pt x="150" y="13"/>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42" name="Freeform 140"/>
            <p:cNvSpPr>
              <a:spLocks/>
            </p:cNvSpPr>
            <p:nvPr/>
          </p:nvSpPr>
          <p:spPr bwMode="auto">
            <a:xfrm>
              <a:off x="8408988" y="1651000"/>
              <a:ext cx="73025" cy="26988"/>
            </a:xfrm>
            <a:custGeom>
              <a:avLst/>
              <a:gdLst/>
              <a:ahLst/>
              <a:cxnLst>
                <a:cxn ang="0">
                  <a:pos x="17" y="2"/>
                </a:cxn>
                <a:cxn ang="0">
                  <a:pos x="3" y="6"/>
                </a:cxn>
                <a:cxn ang="0">
                  <a:pos x="24" y="11"/>
                </a:cxn>
                <a:cxn ang="0">
                  <a:pos x="38" y="9"/>
                </a:cxn>
                <a:cxn ang="0">
                  <a:pos x="17" y="2"/>
                </a:cxn>
              </a:cxnLst>
              <a:rect l="0" t="0" r="r" b="b"/>
              <a:pathLst>
                <a:path w="38" h="14">
                  <a:moveTo>
                    <a:pt x="17" y="2"/>
                  </a:moveTo>
                  <a:cubicBezTo>
                    <a:pt x="15" y="3"/>
                    <a:pt x="0" y="2"/>
                    <a:pt x="3" y="6"/>
                  </a:cubicBezTo>
                  <a:cubicBezTo>
                    <a:pt x="6" y="9"/>
                    <a:pt x="18" y="7"/>
                    <a:pt x="24" y="11"/>
                  </a:cubicBezTo>
                  <a:cubicBezTo>
                    <a:pt x="30" y="14"/>
                    <a:pt x="38" y="11"/>
                    <a:pt x="38" y="9"/>
                  </a:cubicBezTo>
                  <a:cubicBezTo>
                    <a:pt x="38" y="6"/>
                    <a:pt x="19" y="0"/>
                    <a:pt x="17" y="2"/>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43" name="Freeform 141"/>
            <p:cNvSpPr>
              <a:spLocks noEditPoints="1"/>
            </p:cNvSpPr>
            <p:nvPr/>
          </p:nvSpPr>
          <p:spPr bwMode="auto">
            <a:xfrm>
              <a:off x="7131050" y="2195513"/>
              <a:ext cx="369888" cy="368300"/>
            </a:xfrm>
            <a:custGeom>
              <a:avLst/>
              <a:gdLst/>
              <a:ahLst/>
              <a:cxnLst>
                <a:cxn ang="0">
                  <a:pos x="171" y="24"/>
                </a:cxn>
                <a:cxn ang="0">
                  <a:pos x="139" y="9"/>
                </a:cxn>
                <a:cxn ang="0">
                  <a:pos x="135" y="31"/>
                </a:cxn>
                <a:cxn ang="0">
                  <a:pos x="121" y="41"/>
                </a:cxn>
                <a:cxn ang="0">
                  <a:pos x="119" y="57"/>
                </a:cxn>
                <a:cxn ang="0">
                  <a:pos x="131" y="53"/>
                </a:cxn>
                <a:cxn ang="0">
                  <a:pos x="134" y="44"/>
                </a:cxn>
                <a:cxn ang="0">
                  <a:pos x="158" y="45"/>
                </a:cxn>
                <a:cxn ang="0">
                  <a:pos x="180" y="32"/>
                </a:cxn>
                <a:cxn ang="0">
                  <a:pos x="182" y="21"/>
                </a:cxn>
                <a:cxn ang="0">
                  <a:pos x="119" y="82"/>
                </a:cxn>
                <a:cxn ang="0">
                  <a:pos x="106" y="108"/>
                </a:cxn>
                <a:cxn ang="0">
                  <a:pos x="89" y="112"/>
                </a:cxn>
                <a:cxn ang="0">
                  <a:pos x="73" y="132"/>
                </a:cxn>
                <a:cxn ang="0">
                  <a:pos x="53" y="136"/>
                </a:cxn>
                <a:cxn ang="0">
                  <a:pos x="19" y="150"/>
                </a:cxn>
                <a:cxn ang="0">
                  <a:pos x="31" y="154"/>
                </a:cxn>
                <a:cxn ang="0">
                  <a:pos x="64" y="157"/>
                </a:cxn>
                <a:cxn ang="0">
                  <a:pos x="81" y="149"/>
                </a:cxn>
                <a:cxn ang="0">
                  <a:pos x="99" y="146"/>
                </a:cxn>
                <a:cxn ang="0">
                  <a:pos x="114" y="140"/>
                </a:cxn>
                <a:cxn ang="0">
                  <a:pos x="128" y="122"/>
                </a:cxn>
                <a:cxn ang="0">
                  <a:pos x="141" y="93"/>
                </a:cxn>
                <a:cxn ang="0">
                  <a:pos x="121" y="67"/>
                </a:cxn>
                <a:cxn ang="0">
                  <a:pos x="37" y="156"/>
                </a:cxn>
                <a:cxn ang="0">
                  <a:pos x="42" y="168"/>
                </a:cxn>
                <a:cxn ang="0">
                  <a:pos x="59" y="155"/>
                </a:cxn>
                <a:cxn ang="0">
                  <a:pos x="25" y="166"/>
                </a:cxn>
                <a:cxn ang="0">
                  <a:pos x="7" y="163"/>
                </a:cxn>
                <a:cxn ang="0">
                  <a:pos x="8" y="168"/>
                </a:cxn>
                <a:cxn ang="0">
                  <a:pos x="14" y="193"/>
                </a:cxn>
                <a:cxn ang="0">
                  <a:pos x="25" y="166"/>
                </a:cxn>
              </a:cxnLst>
              <a:rect l="0" t="0" r="r" b="b"/>
              <a:pathLst>
                <a:path w="193" h="193">
                  <a:moveTo>
                    <a:pt x="182" y="21"/>
                  </a:moveTo>
                  <a:cubicBezTo>
                    <a:pt x="180" y="18"/>
                    <a:pt x="176" y="23"/>
                    <a:pt x="171" y="24"/>
                  </a:cubicBezTo>
                  <a:cubicBezTo>
                    <a:pt x="166" y="25"/>
                    <a:pt x="150" y="12"/>
                    <a:pt x="146" y="6"/>
                  </a:cubicBezTo>
                  <a:cubicBezTo>
                    <a:pt x="142" y="0"/>
                    <a:pt x="136" y="5"/>
                    <a:pt x="139" y="9"/>
                  </a:cubicBezTo>
                  <a:cubicBezTo>
                    <a:pt x="142" y="13"/>
                    <a:pt x="138" y="15"/>
                    <a:pt x="138" y="21"/>
                  </a:cubicBezTo>
                  <a:cubicBezTo>
                    <a:pt x="138" y="27"/>
                    <a:pt x="134" y="27"/>
                    <a:pt x="135" y="31"/>
                  </a:cubicBezTo>
                  <a:cubicBezTo>
                    <a:pt x="136" y="35"/>
                    <a:pt x="130" y="34"/>
                    <a:pt x="126" y="35"/>
                  </a:cubicBezTo>
                  <a:cubicBezTo>
                    <a:pt x="122" y="35"/>
                    <a:pt x="126" y="39"/>
                    <a:pt x="121" y="41"/>
                  </a:cubicBezTo>
                  <a:cubicBezTo>
                    <a:pt x="117" y="43"/>
                    <a:pt x="117" y="47"/>
                    <a:pt x="119" y="48"/>
                  </a:cubicBezTo>
                  <a:cubicBezTo>
                    <a:pt x="122" y="49"/>
                    <a:pt x="120" y="54"/>
                    <a:pt x="119" y="57"/>
                  </a:cubicBezTo>
                  <a:cubicBezTo>
                    <a:pt x="119" y="60"/>
                    <a:pt x="122" y="57"/>
                    <a:pt x="125" y="54"/>
                  </a:cubicBezTo>
                  <a:cubicBezTo>
                    <a:pt x="128" y="51"/>
                    <a:pt x="130" y="56"/>
                    <a:pt x="131" y="53"/>
                  </a:cubicBezTo>
                  <a:cubicBezTo>
                    <a:pt x="132" y="50"/>
                    <a:pt x="124" y="48"/>
                    <a:pt x="124" y="45"/>
                  </a:cubicBezTo>
                  <a:cubicBezTo>
                    <a:pt x="125" y="41"/>
                    <a:pt x="130" y="46"/>
                    <a:pt x="134" y="44"/>
                  </a:cubicBezTo>
                  <a:cubicBezTo>
                    <a:pt x="138" y="42"/>
                    <a:pt x="146" y="43"/>
                    <a:pt x="151" y="48"/>
                  </a:cubicBezTo>
                  <a:cubicBezTo>
                    <a:pt x="156" y="52"/>
                    <a:pt x="157" y="50"/>
                    <a:pt x="158" y="45"/>
                  </a:cubicBezTo>
                  <a:cubicBezTo>
                    <a:pt x="159" y="40"/>
                    <a:pt x="167" y="37"/>
                    <a:pt x="174" y="37"/>
                  </a:cubicBezTo>
                  <a:cubicBezTo>
                    <a:pt x="182" y="37"/>
                    <a:pt x="183" y="34"/>
                    <a:pt x="180" y="32"/>
                  </a:cubicBezTo>
                  <a:cubicBezTo>
                    <a:pt x="178" y="30"/>
                    <a:pt x="193" y="21"/>
                    <a:pt x="193" y="18"/>
                  </a:cubicBezTo>
                  <a:cubicBezTo>
                    <a:pt x="192" y="15"/>
                    <a:pt x="185" y="24"/>
                    <a:pt x="182" y="21"/>
                  </a:cubicBezTo>
                  <a:close/>
                  <a:moveTo>
                    <a:pt x="121" y="67"/>
                  </a:moveTo>
                  <a:cubicBezTo>
                    <a:pt x="118" y="68"/>
                    <a:pt x="115" y="79"/>
                    <a:pt x="119" y="82"/>
                  </a:cubicBezTo>
                  <a:cubicBezTo>
                    <a:pt x="123" y="85"/>
                    <a:pt x="113" y="90"/>
                    <a:pt x="113" y="97"/>
                  </a:cubicBezTo>
                  <a:cubicBezTo>
                    <a:pt x="114" y="103"/>
                    <a:pt x="107" y="103"/>
                    <a:pt x="106" y="108"/>
                  </a:cubicBezTo>
                  <a:cubicBezTo>
                    <a:pt x="105" y="112"/>
                    <a:pt x="102" y="111"/>
                    <a:pt x="96" y="116"/>
                  </a:cubicBezTo>
                  <a:cubicBezTo>
                    <a:pt x="90" y="120"/>
                    <a:pt x="87" y="115"/>
                    <a:pt x="89" y="112"/>
                  </a:cubicBezTo>
                  <a:cubicBezTo>
                    <a:pt x="90" y="109"/>
                    <a:pt x="80" y="114"/>
                    <a:pt x="80" y="121"/>
                  </a:cubicBezTo>
                  <a:cubicBezTo>
                    <a:pt x="81" y="128"/>
                    <a:pt x="71" y="129"/>
                    <a:pt x="73" y="132"/>
                  </a:cubicBezTo>
                  <a:cubicBezTo>
                    <a:pt x="76" y="136"/>
                    <a:pt x="66" y="138"/>
                    <a:pt x="66" y="135"/>
                  </a:cubicBezTo>
                  <a:cubicBezTo>
                    <a:pt x="67" y="132"/>
                    <a:pt x="60" y="133"/>
                    <a:pt x="53" y="136"/>
                  </a:cubicBezTo>
                  <a:cubicBezTo>
                    <a:pt x="45" y="139"/>
                    <a:pt x="40" y="133"/>
                    <a:pt x="36" y="137"/>
                  </a:cubicBezTo>
                  <a:cubicBezTo>
                    <a:pt x="32" y="142"/>
                    <a:pt x="24" y="149"/>
                    <a:pt x="19" y="150"/>
                  </a:cubicBezTo>
                  <a:cubicBezTo>
                    <a:pt x="13" y="151"/>
                    <a:pt x="16" y="158"/>
                    <a:pt x="19" y="157"/>
                  </a:cubicBezTo>
                  <a:cubicBezTo>
                    <a:pt x="23" y="155"/>
                    <a:pt x="29" y="157"/>
                    <a:pt x="31" y="154"/>
                  </a:cubicBezTo>
                  <a:cubicBezTo>
                    <a:pt x="33" y="151"/>
                    <a:pt x="49" y="147"/>
                    <a:pt x="59" y="147"/>
                  </a:cubicBezTo>
                  <a:cubicBezTo>
                    <a:pt x="69" y="147"/>
                    <a:pt x="63" y="152"/>
                    <a:pt x="64" y="157"/>
                  </a:cubicBezTo>
                  <a:cubicBezTo>
                    <a:pt x="65" y="162"/>
                    <a:pt x="73" y="161"/>
                    <a:pt x="77" y="156"/>
                  </a:cubicBezTo>
                  <a:cubicBezTo>
                    <a:pt x="82" y="151"/>
                    <a:pt x="85" y="152"/>
                    <a:pt x="81" y="149"/>
                  </a:cubicBezTo>
                  <a:cubicBezTo>
                    <a:pt x="78" y="146"/>
                    <a:pt x="82" y="143"/>
                    <a:pt x="85" y="147"/>
                  </a:cubicBezTo>
                  <a:cubicBezTo>
                    <a:pt x="87" y="151"/>
                    <a:pt x="96" y="151"/>
                    <a:pt x="99" y="146"/>
                  </a:cubicBezTo>
                  <a:cubicBezTo>
                    <a:pt x="102" y="141"/>
                    <a:pt x="103" y="147"/>
                    <a:pt x="107" y="147"/>
                  </a:cubicBezTo>
                  <a:cubicBezTo>
                    <a:pt x="111" y="146"/>
                    <a:pt x="114" y="136"/>
                    <a:pt x="114" y="140"/>
                  </a:cubicBezTo>
                  <a:cubicBezTo>
                    <a:pt x="114" y="144"/>
                    <a:pt x="121" y="143"/>
                    <a:pt x="125" y="138"/>
                  </a:cubicBezTo>
                  <a:cubicBezTo>
                    <a:pt x="129" y="134"/>
                    <a:pt x="125" y="126"/>
                    <a:pt x="128" y="122"/>
                  </a:cubicBezTo>
                  <a:cubicBezTo>
                    <a:pt x="130" y="118"/>
                    <a:pt x="133" y="110"/>
                    <a:pt x="130" y="105"/>
                  </a:cubicBezTo>
                  <a:cubicBezTo>
                    <a:pt x="128" y="100"/>
                    <a:pt x="136" y="97"/>
                    <a:pt x="141" y="93"/>
                  </a:cubicBezTo>
                  <a:cubicBezTo>
                    <a:pt x="145" y="89"/>
                    <a:pt x="136" y="69"/>
                    <a:pt x="135" y="63"/>
                  </a:cubicBezTo>
                  <a:cubicBezTo>
                    <a:pt x="135" y="57"/>
                    <a:pt x="124" y="65"/>
                    <a:pt x="121" y="67"/>
                  </a:cubicBezTo>
                  <a:close/>
                  <a:moveTo>
                    <a:pt x="48" y="153"/>
                  </a:moveTo>
                  <a:cubicBezTo>
                    <a:pt x="46" y="157"/>
                    <a:pt x="42" y="155"/>
                    <a:pt x="37" y="156"/>
                  </a:cubicBezTo>
                  <a:cubicBezTo>
                    <a:pt x="32" y="157"/>
                    <a:pt x="32" y="170"/>
                    <a:pt x="35" y="171"/>
                  </a:cubicBezTo>
                  <a:cubicBezTo>
                    <a:pt x="38" y="172"/>
                    <a:pt x="41" y="172"/>
                    <a:pt x="42" y="168"/>
                  </a:cubicBezTo>
                  <a:cubicBezTo>
                    <a:pt x="43" y="164"/>
                    <a:pt x="48" y="163"/>
                    <a:pt x="51" y="165"/>
                  </a:cubicBezTo>
                  <a:cubicBezTo>
                    <a:pt x="55" y="166"/>
                    <a:pt x="59" y="160"/>
                    <a:pt x="59" y="155"/>
                  </a:cubicBezTo>
                  <a:cubicBezTo>
                    <a:pt x="59" y="150"/>
                    <a:pt x="49" y="150"/>
                    <a:pt x="48" y="153"/>
                  </a:cubicBezTo>
                  <a:close/>
                  <a:moveTo>
                    <a:pt x="25" y="166"/>
                  </a:moveTo>
                  <a:cubicBezTo>
                    <a:pt x="25" y="163"/>
                    <a:pt x="17" y="164"/>
                    <a:pt x="17" y="161"/>
                  </a:cubicBezTo>
                  <a:cubicBezTo>
                    <a:pt x="17" y="158"/>
                    <a:pt x="12" y="159"/>
                    <a:pt x="7" y="163"/>
                  </a:cubicBezTo>
                  <a:cubicBezTo>
                    <a:pt x="2" y="167"/>
                    <a:pt x="0" y="167"/>
                    <a:pt x="2" y="171"/>
                  </a:cubicBezTo>
                  <a:cubicBezTo>
                    <a:pt x="4" y="175"/>
                    <a:pt x="7" y="171"/>
                    <a:pt x="8" y="168"/>
                  </a:cubicBezTo>
                  <a:cubicBezTo>
                    <a:pt x="10" y="164"/>
                    <a:pt x="13" y="173"/>
                    <a:pt x="10" y="179"/>
                  </a:cubicBezTo>
                  <a:cubicBezTo>
                    <a:pt x="7" y="185"/>
                    <a:pt x="10" y="193"/>
                    <a:pt x="14" y="193"/>
                  </a:cubicBezTo>
                  <a:cubicBezTo>
                    <a:pt x="18" y="192"/>
                    <a:pt x="22" y="180"/>
                    <a:pt x="27" y="174"/>
                  </a:cubicBezTo>
                  <a:cubicBezTo>
                    <a:pt x="32" y="167"/>
                    <a:pt x="25" y="170"/>
                    <a:pt x="25" y="166"/>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44" name="Freeform 142"/>
            <p:cNvSpPr>
              <a:spLocks noEditPoints="1"/>
            </p:cNvSpPr>
            <p:nvPr/>
          </p:nvSpPr>
          <p:spPr bwMode="auto">
            <a:xfrm>
              <a:off x="5954713" y="1971675"/>
              <a:ext cx="1293813" cy="896938"/>
            </a:xfrm>
            <a:custGeom>
              <a:avLst/>
              <a:gdLst/>
              <a:ahLst/>
              <a:cxnLst>
                <a:cxn ang="0">
                  <a:pos x="643" y="87"/>
                </a:cxn>
                <a:cxn ang="0">
                  <a:pos x="610" y="63"/>
                </a:cxn>
                <a:cxn ang="0">
                  <a:pos x="583" y="26"/>
                </a:cxn>
                <a:cxn ang="0">
                  <a:pos x="544" y="1"/>
                </a:cxn>
                <a:cxn ang="0">
                  <a:pos x="517" y="21"/>
                </a:cxn>
                <a:cxn ang="0">
                  <a:pos x="495" y="54"/>
                </a:cxn>
                <a:cxn ang="0">
                  <a:pos x="461" y="73"/>
                </a:cxn>
                <a:cxn ang="0">
                  <a:pos x="482" y="86"/>
                </a:cxn>
                <a:cxn ang="0">
                  <a:pos x="481" y="105"/>
                </a:cxn>
                <a:cxn ang="0">
                  <a:pos x="422" y="126"/>
                </a:cxn>
                <a:cxn ang="0">
                  <a:pos x="380" y="162"/>
                </a:cxn>
                <a:cxn ang="0">
                  <a:pos x="315" y="166"/>
                </a:cxn>
                <a:cxn ang="0">
                  <a:pos x="241" y="156"/>
                </a:cxn>
                <a:cxn ang="0">
                  <a:pos x="210" y="125"/>
                </a:cxn>
                <a:cxn ang="0">
                  <a:pos x="182" y="90"/>
                </a:cxn>
                <a:cxn ang="0">
                  <a:pos x="153" y="65"/>
                </a:cxn>
                <a:cxn ang="0">
                  <a:pos x="137" y="76"/>
                </a:cxn>
                <a:cxn ang="0">
                  <a:pos x="111" y="96"/>
                </a:cxn>
                <a:cxn ang="0">
                  <a:pos x="88" y="121"/>
                </a:cxn>
                <a:cxn ang="0">
                  <a:pos x="78" y="150"/>
                </a:cxn>
                <a:cxn ang="0">
                  <a:pos x="52" y="175"/>
                </a:cxn>
                <a:cxn ang="0">
                  <a:pos x="19" y="186"/>
                </a:cxn>
                <a:cxn ang="0">
                  <a:pos x="0" y="200"/>
                </a:cxn>
                <a:cxn ang="0">
                  <a:pos x="15" y="232"/>
                </a:cxn>
                <a:cxn ang="0">
                  <a:pos x="39" y="254"/>
                </a:cxn>
                <a:cxn ang="0">
                  <a:pos x="59" y="247"/>
                </a:cxn>
                <a:cxn ang="0">
                  <a:pos x="56" y="276"/>
                </a:cxn>
                <a:cxn ang="0">
                  <a:pos x="56" y="304"/>
                </a:cxn>
                <a:cxn ang="0">
                  <a:pos x="77" y="322"/>
                </a:cxn>
                <a:cxn ang="0">
                  <a:pos x="138" y="347"/>
                </a:cxn>
                <a:cxn ang="0">
                  <a:pos x="162" y="353"/>
                </a:cxn>
                <a:cxn ang="0">
                  <a:pos x="183" y="347"/>
                </a:cxn>
                <a:cxn ang="0">
                  <a:pos x="210" y="340"/>
                </a:cxn>
                <a:cxn ang="0">
                  <a:pos x="243" y="340"/>
                </a:cxn>
                <a:cxn ang="0">
                  <a:pos x="261" y="352"/>
                </a:cxn>
                <a:cxn ang="0">
                  <a:pos x="256" y="395"/>
                </a:cxn>
                <a:cxn ang="0">
                  <a:pos x="274" y="419"/>
                </a:cxn>
                <a:cxn ang="0">
                  <a:pos x="298" y="430"/>
                </a:cxn>
                <a:cxn ang="0">
                  <a:pos x="316" y="412"/>
                </a:cxn>
                <a:cxn ang="0">
                  <a:pos x="352" y="410"/>
                </a:cxn>
                <a:cxn ang="0">
                  <a:pos x="375" y="425"/>
                </a:cxn>
                <a:cxn ang="0">
                  <a:pos x="393" y="440"/>
                </a:cxn>
                <a:cxn ang="0">
                  <a:pos x="445" y="413"/>
                </a:cxn>
                <a:cxn ang="0">
                  <a:pos x="484" y="392"/>
                </a:cxn>
                <a:cxn ang="0">
                  <a:pos x="504" y="368"/>
                </a:cxn>
                <a:cxn ang="0">
                  <a:pos x="523" y="345"/>
                </a:cxn>
                <a:cxn ang="0">
                  <a:pos x="527" y="323"/>
                </a:cxn>
                <a:cxn ang="0">
                  <a:pos x="522" y="306"/>
                </a:cxn>
                <a:cxn ang="0">
                  <a:pos x="519" y="290"/>
                </a:cxn>
                <a:cxn ang="0">
                  <a:pos x="505" y="252"/>
                </a:cxn>
                <a:cxn ang="0">
                  <a:pos x="536" y="234"/>
                </a:cxn>
                <a:cxn ang="0">
                  <a:pos x="496" y="223"/>
                </a:cxn>
                <a:cxn ang="0">
                  <a:pos x="512" y="192"/>
                </a:cxn>
                <a:cxn ang="0">
                  <a:pos x="529" y="208"/>
                </a:cxn>
                <a:cxn ang="0">
                  <a:pos x="580" y="179"/>
                </a:cxn>
                <a:cxn ang="0">
                  <a:pos x="606" y="168"/>
                </a:cxn>
                <a:cxn ang="0">
                  <a:pos x="633" y="157"/>
                </a:cxn>
                <a:cxn ang="0">
                  <a:pos x="636" y="127"/>
                </a:cxn>
                <a:cxn ang="0">
                  <a:pos x="667" y="107"/>
                </a:cxn>
                <a:cxn ang="0">
                  <a:pos x="516" y="418"/>
                </a:cxn>
                <a:cxn ang="0">
                  <a:pos x="380" y="460"/>
                </a:cxn>
              </a:cxnLst>
              <a:rect l="0" t="0" r="r" b="b"/>
              <a:pathLst>
                <a:path w="677" h="469">
                  <a:moveTo>
                    <a:pt x="673" y="83"/>
                  </a:moveTo>
                  <a:cubicBezTo>
                    <a:pt x="673" y="77"/>
                    <a:pt x="666" y="79"/>
                    <a:pt x="664" y="81"/>
                  </a:cubicBezTo>
                  <a:cubicBezTo>
                    <a:pt x="662" y="83"/>
                    <a:pt x="655" y="81"/>
                    <a:pt x="653" y="85"/>
                  </a:cubicBezTo>
                  <a:cubicBezTo>
                    <a:pt x="651" y="89"/>
                    <a:pt x="648" y="87"/>
                    <a:pt x="643" y="87"/>
                  </a:cubicBezTo>
                  <a:cubicBezTo>
                    <a:pt x="638" y="88"/>
                    <a:pt x="632" y="86"/>
                    <a:pt x="632" y="83"/>
                  </a:cubicBezTo>
                  <a:cubicBezTo>
                    <a:pt x="632" y="80"/>
                    <a:pt x="629" y="77"/>
                    <a:pt x="630" y="73"/>
                  </a:cubicBezTo>
                  <a:cubicBezTo>
                    <a:pt x="630" y="70"/>
                    <a:pt x="625" y="71"/>
                    <a:pt x="622" y="68"/>
                  </a:cubicBezTo>
                  <a:cubicBezTo>
                    <a:pt x="618" y="65"/>
                    <a:pt x="612" y="62"/>
                    <a:pt x="610" y="63"/>
                  </a:cubicBezTo>
                  <a:cubicBezTo>
                    <a:pt x="609" y="64"/>
                    <a:pt x="605" y="59"/>
                    <a:pt x="599" y="59"/>
                  </a:cubicBezTo>
                  <a:cubicBezTo>
                    <a:pt x="594" y="59"/>
                    <a:pt x="594" y="55"/>
                    <a:pt x="595" y="53"/>
                  </a:cubicBezTo>
                  <a:cubicBezTo>
                    <a:pt x="596" y="50"/>
                    <a:pt x="590" y="43"/>
                    <a:pt x="589" y="39"/>
                  </a:cubicBezTo>
                  <a:cubicBezTo>
                    <a:pt x="588" y="35"/>
                    <a:pt x="584" y="34"/>
                    <a:pt x="583" y="26"/>
                  </a:cubicBezTo>
                  <a:cubicBezTo>
                    <a:pt x="581" y="17"/>
                    <a:pt x="576" y="19"/>
                    <a:pt x="577" y="15"/>
                  </a:cubicBezTo>
                  <a:cubicBezTo>
                    <a:pt x="578" y="11"/>
                    <a:pt x="572" y="9"/>
                    <a:pt x="570" y="7"/>
                  </a:cubicBezTo>
                  <a:cubicBezTo>
                    <a:pt x="568" y="5"/>
                    <a:pt x="561" y="6"/>
                    <a:pt x="556" y="3"/>
                  </a:cubicBezTo>
                  <a:cubicBezTo>
                    <a:pt x="551" y="0"/>
                    <a:pt x="548" y="2"/>
                    <a:pt x="544" y="1"/>
                  </a:cubicBezTo>
                  <a:cubicBezTo>
                    <a:pt x="539" y="0"/>
                    <a:pt x="528" y="2"/>
                    <a:pt x="527" y="2"/>
                  </a:cubicBezTo>
                  <a:cubicBezTo>
                    <a:pt x="526" y="2"/>
                    <a:pt x="517" y="1"/>
                    <a:pt x="513" y="7"/>
                  </a:cubicBezTo>
                  <a:cubicBezTo>
                    <a:pt x="508" y="13"/>
                    <a:pt x="512" y="13"/>
                    <a:pt x="514" y="13"/>
                  </a:cubicBezTo>
                  <a:cubicBezTo>
                    <a:pt x="516" y="13"/>
                    <a:pt x="517" y="19"/>
                    <a:pt x="517" y="21"/>
                  </a:cubicBezTo>
                  <a:cubicBezTo>
                    <a:pt x="517" y="23"/>
                    <a:pt x="514" y="26"/>
                    <a:pt x="512" y="27"/>
                  </a:cubicBezTo>
                  <a:cubicBezTo>
                    <a:pt x="510" y="27"/>
                    <a:pt x="506" y="35"/>
                    <a:pt x="505" y="37"/>
                  </a:cubicBezTo>
                  <a:cubicBezTo>
                    <a:pt x="504" y="40"/>
                    <a:pt x="499" y="47"/>
                    <a:pt x="500" y="49"/>
                  </a:cubicBezTo>
                  <a:cubicBezTo>
                    <a:pt x="500" y="51"/>
                    <a:pt x="497" y="54"/>
                    <a:pt x="495" y="54"/>
                  </a:cubicBezTo>
                  <a:cubicBezTo>
                    <a:pt x="492" y="54"/>
                    <a:pt x="486" y="59"/>
                    <a:pt x="484" y="60"/>
                  </a:cubicBezTo>
                  <a:cubicBezTo>
                    <a:pt x="482" y="60"/>
                    <a:pt x="474" y="59"/>
                    <a:pt x="473" y="57"/>
                  </a:cubicBezTo>
                  <a:cubicBezTo>
                    <a:pt x="473" y="56"/>
                    <a:pt x="472" y="55"/>
                    <a:pt x="471" y="55"/>
                  </a:cubicBezTo>
                  <a:cubicBezTo>
                    <a:pt x="461" y="73"/>
                    <a:pt x="461" y="73"/>
                    <a:pt x="461" y="73"/>
                  </a:cubicBezTo>
                  <a:cubicBezTo>
                    <a:pt x="461" y="78"/>
                    <a:pt x="461" y="78"/>
                    <a:pt x="461" y="78"/>
                  </a:cubicBezTo>
                  <a:cubicBezTo>
                    <a:pt x="461" y="78"/>
                    <a:pt x="455" y="80"/>
                    <a:pt x="459" y="84"/>
                  </a:cubicBezTo>
                  <a:cubicBezTo>
                    <a:pt x="464" y="89"/>
                    <a:pt x="464" y="85"/>
                    <a:pt x="471" y="85"/>
                  </a:cubicBezTo>
                  <a:cubicBezTo>
                    <a:pt x="477" y="85"/>
                    <a:pt x="480" y="90"/>
                    <a:pt x="482" y="86"/>
                  </a:cubicBezTo>
                  <a:cubicBezTo>
                    <a:pt x="483" y="83"/>
                    <a:pt x="489" y="81"/>
                    <a:pt x="493" y="85"/>
                  </a:cubicBezTo>
                  <a:cubicBezTo>
                    <a:pt x="496" y="89"/>
                    <a:pt x="508" y="97"/>
                    <a:pt x="507" y="100"/>
                  </a:cubicBezTo>
                  <a:cubicBezTo>
                    <a:pt x="507" y="104"/>
                    <a:pt x="500" y="103"/>
                    <a:pt x="496" y="102"/>
                  </a:cubicBezTo>
                  <a:cubicBezTo>
                    <a:pt x="491" y="100"/>
                    <a:pt x="485" y="105"/>
                    <a:pt x="481" y="105"/>
                  </a:cubicBezTo>
                  <a:cubicBezTo>
                    <a:pt x="477" y="105"/>
                    <a:pt x="472" y="106"/>
                    <a:pt x="467" y="110"/>
                  </a:cubicBezTo>
                  <a:cubicBezTo>
                    <a:pt x="463" y="115"/>
                    <a:pt x="464" y="119"/>
                    <a:pt x="457" y="120"/>
                  </a:cubicBezTo>
                  <a:cubicBezTo>
                    <a:pt x="451" y="121"/>
                    <a:pt x="448" y="120"/>
                    <a:pt x="440" y="125"/>
                  </a:cubicBezTo>
                  <a:cubicBezTo>
                    <a:pt x="433" y="130"/>
                    <a:pt x="425" y="128"/>
                    <a:pt x="422" y="126"/>
                  </a:cubicBezTo>
                  <a:cubicBezTo>
                    <a:pt x="419" y="125"/>
                    <a:pt x="414" y="124"/>
                    <a:pt x="411" y="129"/>
                  </a:cubicBezTo>
                  <a:cubicBezTo>
                    <a:pt x="408" y="134"/>
                    <a:pt x="415" y="137"/>
                    <a:pt x="414" y="142"/>
                  </a:cubicBezTo>
                  <a:cubicBezTo>
                    <a:pt x="414" y="148"/>
                    <a:pt x="406" y="147"/>
                    <a:pt x="400" y="153"/>
                  </a:cubicBezTo>
                  <a:cubicBezTo>
                    <a:pt x="395" y="160"/>
                    <a:pt x="385" y="163"/>
                    <a:pt x="380" y="162"/>
                  </a:cubicBezTo>
                  <a:cubicBezTo>
                    <a:pt x="375" y="161"/>
                    <a:pt x="364" y="158"/>
                    <a:pt x="355" y="163"/>
                  </a:cubicBezTo>
                  <a:cubicBezTo>
                    <a:pt x="345" y="167"/>
                    <a:pt x="339" y="174"/>
                    <a:pt x="335" y="173"/>
                  </a:cubicBezTo>
                  <a:cubicBezTo>
                    <a:pt x="332" y="172"/>
                    <a:pt x="332" y="168"/>
                    <a:pt x="326" y="169"/>
                  </a:cubicBezTo>
                  <a:cubicBezTo>
                    <a:pt x="321" y="169"/>
                    <a:pt x="318" y="168"/>
                    <a:pt x="315" y="166"/>
                  </a:cubicBezTo>
                  <a:cubicBezTo>
                    <a:pt x="311" y="163"/>
                    <a:pt x="308" y="167"/>
                    <a:pt x="302" y="163"/>
                  </a:cubicBezTo>
                  <a:cubicBezTo>
                    <a:pt x="297" y="158"/>
                    <a:pt x="286" y="159"/>
                    <a:pt x="282" y="158"/>
                  </a:cubicBezTo>
                  <a:cubicBezTo>
                    <a:pt x="278" y="158"/>
                    <a:pt x="261" y="158"/>
                    <a:pt x="255" y="158"/>
                  </a:cubicBezTo>
                  <a:cubicBezTo>
                    <a:pt x="249" y="157"/>
                    <a:pt x="241" y="159"/>
                    <a:pt x="241" y="156"/>
                  </a:cubicBezTo>
                  <a:cubicBezTo>
                    <a:pt x="240" y="153"/>
                    <a:pt x="236" y="151"/>
                    <a:pt x="234" y="145"/>
                  </a:cubicBezTo>
                  <a:cubicBezTo>
                    <a:pt x="233" y="138"/>
                    <a:pt x="229" y="136"/>
                    <a:pt x="225" y="135"/>
                  </a:cubicBezTo>
                  <a:cubicBezTo>
                    <a:pt x="222" y="134"/>
                    <a:pt x="221" y="131"/>
                    <a:pt x="218" y="130"/>
                  </a:cubicBezTo>
                  <a:cubicBezTo>
                    <a:pt x="217" y="130"/>
                    <a:pt x="215" y="125"/>
                    <a:pt x="210" y="125"/>
                  </a:cubicBezTo>
                  <a:cubicBezTo>
                    <a:pt x="205" y="125"/>
                    <a:pt x="187" y="123"/>
                    <a:pt x="184" y="119"/>
                  </a:cubicBezTo>
                  <a:cubicBezTo>
                    <a:pt x="182" y="115"/>
                    <a:pt x="187" y="114"/>
                    <a:pt x="187" y="109"/>
                  </a:cubicBezTo>
                  <a:cubicBezTo>
                    <a:pt x="187" y="105"/>
                    <a:pt x="190" y="100"/>
                    <a:pt x="188" y="98"/>
                  </a:cubicBezTo>
                  <a:cubicBezTo>
                    <a:pt x="186" y="97"/>
                    <a:pt x="182" y="93"/>
                    <a:pt x="182" y="90"/>
                  </a:cubicBezTo>
                  <a:cubicBezTo>
                    <a:pt x="181" y="86"/>
                    <a:pt x="176" y="82"/>
                    <a:pt x="172" y="82"/>
                  </a:cubicBezTo>
                  <a:cubicBezTo>
                    <a:pt x="168" y="82"/>
                    <a:pt x="165" y="79"/>
                    <a:pt x="162" y="76"/>
                  </a:cubicBezTo>
                  <a:cubicBezTo>
                    <a:pt x="158" y="73"/>
                    <a:pt x="155" y="73"/>
                    <a:pt x="154" y="66"/>
                  </a:cubicBezTo>
                  <a:cubicBezTo>
                    <a:pt x="154" y="65"/>
                    <a:pt x="153" y="65"/>
                    <a:pt x="153" y="65"/>
                  </a:cubicBezTo>
                  <a:cubicBezTo>
                    <a:pt x="152" y="64"/>
                    <a:pt x="150" y="64"/>
                    <a:pt x="149" y="64"/>
                  </a:cubicBezTo>
                  <a:cubicBezTo>
                    <a:pt x="148" y="64"/>
                    <a:pt x="147" y="63"/>
                    <a:pt x="146" y="62"/>
                  </a:cubicBezTo>
                  <a:cubicBezTo>
                    <a:pt x="145" y="65"/>
                    <a:pt x="142" y="67"/>
                    <a:pt x="142" y="69"/>
                  </a:cubicBezTo>
                  <a:cubicBezTo>
                    <a:pt x="142" y="72"/>
                    <a:pt x="141" y="76"/>
                    <a:pt x="137" y="76"/>
                  </a:cubicBezTo>
                  <a:cubicBezTo>
                    <a:pt x="134" y="76"/>
                    <a:pt x="130" y="78"/>
                    <a:pt x="130" y="84"/>
                  </a:cubicBezTo>
                  <a:cubicBezTo>
                    <a:pt x="130" y="90"/>
                    <a:pt x="133" y="91"/>
                    <a:pt x="132" y="93"/>
                  </a:cubicBezTo>
                  <a:cubicBezTo>
                    <a:pt x="130" y="96"/>
                    <a:pt x="123" y="98"/>
                    <a:pt x="121" y="97"/>
                  </a:cubicBezTo>
                  <a:cubicBezTo>
                    <a:pt x="119" y="96"/>
                    <a:pt x="114" y="97"/>
                    <a:pt x="111" y="96"/>
                  </a:cubicBezTo>
                  <a:cubicBezTo>
                    <a:pt x="107" y="96"/>
                    <a:pt x="104" y="91"/>
                    <a:pt x="103" y="96"/>
                  </a:cubicBezTo>
                  <a:cubicBezTo>
                    <a:pt x="102" y="101"/>
                    <a:pt x="94" y="116"/>
                    <a:pt x="96" y="118"/>
                  </a:cubicBezTo>
                  <a:cubicBezTo>
                    <a:pt x="98" y="119"/>
                    <a:pt x="99" y="123"/>
                    <a:pt x="96" y="123"/>
                  </a:cubicBezTo>
                  <a:cubicBezTo>
                    <a:pt x="93" y="123"/>
                    <a:pt x="90" y="123"/>
                    <a:pt x="88" y="121"/>
                  </a:cubicBezTo>
                  <a:cubicBezTo>
                    <a:pt x="86" y="119"/>
                    <a:pt x="81" y="123"/>
                    <a:pt x="77" y="123"/>
                  </a:cubicBezTo>
                  <a:cubicBezTo>
                    <a:pt x="76" y="123"/>
                    <a:pt x="68" y="126"/>
                    <a:pt x="71" y="128"/>
                  </a:cubicBezTo>
                  <a:cubicBezTo>
                    <a:pt x="73" y="129"/>
                    <a:pt x="73" y="135"/>
                    <a:pt x="73" y="137"/>
                  </a:cubicBezTo>
                  <a:cubicBezTo>
                    <a:pt x="73" y="140"/>
                    <a:pt x="79" y="147"/>
                    <a:pt x="78" y="150"/>
                  </a:cubicBezTo>
                  <a:cubicBezTo>
                    <a:pt x="77" y="152"/>
                    <a:pt x="72" y="155"/>
                    <a:pt x="72" y="158"/>
                  </a:cubicBezTo>
                  <a:cubicBezTo>
                    <a:pt x="72" y="162"/>
                    <a:pt x="73" y="165"/>
                    <a:pt x="71" y="165"/>
                  </a:cubicBezTo>
                  <a:cubicBezTo>
                    <a:pt x="69" y="166"/>
                    <a:pt x="64" y="168"/>
                    <a:pt x="61" y="170"/>
                  </a:cubicBezTo>
                  <a:cubicBezTo>
                    <a:pt x="58" y="172"/>
                    <a:pt x="54" y="172"/>
                    <a:pt x="52" y="175"/>
                  </a:cubicBezTo>
                  <a:cubicBezTo>
                    <a:pt x="51" y="178"/>
                    <a:pt x="49" y="181"/>
                    <a:pt x="43" y="180"/>
                  </a:cubicBezTo>
                  <a:cubicBezTo>
                    <a:pt x="39" y="180"/>
                    <a:pt x="37" y="179"/>
                    <a:pt x="33" y="183"/>
                  </a:cubicBezTo>
                  <a:cubicBezTo>
                    <a:pt x="30" y="188"/>
                    <a:pt x="29" y="186"/>
                    <a:pt x="26" y="188"/>
                  </a:cubicBezTo>
                  <a:cubicBezTo>
                    <a:pt x="24" y="190"/>
                    <a:pt x="21" y="186"/>
                    <a:pt x="19" y="186"/>
                  </a:cubicBezTo>
                  <a:cubicBezTo>
                    <a:pt x="17" y="185"/>
                    <a:pt x="15" y="188"/>
                    <a:pt x="13" y="188"/>
                  </a:cubicBezTo>
                  <a:cubicBezTo>
                    <a:pt x="11" y="188"/>
                    <a:pt x="9" y="191"/>
                    <a:pt x="6" y="192"/>
                  </a:cubicBezTo>
                  <a:cubicBezTo>
                    <a:pt x="4" y="193"/>
                    <a:pt x="1" y="192"/>
                    <a:pt x="1" y="195"/>
                  </a:cubicBezTo>
                  <a:cubicBezTo>
                    <a:pt x="1" y="197"/>
                    <a:pt x="1" y="199"/>
                    <a:pt x="0" y="200"/>
                  </a:cubicBezTo>
                  <a:cubicBezTo>
                    <a:pt x="0" y="200"/>
                    <a:pt x="0" y="200"/>
                    <a:pt x="0" y="200"/>
                  </a:cubicBezTo>
                  <a:cubicBezTo>
                    <a:pt x="1" y="210"/>
                    <a:pt x="1" y="210"/>
                    <a:pt x="1" y="210"/>
                  </a:cubicBezTo>
                  <a:cubicBezTo>
                    <a:pt x="1" y="210"/>
                    <a:pt x="12" y="214"/>
                    <a:pt x="12" y="217"/>
                  </a:cubicBezTo>
                  <a:cubicBezTo>
                    <a:pt x="13" y="221"/>
                    <a:pt x="15" y="232"/>
                    <a:pt x="15" y="232"/>
                  </a:cubicBezTo>
                  <a:cubicBezTo>
                    <a:pt x="15" y="232"/>
                    <a:pt x="15" y="232"/>
                    <a:pt x="14" y="232"/>
                  </a:cubicBezTo>
                  <a:cubicBezTo>
                    <a:pt x="19" y="236"/>
                    <a:pt x="25" y="239"/>
                    <a:pt x="25" y="241"/>
                  </a:cubicBezTo>
                  <a:cubicBezTo>
                    <a:pt x="25" y="242"/>
                    <a:pt x="25" y="247"/>
                    <a:pt x="30" y="249"/>
                  </a:cubicBezTo>
                  <a:cubicBezTo>
                    <a:pt x="34" y="251"/>
                    <a:pt x="37" y="253"/>
                    <a:pt x="39" y="254"/>
                  </a:cubicBezTo>
                  <a:cubicBezTo>
                    <a:pt x="39" y="253"/>
                    <a:pt x="40" y="253"/>
                    <a:pt x="40" y="253"/>
                  </a:cubicBezTo>
                  <a:cubicBezTo>
                    <a:pt x="44" y="252"/>
                    <a:pt x="44" y="252"/>
                    <a:pt x="44" y="252"/>
                  </a:cubicBezTo>
                  <a:cubicBezTo>
                    <a:pt x="44" y="252"/>
                    <a:pt x="45" y="253"/>
                    <a:pt x="47" y="255"/>
                  </a:cubicBezTo>
                  <a:cubicBezTo>
                    <a:pt x="48" y="251"/>
                    <a:pt x="55" y="247"/>
                    <a:pt x="59" y="247"/>
                  </a:cubicBezTo>
                  <a:cubicBezTo>
                    <a:pt x="64" y="248"/>
                    <a:pt x="73" y="255"/>
                    <a:pt x="72" y="258"/>
                  </a:cubicBezTo>
                  <a:cubicBezTo>
                    <a:pt x="71" y="261"/>
                    <a:pt x="64" y="271"/>
                    <a:pt x="61" y="272"/>
                  </a:cubicBezTo>
                  <a:cubicBezTo>
                    <a:pt x="60" y="272"/>
                    <a:pt x="58" y="272"/>
                    <a:pt x="56" y="272"/>
                  </a:cubicBezTo>
                  <a:cubicBezTo>
                    <a:pt x="56" y="274"/>
                    <a:pt x="56" y="275"/>
                    <a:pt x="56" y="276"/>
                  </a:cubicBezTo>
                  <a:cubicBezTo>
                    <a:pt x="56" y="278"/>
                    <a:pt x="60" y="282"/>
                    <a:pt x="62" y="286"/>
                  </a:cubicBezTo>
                  <a:cubicBezTo>
                    <a:pt x="64" y="290"/>
                    <a:pt x="58" y="292"/>
                    <a:pt x="55" y="290"/>
                  </a:cubicBezTo>
                  <a:cubicBezTo>
                    <a:pt x="52" y="287"/>
                    <a:pt x="51" y="292"/>
                    <a:pt x="52" y="295"/>
                  </a:cubicBezTo>
                  <a:cubicBezTo>
                    <a:pt x="54" y="297"/>
                    <a:pt x="53" y="303"/>
                    <a:pt x="56" y="304"/>
                  </a:cubicBezTo>
                  <a:cubicBezTo>
                    <a:pt x="60" y="304"/>
                    <a:pt x="62" y="310"/>
                    <a:pt x="66" y="310"/>
                  </a:cubicBezTo>
                  <a:cubicBezTo>
                    <a:pt x="69" y="310"/>
                    <a:pt x="73" y="316"/>
                    <a:pt x="73" y="316"/>
                  </a:cubicBezTo>
                  <a:cubicBezTo>
                    <a:pt x="73" y="316"/>
                    <a:pt x="77" y="319"/>
                    <a:pt x="77" y="321"/>
                  </a:cubicBezTo>
                  <a:cubicBezTo>
                    <a:pt x="77" y="321"/>
                    <a:pt x="77" y="321"/>
                    <a:pt x="77" y="322"/>
                  </a:cubicBezTo>
                  <a:cubicBezTo>
                    <a:pt x="81" y="321"/>
                    <a:pt x="84" y="321"/>
                    <a:pt x="84" y="320"/>
                  </a:cubicBezTo>
                  <a:cubicBezTo>
                    <a:pt x="85" y="318"/>
                    <a:pt x="90" y="318"/>
                    <a:pt x="93" y="321"/>
                  </a:cubicBezTo>
                  <a:cubicBezTo>
                    <a:pt x="97" y="325"/>
                    <a:pt x="111" y="334"/>
                    <a:pt x="116" y="338"/>
                  </a:cubicBezTo>
                  <a:cubicBezTo>
                    <a:pt x="121" y="342"/>
                    <a:pt x="134" y="347"/>
                    <a:pt x="138" y="347"/>
                  </a:cubicBezTo>
                  <a:cubicBezTo>
                    <a:pt x="142" y="347"/>
                    <a:pt x="146" y="350"/>
                    <a:pt x="153" y="350"/>
                  </a:cubicBezTo>
                  <a:cubicBezTo>
                    <a:pt x="154" y="349"/>
                    <a:pt x="154" y="350"/>
                    <a:pt x="155" y="350"/>
                  </a:cubicBezTo>
                  <a:cubicBezTo>
                    <a:pt x="156" y="349"/>
                    <a:pt x="158" y="349"/>
                    <a:pt x="159" y="347"/>
                  </a:cubicBezTo>
                  <a:cubicBezTo>
                    <a:pt x="161" y="344"/>
                    <a:pt x="163" y="349"/>
                    <a:pt x="162" y="353"/>
                  </a:cubicBezTo>
                  <a:cubicBezTo>
                    <a:pt x="162" y="354"/>
                    <a:pt x="162" y="356"/>
                    <a:pt x="163" y="358"/>
                  </a:cubicBezTo>
                  <a:cubicBezTo>
                    <a:pt x="164" y="356"/>
                    <a:pt x="165" y="355"/>
                    <a:pt x="166" y="353"/>
                  </a:cubicBezTo>
                  <a:cubicBezTo>
                    <a:pt x="168" y="347"/>
                    <a:pt x="171" y="348"/>
                    <a:pt x="174" y="346"/>
                  </a:cubicBezTo>
                  <a:cubicBezTo>
                    <a:pt x="176" y="344"/>
                    <a:pt x="178" y="345"/>
                    <a:pt x="183" y="347"/>
                  </a:cubicBezTo>
                  <a:cubicBezTo>
                    <a:pt x="187" y="350"/>
                    <a:pt x="189" y="345"/>
                    <a:pt x="196" y="351"/>
                  </a:cubicBezTo>
                  <a:cubicBezTo>
                    <a:pt x="197" y="350"/>
                    <a:pt x="199" y="349"/>
                    <a:pt x="200" y="349"/>
                  </a:cubicBezTo>
                  <a:cubicBezTo>
                    <a:pt x="201" y="349"/>
                    <a:pt x="203" y="347"/>
                    <a:pt x="205" y="345"/>
                  </a:cubicBezTo>
                  <a:cubicBezTo>
                    <a:pt x="207" y="342"/>
                    <a:pt x="207" y="340"/>
                    <a:pt x="210" y="340"/>
                  </a:cubicBezTo>
                  <a:cubicBezTo>
                    <a:pt x="212" y="341"/>
                    <a:pt x="214" y="337"/>
                    <a:pt x="219" y="334"/>
                  </a:cubicBezTo>
                  <a:cubicBezTo>
                    <a:pt x="225" y="331"/>
                    <a:pt x="230" y="336"/>
                    <a:pt x="233" y="333"/>
                  </a:cubicBezTo>
                  <a:cubicBezTo>
                    <a:pt x="235" y="331"/>
                    <a:pt x="239" y="330"/>
                    <a:pt x="239" y="333"/>
                  </a:cubicBezTo>
                  <a:cubicBezTo>
                    <a:pt x="239" y="335"/>
                    <a:pt x="242" y="337"/>
                    <a:pt x="243" y="340"/>
                  </a:cubicBezTo>
                  <a:cubicBezTo>
                    <a:pt x="244" y="342"/>
                    <a:pt x="248" y="343"/>
                    <a:pt x="249" y="344"/>
                  </a:cubicBezTo>
                  <a:cubicBezTo>
                    <a:pt x="250" y="343"/>
                    <a:pt x="251" y="343"/>
                    <a:pt x="251" y="343"/>
                  </a:cubicBezTo>
                  <a:cubicBezTo>
                    <a:pt x="254" y="341"/>
                    <a:pt x="259" y="343"/>
                    <a:pt x="259" y="346"/>
                  </a:cubicBezTo>
                  <a:cubicBezTo>
                    <a:pt x="259" y="349"/>
                    <a:pt x="259" y="352"/>
                    <a:pt x="261" y="352"/>
                  </a:cubicBezTo>
                  <a:cubicBezTo>
                    <a:pt x="264" y="352"/>
                    <a:pt x="266" y="352"/>
                    <a:pt x="266" y="358"/>
                  </a:cubicBezTo>
                  <a:cubicBezTo>
                    <a:pt x="266" y="363"/>
                    <a:pt x="268" y="369"/>
                    <a:pt x="263" y="374"/>
                  </a:cubicBezTo>
                  <a:cubicBezTo>
                    <a:pt x="258" y="379"/>
                    <a:pt x="253" y="387"/>
                    <a:pt x="254" y="390"/>
                  </a:cubicBezTo>
                  <a:cubicBezTo>
                    <a:pt x="255" y="392"/>
                    <a:pt x="252" y="397"/>
                    <a:pt x="256" y="395"/>
                  </a:cubicBezTo>
                  <a:cubicBezTo>
                    <a:pt x="259" y="394"/>
                    <a:pt x="267" y="395"/>
                    <a:pt x="266" y="397"/>
                  </a:cubicBezTo>
                  <a:cubicBezTo>
                    <a:pt x="265" y="399"/>
                    <a:pt x="266" y="406"/>
                    <a:pt x="270" y="407"/>
                  </a:cubicBezTo>
                  <a:cubicBezTo>
                    <a:pt x="273" y="407"/>
                    <a:pt x="275" y="409"/>
                    <a:pt x="274" y="412"/>
                  </a:cubicBezTo>
                  <a:cubicBezTo>
                    <a:pt x="273" y="415"/>
                    <a:pt x="271" y="419"/>
                    <a:pt x="274" y="419"/>
                  </a:cubicBezTo>
                  <a:cubicBezTo>
                    <a:pt x="277" y="419"/>
                    <a:pt x="281" y="419"/>
                    <a:pt x="280" y="422"/>
                  </a:cubicBezTo>
                  <a:cubicBezTo>
                    <a:pt x="280" y="425"/>
                    <a:pt x="282" y="428"/>
                    <a:pt x="287" y="426"/>
                  </a:cubicBezTo>
                  <a:cubicBezTo>
                    <a:pt x="290" y="425"/>
                    <a:pt x="292" y="424"/>
                    <a:pt x="292" y="425"/>
                  </a:cubicBezTo>
                  <a:cubicBezTo>
                    <a:pt x="294" y="425"/>
                    <a:pt x="294" y="429"/>
                    <a:pt x="298" y="430"/>
                  </a:cubicBezTo>
                  <a:cubicBezTo>
                    <a:pt x="301" y="431"/>
                    <a:pt x="300" y="422"/>
                    <a:pt x="298" y="421"/>
                  </a:cubicBezTo>
                  <a:cubicBezTo>
                    <a:pt x="297" y="420"/>
                    <a:pt x="299" y="414"/>
                    <a:pt x="300" y="415"/>
                  </a:cubicBezTo>
                  <a:cubicBezTo>
                    <a:pt x="301" y="417"/>
                    <a:pt x="305" y="415"/>
                    <a:pt x="308" y="413"/>
                  </a:cubicBezTo>
                  <a:cubicBezTo>
                    <a:pt x="310" y="410"/>
                    <a:pt x="314" y="415"/>
                    <a:pt x="316" y="412"/>
                  </a:cubicBezTo>
                  <a:cubicBezTo>
                    <a:pt x="318" y="409"/>
                    <a:pt x="322" y="414"/>
                    <a:pt x="326" y="412"/>
                  </a:cubicBezTo>
                  <a:cubicBezTo>
                    <a:pt x="330" y="410"/>
                    <a:pt x="332" y="414"/>
                    <a:pt x="333" y="410"/>
                  </a:cubicBezTo>
                  <a:cubicBezTo>
                    <a:pt x="335" y="407"/>
                    <a:pt x="341" y="403"/>
                    <a:pt x="342" y="405"/>
                  </a:cubicBezTo>
                  <a:cubicBezTo>
                    <a:pt x="344" y="406"/>
                    <a:pt x="344" y="409"/>
                    <a:pt x="352" y="410"/>
                  </a:cubicBezTo>
                  <a:cubicBezTo>
                    <a:pt x="359" y="410"/>
                    <a:pt x="355" y="414"/>
                    <a:pt x="355" y="416"/>
                  </a:cubicBezTo>
                  <a:cubicBezTo>
                    <a:pt x="355" y="418"/>
                    <a:pt x="363" y="424"/>
                    <a:pt x="366" y="425"/>
                  </a:cubicBezTo>
                  <a:cubicBezTo>
                    <a:pt x="366" y="425"/>
                    <a:pt x="367" y="425"/>
                    <a:pt x="368" y="427"/>
                  </a:cubicBezTo>
                  <a:cubicBezTo>
                    <a:pt x="370" y="425"/>
                    <a:pt x="374" y="427"/>
                    <a:pt x="375" y="425"/>
                  </a:cubicBezTo>
                  <a:cubicBezTo>
                    <a:pt x="376" y="422"/>
                    <a:pt x="380" y="423"/>
                    <a:pt x="381" y="425"/>
                  </a:cubicBezTo>
                  <a:cubicBezTo>
                    <a:pt x="383" y="428"/>
                    <a:pt x="384" y="428"/>
                    <a:pt x="388" y="425"/>
                  </a:cubicBezTo>
                  <a:cubicBezTo>
                    <a:pt x="391" y="422"/>
                    <a:pt x="393" y="428"/>
                    <a:pt x="391" y="430"/>
                  </a:cubicBezTo>
                  <a:cubicBezTo>
                    <a:pt x="389" y="431"/>
                    <a:pt x="390" y="437"/>
                    <a:pt x="393" y="440"/>
                  </a:cubicBezTo>
                  <a:cubicBezTo>
                    <a:pt x="396" y="443"/>
                    <a:pt x="397" y="438"/>
                    <a:pt x="396" y="435"/>
                  </a:cubicBezTo>
                  <a:cubicBezTo>
                    <a:pt x="396" y="432"/>
                    <a:pt x="402" y="429"/>
                    <a:pt x="412" y="425"/>
                  </a:cubicBezTo>
                  <a:cubicBezTo>
                    <a:pt x="423" y="422"/>
                    <a:pt x="434" y="414"/>
                    <a:pt x="434" y="412"/>
                  </a:cubicBezTo>
                  <a:cubicBezTo>
                    <a:pt x="434" y="411"/>
                    <a:pt x="442" y="415"/>
                    <a:pt x="445" y="413"/>
                  </a:cubicBezTo>
                  <a:cubicBezTo>
                    <a:pt x="449" y="410"/>
                    <a:pt x="461" y="410"/>
                    <a:pt x="465" y="410"/>
                  </a:cubicBezTo>
                  <a:cubicBezTo>
                    <a:pt x="468" y="409"/>
                    <a:pt x="468" y="407"/>
                    <a:pt x="471" y="404"/>
                  </a:cubicBezTo>
                  <a:cubicBezTo>
                    <a:pt x="475" y="401"/>
                    <a:pt x="474" y="400"/>
                    <a:pt x="478" y="398"/>
                  </a:cubicBezTo>
                  <a:cubicBezTo>
                    <a:pt x="482" y="397"/>
                    <a:pt x="484" y="394"/>
                    <a:pt x="484" y="392"/>
                  </a:cubicBezTo>
                  <a:cubicBezTo>
                    <a:pt x="484" y="390"/>
                    <a:pt x="492" y="389"/>
                    <a:pt x="492" y="387"/>
                  </a:cubicBezTo>
                  <a:cubicBezTo>
                    <a:pt x="492" y="385"/>
                    <a:pt x="498" y="384"/>
                    <a:pt x="498" y="381"/>
                  </a:cubicBezTo>
                  <a:cubicBezTo>
                    <a:pt x="498" y="379"/>
                    <a:pt x="501" y="379"/>
                    <a:pt x="503" y="377"/>
                  </a:cubicBezTo>
                  <a:cubicBezTo>
                    <a:pt x="504" y="375"/>
                    <a:pt x="501" y="369"/>
                    <a:pt x="504" y="368"/>
                  </a:cubicBezTo>
                  <a:cubicBezTo>
                    <a:pt x="507" y="368"/>
                    <a:pt x="503" y="364"/>
                    <a:pt x="503" y="363"/>
                  </a:cubicBezTo>
                  <a:cubicBezTo>
                    <a:pt x="502" y="361"/>
                    <a:pt x="508" y="361"/>
                    <a:pt x="510" y="359"/>
                  </a:cubicBezTo>
                  <a:cubicBezTo>
                    <a:pt x="513" y="357"/>
                    <a:pt x="515" y="355"/>
                    <a:pt x="516" y="351"/>
                  </a:cubicBezTo>
                  <a:cubicBezTo>
                    <a:pt x="516" y="348"/>
                    <a:pt x="521" y="345"/>
                    <a:pt x="523" y="345"/>
                  </a:cubicBezTo>
                  <a:cubicBezTo>
                    <a:pt x="525" y="344"/>
                    <a:pt x="526" y="339"/>
                    <a:pt x="525" y="335"/>
                  </a:cubicBezTo>
                  <a:cubicBezTo>
                    <a:pt x="525" y="332"/>
                    <a:pt x="529" y="333"/>
                    <a:pt x="527" y="331"/>
                  </a:cubicBezTo>
                  <a:cubicBezTo>
                    <a:pt x="525" y="330"/>
                    <a:pt x="528" y="325"/>
                    <a:pt x="532" y="324"/>
                  </a:cubicBezTo>
                  <a:cubicBezTo>
                    <a:pt x="536" y="323"/>
                    <a:pt x="529" y="321"/>
                    <a:pt x="527" y="323"/>
                  </a:cubicBezTo>
                  <a:cubicBezTo>
                    <a:pt x="525" y="325"/>
                    <a:pt x="523" y="318"/>
                    <a:pt x="521" y="321"/>
                  </a:cubicBezTo>
                  <a:cubicBezTo>
                    <a:pt x="519" y="323"/>
                    <a:pt x="513" y="319"/>
                    <a:pt x="517" y="318"/>
                  </a:cubicBezTo>
                  <a:cubicBezTo>
                    <a:pt x="520" y="317"/>
                    <a:pt x="526" y="313"/>
                    <a:pt x="529" y="312"/>
                  </a:cubicBezTo>
                  <a:cubicBezTo>
                    <a:pt x="531" y="312"/>
                    <a:pt x="525" y="306"/>
                    <a:pt x="522" y="306"/>
                  </a:cubicBezTo>
                  <a:cubicBezTo>
                    <a:pt x="519" y="306"/>
                    <a:pt x="515" y="299"/>
                    <a:pt x="512" y="299"/>
                  </a:cubicBezTo>
                  <a:cubicBezTo>
                    <a:pt x="508" y="299"/>
                    <a:pt x="514" y="297"/>
                    <a:pt x="518" y="299"/>
                  </a:cubicBezTo>
                  <a:cubicBezTo>
                    <a:pt x="522" y="301"/>
                    <a:pt x="526" y="302"/>
                    <a:pt x="528" y="301"/>
                  </a:cubicBezTo>
                  <a:cubicBezTo>
                    <a:pt x="530" y="299"/>
                    <a:pt x="522" y="292"/>
                    <a:pt x="519" y="290"/>
                  </a:cubicBezTo>
                  <a:cubicBezTo>
                    <a:pt x="516" y="288"/>
                    <a:pt x="518" y="284"/>
                    <a:pt x="517" y="283"/>
                  </a:cubicBezTo>
                  <a:cubicBezTo>
                    <a:pt x="515" y="282"/>
                    <a:pt x="511" y="273"/>
                    <a:pt x="509" y="269"/>
                  </a:cubicBezTo>
                  <a:cubicBezTo>
                    <a:pt x="508" y="266"/>
                    <a:pt x="501" y="265"/>
                    <a:pt x="499" y="262"/>
                  </a:cubicBezTo>
                  <a:cubicBezTo>
                    <a:pt x="498" y="260"/>
                    <a:pt x="500" y="254"/>
                    <a:pt x="505" y="252"/>
                  </a:cubicBezTo>
                  <a:cubicBezTo>
                    <a:pt x="510" y="250"/>
                    <a:pt x="508" y="245"/>
                    <a:pt x="510" y="246"/>
                  </a:cubicBezTo>
                  <a:cubicBezTo>
                    <a:pt x="512" y="246"/>
                    <a:pt x="514" y="245"/>
                    <a:pt x="516" y="242"/>
                  </a:cubicBezTo>
                  <a:cubicBezTo>
                    <a:pt x="518" y="238"/>
                    <a:pt x="521" y="240"/>
                    <a:pt x="523" y="238"/>
                  </a:cubicBezTo>
                  <a:cubicBezTo>
                    <a:pt x="525" y="236"/>
                    <a:pt x="533" y="236"/>
                    <a:pt x="536" y="234"/>
                  </a:cubicBezTo>
                  <a:cubicBezTo>
                    <a:pt x="539" y="232"/>
                    <a:pt x="533" y="226"/>
                    <a:pt x="529" y="227"/>
                  </a:cubicBezTo>
                  <a:cubicBezTo>
                    <a:pt x="526" y="228"/>
                    <a:pt x="521" y="227"/>
                    <a:pt x="518" y="223"/>
                  </a:cubicBezTo>
                  <a:cubicBezTo>
                    <a:pt x="516" y="219"/>
                    <a:pt x="509" y="230"/>
                    <a:pt x="503" y="232"/>
                  </a:cubicBezTo>
                  <a:cubicBezTo>
                    <a:pt x="498" y="235"/>
                    <a:pt x="495" y="228"/>
                    <a:pt x="496" y="223"/>
                  </a:cubicBezTo>
                  <a:cubicBezTo>
                    <a:pt x="498" y="219"/>
                    <a:pt x="492" y="219"/>
                    <a:pt x="485" y="219"/>
                  </a:cubicBezTo>
                  <a:cubicBezTo>
                    <a:pt x="477" y="220"/>
                    <a:pt x="480" y="206"/>
                    <a:pt x="485" y="205"/>
                  </a:cubicBezTo>
                  <a:cubicBezTo>
                    <a:pt x="489" y="205"/>
                    <a:pt x="496" y="210"/>
                    <a:pt x="499" y="201"/>
                  </a:cubicBezTo>
                  <a:cubicBezTo>
                    <a:pt x="501" y="193"/>
                    <a:pt x="505" y="199"/>
                    <a:pt x="512" y="192"/>
                  </a:cubicBezTo>
                  <a:cubicBezTo>
                    <a:pt x="518" y="185"/>
                    <a:pt x="525" y="180"/>
                    <a:pt x="531" y="185"/>
                  </a:cubicBezTo>
                  <a:cubicBezTo>
                    <a:pt x="536" y="189"/>
                    <a:pt x="525" y="196"/>
                    <a:pt x="523" y="200"/>
                  </a:cubicBezTo>
                  <a:cubicBezTo>
                    <a:pt x="521" y="204"/>
                    <a:pt x="525" y="205"/>
                    <a:pt x="522" y="209"/>
                  </a:cubicBezTo>
                  <a:cubicBezTo>
                    <a:pt x="518" y="212"/>
                    <a:pt x="523" y="213"/>
                    <a:pt x="529" y="208"/>
                  </a:cubicBezTo>
                  <a:cubicBezTo>
                    <a:pt x="536" y="204"/>
                    <a:pt x="544" y="199"/>
                    <a:pt x="550" y="197"/>
                  </a:cubicBezTo>
                  <a:cubicBezTo>
                    <a:pt x="552" y="196"/>
                    <a:pt x="554" y="196"/>
                    <a:pt x="556" y="196"/>
                  </a:cubicBezTo>
                  <a:cubicBezTo>
                    <a:pt x="557" y="194"/>
                    <a:pt x="558" y="192"/>
                    <a:pt x="559" y="191"/>
                  </a:cubicBezTo>
                  <a:cubicBezTo>
                    <a:pt x="563" y="189"/>
                    <a:pt x="578" y="182"/>
                    <a:pt x="580" y="179"/>
                  </a:cubicBezTo>
                  <a:cubicBezTo>
                    <a:pt x="582" y="177"/>
                    <a:pt x="584" y="171"/>
                    <a:pt x="587" y="171"/>
                  </a:cubicBezTo>
                  <a:cubicBezTo>
                    <a:pt x="590" y="171"/>
                    <a:pt x="590" y="174"/>
                    <a:pt x="594" y="174"/>
                  </a:cubicBezTo>
                  <a:cubicBezTo>
                    <a:pt x="599" y="174"/>
                    <a:pt x="604" y="176"/>
                    <a:pt x="602" y="172"/>
                  </a:cubicBezTo>
                  <a:cubicBezTo>
                    <a:pt x="599" y="169"/>
                    <a:pt x="601" y="169"/>
                    <a:pt x="606" y="168"/>
                  </a:cubicBezTo>
                  <a:cubicBezTo>
                    <a:pt x="611" y="167"/>
                    <a:pt x="610" y="162"/>
                    <a:pt x="614" y="162"/>
                  </a:cubicBezTo>
                  <a:cubicBezTo>
                    <a:pt x="618" y="162"/>
                    <a:pt x="617" y="153"/>
                    <a:pt x="621" y="153"/>
                  </a:cubicBezTo>
                  <a:cubicBezTo>
                    <a:pt x="624" y="153"/>
                    <a:pt x="626" y="158"/>
                    <a:pt x="630" y="157"/>
                  </a:cubicBezTo>
                  <a:cubicBezTo>
                    <a:pt x="631" y="157"/>
                    <a:pt x="632" y="157"/>
                    <a:pt x="633" y="157"/>
                  </a:cubicBezTo>
                  <a:cubicBezTo>
                    <a:pt x="634" y="157"/>
                    <a:pt x="635" y="156"/>
                    <a:pt x="636" y="155"/>
                  </a:cubicBezTo>
                  <a:cubicBezTo>
                    <a:pt x="635" y="151"/>
                    <a:pt x="636" y="147"/>
                    <a:pt x="635" y="145"/>
                  </a:cubicBezTo>
                  <a:cubicBezTo>
                    <a:pt x="633" y="141"/>
                    <a:pt x="635" y="138"/>
                    <a:pt x="634" y="135"/>
                  </a:cubicBezTo>
                  <a:cubicBezTo>
                    <a:pt x="634" y="133"/>
                    <a:pt x="633" y="127"/>
                    <a:pt x="636" y="127"/>
                  </a:cubicBezTo>
                  <a:cubicBezTo>
                    <a:pt x="639" y="127"/>
                    <a:pt x="642" y="121"/>
                    <a:pt x="645" y="123"/>
                  </a:cubicBezTo>
                  <a:cubicBezTo>
                    <a:pt x="649" y="125"/>
                    <a:pt x="655" y="126"/>
                    <a:pt x="655" y="123"/>
                  </a:cubicBezTo>
                  <a:cubicBezTo>
                    <a:pt x="655" y="120"/>
                    <a:pt x="660" y="120"/>
                    <a:pt x="661" y="116"/>
                  </a:cubicBezTo>
                  <a:cubicBezTo>
                    <a:pt x="661" y="112"/>
                    <a:pt x="666" y="111"/>
                    <a:pt x="667" y="107"/>
                  </a:cubicBezTo>
                  <a:cubicBezTo>
                    <a:pt x="668" y="103"/>
                    <a:pt x="670" y="95"/>
                    <a:pt x="673" y="93"/>
                  </a:cubicBezTo>
                  <a:cubicBezTo>
                    <a:pt x="677" y="91"/>
                    <a:pt x="673" y="89"/>
                    <a:pt x="673" y="83"/>
                  </a:cubicBezTo>
                  <a:close/>
                  <a:moveTo>
                    <a:pt x="510" y="399"/>
                  </a:moveTo>
                  <a:cubicBezTo>
                    <a:pt x="506" y="412"/>
                    <a:pt x="515" y="419"/>
                    <a:pt x="516" y="418"/>
                  </a:cubicBezTo>
                  <a:cubicBezTo>
                    <a:pt x="519" y="416"/>
                    <a:pt x="533" y="387"/>
                    <a:pt x="530" y="383"/>
                  </a:cubicBezTo>
                  <a:cubicBezTo>
                    <a:pt x="527" y="379"/>
                    <a:pt x="513" y="386"/>
                    <a:pt x="510" y="399"/>
                  </a:cubicBezTo>
                  <a:close/>
                  <a:moveTo>
                    <a:pt x="391" y="444"/>
                  </a:moveTo>
                  <a:cubicBezTo>
                    <a:pt x="386" y="444"/>
                    <a:pt x="375" y="451"/>
                    <a:pt x="380" y="460"/>
                  </a:cubicBezTo>
                  <a:cubicBezTo>
                    <a:pt x="384" y="469"/>
                    <a:pt x="398" y="463"/>
                    <a:pt x="399" y="459"/>
                  </a:cubicBezTo>
                  <a:cubicBezTo>
                    <a:pt x="399" y="455"/>
                    <a:pt x="406" y="448"/>
                    <a:pt x="405" y="445"/>
                  </a:cubicBezTo>
                  <a:cubicBezTo>
                    <a:pt x="404" y="443"/>
                    <a:pt x="395" y="444"/>
                    <a:pt x="391" y="444"/>
                  </a:cubicBezTo>
                  <a:close/>
                </a:path>
              </a:pathLst>
            </a:custGeom>
            <a:solidFill>
              <a:srgbClr val="C00000"/>
            </a:solid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45" name="Freeform 143"/>
            <p:cNvSpPr>
              <a:spLocks noEditPoints="1"/>
            </p:cNvSpPr>
            <p:nvPr/>
          </p:nvSpPr>
          <p:spPr bwMode="auto">
            <a:xfrm>
              <a:off x="6862763" y="2851150"/>
              <a:ext cx="207963" cy="292100"/>
            </a:xfrm>
            <a:custGeom>
              <a:avLst/>
              <a:gdLst/>
              <a:ahLst/>
              <a:cxnLst>
                <a:cxn ang="0">
                  <a:pos x="58" y="59"/>
                </a:cxn>
                <a:cxn ang="0">
                  <a:pos x="72" y="69"/>
                </a:cxn>
                <a:cxn ang="0">
                  <a:pos x="75" y="79"/>
                </a:cxn>
                <a:cxn ang="0">
                  <a:pos x="80" y="84"/>
                </a:cxn>
                <a:cxn ang="0">
                  <a:pos x="85" y="98"/>
                </a:cxn>
                <a:cxn ang="0">
                  <a:pos x="89" y="95"/>
                </a:cxn>
                <a:cxn ang="0">
                  <a:pos x="94" y="88"/>
                </a:cxn>
                <a:cxn ang="0">
                  <a:pos x="91" y="75"/>
                </a:cxn>
                <a:cxn ang="0">
                  <a:pos x="78" y="66"/>
                </a:cxn>
                <a:cxn ang="0">
                  <a:pos x="71" y="56"/>
                </a:cxn>
                <a:cxn ang="0">
                  <a:pos x="55" y="53"/>
                </a:cxn>
                <a:cxn ang="0">
                  <a:pos x="49" y="43"/>
                </a:cxn>
                <a:cxn ang="0">
                  <a:pos x="57" y="27"/>
                </a:cxn>
                <a:cxn ang="0">
                  <a:pos x="56" y="8"/>
                </a:cxn>
                <a:cxn ang="0">
                  <a:pos x="54" y="4"/>
                </a:cxn>
                <a:cxn ang="0">
                  <a:pos x="38" y="3"/>
                </a:cxn>
                <a:cxn ang="0">
                  <a:pos x="36" y="29"/>
                </a:cxn>
                <a:cxn ang="0">
                  <a:pos x="30" y="28"/>
                </a:cxn>
                <a:cxn ang="0">
                  <a:pos x="33" y="43"/>
                </a:cxn>
                <a:cxn ang="0">
                  <a:pos x="36" y="52"/>
                </a:cxn>
                <a:cxn ang="0">
                  <a:pos x="48" y="56"/>
                </a:cxn>
                <a:cxn ang="0">
                  <a:pos x="58" y="59"/>
                </a:cxn>
                <a:cxn ang="0">
                  <a:pos x="37" y="62"/>
                </a:cxn>
                <a:cxn ang="0">
                  <a:pos x="47" y="74"/>
                </a:cxn>
                <a:cxn ang="0">
                  <a:pos x="37" y="62"/>
                </a:cxn>
                <a:cxn ang="0">
                  <a:pos x="55" y="94"/>
                </a:cxn>
                <a:cxn ang="0">
                  <a:pos x="61" y="91"/>
                </a:cxn>
                <a:cxn ang="0">
                  <a:pos x="62" y="100"/>
                </a:cxn>
                <a:cxn ang="0">
                  <a:pos x="64" y="112"/>
                </a:cxn>
                <a:cxn ang="0">
                  <a:pos x="76" y="94"/>
                </a:cxn>
                <a:cxn ang="0">
                  <a:pos x="72" y="92"/>
                </a:cxn>
                <a:cxn ang="0">
                  <a:pos x="55" y="79"/>
                </a:cxn>
                <a:cxn ang="0">
                  <a:pos x="55" y="94"/>
                </a:cxn>
                <a:cxn ang="0">
                  <a:pos x="16" y="101"/>
                </a:cxn>
                <a:cxn ang="0">
                  <a:pos x="2" y="119"/>
                </a:cxn>
                <a:cxn ang="0">
                  <a:pos x="22" y="100"/>
                </a:cxn>
                <a:cxn ang="0">
                  <a:pos x="25" y="88"/>
                </a:cxn>
                <a:cxn ang="0">
                  <a:pos x="16" y="101"/>
                </a:cxn>
                <a:cxn ang="0">
                  <a:pos x="75" y="107"/>
                </a:cxn>
                <a:cxn ang="0">
                  <a:pos x="84" y="102"/>
                </a:cxn>
                <a:cxn ang="0">
                  <a:pos x="75" y="107"/>
                </a:cxn>
                <a:cxn ang="0">
                  <a:pos x="105" y="133"/>
                </a:cxn>
                <a:cxn ang="0">
                  <a:pos x="103" y="108"/>
                </a:cxn>
                <a:cxn ang="0">
                  <a:pos x="95" y="108"/>
                </a:cxn>
                <a:cxn ang="0">
                  <a:pos x="88" y="114"/>
                </a:cxn>
                <a:cxn ang="0">
                  <a:pos x="82" y="119"/>
                </a:cxn>
                <a:cxn ang="0">
                  <a:pos x="72" y="116"/>
                </a:cxn>
                <a:cxn ang="0">
                  <a:pos x="59" y="124"/>
                </a:cxn>
                <a:cxn ang="0">
                  <a:pos x="54" y="136"/>
                </a:cxn>
                <a:cxn ang="0">
                  <a:pos x="64" y="130"/>
                </a:cxn>
                <a:cxn ang="0">
                  <a:pos x="73" y="127"/>
                </a:cxn>
                <a:cxn ang="0">
                  <a:pos x="82" y="147"/>
                </a:cxn>
                <a:cxn ang="0">
                  <a:pos x="94" y="153"/>
                </a:cxn>
                <a:cxn ang="0">
                  <a:pos x="93" y="138"/>
                </a:cxn>
                <a:cxn ang="0">
                  <a:pos x="105" y="133"/>
                </a:cxn>
              </a:cxnLst>
              <a:rect l="0" t="0" r="r" b="b"/>
              <a:pathLst>
                <a:path w="109" h="153">
                  <a:moveTo>
                    <a:pt x="58" y="59"/>
                  </a:moveTo>
                  <a:cubicBezTo>
                    <a:pt x="64" y="58"/>
                    <a:pt x="73" y="66"/>
                    <a:pt x="72" y="69"/>
                  </a:cubicBezTo>
                  <a:cubicBezTo>
                    <a:pt x="70" y="72"/>
                    <a:pt x="72" y="82"/>
                    <a:pt x="75" y="79"/>
                  </a:cubicBezTo>
                  <a:cubicBezTo>
                    <a:pt x="78" y="76"/>
                    <a:pt x="83" y="80"/>
                    <a:pt x="80" y="84"/>
                  </a:cubicBezTo>
                  <a:cubicBezTo>
                    <a:pt x="77" y="88"/>
                    <a:pt x="84" y="93"/>
                    <a:pt x="85" y="98"/>
                  </a:cubicBezTo>
                  <a:cubicBezTo>
                    <a:pt x="86" y="103"/>
                    <a:pt x="90" y="99"/>
                    <a:pt x="89" y="95"/>
                  </a:cubicBezTo>
                  <a:cubicBezTo>
                    <a:pt x="88" y="91"/>
                    <a:pt x="90" y="91"/>
                    <a:pt x="94" y="88"/>
                  </a:cubicBezTo>
                  <a:cubicBezTo>
                    <a:pt x="98" y="85"/>
                    <a:pt x="94" y="80"/>
                    <a:pt x="91" y="75"/>
                  </a:cubicBezTo>
                  <a:cubicBezTo>
                    <a:pt x="88" y="69"/>
                    <a:pt x="78" y="71"/>
                    <a:pt x="78" y="66"/>
                  </a:cubicBezTo>
                  <a:cubicBezTo>
                    <a:pt x="78" y="60"/>
                    <a:pt x="71" y="59"/>
                    <a:pt x="71" y="56"/>
                  </a:cubicBezTo>
                  <a:cubicBezTo>
                    <a:pt x="70" y="53"/>
                    <a:pt x="61" y="50"/>
                    <a:pt x="55" y="53"/>
                  </a:cubicBezTo>
                  <a:cubicBezTo>
                    <a:pt x="49" y="56"/>
                    <a:pt x="53" y="47"/>
                    <a:pt x="49" y="43"/>
                  </a:cubicBezTo>
                  <a:cubicBezTo>
                    <a:pt x="45" y="38"/>
                    <a:pt x="52" y="32"/>
                    <a:pt x="57" y="27"/>
                  </a:cubicBezTo>
                  <a:cubicBezTo>
                    <a:pt x="62" y="21"/>
                    <a:pt x="56" y="12"/>
                    <a:pt x="56" y="8"/>
                  </a:cubicBezTo>
                  <a:cubicBezTo>
                    <a:pt x="57" y="4"/>
                    <a:pt x="57" y="3"/>
                    <a:pt x="54" y="4"/>
                  </a:cubicBezTo>
                  <a:cubicBezTo>
                    <a:pt x="52" y="6"/>
                    <a:pt x="42" y="0"/>
                    <a:pt x="38" y="3"/>
                  </a:cubicBezTo>
                  <a:cubicBezTo>
                    <a:pt x="34" y="6"/>
                    <a:pt x="38" y="28"/>
                    <a:pt x="36" y="29"/>
                  </a:cubicBezTo>
                  <a:cubicBezTo>
                    <a:pt x="34" y="31"/>
                    <a:pt x="31" y="26"/>
                    <a:pt x="30" y="28"/>
                  </a:cubicBezTo>
                  <a:cubicBezTo>
                    <a:pt x="29" y="31"/>
                    <a:pt x="31" y="43"/>
                    <a:pt x="33" y="43"/>
                  </a:cubicBezTo>
                  <a:cubicBezTo>
                    <a:pt x="36" y="43"/>
                    <a:pt x="38" y="47"/>
                    <a:pt x="36" y="52"/>
                  </a:cubicBezTo>
                  <a:cubicBezTo>
                    <a:pt x="35" y="57"/>
                    <a:pt x="41" y="58"/>
                    <a:pt x="48" y="56"/>
                  </a:cubicBezTo>
                  <a:cubicBezTo>
                    <a:pt x="54" y="53"/>
                    <a:pt x="52" y="60"/>
                    <a:pt x="58" y="59"/>
                  </a:cubicBezTo>
                  <a:close/>
                  <a:moveTo>
                    <a:pt x="37" y="62"/>
                  </a:moveTo>
                  <a:cubicBezTo>
                    <a:pt x="38" y="67"/>
                    <a:pt x="40" y="76"/>
                    <a:pt x="47" y="74"/>
                  </a:cubicBezTo>
                  <a:cubicBezTo>
                    <a:pt x="55" y="72"/>
                    <a:pt x="36" y="58"/>
                    <a:pt x="37" y="62"/>
                  </a:cubicBezTo>
                  <a:close/>
                  <a:moveTo>
                    <a:pt x="55" y="94"/>
                  </a:moveTo>
                  <a:cubicBezTo>
                    <a:pt x="57" y="94"/>
                    <a:pt x="61" y="94"/>
                    <a:pt x="61" y="91"/>
                  </a:cubicBezTo>
                  <a:cubicBezTo>
                    <a:pt x="62" y="88"/>
                    <a:pt x="65" y="97"/>
                    <a:pt x="62" y="100"/>
                  </a:cubicBezTo>
                  <a:cubicBezTo>
                    <a:pt x="59" y="103"/>
                    <a:pt x="59" y="111"/>
                    <a:pt x="64" y="112"/>
                  </a:cubicBezTo>
                  <a:cubicBezTo>
                    <a:pt x="69" y="113"/>
                    <a:pt x="77" y="97"/>
                    <a:pt x="76" y="94"/>
                  </a:cubicBezTo>
                  <a:cubicBezTo>
                    <a:pt x="75" y="91"/>
                    <a:pt x="71" y="96"/>
                    <a:pt x="72" y="92"/>
                  </a:cubicBezTo>
                  <a:cubicBezTo>
                    <a:pt x="73" y="88"/>
                    <a:pt x="60" y="78"/>
                    <a:pt x="55" y="79"/>
                  </a:cubicBezTo>
                  <a:cubicBezTo>
                    <a:pt x="50" y="80"/>
                    <a:pt x="51" y="95"/>
                    <a:pt x="55" y="94"/>
                  </a:cubicBezTo>
                  <a:close/>
                  <a:moveTo>
                    <a:pt x="16" y="101"/>
                  </a:moveTo>
                  <a:cubicBezTo>
                    <a:pt x="11" y="107"/>
                    <a:pt x="0" y="116"/>
                    <a:pt x="2" y="119"/>
                  </a:cubicBezTo>
                  <a:cubicBezTo>
                    <a:pt x="4" y="123"/>
                    <a:pt x="16" y="105"/>
                    <a:pt x="22" y="100"/>
                  </a:cubicBezTo>
                  <a:cubicBezTo>
                    <a:pt x="28" y="96"/>
                    <a:pt x="27" y="92"/>
                    <a:pt x="25" y="88"/>
                  </a:cubicBezTo>
                  <a:cubicBezTo>
                    <a:pt x="23" y="84"/>
                    <a:pt x="21" y="95"/>
                    <a:pt x="16" y="101"/>
                  </a:cubicBezTo>
                  <a:close/>
                  <a:moveTo>
                    <a:pt x="75" y="107"/>
                  </a:moveTo>
                  <a:cubicBezTo>
                    <a:pt x="77" y="111"/>
                    <a:pt x="86" y="105"/>
                    <a:pt x="84" y="102"/>
                  </a:cubicBezTo>
                  <a:cubicBezTo>
                    <a:pt x="81" y="99"/>
                    <a:pt x="74" y="105"/>
                    <a:pt x="75" y="107"/>
                  </a:cubicBezTo>
                  <a:close/>
                  <a:moveTo>
                    <a:pt x="105" y="133"/>
                  </a:moveTo>
                  <a:cubicBezTo>
                    <a:pt x="109" y="129"/>
                    <a:pt x="103" y="116"/>
                    <a:pt x="103" y="108"/>
                  </a:cubicBezTo>
                  <a:cubicBezTo>
                    <a:pt x="103" y="100"/>
                    <a:pt x="92" y="103"/>
                    <a:pt x="95" y="108"/>
                  </a:cubicBezTo>
                  <a:cubicBezTo>
                    <a:pt x="98" y="113"/>
                    <a:pt x="89" y="109"/>
                    <a:pt x="88" y="114"/>
                  </a:cubicBezTo>
                  <a:cubicBezTo>
                    <a:pt x="88" y="119"/>
                    <a:pt x="81" y="115"/>
                    <a:pt x="82" y="119"/>
                  </a:cubicBezTo>
                  <a:cubicBezTo>
                    <a:pt x="82" y="123"/>
                    <a:pt x="75" y="119"/>
                    <a:pt x="72" y="116"/>
                  </a:cubicBezTo>
                  <a:cubicBezTo>
                    <a:pt x="68" y="114"/>
                    <a:pt x="64" y="123"/>
                    <a:pt x="59" y="124"/>
                  </a:cubicBezTo>
                  <a:cubicBezTo>
                    <a:pt x="54" y="125"/>
                    <a:pt x="51" y="136"/>
                    <a:pt x="54" y="136"/>
                  </a:cubicBezTo>
                  <a:cubicBezTo>
                    <a:pt x="58" y="135"/>
                    <a:pt x="60" y="130"/>
                    <a:pt x="64" y="130"/>
                  </a:cubicBezTo>
                  <a:cubicBezTo>
                    <a:pt x="68" y="131"/>
                    <a:pt x="67" y="126"/>
                    <a:pt x="73" y="127"/>
                  </a:cubicBezTo>
                  <a:cubicBezTo>
                    <a:pt x="78" y="128"/>
                    <a:pt x="74" y="145"/>
                    <a:pt x="82" y="147"/>
                  </a:cubicBezTo>
                  <a:cubicBezTo>
                    <a:pt x="90" y="148"/>
                    <a:pt x="90" y="153"/>
                    <a:pt x="94" y="153"/>
                  </a:cubicBezTo>
                  <a:cubicBezTo>
                    <a:pt x="97" y="153"/>
                    <a:pt x="93" y="142"/>
                    <a:pt x="93" y="138"/>
                  </a:cubicBezTo>
                  <a:cubicBezTo>
                    <a:pt x="94" y="135"/>
                    <a:pt x="101" y="138"/>
                    <a:pt x="105" y="133"/>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46" name="Freeform 144"/>
            <p:cNvSpPr>
              <a:spLocks noEditPoints="1"/>
            </p:cNvSpPr>
            <p:nvPr/>
          </p:nvSpPr>
          <p:spPr bwMode="auto">
            <a:xfrm>
              <a:off x="7378700" y="3321050"/>
              <a:ext cx="273050" cy="173038"/>
            </a:xfrm>
            <a:custGeom>
              <a:avLst/>
              <a:gdLst/>
              <a:ahLst/>
              <a:cxnLst>
                <a:cxn ang="0">
                  <a:pos x="102" y="84"/>
                </a:cxn>
                <a:cxn ang="0">
                  <a:pos x="94" y="76"/>
                </a:cxn>
                <a:cxn ang="0">
                  <a:pos x="83" y="71"/>
                </a:cxn>
                <a:cxn ang="0">
                  <a:pos x="75" y="56"/>
                </a:cxn>
                <a:cxn ang="0">
                  <a:pos x="72" y="47"/>
                </a:cxn>
                <a:cxn ang="0">
                  <a:pos x="75" y="39"/>
                </a:cxn>
                <a:cxn ang="0">
                  <a:pos x="52" y="27"/>
                </a:cxn>
                <a:cxn ang="0">
                  <a:pos x="8" y="3"/>
                </a:cxn>
                <a:cxn ang="0">
                  <a:pos x="0" y="0"/>
                </a:cxn>
                <a:cxn ang="0">
                  <a:pos x="0" y="71"/>
                </a:cxn>
                <a:cxn ang="0">
                  <a:pos x="12" y="75"/>
                </a:cxn>
                <a:cxn ang="0">
                  <a:pos x="25" y="68"/>
                </a:cxn>
                <a:cxn ang="0">
                  <a:pos x="32" y="59"/>
                </a:cxn>
                <a:cxn ang="0">
                  <a:pos x="56" y="65"/>
                </a:cxn>
                <a:cxn ang="0">
                  <a:pos x="80" y="87"/>
                </a:cxn>
                <a:cxn ang="0">
                  <a:pos x="104" y="91"/>
                </a:cxn>
                <a:cxn ang="0">
                  <a:pos x="102" y="84"/>
                </a:cxn>
                <a:cxn ang="0">
                  <a:pos x="121" y="25"/>
                </a:cxn>
                <a:cxn ang="0">
                  <a:pos x="108" y="33"/>
                </a:cxn>
                <a:cxn ang="0">
                  <a:pos x="84" y="34"/>
                </a:cxn>
                <a:cxn ang="0">
                  <a:pos x="102" y="42"/>
                </a:cxn>
                <a:cxn ang="0">
                  <a:pos x="125" y="30"/>
                </a:cxn>
                <a:cxn ang="0">
                  <a:pos x="129" y="20"/>
                </a:cxn>
                <a:cxn ang="0">
                  <a:pos x="121" y="25"/>
                </a:cxn>
                <a:cxn ang="0">
                  <a:pos x="133" y="12"/>
                </a:cxn>
                <a:cxn ang="0">
                  <a:pos x="129" y="13"/>
                </a:cxn>
                <a:cxn ang="0">
                  <a:pos x="136" y="23"/>
                </a:cxn>
                <a:cxn ang="0">
                  <a:pos x="133" y="12"/>
                </a:cxn>
              </a:cxnLst>
              <a:rect l="0" t="0" r="r" b="b"/>
              <a:pathLst>
                <a:path w="143" h="91">
                  <a:moveTo>
                    <a:pt x="102" y="84"/>
                  </a:moveTo>
                  <a:cubicBezTo>
                    <a:pt x="100" y="83"/>
                    <a:pt x="94" y="79"/>
                    <a:pt x="94" y="76"/>
                  </a:cubicBezTo>
                  <a:cubicBezTo>
                    <a:pt x="95" y="74"/>
                    <a:pt x="88" y="74"/>
                    <a:pt x="83" y="71"/>
                  </a:cubicBezTo>
                  <a:cubicBezTo>
                    <a:pt x="78" y="68"/>
                    <a:pt x="80" y="58"/>
                    <a:pt x="75" y="56"/>
                  </a:cubicBezTo>
                  <a:cubicBezTo>
                    <a:pt x="70" y="54"/>
                    <a:pt x="66" y="46"/>
                    <a:pt x="72" y="47"/>
                  </a:cubicBezTo>
                  <a:cubicBezTo>
                    <a:pt x="78" y="47"/>
                    <a:pt x="79" y="44"/>
                    <a:pt x="75" y="39"/>
                  </a:cubicBezTo>
                  <a:cubicBezTo>
                    <a:pt x="70" y="35"/>
                    <a:pt x="53" y="33"/>
                    <a:pt x="52" y="27"/>
                  </a:cubicBezTo>
                  <a:cubicBezTo>
                    <a:pt x="52" y="21"/>
                    <a:pt x="21" y="6"/>
                    <a:pt x="8" y="3"/>
                  </a:cubicBezTo>
                  <a:cubicBezTo>
                    <a:pt x="6" y="2"/>
                    <a:pt x="3" y="1"/>
                    <a:pt x="0" y="0"/>
                  </a:cubicBezTo>
                  <a:cubicBezTo>
                    <a:pt x="0" y="71"/>
                    <a:pt x="0" y="71"/>
                    <a:pt x="0" y="71"/>
                  </a:cubicBezTo>
                  <a:cubicBezTo>
                    <a:pt x="3" y="73"/>
                    <a:pt x="7" y="75"/>
                    <a:pt x="12" y="75"/>
                  </a:cubicBezTo>
                  <a:cubicBezTo>
                    <a:pt x="26" y="76"/>
                    <a:pt x="23" y="68"/>
                    <a:pt x="25" y="68"/>
                  </a:cubicBezTo>
                  <a:cubicBezTo>
                    <a:pt x="28" y="68"/>
                    <a:pt x="29" y="63"/>
                    <a:pt x="32" y="59"/>
                  </a:cubicBezTo>
                  <a:cubicBezTo>
                    <a:pt x="35" y="56"/>
                    <a:pt x="48" y="59"/>
                    <a:pt x="56" y="65"/>
                  </a:cubicBezTo>
                  <a:cubicBezTo>
                    <a:pt x="63" y="71"/>
                    <a:pt x="72" y="88"/>
                    <a:pt x="80" y="87"/>
                  </a:cubicBezTo>
                  <a:cubicBezTo>
                    <a:pt x="88" y="85"/>
                    <a:pt x="97" y="91"/>
                    <a:pt x="104" y="91"/>
                  </a:cubicBezTo>
                  <a:cubicBezTo>
                    <a:pt x="111" y="91"/>
                    <a:pt x="105" y="85"/>
                    <a:pt x="102" y="84"/>
                  </a:cubicBezTo>
                  <a:close/>
                  <a:moveTo>
                    <a:pt x="121" y="25"/>
                  </a:moveTo>
                  <a:cubicBezTo>
                    <a:pt x="121" y="28"/>
                    <a:pt x="116" y="29"/>
                    <a:pt x="108" y="33"/>
                  </a:cubicBezTo>
                  <a:cubicBezTo>
                    <a:pt x="99" y="36"/>
                    <a:pt x="84" y="29"/>
                    <a:pt x="84" y="34"/>
                  </a:cubicBezTo>
                  <a:cubicBezTo>
                    <a:pt x="83" y="37"/>
                    <a:pt x="93" y="42"/>
                    <a:pt x="102" y="42"/>
                  </a:cubicBezTo>
                  <a:cubicBezTo>
                    <a:pt x="111" y="42"/>
                    <a:pt x="125" y="33"/>
                    <a:pt x="125" y="30"/>
                  </a:cubicBezTo>
                  <a:cubicBezTo>
                    <a:pt x="125" y="28"/>
                    <a:pt x="131" y="23"/>
                    <a:pt x="129" y="20"/>
                  </a:cubicBezTo>
                  <a:cubicBezTo>
                    <a:pt x="126" y="18"/>
                    <a:pt x="121" y="22"/>
                    <a:pt x="121" y="25"/>
                  </a:cubicBezTo>
                  <a:close/>
                  <a:moveTo>
                    <a:pt x="133" y="12"/>
                  </a:moveTo>
                  <a:cubicBezTo>
                    <a:pt x="127" y="9"/>
                    <a:pt x="123" y="6"/>
                    <a:pt x="129" y="13"/>
                  </a:cubicBezTo>
                  <a:cubicBezTo>
                    <a:pt x="136" y="19"/>
                    <a:pt x="132" y="24"/>
                    <a:pt x="136" y="23"/>
                  </a:cubicBezTo>
                  <a:cubicBezTo>
                    <a:pt x="143" y="22"/>
                    <a:pt x="138" y="15"/>
                    <a:pt x="133" y="12"/>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47" name="Freeform 145"/>
            <p:cNvSpPr>
              <a:spLocks/>
            </p:cNvSpPr>
            <p:nvPr/>
          </p:nvSpPr>
          <p:spPr bwMode="auto">
            <a:xfrm>
              <a:off x="6076950" y="3049588"/>
              <a:ext cx="46038" cy="88900"/>
            </a:xfrm>
            <a:custGeom>
              <a:avLst/>
              <a:gdLst/>
              <a:ahLst/>
              <a:cxnLst>
                <a:cxn ang="0">
                  <a:pos x="5" y="0"/>
                </a:cxn>
                <a:cxn ang="0">
                  <a:pos x="1" y="11"/>
                </a:cxn>
                <a:cxn ang="0">
                  <a:pos x="1" y="26"/>
                </a:cxn>
                <a:cxn ang="0">
                  <a:pos x="6" y="43"/>
                </a:cxn>
                <a:cxn ang="0">
                  <a:pos x="24" y="27"/>
                </a:cxn>
                <a:cxn ang="0">
                  <a:pos x="5" y="0"/>
                </a:cxn>
              </a:cxnLst>
              <a:rect l="0" t="0" r="r" b="b"/>
              <a:pathLst>
                <a:path w="24" h="47">
                  <a:moveTo>
                    <a:pt x="5" y="0"/>
                  </a:moveTo>
                  <a:cubicBezTo>
                    <a:pt x="2" y="1"/>
                    <a:pt x="3" y="7"/>
                    <a:pt x="1" y="11"/>
                  </a:cubicBezTo>
                  <a:cubicBezTo>
                    <a:pt x="0" y="15"/>
                    <a:pt x="0" y="20"/>
                    <a:pt x="1" y="26"/>
                  </a:cubicBezTo>
                  <a:cubicBezTo>
                    <a:pt x="1" y="32"/>
                    <a:pt x="1" y="39"/>
                    <a:pt x="6" y="43"/>
                  </a:cubicBezTo>
                  <a:cubicBezTo>
                    <a:pt x="13" y="47"/>
                    <a:pt x="23" y="36"/>
                    <a:pt x="24" y="27"/>
                  </a:cubicBezTo>
                  <a:cubicBezTo>
                    <a:pt x="24" y="17"/>
                    <a:pt x="8" y="0"/>
                    <a:pt x="5" y="0"/>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48" name="Freeform 146"/>
            <p:cNvSpPr>
              <a:spLocks/>
            </p:cNvSpPr>
            <p:nvPr/>
          </p:nvSpPr>
          <p:spPr bwMode="auto">
            <a:xfrm>
              <a:off x="5273675" y="3509963"/>
              <a:ext cx="160338" cy="317500"/>
            </a:xfrm>
            <a:custGeom>
              <a:avLst/>
              <a:gdLst/>
              <a:ahLst/>
              <a:cxnLst>
                <a:cxn ang="0">
                  <a:pos x="71" y="5"/>
                </a:cxn>
                <a:cxn ang="0">
                  <a:pos x="67" y="9"/>
                </a:cxn>
                <a:cxn ang="0">
                  <a:pos x="65" y="17"/>
                </a:cxn>
                <a:cxn ang="0">
                  <a:pos x="59" y="22"/>
                </a:cxn>
                <a:cxn ang="0">
                  <a:pos x="53" y="27"/>
                </a:cxn>
                <a:cxn ang="0">
                  <a:pos x="53" y="33"/>
                </a:cxn>
                <a:cxn ang="0">
                  <a:pos x="44" y="40"/>
                </a:cxn>
                <a:cxn ang="0">
                  <a:pos x="29" y="48"/>
                </a:cxn>
                <a:cxn ang="0">
                  <a:pos x="14" y="50"/>
                </a:cxn>
                <a:cxn ang="0">
                  <a:pos x="10" y="65"/>
                </a:cxn>
                <a:cxn ang="0">
                  <a:pos x="11" y="86"/>
                </a:cxn>
                <a:cxn ang="0">
                  <a:pos x="8" y="109"/>
                </a:cxn>
                <a:cxn ang="0">
                  <a:pos x="4" y="136"/>
                </a:cxn>
                <a:cxn ang="0">
                  <a:pos x="11" y="157"/>
                </a:cxn>
                <a:cxn ang="0">
                  <a:pos x="31" y="162"/>
                </a:cxn>
                <a:cxn ang="0">
                  <a:pos x="43" y="158"/>
                </a:cxn>
                <a:cxn ang="0">
                  <a:pos x="59" y="110"/>
                </a:cxn>
                <a:cxn ang="0">
                  <a:pos x="72" y="66"/>
                </a:cxn>
                <a:cxn ang="0">
                  <a:pos x="74" y="54"/>
                </a:cxn>
                <a:cxn ang="0">
                  <a:pos x="77" y="47"/>
                </a:cxn>
                <a:cxn ang="0">
                  <a:pos x="83" y="45"/>
                </a:cxn>
                <a:cxn ang="0">
                  <a:pos x="79" y="24"/>
                </a:cxn>
                <a:cxn ang="0">
                  <a:pos x="71" y="5"/>
                </a:cxn>
              </a:cxnLst>
              <a:rect l="0" t="0" r="r" b="b"/>
              <a:pathLst>
                <a:path w="84" h="166">
                  <a:moveTo>
                    <a:pt x="71" y="5"/>
                  </a:moveTo>
                  <a:cubicBezTo>
                    <a:pt x="70" y="0"/>
                    <a:pt x="68" y="7"/>
                    <a:pt x="67" y="9"/>
                  </a:cubicBezTo>
                  <a:cubicBezTo>
                    <a:pt x="66" y="10"/>
                    <a:pt x="65" y="14"/>
                    <a:pt x="65" y="17"/>
                  </a:cubicBezTo>
                  <a:cubicBezTo>
                    <a:pt x="66" y="19"/>
                    <a:pt x="61" y="22"/>
                    <a:pt x="59" y="22"/>
                  </a:cubicBezTo>
                  <a:cubicBezTo>
                    <a:pt x="56" y="21"/>
                    <a:pt x="52" y="23"/>
                    <a:pt x="53" y="27"/>
                  </a:cubicBezTo>
                  <a:cubicBezTo>
                    <a:pt x="54" y="30"/>
                    <a:pt x="51" y="30"/>
                    <a:pt x="53" y="33"/>
                  </a:cubicBezTo>
                  <a:cubicBezTo>
                    <a:pt x="54" y="36"/>
                    <a:pt x="49" y="39"/>
                    <a:pt x="44" y="40"/>
                  </a:cubicBezTo>
                  <a:cubicBezTo>
                    <a:pt x="40" y="40"/>
                    <a:pt x="34" y="48"/>
                    <a:pt x="29" y="48"/>
                  </a:cubicBezTo>
                  <a:cubicBezTo>
                    <a:pt x="24" y="47"/>
                    <a:pt x="19" y="51"/>
                    <a:pt x="14" y="50"/>
                  </a:cubicBezTo>
                  <a:cubicBezTo>
                    <a:pt x="10" y="50"/>
                    <a:pt x="13" y="59"/>
                    <a:pt x="10" y="65"/>
                  </a:cubicBezTo>
                  <a:cubicBezTo>
                    <a:pt x="6" y="71"/>
                    <a:pt x="8" y="78"/>
                    <a:pt x="11" y="86"/>
                  </a:cubicBezTo>
                  <a:cubicBezTo>
                    <a:pt x="14" y="93"/>
                    <a:pt x="16" y="99"/>
                    <a:pt x="8" y="109"/>
                  </a:cubicBezTo>
                  <a:cubicBezTo>
                    <a:pt x="0" y="118"/>
                    <a:pt x="1" y="129"/>
                    <a:pt x="4" y="136"/>
                  </a:cubicBezTo>
                  <a:cubicBezTo>
                    <a:pt x="7" y="142"/>
                    <a:pt x="7" y="152"/>
                    <a:pt x="11" y="157"/>
                  </a:cubicBezTo>
                  <a:cubicBezTo>
                    <a:pt x="16" y="162"/>
                    <a:pt x="28" y="166"/>
                    <a:pt x="31" y="162"/>
                  </a:cubicBezTo>
                  <a:cubicBezTo>
                    <a:pt x="35" y="158"/>
                    <a:pt x="39" y="162"/>
                    <a:pt x="43" y="158"/>
                  </a:cubicBezTo>
                  <a:cubicBezTo>
                    <a:pt x="47" y="153"/>
                    <a:pt x="54" y="127"/>
                    <a:pt x="59" y="110"/>
                  </a:cubicBezTo>
                  <a:cubicBezTo>
                    <a:pt x="65" y="93"/>
                    <a:pt x="72" y="71"/>
                    <a:pt x="72" y="66"/>
                  </a:cubicBezTo>
                  <a:cubicBezTo>
                    <a:pt x="71" y="62"/>
                    <a:pt x="76" y="59"/>
                    <a:pt x="74" y="54"/>
                  </a:cubicBezTo>
                  <a:cubicBezTo>
                    <a:pt x="72" y="49"/>
                    <a:pt x="74" y="43"/>
                    <a:pt x="77" y="47"/>
                  </a:cubicBezTo>
                  <a:cubicBezTo>
                    <a:pt x="79" y="51"/>
                    <a:pt x="82" y="51"/>
                    <a:pt x="83" y="45"/>
                  </a:cubicBezTo>
                  <a:cubicBezTo>
                    <a:pt x="84" y="40"/>
                    <a:pt x="79" y="32"/>
                    <a:pt x="79" y="24"/>
                  </a:cubicBezTo>
                  <a:cubicBezTo>
                    <a:pt x="79" y="16"/>
                    <a:pt x="72" y="9"/>
                    <a:pt x="71" y="5"/>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49" name="Freeform 147"/>
            <p:cNvSpPr>
              <a:spLocks noEditPoints="1"/>
            </p:cNvSpPr>
            <p:nvPr/>
          </p:nvSpPr>
          <p:spPr bwMode="auto">
            <a:xfrm>
              <a:off x="5267325" y="2838450"/>
              <a:ext cx="258763" cy="157163"/>
            </a:xfrm>
            <a:custGeom>
              <a:avLst/>
              <a:gdLst/>
              <a:ahLst/>
              <a:cxnLst>
                <a:cxn ang="0">
                  <a:pos x="95" y="3"/>
                </a:cxn>
                <a:cxn ang="0">
                  <a:pos x="73" y="4"/>
                </a:cxn>
                <a:cxn ang="0">
                  <a:pos x="56" y="19"/>
                </a:cxn>
                <a:cxn ang="0">
                  <a:pos x="48" y="22"/>
                </a:cxn>
                <a:cxn ang="0">
                  <a:pos x="32" y="20"/>
                </a:cxn>
                <a:cxn ang="0">
                  <a:pos x="18" y="19"/>
                </a:cxn>
                <a:cxn ang="0">
                  <a:pos x="10" y="17"/>
                </a:cxn>
                <a:cxn ang="0">
                  <a:pos x="5" y="21"/>
                </a:cxn>
                <a:cxn ang="0">
                  <a:pos x="6" y="28"/>
                </a:cxn>
                <a:cxn ang="0">
                  <a:pos x="0" y="30"/>
                </a:cxn>
                <a:cxn ang="0">
                  <a:pos x="1" y="37"/>
                </a:cxn>
                <a:cxn ang="0">
                  <a:pos x="5" y="55"/>
                </a:cxn>
                <a:cxn ang="0">
                  <a:pos x="9" y="72"/>
                </a:cxn>
                <a:cxn ang="0">
                  <a:pos x="29" y="70"/>
                </a:cxn>
                <a:cxn ang="0">
                  <a:pos x="44" y="65"/>
                </a:cxn>
                <a:cxn ang="0">
                  <a:pos x="56" y="59"/>
                </a:cxn>
                <a:cxn ang="0">
                  <a:pos x="67" y="57"/>
                </a:cxn>
                <a:cxn ang="0">
                  <a:pos x="76" y="51"/>
                </a:cxn>
                <a:cxn ang="0">
                  <a:pos x="100" y="43"/>
                </a:cxn>
                <a:cxn ang="0">
                  <a:pos x="111" y="32"/>
                </a:cxn>
                <a:cxn ang="0">
                  <a:pos x="120" y="28"/>
                </a:cxn>
                <a:cxn ang="0">
                  <a:pos x="106" y="0"/>
                </a:cxn>
                <a:cxn ang="0">
                  <a:pos x="95" y="3"/>
                </a:cxn>
                <a:cxn ang="0">
                  <a:pos x="123" y="78"/>
                </a:cxn>
                <a:cxn ang="0">
                  <a:pos x="134" y="76"/>
                </a:cxn>
                <a:cxn ang="0">
                  <a:pos x="123" y="78"/>
                </a:cxn>
              </a:cxnLst>
              <a:rect l="0" t="0" r="r" b="b"/>
              <a:pathLst>
                <a:path w="135" h="82">
                  <a:moveTo>
                    <a:pt x="95" y="3"/>
                  </a:moveTo>
                  <a:cubicBezTo>
                    <a:pt x="90" y="4"/>
                    <a:pt x="75" y="3"/>
                    <a:pt x="73" y="4"/>
                  </a:cubicBezTo>
                  <a:cubicBezTo>
                    <a:pt x="71" y="5"/>
                    <a:pt x="58" y="15"/>
                    <a:pt x="56" y="19"/>
                  </a:cubicBezTo>
                  <a:cubicBezTo>
                    <a:pt x="54" y="24"/>
                    <a:pt x="51" y="25"/>
                    <a:pt x="48" y="22"/>
                  </a:cubicBezTo>
                  <a:cubicBezTo>
                    <a:pt x="45" y="20"/>
                    <a:pt x="33" y="21"/>
                    <a:pt x="32" y="20"/>
                  </a:cubicBezTo>
                  <a:cubicBezTo>
                    <a:pt x="31" y="19"/>
                    <a:pt x="23" y="18"/>
                    <a:pt x="18" y="19"/>
                  </a:cubicBezTo>
                  <a:cubicBezTo>
                    <a:pt x="14" y="19"/>
                    <a:pt x="12" y="17"/>
                    <a:pt x="10" y="17"/>
                  </a:cubicBezTo>
                  <a:cubicBezTo>
                    <a:pt x="8" y="18"/>
                    <a:pt x="6" y="20"/>
                    <a:pt x="5" y="21"/>
                  </a:cubicBezTo>
                  <a:cubicBezTo>
                    <a:pt x="4" y="23"/>
                    <a:pt x="6" y="26"/>
                    <a:pt x="6" y="28"/>
                  </a:cubicBezTo>
                  <a:cubicBezTo>
                    <a:pt x="5" y="28"/>
                    <a:pt x="3" y="29"/>
                    <a:pt x="0" y="30"/>
                  </a:cubicBezTo>
                  <a:cubicBezTo>
                    <a:pt x="1" y="33"/>
                    <a:pt x="2" y="35"/>
                    <a:pt x="1" y="37"/>
                  </a:cubicBezTo>
                  <a:cubicBezTo>
                    <a:pt x="0" y="41"/>
                    <a:pt x="1" y="50"/>
                    <a:pt x="5" y="55"/>
                  </a:cubicBezTo>
                  <a:cubicBezTo>
                    <a:pt x="8" y="61"/>
                    <a:pt x="7" y="70"/>
                    <a:pt x="9" y="72"/>
                  </a:cubicBezTo>
                  <a:cubicBezTo>
                    <a:pt x="10" y="74"/>
                    <a:pt x="23" y="73"/>
                    <a:pt x="29" y="70"/>
                  </a:cubicBezTo>
                  <a:cubicBezTo>
                    <a:pt x="35" y="66"/>
                    <a:pt x="39" y="65"/>
                    <a:pt x="44" y="65"/>
                  </a:cubicBezTo>
                  <a:cubicBezTo>
                    <a:pt x="48" y="65"/>
                    <a:pt x="54" y="61"/>
                    <a:pt x="56" y="59"/>
                  </a:cubicBezTo>
                  <a:cubicBezTo>
                    <a:pt x="57" y="57"/>
                    <a:pt x="64" y="57"/>
                    <a:pt x="67" y="57"/>
                  </a:cubicBezTo>
                  <a:cubicBezTo>
                    <a:pt x="70" y="58"/>
                    <a:pt x="73" y="54"/>
                    <a:pt x="76" y="51"/>
                  </a:cubicBezTo>
                  <a:cubicBezTo>
                    <a:pt x="79" y="48"/>
                    <a:pt x="89" y="47"/>
                    <a:pt x="100" y="43"/>
                  </a:cubicBezTo>
                  <a:cubicBezTo>
                    <a:pt x="110" y="40"/>
                    <a:pt x="108" y="35"/>
                    <a:pt x="111" y="32"/>
                  </a:cubicBezTo>
                  <a:cubicBezTo>
                    <a:pt x="113" y="30"/>
                    <a:pt x="116" y="30"/>
                    <a:pt x="120" y="28"/>
                  </a:cubicBezTo>
                  <a:cubicBezTo>
                    <a:pt x="115" y="18"/>
                    <a:pt x="109" y="6"/>
                    <a:pt x="106" y="0"/>
                  </a:cubicBezTo>
                  <a:cubicBezTo>
                    <a:pt x="101" y="1"/>
                    <a:pt x="97" y="3"/>
                    <a:pt x="95" y="3"/>
                  </a:cubicBezTo>
                  <a:close/>
                  <a:moveTo>
                    <a:pt x="123" y="78"/>
                  </a:moveTo>
                  <a:cubicBezTo>
                    <a:pt x="127" y="82"/>
                    <a:pt x="134" y="77"/>
                    <a:pt x="134" y="76"/>
                  </a:cubicBezTo>
                  <a:cubicBezTo>
                    <a:pt x="135" y="74"/>
                    <a:pt x="119" y="73"/>
                    <a:pt x="123" y="78"/>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50" name="Freeform 148"/>
            <p:cNvSpPr>
              <a:spLocks noEditPoints="1"/>
            </p:cNvSpPr>
            <p:nvPr/>
          </p:nvSpPr>
          <p:spPr bwMode="auto">
            <a:xfrm>
              <a:off x="7675563" y="3378200"/>
              <a:ext cx="174625" cy="125413"/>
            </a:xfrm>
            <a:custGeom>
              <a:avLst/>
              <a:gdLst/>
              <a:ahLst/>
              <a:cxnLst>
                <a:cxn ang="0">
                  <a:pos x="1" y="3"/>
                </a:cxn>
                <a:cxn ang="0">
                  <a:pos x="15" y="19"/>
                </a:cxn>
                <a:cxn ang="0">
                  <a:pos x="1" y="3"/>
                </a:cxn>
                <a:cxn ang="0">
                  <a:pos x="22" y="17"/>
                </a:cxn>
                <a:cxn ang="0">
                  <a:pos x="32" y="24"/>
                </a:cxn>
                <a:cxn ang="0">
                  <a:pos x="22" y="17"/>
                </a:cxn>
                <a:cxn ang="0">
                  <a:pos x="60" y="37"/>
                </a:cxn>
                <a:cxn ang="0">
                  <a:pos x="44" y="28"/>
                </a:cxn>
                <a:cxn ang="0">
                  <a:pos x="60" y="37"/>
                </a:cxn>
                <a:cxn ang="0">
                  <a:pos x="58" y="47"/>
                </a:cxn>
                <a:cxn ang="0">
                  <a:pos x="69" y="54"/>
                </a:cxn>
                <a:cxn ang="0">
                  <a:pos x="58" y="47"/>
                </a:cxn>
                <a:cxn ang="0">
                  <a:pos x="78" y="58"/>
                </a:cxn>
                <a:cxn ang="0">
                  <a:pos x="89" y="63"/>
                </a:cxn>
                <a:cxn ang="0">
                  <a:pos x="78" y="58"/>
                </a:cxn>
                <a:cxn ang="0">
                  <a:pos x="70" y="36"/>
                </a:cxn>
                <a:cxn ang="0">
                  <a:pos x="79" y="51"/>
                </a:cxn>
                <a:cxn ang="0">
                  <a:pos x="70" y="36"/>
                </a:cxn>
              </a:cxnLst>
              <a:rect l="0" t="0" r="r" b="b"/>
              <a:pathLst>
                <a:path w="92" h="66">
                  <a:moveTo>
                    <a:pt x="1" y="3"/>
                  </a:moveTo>
                  <a:cubicBezTo>
                    <a:pt x="0" y="6"/>
                    <a:pt x="11" y="21"/>
                    <a:pt x="15" y="19"/>
                  </a:cubicBezTo>
                  <a:cubicBezTo>
                    <a:pt x="22" y="14"/>
                    <a:pt x="2" y="0"/>
                    <a:pt x="1" y="3"/>
                  </a:cubicBezTo>
                  <a:close/>
                  <a:moveTo>
                    <a:pt x="22" y="17"/>
                  </a:moveTo>
                  <a:cubicBezTo>
                    <a:pt x="22" y="18"/>
                    <a:pt x="30" y="26"/>
                    <a:pt x="32" y="24"/>
                  </a:cubicBezTo>
                  <a:cubicBezTo>
                    <a:pt x="34" y="23"/>
                    <a:pt x="23" y="14"/>
                    <a:pt x="22" y="17"/>
                  </a:cubicBezTo>
                  <a:close/>
                  <a:moveTo>
                    <a:pt x="60" y="37"/>
                  </a:moveTo>
                  <a:cubicBezTo>
                    <a:pt x="63" y="35"/>
                    <a:pt x="44" y="25"/>
                    <a:pt x="44" y="28"/>
                  </a:cubicBezTo>
                  <a:cubicBezTo>
                    <a:pt x="44" y="31"/>
                    <a:pt x="57" y="38"/>
                    <a:pt x="60" y="37"/>
                  </a:cubicBezTo>
                  <a:close/>
                  <a:moveTo>
                    <a:pt x="58" y="47"/>
                  </a:moveTo>
                  <a:cubicBezTo>
                    <a:pt x="59" y="52"/>
                    <a:pt x="66" y="55"/>
                    <a:pt x="69" y="54"/>
                  </a:cubicBezTo>
                  <a:cubicBezTo>
                    <a:pt x="72" y="52"/>
                    <a:pt x="57" y="42"/>
                    <a:pt x="58" y="47"/>
                  </a:cubicBezTo>
                  <a:close/>
                  <a:moveTo>
                    <a:pt x="78" y="58"/>
                  </a:moveTo>
                  <a:cubicBezTo>
                    <a:pt x="79" y="60"/>
                    <a:pt x="85" y="66"/>
                    <a:pt x="89" y="63"/>
                  </a:cubicBezTo>
                  <a:cubicBezTo>
                    <a:pt x="92" y="61"/>
                    <a:pt x="78" y="56"/>
                    <a:pt x="78" y="58"/>
                  </a:cubicBezTo>
                  <a:close/>
                  <a:moveTo>
                    <a:pt x="70" y="36"/>
                  </a:moveTo>
                  <a:cubicBezTo>
                    <a:pt x="67" y="42"/>
                    <a:pt x="77" y="51"/>
                    <a:pt x="79" y="51"/>
                  </a:cubicBezTo>
                  <a:cubicBezTo>
                    <a:pt x="80" y="52"/>
                    <a:pt x="72" y="32"/>
                    <a:pt x="70" y="3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51" name="Freeform 149"/>
            <p:cNvSpPr>
              <a:spLocks noEditPoints="1"/>
            </p:cNvSpPr>
            <p:nvPr/>
          </p:nvSpPr>
          <p:spPr bwMode="auto">
            <a:xfrm>
              <a:off x="7675563" y="3378200"/>
              <a:ext cx="174625" cy="125413"/>
            </a:xfrm>
            <a:custGeom>
              <a:avLst/>
              <a:gdLst/>
              <a:ahLst/>
              <a:cxnLst>
                <a:cxn ang="0">
                  <a:pos x="1" y="3"/>
                </a:cxn>
                <a:cxn ang="0">
                  <a:pos x="15" y="19"/>
                </a:cxn>
                <a:cxn ang="0">
                  <a:pos x="1" y="3"/>
                </a:cxn>
                <a:cxn ang="0">
                  <a:pos x="22" y="17"/>
                </a:cxn>
                <a:cxn ang="0">
                  <a:pos x="32" y="24"/>
                </a:cxn>
                <a:cxn ang="0">
                  <a:pos x="22" y="17"/>
                </a:cxn>
                <a:cxn ang="0">
                  <a:pos x="60" y="37"/>
                </a:cxn>
                <a:cxn ang="0">
                  <a:pos x="44" y="28"/>
                </a:cxn>
                <a:cxn ang="0">
                  <a:pos x="60" y="37"/>
                </a:cxn>
                <a:cxn ang="0">
                  <a:pos x="58" y="47"/>
                </a:cxn>
                <a:cxn ang="0">
                  <a:pos x="69" y="54"/>
                </a:cxn>
                <a:cxn ang="0">
                  <a:pos x="58" y="47"/>
                </a:cxn>
                <a:cxn ang="0">
                  <a:pos x="78" y="58"/>
                </a:cxn>
                <a:cxn ang="0">
                  <a:pos x="89" y="63"/>
                </a:cxn>
                <a:cxn ang="0">
                  <a:pos x="78" y="58"/>
                </a:cxn>
                <a:cxn ang="0">
                  <a:pos x="70" y="36"/>
                </a:cxn>
                <a:cxn ang="0">
                  <a:pos x="79" y="51"/>
                </a:cxn>
                <a:cxn ang="0">
                  <a:pos x="70" y="36"/>
                </a:cxn>
              </a:cxnLst>
              <a:rect l="0" t="0" r="r" b="b"/>
              <a:pathLst>
                <a:path w="92" h="66">
                  <a:moveTo>
                    <a:pt x="1" y="3"/>
                  </a:moveTo>
                  <a:cubicBezTo>
                    <a:pt x="0" y="6"/>
                    <a:pt x="11" y="21"/>
                    <a:pt x="15" y="19"/>
                  </a:cubicBezTo>
                  <a:cubicBezTo>
                    <a:pt x="22" y="14"/>
                    <a:pt x="2" y="0"/>
                    <a:pt x="1" y="3"/>
                  </a:cubicBezTo>
                  <a:close/>
                  <a:moveTo>
                    <a:pt x="22" y="17"/>
                  </a:moveTo>
                  <a:cubicBezTo>
                    <a:pt x="22" y="18"/>
                    <a:pt x="30" y="26"/>
                    <a:pt x="32" y="24"/>
                  </a:cubicBezTo>
                  <a:cubicBezTo>
                    <a:pt x="34" y="23"/>
                    <a:pt x="23" y="14"/>
                    <a:pt x="22" y="17"/>
                  </a:cubicBezTo>
                  <a:close/>
                  <a:moveTo>
                    <a:pt x="60" y="37"/>
                  </a:moveTo>
                  <a:cubicBezTo>
                    <a:pt x="63" y="35"/>
                    <a:pt x="44" y="25"/>
                    <a:pt x="44" y="28"/>
                  </a:cubicBezTo>
                  <a:cubicBezTo>
                    <a:pt x="44" y="31"/>
                    <a:pt x="57" y="38"/>
                    <a:pt x="60" y="37"/>
                  </a:cubicBezTo>
                  <a:close/>
                  <a:moveTo>
                    <a:pt x="58" y="47"/>
                  </a:moveTo>
                  <a:cubicBezTo>
                    <a:pt x="59" y="52"/>
                    <a:pt x="66" y="55"/>
                    <a:pt x="69" y="54"/>
                  </a:cubicBezTo>
                  <a:cubicBezTo>
                    <a:pt x="72" y="52"/>
                    <a:pt x="57" y="42"/>
                    <a:pt x="58" y="47"/>
                  </a:cubicBezTo>
                  <a:close/>
                  <a:moveTo>
                    <a:pt x="78" y="58"/>
                  </a:moveTo>
                  <a:cubicBezTo>
                    <a:pt x="79" y="60"/>
                    <a:pt x="85" y="66"/>
                    <a:pt x="89" y="63"/>
                  </a:cubicBezTo>
                  <a:cubicBezTo>
                    <a:pt x="92" y="61"/>
                    <a:pt x="78" y="56"/>
                    <a:pt x="78" y="58"/>
                  </a:cubicBezTo>
                  <a:close/>
                  <a:moveTo>
                    <a:pt x="70" y="36"/>
                  </a:moveTo>
                  <a:cubicBezTo>
                    <a:pt x="67" y="42"/>
                    <a:pt x="77" y="51"/>
                    <a:pt x="79" y="51"/>
                  </a:cubicBezTo>
                  <a:cubicBezTo>
                    <a:pt x="80" y="52"/>
                    <a:pt x="72" y="32"/>
                    <a:pt x="70" y="36"/>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52" name="Freeform 150"/>
            <p:cNvSpPr>
              <a:spLocks noEditPoints="1"/>
            </p:cNvSpPr>
            <p:nvPr/>
          </p:nvSpPr>
          <p:spPr bwMode="auto">
            <a:xfrm>
              <a:off x="6769100" y="3492500"/>
              <a:ext cx="884238" cy="787400"/>
            </a:xfrm>
            <a:custGeom>
              <a:avLst/>
              <a:gdLst/>
              <a:ahLst/>
              <a:cxnLst>
                <a:cxn ang="0">
                  <a:pos x="457" y="180"/>
                </a:cxn>
                <a:cxn ang="0">
                  <a:pos x="438" y="160"/>
                </a:cxn>
                <a:cxn ang="0">
                  <a:pos x="424" y="139"/>
                </a:cxn>
                <a:cxn ang="0">
                  <a:pos x="410" y="124"/>
                </a:cxn>
                <a:cxn ang="0">
                  <a:pos x="378" y="93"/>
                </a:cxn>
                <a:cxn ang="0">
                  <a:pos x="367" y="53"/>
                </a:cxn>
                <a:cxn ang="0">
                  <a:pos x="347" y="33"/>
                </a:cxn>
                <a:cxn ang="0">
                  <a:pos x="329" y="10"/>
                </a:cxn>
                <a:cxn ang="0">
                  <a:pos x="324" y="51"/>
                </a:cxn>
                <a:cxn ang="0">
                  <a:pos x="297" y="76"/>
                </a:cxn>
                <a:cxn ang="0">
                  <a:pos x="265" y="59"/>
                </a:cxn>
                <a:cxn ang="0">
                  <a:pos x="259" y="35"/>
                </a:cxn>
                <a:cxn ang="0">
                  <a:pos x="268" y="17"/>
                </a:cxn>
                <a:cxn ang="0">
                  <a:pos x="251" y="19"/>
                </a:cxn>
                <a:cxn ang="0">
                  <a:pos x="222" y="13"/>
                </a:cxn>
                <a:cxn ang="0">
                  <a:pos x="194" y="32"/>
                </a:cxn>
                <a:cxn ang="0">
                  <a:pos x="184" y="51"/>
                </a:cxn>
                <a:cxn ang="0">
                  <a:pos x="167" y="44"/>
                </a:cxn>
                <a:cxn ang="0">
                  <a:pos x="147" y="46"/>
                </a:cxn>
                <a:cxn ang="0">
                  <a:pos x="131" y="55"/>
                </a:cxn>
                <a:cxn ang="0">
                  <a:pos x="123" y="73"/>
                </a:cxn>
                <a:cxn ang="0">
                  <a:pos x="106" y="75"/>
                </a:cxn>
                <a:cxn ang="0">
                  <a:pos x="69" y="110"/>
                </a:cxn>
                <a:cxn ang="0">
                  <a:pos x="34" y="121"/>
                </a:cxn>
                <a:cxn ang="0">
                  <a:pos x="13" y="130"/>
                </a:cxn>
                <a:cxn ang="0">
                  <a:pos x="6" y="169"/>
                </a:cxn>
                <a:cxn ang="0">
                  <a:pos x="9" y="187"/>
                </a:cxn>
                <a:cxn ang="0">
                  <a:pos x="22" y="227"/>
                </a:cxn>
                <a:cxn ang="0">
                  <a:pos x="23" y="277"/>
                </a:cxn>
                <a:cxn ang="0">
                  <a:pos x="56" y="294"/>
                </a:cxn>
                <a:cxn ang="0">
                  <a:pos x="104" y="280"/>
                </a:cxn>
                <a:cxn ang="0">
                  <a:pos x="157" y="260"/>
                </a:cxn>
                <a:cxn ang="0">
                  <a:pos x="219" y="256"/>
                </a:cxn>
                <a:cxn ang="0">
                  <a:pos x="240" y="268"/>
                </a:cxn>
                <a:cxn ang="0">
                  <a:pos x="262" y="287"/>
                </a:cxn>
                <a:cxn ang="0">
                  <a:pos x="278" y="285"/>
                </a:cxn>
                <a:cxn ang="0">
                  <a:pos x="288" y="289"/>
                </a:cxn>
                <a:cxn ang="0">
                  <a:pos x="304" y="317"/>
                </a:cxn>
                <a:cxn ang="0">
                  <a:pos x="344" y="344"/>
                </a:cxn>
                <a:cxn ang="0">
                  <a:pos x="365" y="341"/>
                </a:cxn>
                <a:cxn ang="0">
                  <a:pos x="379" y="348"/>
                </a:cxn>
                <a:cxn ang="0">
                  <a:pos x="419" y="330"/>
                </a:cxn>
                <a:cxn ang="0">
                  <a:pos x="443" y="266"/>
                </a:cxn>
                <a:cxn ang="0">
                  <a:pos x="458" y="228"/>
                </a:cxn>
                <a:cxn ang="0">
                  <a:pos x="210" y="11"/>
                </a:cxn>
                <a:cxn ang="0">
                  <a:pos x="266" y="307"/>
                </a:cxn>
                <a:cxn ang="0">
                  <a:pos x="379" y="376"/>
                </a:cxn>
                <a:cxn ang="0">
                  <a:pos x="380" y="411"/>
                </a:cxn>
                <a:cxn ang="0">
                  <a:pos x="395" y="402"/>
                </a:cxn>
                <a:cxn ang="0">
                  <a:pos x="379" y="376"/>
                </a:cxn>
              </a:cxnLst>
              <a:rect l="0" t="0" r="r" b="b"/>
              <a:pathLst>
                <a:path w="463" h="412">
                  <a:moveTo>
                    <a:pt x="460" y="207"/>
                  </a:moveTo>
                  <a:cubicBezTo>
                    <a:pt x="462" y="205"/>
                    <a:pt x="459" y="197"/>
                    <a:pt x="457" y="198"/>
                  </a:cubicBezTo>
                  <a:cubicBezTo>
                    <a:pt x="456" y="200"/>
                    <a:pt x="456" y="186"/>
                    <a:pt x="457" y="180"/>
                  </a:cubicBezTo>
                  <a:cubicBezTo>
                    <a:pt x="458" y="173"/>
                    <a:pt x="457" y="174"/>
                    <a:pt x="454" y="177"/>
                  </a:cubicBezTo>
                  <a:cubicBezTo>
                    <a:pt x="451" y="181"/>
                    <a:pt x="447" y="171"/>
                    <a:pt x="447" y="169"/>
                  </a:cubicBezTo>
                  <a:cubicBezTo>
                    <a:pt x="446" y="166"/>
                    <a:pt x="442" y="159"/>
                    <a:pt x="438" y="160"/>
                  </a:cubicBezTo>
                  <a:cubicBezTo>
                    <a:pt x="434" y="161"/>
                    <a:pt x="436" y="154"/>
                    <a:pt x="432" y="155"/>
                  </a:cubicBezTo>
                  <a:cubicBezTo>
                    <a:pt x="428" y="156"/>
                    <a:pt x="428" y="149"/>
                    <a:pt x="428" y="143"/>
                  </a:cubicBezTo>
                  <a:cubicBezTo>
                    <a:pt x="429" y="137"/>
                    <a:pt x="426" y="142"/>
                    <a:pt x="424" y="139"/>
                  </a:cubicBezTo>
                  <a:cubicBezTo>
                    <a:pt x="422" y="137"/>
                    <a:pt x="420" y="139"/>
                    <a:pt x="417" y="140"/>
                  </a:cubicBezTo>
                  <a:cubicBezTo>
                    <a:pt x="415" y="141"/>
                    <a:pt x="414" y="135"/>
                    <a:pt x="415" y="132"/>
                  </a:cubicBezTo>
                  <a:cubicBezTo>
                    <a:pt x="415" y="130"/>
                    <a:pt x="414" y="127"/>
                    <a:pt x="410" y="124"/>
                  </a:cubicBezTo>
                  <a:cubicBezTo>
                    <a:pt x="407" y="121"/>
                    <a:pt x="406" y="119"/>
                    <a:pt x="407" y="116"/>
                  </a:cubicBezTo>
                  <a:cubicBezTo>
                    <a:pt x="407" y="112"/>
                    <a:pt x="385" y="101"/>
                    <a:pt x="381" y="100"/>
                  </a:cubicBezTo>
                  <a:cubicBezTo>
                    <a:pt x="376" y="99"/>
                    <a:pt x="380" y="94"/>
                    <a:pt x="378" y="93"/>
                  </a:cubicBezTo>
                  <a:cubicBezTo>
                    <a:pt x="376" y="91"/>
                    <a:pt x="375" y="84"/>
                    <a:pt x="375" y="79"/>
                  </a:cubicBezTo>
                  <a:cubicBezTo>
                    <a:pt x="375" y="73"/>
                    <a:pt x="368" y="72"/>
                    <a:pt x="368" y="67"/>
                  </a:cubicBezTo>
                  <a:cubicBezTo>
                    <a:pt x="369" y="63"/>
                    <a:pt x="366" y="58"/>
                    <a:pt x="367" y="53"/>
                  </a:cubicBezTo>
                  <a:cubicBezTo>
                    <a:pt x="367" y="48"/>
                    <a:pt x="360" y="47"/>
                    <a:pt x="359" y="44"/>
                  </a:cubicBezTo>
                  <a:cubicBezTo>
                    <a:pt x="359" y="42"/>
                    <a:pt x="355" y="44"/>
                    <a:pt x="351" y="45"/>
                  </a:cubicBezTo>
                  <a:cubicBezTo>
                    <a:pt x="346" y="45"/>
                    <a:pt x="347" y="39"/>
                    <a:pt x="347" y="33"/>
                  </a:cubicBezTo>
                  <a:cubicBezTo>
                    <a:pt x="348" y="28"/>
                    <a:pt x="345" y="18"/>
                    <a:pt x="342" y="15"/>
                  </a:cubicBezTo>
                  <a:cubicBezTo>
                    <a:pt x="338" y="13"/>
                    <a:pt x="338" y="3"/>
                    <a:pt x="336" y="2"/>
                  </a:cubicBezTo>
                  <a:cubicBezTo>
                    <a:pt x="335" y="0"/>
                    <a:pt x="329" y="7"/>
                    <a:pt x="329" y="10"/>
                  </a:cubicBezTo>
                  <a:cubicBezTo>
                    <a:pt x="329" y="13"/>
                    <a:pt x="329" y="17"/>
                    <a:pt x="326" y="19"/>
                  </a:cubicBezTo>
                  <a:cubicBezTo>
                    <a:pt x="324" y="21"/>
                    <a:pt x="328" y="29"/>
                    <a:pt x="325" y="31"/>
                  </a:cubicBezTo>
                  <a:cubicBezTo>
                    <a:pt x="322" y="34"/>
                    <a:pt x="325" y="45"/>
                    <a:pt x="324" y="51"/>
                  </a:cubicBezTo>
                  <a:cubicBezTo>
                    <a:pt x="323" y="58"/>
                    <a:pt x="323" y="64"/>
                    <a:pt x="320" y="69"/>
                  </a:cubicBezTo>
                  <a:cubicBezTo>
                    <a:pt x="317" y="73"/>
                    <a:pt x="317" y="80"/>
                    <a:pt x="311" y="82"/>
                  </a:cubicBezTo>
                  <a:cubicBezTo>
                    <a:pt x="305" y="84"/>
                    <a:pt x="297" y="79"/>
                    <a:pt x="297" y="76"/>
                  </a:cubicBezTo>
                  <a:cubicBezTo>
                    <a:pt x="297" y="73"/>
                    <a:pt x="291" y="71"/>
                    <a:pt x="287" y="71"/>
                  </a:cubicBezTo>
                  <a:cubicBezTo>
                    <a:pt x="284" y="72"/>
                    <a:pt x="282" y="67"/>
                    <a:pt x="276" y="63"/>
                  </a:cubicBezTo>
                  <a:cubicBezTo>
                    <a:pt x="271" y="58"/>
                    <a:pt x="266" y="64"/>
                    <a:pt x="265" y="59"/>
                  </a:cubicBezTo>
                  <a:cubicBezTo>
                    <a:pt x="263" y="54"/>
                    <a:pt x="261" y="53"/>
                    <a:pt x="257" y="50"/>
                  </a:cubicBezTo>
                  <a:cubicBezTo>
                    <a:pt x="253" y="47"/>
                    <a:pt x="254" y="47"/>
                    <a:pt x="258" y="45"/>
                  </a:cubicBezTo>
                  <a:cubicBezTo>
                    <a:pt x="262" y="42"/>
                    <a:pt x="261" y="38"/>
                    <a:pt x="259" y="35"/>
                  </a:cubicBezTo>
                  <a:cubicBezTo>
                    <a:pt x="257" y="32"/>
                    <a:pt x="261" y="33"/>
                    <a:pt x="266" y="30"/>
                  </a:cubicBezTo>
                  <a:cubicBezTo>
                    <a:pt x="271" y="27"/>
                    <a:pt x="266" y="24"/>
                    <a:pt x="270" y="22"/>
                  </a:cubicBezTo>
                  <a:cubicBezTo>
                    <a:pt x="274" y="21"/>
                    <a:pt x="272" y="18"/>
                    <a:pt x="268" y="17"/>
                  </a:cubicBezTo>
                  <a:cubicBezTo>
                    <a:pt x="264" y="16"/>
                    <a:pt x="265" y="21"/>
                    <a:pt x="263" y="21"/>
                  </a:cubicBezTo>
                  <a:cubicBezTo>
                    <a:pt x="262" y="22"/>
                    <a:pt x="260" y="15"/>
                    <a:pt x="259" y="15"/>
                  </a:cubicBezTo>
                  <a:cubicBezTo>
                    <a:pt x="258" y="16"/>
                    <a:pt x="253" y="22"/>
                    <a:pt x="251" y="19"/>
                  </a:cubicBezTo>
                  <a:cubicBezTo>
                    <a:pt x="248" y="16"/>
                    <a:pt x="234" y="13"/>
                    <a:pt x="229" y="12"/>
                  </a:cubicBezTo>
                  <a:cubicBezTo>
                    <a:pt x="223" y="11"/>
                    <a:pt x="221" y="4"/>
                    <a:pt x="218" y="6"/>
                  </a:cubicBezTo>
                  <a:cubicBezTo>
                    <a:pt x="215" y="7"/>
                    <a:pt x="219" y="9"/>
                    <a:pt x="222" y="13"/>
                  </a:cubicBezTo>
                  <a:cubicBezTo>
                    <a:pt x="226" y="17"/>
                    <a:pt x="210" y="20"/>
                    <a:pt x="205" y="18"/>
                  </a:cubicBezTo>
                  <a:cubicBezTo>
                    <a:pt x="200" y="17"/>
                    <a:pt x="206" y="22"/>
                    <a:pt x="202" y="22"/>
                  </a:cubicBezTo>
                  <a:cubicBezTo>
                    <a:pt x="198" y="21"/>
                    <a:pt x="197" y="28"/>
                    <a:pt x="194" y="32"/>
                  </a:cubicBezTo>
                  <a:cubicBezTo>
                    <a:pt x="191" y="35"/>
                    <a:pt x="193" y="38"/>
                    <a:pt x="189" y="40"/>
                  </a:cubicBezTo>
                  <a:cubicBezTo>
                    <a:pt x="186" y="42"/>
                    <a:pt x="186" y="45"/>
                    <a:pt x="190" y="50"/>
                  </a:cubicBezTo>
                  <a:cubicBezTo>
                    <a:pt x="194" y="54"/>
                    <a:pt x="188" y="55"/>
                    <a:pt x="184" y="51"/>
                  </a:cubicBezTo>
                  <a:cubicBezTo>
                    <a:pt x="180" y="47"/>
                    <a:pt x="177" y="47"/>
                    <a:pt x="177" y="51"/>
                  </a:cubicBezTo>
                  <a:cubicBezTo>
                    <a:pt x="177" y="56"/>
                    <a:pt x="172" y="54"/>
                    <a:pt x="173" y="49"/>
                  </a:cubicBezTo>
                  <a:cubicBezTo>
                    <a:pt x="174" y="44"/>
                    <a:pt x="168" y="46"/>
                    <a:pt x="167" y="44"/>
                  </a:cubicBezTo>
                  <a:cubicBezTo>
                    <a:pt x="166" y="41"/>
                    <a:pt x="161" y="36"/>
                    <a:pt x="157" y="37"/>
                  </a:cubicBezTo>
                  <a:cubicBezTo>
                    <a:pt x="154" y="37"/>
                    <a:pt x="154" y="40"/>
                    <a:pt x="151" y="40"/>
                  </a:cubicBezTo>
                  <a:cubicBezTo>
                    <a:pt x="148" y="40"/>
                    <a:pt x="147" y="42"/>
                    <a:pt x="147" y="46"/>
                  </a:cubicBezTo>
                  <a:cubicBezTo>
                    <a:pt x="148" y="49"/>
                    <a:pt x="142" y="45"/>
                    <a:pt x="139" y="46"/>
                  </a:cubicBezTo>
                  <a:cubicBezTo>
                    <a:pt x="135" y="46"/>
                    <a:pt x="139" y="51"/>
                    <a:pt x="137" y="51"/>
                  </a:cubicBezTo>
                  <a:cubicBezTo>
                    <a:pt x="135" y="51"/>
                    <a:pt x="135" y="55"/>
                    <a:pt x="131" y="55"/>
                  </a:cubicBezTo>
                  <a:cubicBezTo>
                    <a:pt x="128" y="55"/>
                    <a:pt x="129" y="62"/>
                    <a:pt x="129" y="66"/>
                  </a:cubicBezTo>
                  <a:cubicBezTo>
                    <a:pt x="130" y="69"/>
                    <a:pt x="124" y="64"/>
                    <a:pt x="121" y="65"/>
                  </a:cubicBezTo>
                  <a:cubicBezTo>
                    <a:pt x="118" y="66"/>
                    <a:pt x="122" y="69"/>
                    <a:pt x="123" y="73"/>
                  </a:cubicBezTo>
                  <a:cubicBezTo>
                    <a:pt x="124" y="78"/>
                    <a:pt x="121" y="77"/>
                    <a:pt x="119" y="79"/>
                  </a:cubicBezTo>
                  <a:cubicBezTo>
                    <a:pt x="117" y="81"/>
                    <a:pt x="115" y="74"/>
                    <a:pt x="115" y="71"/>
                  </a:cubicBezTo>
                  <a:cubicBezTo>
                    <a:pt x="115" y="67"/>
                    <a:pt x="110" y="70"/>
                    <a:pt x="106" y="75"/>
                  </a:cubicBezTo>
                  <a:cubicBezTo>
                    <a:pt x="101" y="80"/>
                    <a:pt x="107" y="87"/>
                    <a:pt x="105" y="88"/>
                  </a:cubicBezTo>
                  <a:cubicBezTo>
                    <a:pt x="103" y="90"/>
                    <a:pt x="94" y="98"/>
                    <a:pt x="89" y="104"/>
                  </a:cubicBezTo>
                  <a:cubicBezTo>
                    <a:pt x="84" y="111"/>
                    <a:pt x="73" y="107"/>
                    <a:pt x="69" y="110"/>
                  </a:cubicBezTo>
                  <a:cubicBezTo>
                    <a:pt x="66" y="113"/>
                    <a:pt x="62" y="111"/>
                    <a:pt x="58" y="113"/>
                  </a:cubicBezTo>
                  <a:cubicBezTo>
                    <a:pt x="55" y="116"/>
                    <a:pt x="48" y="121"/>
                    <a:pt x="48" y="118"/>
                  </a:cubicBezTo>
                  <a:cubicBezTo>
                    <a:pt x="47" y="115"/>
                    <a:pt x="38" y="117"/>
                    <a:pt x="34" y="121"/>
                  </a:cubicBezTo>
                  <a:cubicBezTo>
                    <a:pt x="30" y="125"/>
                    <a:pt x="24" y="129"/>
                    <a:pt x="20" y="129"/>
                  </a:cubicBezTo>
                  <a:cubicBezTo>
                    <a:pt x="16" y="129"/>
                    <a:pt x="16" y="136"/>
                    <a:pt x="14" y="137"/>
                  </a:cubicBezTo>
                  <a:cubicBezTo>
                    <a:pt x="12" y="139"/>
                    <a:pt x="13" y="132"/>
                    <a:pt x="13" y="130"/>
                  </a:cubicBezTo>
                  <a:cubicBezTo>
                    <a:pt x="13" y="129"/>
                    <a:pt x="9" y="133"/>
                    <a:pt x="7" y="139"/>
                  </a:cubicBezTo>
                  <a:cubicBezTo>
                    <a:pt x="5" y="144"/>
                    <a:pt x="11" y="146"/>
                    <a:pt x="8" y="151"/>
                  </a:cubicBezTo>
                  <a:cubicBezTo>
                    <a:pt x="4" y="157"/>
                    <a:pt x="0" y="162"/>
                    <a:pt x="6" y="169"/>
                  </a:cubicBezTo>
                  <a:cubicBezTo>
                    <a:pt x="11" y="176"/>
                    <a:pt x="14" y="181"/>
                    <a:pt x="12" y="184"/>
                  </a:cubicBezTo>
                  <a:cubicBezTo>
                    <a:pt x="10" y="188"/>
                    <a:pt x="7" y="177"/>
                    <a:pt x="5" y="179"/>
                  </a:cubicBezTo>
                  <a:cubicBezTo>
                    <a:pt x="4" y="180"/>
                    <a:pt x="10" y="184"/>
                    <a:pt x="9" y="187"/>
                  </a:cubicBezTo>
                  <a:cubicBezTo>
                    <a:pt x="7" y="189"/>
                    <a:pt x="2" y="178"/>
                    <a:pt x="1" y="181"/>
                  </a:cubicBezTo>
                  <a:cubicBezTo>
                    <a:pt x="0" y="183"/>
                    <a:pt x="12" y="200"/>
                    <a:pt x="12" y="206"/>
                  </a:cubicBezTo>
                  <a:cubicBezTo>
                    <a:pt x="12" y="212"/>
                    <a:pt x="22" y="218"/>
                    <a:pt x="22" y="227"/>
                  </a:cubicBezTo>
                  <a:cubicBezTo>
                    <a:pt x="21" y="236"/>
                    <a:pt x="30" y="251"/>
                    <a:pt x="32" y="253"/>
                  </a:cubicBezTo>
                  <a:cubicBezTo>
                    <a:pt x="33" y="255"/>
                    <a:pt x="28" y="261"/>
                    <a:pt x="29" y="268"/>
                  </a:cubicBezTo>
                  <a:cubicBezTo>
                    <a:pt x="30" y="275"/>
                    <a:pt x="27" y="277"/>
                    <a:pt x="23" y="277"/>
                  </a:cubicBezTo>
                  <a:cubicBezTo>
                    <a:pt x="18" y="277"/>
                    <a:pt x="21" y="284"/>
                    <a:pt x="26" y="285"/>
                  </a:cubicBezTo>
                  <a:cubicBezTo>
                    <a:pt x="30" y="285"/>
                    <a:pt x="29" y="289"/>
                    <a:pt x="34" y="292"/>
                  </a:cubicBezTo>
                  <a:cubicBezTo>
                    <a:pt x="39" y="296"/>
                    <a:pt x="52" y="294"/>
                    <a:pt x="56" y="294"/>
                  </a:cubicBezTo>
                  <a:cubicBezTo>
                    <a:pt x="60" y="294"/>
                    <a:pt x="61" y="288"/>
                    <a:pt x="67" y="288"/>
                  </a:cubicBezTo>
                  <a:cubicBezTo>
                    <a:pt x="73" y="287"/>
                    <a:pt x="72" y="286"/>
                    <a:pt x="75" y="282"/>
                  </a:cubicBezTo>
                  <a:cubicBezTo>
                    <a:pt x="78" y="279"/>
                    <a:pt x="91" y="280"/>
                    <a:pt x="104" y="280"/>
                  </a:cubicBezTo>
                  <a:cubicBezTo>
                    <a:pt x="117" y="281"/>
                    <a:pt x="123" y="277"/>
                    <a:pt x="125" y="272"/>
                  </a:cubicBezTo>
                  <a:cubicBezTo>
                    <a:pt x="127" y="267"/>
                    <a:pt x="136" y="267"/>
                    <a:pt x="140" y="263"/>
                  </a:cubicBezTo>
                  <a:cubicBezTo>
                    <a:pt x="144" y="260"/>
                    <a:pt x="147" y="259"/>
                    <a:pt x="157" y="260"/>
                  </a:cubicBezTo>
                  <a:cubicBezTo>
                    <a:pt x="167" y="260"/>
                    <a:pt x="176" y="255"/>
                    <a:pt x="182" y="253"/>
                  </a:cubicBezTo>
                  <a:cubicBezTo>
                    <a:pt x="188" y="250"/>
                    <a:pt x="200" y="251"/>
                    <a:pt x="206" y="250"/>
                  </a:cubicBezTo>
                  <a:cubicBezTo>
                    <a:pt x="212" y="248"/>
                    <a:pt x="213" y="257"/>
                    <a:pt x="219" y="256"/>
                  </a:cubicBezTo>
                  <a:cubicBezTo>
                    <a:pt x="226" y="256"/>
                    <a:pt x="229" y="258"/>
                    <a:pt x="233" y="258"/>
                  </a:cubicBezTo>
                  <a:cubicBezTo>
                    <a:pt x="236" y="258"/>
                    <a:pt x="236" y="261"/>
                    <a:pt x="239" y="261"/>
                  </a:cubicBezTo>
                  <a:cubicBezTo>
                    <a:pt x="243" y="262"/>
                    <a:pt x="242" y="265"/>
                    <a:pt x="240" y="268"/>
                  </a:cubicBezTo>
                  <a:cubicBezTo>
                    <a:pt x="238" y="272"/>
                    <a:pt x="245" y="271"/>
                    <a:pt x="250" y="278"/>
                  </a:cubicBezTo>
                  <a:cubicBezTo>
                    <a:pt x="255" y="284"/>
                    <a:pt x="250" y="285"/>
                    <a:pt x="253" y="290"/>
                  </a:cubicBezTo>
                  <a:cubicBezTo>
                    <a:pt x="255" y="295"/>
                    <a:pt x="257" y="294"/>
                    <a:pt x="262" y="287"/>
                  </a:cubicBezTo>
                  <a:cubicBezTo>
                    <a:pt x="267" y="280"/>
                    <a:pt x="272" y="285"/>
                    <a:pt x="273" y="279"/>
                  </a:cubicBezTo>
                  <a:cubicBezTo>
                    <a:pt x="274" y="273"/>
                    <a:pt x="279" y="266"/>
                    <a:pt x="283" y="269"/>
                  </a:cubicBezTo>
                  <a:cubicBezTo>
                    <a:pt x="286" y="272"/>
                    <a:pt x="280" y="273"/>
                    <a:pt x="278" y="285"/>
                  </a:cubicBezTo>
                  <a:cubicBezTo>
                    <a:pt x="276" y="296"/>
                    <a:pt x="272" y="290"/>
                    <a:pt x="271" y="293"/>
                  </a:cubicBezTo>
                  <a:cubicBezTo>
                    <a:pt x="270" y="297"/>
                    <a:pt x="281" y="298"/>
                    <a:pt x="281" y="292"/>
                  </a:cubicBezTo>
                  <a:cubicBezTo>
                    <a:pt x="281" y="286"/>
                    <a:pt x="283" y="284"/>
                    <a:pt x="288" y="289"/>
                  </a:cubicBezTo>
                  <a:cubicBezTo>
                    <a:pt x="292" y="295"/>
                    <a:pt x="285" y="299"/>
                    <a:pt x="286" y="302"/>
                  </a:cubicBezTo>
                  <a:cubicBezTo>
                    <a:pt x="287" y="304"/>
                    <a:pt x="292" y="301"/>
                    <a:pt x="294" y="301"/>
                  </a:cubicBezTo>
                  <a:cubicBezTo>
                    <a:pt x="299" y="301"/>
                    <a:pt x="305" y="311"/>
                    <a:pt x="304" y="317"/>
                  </a:cubicBezTo>
                  <a:cubicBezTo>
                    <a:pt x="303" y="322"/>
                    <a:pt x="301" y="327"/>
                    <a:pt x="310" y="331"/>
                  </a:cubicBezTo>
                  <a:cubicBezTo>
                    <a:pt x="318" y="335"/>
                    <a:pt x="315" y="336"/>
                    <a:pt x="321" y="336"/>
                  </a:cubicBezTo>
                  <a:cubicBezTo>
                    <a:pt x="328" y="336"/>
                    <a:pt x="341" y="341"/>
                    <a:pt x="344" y="344"/>
                  </a:cubicBezTo>
                  <a:cubicBezTo>
                    <a:pt x="348" y="347"/>
                    <a:pt x="357" y="342"/>
                    <a:pt x="358" y="336"/>
                  </a:cubicBezTo>
                  <a:cubicBezTo>
                    <a:pt x="360" y="330"/>
                    <a:pt x="367" y="336"/>
                    <a:pt x="363" y="338"/>
                  </a:cubicBezTo>
                  <a:cubicBezTo>
                    <a:pt x="360" y="340"/>
                    <a:pt x="365" y="344"/>
                    <a:pt x="365" y="341"/>
                  </a:cubicBezTo>
                  <a:cubicBezTo>
                    <a:pt x="365" y="338"/>
                    <a:pt x="367" y="335"/>
                    <a:pt x="368" y="339"/>
                  </a:cubicBezTo>
                  <a:cubicBezTo>
                    <a:pt x="369" y="343"/>
                    <a:pt x="374" y="343"/>
                    <a:pt x="376" y="346"/>
                  </a:cubicBezTo>
                  <a:cubicBezTo>
                    <a:pt x="377" y="349"/>
                    <a:pt x="379" y="351"/>
                    <a:pt x="379" y="348"/>
                  </a:cubicBezTo>
                  <a:cubicBezTo>
                    <a:pt x="379" y="346"/>
                    <a:pt x="380" y="344"/>
                    <a:pt x="384" y="342"/>
                  </a:cubicBezTo>
                  <a:cubicBezTo>
                    <a:pt x="388" y="341"/>
                    <a:pt x="391" y="338"/>
                    <a:pt x="395" y="334"/>
                  </a:cubicBezTo>
                  <a:cubicBezTo>
                    <a:pt x="399" y="331"/>
                    <a:pt x="417" y="330"/>
                    <a:pt x="419" y="330"/>
                  </a:cubicBezTo>
                  <a:cubicBezTo>
                    <a:pt x="420" y="330"/>
                    <a:pt x="421" y="315"/>
                    <a:pt x="422" y="307"/>
                  </a:cubicBezTo>
                  <a:cubicBezTo>
                    <a:pt x="423" y="300"/>
                    <a:pt x="430" y="298"/>
                    <a:pt x="431" y="290"/>
                  </a:cubicBezTo>
                  <a:cubicBezTo>
                    <a:pt x="432" y="282"/>
                    <a:pt x="441" y="267"/>
                    <a:pt x="443" y="266"/>
                  </a:cubicBezTo>
                  <a:cubicBezTo>
                    <a:pt x="445" y="265"/>
                    <a:pt x="449" y="263"/>
                    <a:pt x="450" y="258"/>
                  </a:cubicBezTo>
                  <a:cubicBezTo>
                    <a:pt x="450" y="253"/>
                    <a:pt x="456" y="248"/>
                    <a:pt x="456" y="242"/>
                  </a:cubicBezTo>
                  <a:cubicBezTo>
                    <a:pt x="456" y="237"/>
                    <a:pt x="459" y="230"/>
                    <a:pt x="458" y="228"/>
                  </a:cubicBezTo>
                  <a:cubicBezTo>
                    <a:pt x="458" y="226"/>
                    <a:pt x="456" y="221"/>
                    <a:pt x="460" y="217"/>
                  </a:cubicBezTo>
                  <a:cubicBezTo>
                    <a:pt x="463" y="213"/>
                    <a:pt x="458" y="208"/>
                    <a:pt x="460" y="207"/>
                  </a:cubicBezTo>
                  <a:close/>
                  <a:moveTo>
                    <a:pt x="210" y="11"/>
                  </a:moveTo>
                  <a:cubicBezTo>
                    <a:pt x="209" y="8"/>
                    <a:pt x="191" y="11"/>
                    <a:pt x="195" y="14"/>
                  </a:cubicBezTo>
                  <a:cubicBezTo>
                    <a:pt x="198" y="16"/>
                    <a:pt x="210" y="14"/>
                    <a:pt x="210" y="11"/>
                  </a:cubicBezTo>
                  <a:close/>
                  <a:moveTo>
                    <a:pt x="266" y="307"/>
                  </a:moveTo>
                  <a:cubicBezTo>
                    <a:pt x="269" y="309"/>
                    <a:pt x="278" y="309"/>
                    <a:pt x="279" y="305"/>
                  </a:cubicBezTo>
                  <a:cubicBezTo>
                    <a:pt x="281" y="302"/>
                    <a:pt x="263" y="305"/>
                    <a:pt x="266" y="307"/>
                  </a:cubicBezTo>
                  <a:close/>
                  <a:moveTo>
                    <a:pt x="379" y="376"/>
                  </a:moveTo>
                  <a:cubicBezTo>
                    <a:pt x="372" y="377"/>
                    <a:pt x="362" y="370"/>
                    <a:pt x="360" y="371"/>
                  </a:cubicBezTo>
                  <a:cubicBezTo>
                    <a:pt x="357" y="372"/>
                    <a:pt x="368" y="389"/>
                    <a:pt x="365" y="393"/>
                  </a:cubicBezTo>
                  <a:cubicBezTo>
                    <a:pt x="361" y="398"/>
                    <a:pt x="375" y="410"/>
                    <a:pt x="380" y="411"/>
                  </a:cubicBezTo>
                  <a:cubicBezTo>
                    <a:pt x="385" y="412"/>
                    <a:pt x="383" y="406"/>
                    <a:pt x="386" y="406"/>
                  </a:cubicBezTo>
                  <a:cubicBezTo>
                    <a:pt x="389" y="407"/>
                    <a:pt x="388" y="403"/>
                    <a:pt x="389" y="401"/>
                  </a:cubicBezTo>
                  <a:cubicBezTo>
                    <a:pt x="389" y="398"/>
                    <a:pt x="392" y="403"/>
                    <a:pt x="395" y="402"/>
                  </a:cubicBezTo>
                  <a:cubicBezTo>
                    <a:pt x="398" y="400"/>
                    <a:pt x="394" y="390"/>
                    <a:pt x="398" y="390"/>
                  </a:cubicBezTo>
                  <a:cubicBezTo>
                    <a:pt x="402" y="390"/>
                    <a:pt x="399" y="377"/>
                    <a:pt x="398" y="372"/>
                  </a:cubicBezTo>
                  <a:cubicBezTo>
                    <a:pt x="397" y="368"/>
                    <a:pt x="386" y="376"/>
                    <a:pt x="379" y="376"/>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53" name="Freeform 151"/>
            <p:cNvSpPr>
              <a:spLocks noEditPoints="1"/>
            </p:cNvSpPr>
            <p:nvPr/>
          </p:nvSpPr>
          <p:spPr bwMode="auto">
            <a:xfrm>
              <a:off x="7926388" y="4052888"/>
              <a:ext cx="269875" cy="320675"/>
            </a:xfrm>
            <a:custGeom>
              <a:avLst/>
              <a:gdLst/>
              <a:ahLst/>
              <a:cxnLst>
                <a:cxn ang="0">
                  <a:pos x="87" y="81"/>
                </a:cxn>
                <a:cxn ang="0">
                  <a:pos x="78" y="84"/>
                </a:cxn>
                <a:cxn ang="0">
                  <a:pos x="67" y="79"/>
                </a:cxn>
                <a:cxn ang="0">
                  <a:pos x="61" y="89"/>
                </a:cxn>
                <a:cxn ang="0">
                  <a:pos x="52" y="105"/>
                </a:cxn>
                <a:cxn ang="0">
                  <a:pos x="21" y="125"/>
                </a:cxn>
                <a:cxn ang="0">
                  <a:pos x="7" y="139"/>
                </a:cxn>
                <a:cxn ang="0">
                  <a:pos x="4" y="151"/>
                </a:cxn>
                <a:cxn ang="0">
                  <a:pos x="14" y="156"/>
                </a:cxn>
                <a:cxn ang="0">
                  <a:pos x="22" y="159"/>
                </a:cxn>
                <a:cxn ang="0">
                  <a:pos x="43" y="154"/>
                </a:cxn>
                <a:cxn ang="0">
                  <a:pos x="50" y="141"/>
                </a:cxn>
                <a:cxn ang="0">
                  <a:pos x="56" y="129"/>
                </a:cxn>
                <a:cxn ang="0">
                  <a:pos x="69" y="122"/>
                </a:cxn>
                <a:cxn ang="0">
                  <a:pos x="72" y="116"/>
                </a:cxn>
                <a:cxn ang="0">
                  <a:pos x="80" y="105"/>
                </a:cxn>
                <a:cxn ang="0">
                  <a:pos x="89" y="90"/>
                </a:cxn>
                <a:cxn ang="0">
                  <a:pos x="87" y="81"/>
                </a:cxn>
                <a:cxn ang="0">
                  <a:pos x="15" y="167"/>
                </a:cxn>
                <a:cxn ang="0">
                  <a:pos x="19" y="162"/>
                </a:cxn>
                <a:cxn ang="0">
                  <a:pos x="15" y="167"/>
                </a:cxn>
                <a:cxn ang="0">
                  <a:pos x="128" y="41"/>
                </a:cxn>
                <a:cxn ang="0">
                  <a:pos x="117" y="40"/>
                </a:cxn>
                <a:cxn ang="0">
                  <a:pos x="110" y="33"/>
                </a:cxn>
                <a:cxn ang="0">
                  <a:pos x="105" y="24"/>
                </a:cxn>
                <a:cxn ang="0">
                  <a:pos x="105" y="30"/>
                </a:cxn>
                <a:cxn ang="0">
                  <a:pos x="100" y="28"/>
                </a:cxn>
                <a:cxn ang="0">
                  <a:pos x="96" y="20"/>
                </a:cxn>
                <a:cxn ang="0">
                  <a:pos x="92" y="10"/>
                </a:cxn>
                <a:cxn ang="0">
                  <a:pos x="78" y="0"/>
                </a:cxn>
                <a:cxn ang="0">
                  <a:pos x="81" y="12"/>
                </a:cxn>
                <a:cxn ang="0">
                  <a:pos x="89" y="20"/>
                </a:cxn>
                <a:cxn ang="0">
                  <a:pos x="96" y="29"/>
                </a:cxn>
                <a:cxn ang="0">
                  <a:pos x="94" y="46"/>
                </a:cxn>
                <a:cxn ang="0">
                  <a:pos x="85" y="56"/>
                </a:cxn>
                <a:cxn ang="0">
                  <a:pos x="100" y="69"/>
                </a:cxn>
                <a:cxn ang="0">
                  <a:pos x="97" y="87"/>
                </a:cxn>
                <a:cxn ang="0">
                  <a:pos x="107" y="89"/>
                </a:cxn>
                <a:cxn ang="0">
                  <a:pos x="119" y="71"/>
                </a:cxn>
                <a:cxn ang="0">
                  <a:pos x="123" y="60"/>
                </a:cxn>
                <a:cxn ang="0">
                  <a:pos x="130" y="57"/>
                </a:cxn>
                <a:cxn ang="0">
                  <a:pos x="135" y="50"/>
                </a:cxn>
                <a:cxn ang="0">
                  <a:pos x="139" y="40"/>
                </a:cxn>
                <a:cxn ang="0">
                  <a:pos x="128" y="41"/>
                </a:cxn>
              </a:cxnLst>
              <a:rect l="0" t="0" r="r" b="b"/>
              <a:pathLst>
                <a:path w="141" h="168">
                  <a:moveTo>
                    <a:pt x="87" y="81"/>
                  </a:moveTo>
                  <a:cubicBezTo>
                    <a:pt x="84" y="79"/>
                    <a:pt x="82" y="82"/>
                    <a:pt x="78" y="84"/>
                  </a:cubicBezTo>
                  <a:cubicBezTo>
                    <a:pt x="74" y="86"/>
                    <a:pt x="72" y="76"/>
                    <a:pt x="67" y="79"/>
                  </a:cubicBezTo>
                  <a:cubicBezTo>
                    <a:pt x="62" y="83"/>
                    <a:pt x="67" y="85"/>
                    <a:pt x="61" y="89"/>
                  </a:cubicBezTo>
                  <a:cubicBezTo>
                    <a:pt x="56" y="94"/>
                    <a:pt x="58" y="95"/>
                    <a:pt x="52" y="105"/>
                  </a:cubicBezTo>
                  <a:cubicBezTo>
                    <a:pt x="46" y="115"/>
                    <a:pt x="24" y="120"/>
                    <a:pt x="21" y="125"/>
                  </a:cubicBezTo>
                  <a:cubicBezTo>
                    <a:pt x="18" y="131"/>
                    <a:pt x="7" y="135"/>
                    <a:pt x="7" y="139"/>
                  </a:cubicBezTo>
                  <a:cubicBezTo>
                    <a:pt x="7" y="143"/>
                    <a:pt x="0" y="146"/>
                    <a:pt x="4" y="151"/>
                  </a:cubicBezTo>
                  <a:cubicBezTo>
                    <a:pt x="7" y="155"/>
                    <a:pt x="11" y="152"/>
                    <a:pt x="14" y="156"/>
                  </a:cubicBezTo>
                  <a:cubicBezTo>
                    <a:pt x="17" y="159"/>
                    <a:pt x="21" y="156"/>
                    <a:pt x="22" y="159"/>
                  </a:cubicBezTo>
                  <a:cubicBezTo>
                    <a:pt x="24" y="162"/>
                    <a:pt x="35" y="162"/>
                    <a:pt x="43" y="154"/>
                  </a:cubicBezTo>
                  <a:cubicBezTo>
                    <a:pt x="51" y="147"/>
                    <a:pt x="47" y="143"/>
                    <a:pt x="50" y="141"/>
                  </a:cubicBezTo>
                  <a:cubicBezTo>
                    <a:pt x="54" y="139"/>
                    <a:pt x="54" y="133"/>
                    <a:pt x="56" y="129"/>
                  </a:cubicBezTo>
                  <a:cubicBezTo>
                    <a:pt x="58" y="126"/>
                    <a:pt x="60" y="122"/>
                    <a:pt x="69" y="122"/>
                  </a:cubicBezTo>
                  <a:cubicBezTo>
                    <a:pt x="78" y="122"/>
                    <a:pt x="73" y="120"/>
                    <a:pt x="72" y="116"/>
                  </a:cubicBezTo>
                  <a:cubicBezTo>
                    <a:pt x="72" y="111"/>
                    <a:pt x="80" y="111"/>
                    <a:pt x="80" y="105"/>
                  </a:cubicBezTo>
                  <a:cubicBezTo>
                    <a:pt x="80" y="100"/>
                    <a:pt x="91" y="95"/>
                    <a:pt x="89" y="90"/>
                  </a:cubicBezTo>
                  <a:cubicBezTo>
                    <a:pt x="86" y="86"/>
                    <a:pt x="91" y="84"/>
                    <a:pt x="87" y="81"/>
                  </a:cubicBezTo>
                  <a:close/>
                  <a:moveTo>
                    <a:pt x="15" y="167"/>
                  </a:moveTo>
                  <a:cubicBezTo>
                    <a:pt x="17" y="168"/>
                    <a:pt x="22" y="166"/>
                    <a:pt x="19" y="162"/>
                  </a:cubicBezTo>
                  <a:cubicBezTo>
                    <a:pt x="16" y="158"/>
                    <a:pt x="11" y="166"/>
                    <a:pt x="15" y="167"/>
                  </a:cubicBezTo>
                  <a:close/>
                  <a:moveTo>
                    <a:pt x="128" y="41"/>
                  </a:moveTo>
                  <a:cubicBezTo>
                    <a:pt x="126" y="45"/>
                    <a:pt x="121" y="40"/>
                    <a:pt x="117" y="40"/>
                  </a:cubicBezTo>
                  <a:cubicBezTo>
                    <a:pt x="113" y="40"/>
                    <a:pt x="110" y="37"/>
                    <a:pt x="110" y="33"/>
                  </a:cubicBezTo>
                  <a:cubicBezTo>
                    <a:pt x="110" y="29"/>
                    <a:pt x="109" y="24"/>
                    <a:pt x="105" y="24"/>
                  </a:cubicBezTo>
                  <a:cubicBezTo>
                    <a:pt x="101" y="24"/>
                    <a:pt x="106" y="28"/>
                    <a:pt x="105" y="30"/>
                  </a:cubicBezTo>
                  <a:cubicBezTo>
                    <a:pt x="103" y="32"/>
                    <a:pt x="102" y="28"/>
                    <a:pt x="100" y="28"/>
                  </a:cubicBezTo>
                  <a:cubicBezTo>
                    <a:pt x="98" y="28"/>
                    <a:pt x="96" y="25"/>
                    <a:pt x="96" y="20"/>
                  </a:cubicBezTo>
                  <a:cubicBezTo>
                    <a:pt x="96" y="15"/>
                    <a:pt x="92" y="16"/>
                    <a:pt x="92" y="10"/>
                  </a:cubicBezTo>
                  <a:cubicBezTo>
                    <a:pt x="92" y="4"/>
                    <a:pt x="83" y="0"/>
                    <a:pt x="78" y="0"/>
                  </a:cubicBezTo>
                  <a:cubicBezTo>
                    <a:pt x="73" y="0"/>
                    <a:pt x="79" y="9"/>
                    <a:pt x="81" y="12"/>
                  </a:cubicBezTo>
                  <a:cubicBezTo>
                    <a:pt x="84" y="15"/>
                    <a:pt x="89" y="18"/>
                    <a:pt x="89" y="20"/>
                  </a:cubicBezTo>
                  <a:cubicBezTo>
                    <a:pt x="89" y="22"/>
                    <a:pt x="93" y="28"/>
                    <a:pt x="96" y="29"/>
                  </a:cubicBezTo>
                  <a:cubicBezTo>
                    <a:pt x="99" y="30"/>
                    <a:pt x="94" y="39"/>
                    <a:pt x="94" y="46"/>
                  </a:cubicBezTo>
                  <a:cubicBezTo>
                    <a:pt x="94" y="53"/>
                    <a:pt x="89" y="51"/>
                    <a:pt x="85" y="56"/>
                  </a:cubicBezTo>
                  <a:cubicBezTo>
                    <a:pt x="81" y="60"/>
                    <a:pt x="94" y="65"/>
                    <a:pt x="100" y="69"/>
                  </a:cubicBezTo>
                  <a:cubicBezTo>
                    <a:pt x="105" y="74"/>
                    <a:pt x="95" y="85"/>
                    <a:pt x="97" y="87"/>
                  </a:cubicBezTo>
                  <a:cubicBezTo>
                    <a:pt x="97" y="89"/>
                    <a:pt x="101" y="90"/>
                    <a:pt x="107" y="89"/>
                  </a:cubicBezTo>
                  <a:cubicBezTo>
                    <a:pt x="113" y="87"/>
                    <a:pt x="115" y="75"/>
                    <a:pt x="119" y="71"/>
                  </a:cubicBezTo>
                  <a:cubicBezTo>
                    <a:pt x="123" y="68"/>
                    <a:pt x="121" y="62"/>
                    <a:pt x="123" y="60"/>
                  </a:cubicBezTo>
                  <a:cubicBezTo>
                    <a:pt x="125" y="57"/>
                    <a:pt x="128" y="57"/>
                    <a:pt x="130" y="57"/>
                  </a:cubicBezTo>
                  <a:cubicBezTo>
                    <a:pt x="133" y="57"/>
                    <a:pt x="132" y="50"/>
                    <a:pt x="135" y="50"/>
                  </a:cubicBezTo>
                  <a:cubicBezTo>
                    <a:pt x="139" y="50"/>
                    <a:pt x="137" y="46"/>
                    <a:pt x="139" y="40"/>
                  </a:cubicBezTo>
                  <a:cubicBezTo>
                    <a:pt x="141" y="35"/>
                    <a:pt x="130" y="37"/>
                    <a:pt x="128" y="41"/>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54" name="Freeform 152"/>
            <p:cNvSpPr>
              <a:spLocks noEditPoints="1"/>
            </p:cNvSpPr>
            <p:nvPr/>
          </p:nvSpPr>
          <p:spPr bwMode="auto">
            <a:xfrm>
              <a:off x="8162925" y="3616325"/>
              <a:ext cx="58738" cy="53975"/>
            </a:xfrm>
            <a:custGeom>
              <a:avLst/>
              <a:gdLst/>
              <a:ahLst/>
              <a:cxnLst>
                <a:cxn ang="0">
                  <a:pos x="4" y="24"/>
                </a:cxn>
                <a:cxn ang="0">
                  <a:pos x="17" y="20"/>
                </a:cxn>
                <a:cxn ang="0">
                  <a:pos x="4" y="24"/>
                </a:cxn>
                <a:cxn ang="0">
                  <a:pos x="20" y="10"/>
                </a:cxn>
                <a:cxn ang="0">
                  <a:pos x="31" y="4"/>
                </a:cxn>
                <a:cxn ang="0">
                  <a:pos x="20" y="10"/>
                </a:cxn>
              </a:cxnLst>
              <a:rect l="0" t="0" r="r" b="b"/>
              <a:pathLst>
                <a:path w="31" h="28">
                  <a:moveTo>
                    <a:pt x="4" y="24"/>
                  </a:moveTo>
                  <a:cubicBezTo>
                    <a:pt x="8" y="28"/>
                    <a:pt x="17" y="27"/>
                    <a:pt x="17" y="20"/>
                  </a:cubicBezTo>
                  <a:cubicBezTo>
                    <a:pt x="17" y="13"/>
                    <a:pt x="0" y="20"/>
                    <a:pt x="4" y="24"/>
                  </a:cubicBezTo>
                  <a:close/>
                  <a:moveTo>
                    <a:pt x="20" y="10"/>
                  </a:moveTo>
                  <a:cubicBezTo>
                    <a:pt x="22" y="11"/>
                    <a:pt x="31" y="8"/>
                    <a:pt x="31" y="4"/>
                  </a:cubicBezTo>
                  <a:cubicBezTo>
                    <a:pt x="31" y="0"/>
                    <a:pt x="15" y="9"/>
                    <a:pt x="20" y="10"/>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55" name="Freeform 153"/>
            <p:cNvSpPr>
              <a:spLocks/>
            </p:cNvSpPr>
            <p:nvPr/>
          </p:nvSpPr>
          <p:spPr bwMode="auto">
            <a:xfrm>
              <a:off x="5487988" y="2270125"/>
              <a:ext cx="309563" cy="195263"/>
            </a:xfrm>
            <a:custGeom>
              <a:avLst/>
              <a:gdLst/>
              <a:ahLst/>
              <a:cxnLst>
                <a:cxn ang="0">
                  <a:pos x="161" y="64"/>
                </a:cxn>
                <a:cxn ang="0">
                  <a:pos x="151" y="61"/>
                </a:cxn>
                <a:cxn ang="0">
                  <a:pos x="139" y="53"/>
                </a:cxn>
                <a:cxn ang="0">
                  <a:pos x="126" y="45"/>
                </a:cxn>
                <a:cxn ang="0">
                  <a:pos x="115" y="37"/>
                </a:cxn>
                <a:cxn ang="0">
                  <a:pos x="110" y="28"/>
                </a:cxn>
                <a:cxn ang="0">
                  <a:pos x="105" y="20"/>
                </a:cxn>
                <a:cxn ang="0">
                  <a:pos x="88" y="18"/>
                </a:cxn>
                <a:cxn ang="0">
                  <a:pos x="84" y="6"/>
                </a:cxn>
                <a:cxn ang="0">
                  <a:pos x="76" y="3"/>
                </a:cxn>
                <a:cxn ang="0">
                  <a:pos x="68" y="1"/>
                </a:cxn>
                <a:cxn ang="0">
                  <a:pos x="63" y="4"/>
                </a:cxn>
                <a:cxn ang="0">
                  <a:pos x="59" y="8"/>
                </a:cxn>
                <a:cxn ang="0">
                  <a:pos x="51" y="14"/>
                </a:cxn>
                <a:cxn ang="0">
                  <a:pos x="47" y="19"/>
                </a:cxn>
                <a:cxn ang="0">
                  <a:pos x="39" y="17"/>
                </a:cxn>
                <a:cxn ang="0">
                  <a:pos x="31" y="15"/>
                </a:cxn>
                <a:cxn ang="0">
                  <a:pos x="17" y="5"/>
                </a:cxn>
                <a:cxn ang="0">
                  <a:pos x="6" y="11"/>
                </a:cxn>
                <a:cxn ang="0">
                  <a:pos x="11" y="9"/>
                </a:cxn>
                <a:cxn ang="0">
                  <a:pos x="20" y="19"/>
                </a:cxn>
                <a:cxn ang="0">
                  <a:pos x="25" y="26"/>
                </a:cxn>
                <a:cxn ang="0">
                  <a:pos x="14" y="28"/>
                </a:cxn>
                <a:cxn ang="0">
                  <a:pos x="3" y="28"/>
                </a:cxn>
                <a:cxn ang="0">
                  <a:pos x="6" y="38"/>
                </a:cxn>
                <a:cxn ang="0">
                  <a:pos x="6" y="45"/>
                </a:cxn>
                <a:cxn ang="0">
                  <a:pos x="13" y="47"/>
                </a:cxn>
                <a:cxn ang="0">
                  <a:pos x="15" y="56"/>
                </a:cxn>
                <a:cxn ang="0">
                  <a:pos x="15" y="71"/>
                </a:cxn>
                <a:cxn ang="0">
                  <a:pos x="24" y="70"/>
                </a:cxn>
                <a:cxn ang="0">
                  <a:pos x="34" y="63"/>
                </a:cxn>
                <a:cxn ang="0">
                  <a:pos x="42" y="62"/>
                </a:cxn>
                <a:cxn ang="0">
                  <a:pos x="55" y="62"/>
                </a:cxn>
                <a:cxn ang="0">
                  <a:pos x="64" y="66"/>
                </a:cxn>
                <a:cxn ang="0">
                  <a:pos x="69" y="68"/>
                </a:cxn>
                <a:cxn ang="0">
                  <a:pos x="79" y="71"/>
                </a:cxn>
                <a:cxn ang="0">
                  <a:pos x="84" y="75"/>
                </a:cxn>
                <a:cxn ang="0">
                  <a:pos x="91" y="82"/>
                </a:cxn>
                <a:cxn ang="0">
                  <a:pos x="99" y="83"/>
                </a:cxn>
                <a:cxn ang="0">
                  <a:pos x="101" y="97"/>
                </a:cxn>
                <a:cxn ang="0">
                  <a:pos x="104" y="96"/>
                </a:cxn>
                <a:cxn ang="0">
                  <a:pos x="112" y="99"/>
                </a:cxn>
                <a:cxn ang="0">
                  <a:pos x="122" y="95"/>
                </a:cxn>
                <a:cxn ang="0">
                  <a:pos x="138" y="86"/>
                </a:cxn>
                <a:cxn ang="0">
                  <a:pos x="144" y="75"/>
                </a:cxn>
                <a:cxn ang="0">
                  <a:pos x="153" y="69"/>
                </a:cxn>
                <a:cxn ang="0">
                  <a:pos x="162" y="71"/>
                </a:cxn>
                <a:cxn ang="0">
                  <a:pos x="161" y="64"/>
                </a:cxn>
              </a:cxnLst>
              <a:rect l="0" t="0" r="r" b="b"/>
              <a:pathLst>
                <a:path w="162" h="102">
                  <a:moveTo>
                    <a:pt x="161" y="64"/>
                  </a:moveTo>
                  <a:cubicBezTo>
                    <a:pt x="161" y="64"/>
                    <a:pt x="153" y="60"/>
                    <a:pt x="151" y="61"/>
                  </a:cubicBezTo>
                  <a:cubicBezTo>
                    <a:pt x="148" y="61"/>
                    <a:pt x="144" y="55"/>
                    <a:pt x="139" y="53"/>
                  </a:cubicBezTo>
                  <a:cubicBezTo>
                    <a:pt x="134" y="51"/>
                    <a:pt x="128" y="48"/>
                    <a:pt x="126" y="45"/>
                  </a:cubicBezTo>
                  <a:cubicBezTo>
                    <a:pt x="124" y="42"/>
                    <a:pt x="116" y="39"/>
                    <a:pt x="115" y="37"/>
                  </a:cubicBezTo>
                  <a:cubicBezTo>
                    <a:pt x="114" y="35"/>
                    <a:pt x="112" y="31"/>
                    <a:pt x="110" y="28"/>
                  </a:cubicBezTo>
                  <a:cubicBezTo>
                    <a:pt x="107" y="25"/>
                    <a:pt x="107" y="21"/>
                    <a:pt x="105" y="20"/>
                  </a:cubicBezTo>
                  <a:cubicBezTo>
                    <a:pt x="103" y="20"/>
                    <a:pt x="88" y="20"/>
                    <a:pt x="88" y="18"/>
                  </a:cubicBezTo>
                  <a:cubicBezTo>
                    <a:pt x="88" y="16"/>
                    <a:pt x="87" y="7"/>
                    <a:pt x="84" y="6"/>
                  </a:cubicBezTo>
                  <a:cubicBezTo>
                    <a:pt x="81" y="6"/>
                    <a:pt x="77" y="5"/>
                    <a:pt x="76" y="3"/>
                  </a:cubicBezTo>
                  <a:cubicBezTo>
                    <a:pt x="74" y="2"/>
                    <a:pt x="69" y="0"/>
                    <a:pt x="68" y="1"/>
                  </a:cubicBezTo>
                  <a:cubicBezTo>
                    <a:pt x="67" y="3"/>
                    <a:pt x="64" y="4"/>
                    <a:pt x="63" y="4"/>
                  </a:cubicBezTo>
                  <a:cubicBezTo>
                    <a:pt x="62" y="4"/>
                    <a:pt x="62" y="8"/>
                    <a:pt x="59" y="8"/>
                  </a:cubicBezTo>
                  <a:cubicBezTo>
                    <a:pt x="56" y="8"/>
                    <a:pt x="51" y="12"/>
                    <a:pt x="51" y="14"/>
                  </a:cubicBezTo>
                  <a:cubicBezTo>
                    <a:pt x="51" y="16"/>
                    <a:pt x="51" y="20"/>
                    <a:pt x="47" y="19"/>
                  </a:cubicBezTo>
                  <a:cubicBezTo>
                    <a:pt x="45" y="19"/>
                    <a:pt x="42" y="19"/>
                    <a:pt x="39" y="17"/>
                  </a:cubicBezTo>
                  <a:cubicBezTo>
                    <a:pt x="38" y="18"/>
                    <a:pt x="35" y="20"/>
                    <a:pt x="31" y="15"/>
                  </a:cubicBezTo>
                  <a:cubicBezTo>
                    <a:pt x="27" y="10"/>
                    <a:pt x="21" y="5"/>
                    <a:pt x="17" y="5"/>
                  </a:cubicBezTo>
                  <a:cubicBezTo>
                    <a:pt x="14" y="5"/>
                    <a:pt x="3" y="5"/>
                    <a:pt x="6" y="11"/>
                  </a:cubicBezTo>
                  <a:cubicBezTo>
                    <a:pt x="7" y="10"/>
                    <a:pt x="8" y="9"/>
                    <a:pt x="11" y="9"/>
                  </a:cubicBezTo>
                  <a:cubicBezTo>
                    <a:pt x="19" y="10"/>
                    <a:pt x="15" y="19"/>
                    <a:pt x="20" y="19"/>
                  </a:cubicBezTo>
                  <a:cubicBezTo>
                    <a:pt x="24" y="20"/>
                    <a:pt x="29" y="26"/>
                    <a:pt x="25" y="26"/>
                  </a:cubicBezTo>
                  <a:cubicBezTo>
                    <a:pt x="21" y="26"/>
                    <a:pt x="18" y="30"/>
                    <a:pt x="14" y="28"/>
                  </a:cubicBezTo>
                  <a:cubicBezTo>
                    <a:pt x="10" y="27"/>
                    <a:pt x="5" y="24"/>
                    <a:pt x="3" y="28"/>
                  </a:cubicBezTo>
                  <a:cubicBezTo>
                    <a:pt x="2" y="33"/>
                    <a:pt x="0" y="38"/>
                    <a:pt x="6" y="38"/>
                  </a:cubicBezTo>
                  <a:cubicBezTo>
                    <a:pt x="11" y="37"/>
                    <a:pt x="10" y="41"/>
                    <a:pt x="6" y="45"/>
                  </a:cubicBezTo>
                  <a:cubicBezTo>
                    <a:pt x="3" y="48"/>
                    <a:pt x="12" y="44"/>
                    <a:pt x="13" y="47"/>
                  </a:cubicBezTo>
                  <a:cubicBezTo>
                    <a:pt x="13" y="51"/>
                    <a:pt x="16" y="51"/>
                    <a:pt x="15" y="56"/>
                  </a:cubicBezTo>
                  <a:cubicBezTo>
                    <a:pt x="14" y="60"/>
                    <a:pt x="15" y="66"/>
                    <a:pt x="15" y="71"/>
                  </a:cubicBezTo>
                  <a:cubicBezTo>
                    <a:pt x="19" y="71"/>
                    <a:pt x="23" y="71"/>
                    <a:pt x="24" y="70"/>
                  </a:cubicBezTo>
                  <a:cubicBezTo>
                    <a:pt x="26" y="67"/>
                    <a:pt x="31" y="63"/>
                    <a:pt x="34" y="63"/>
                  </a:cubicBezTo>
                  <a:cubicBezTo>
                    <a:pt x="37" y="63"/>
                    <a:pt x="41" y="64"/>
                    <a:pt x="42" y="62"/>
                  </a:cubicBezTo>
                  <a:cubicBezTo>
                    <a:pt x="44" y="59"/>
                    <a:pt x="54" y="60"/>
                    <a:pt x="55" y="62"/>
                  </a:cubicBezTo>
                  <a:cubicBezTo>
                    <a:pt x="57" y="64"/>
                    <a:pt x="62" y="66"/>
                    <a:pt x="64" y="66"/>
                  </a:cubicBezTo>
                  <a:cubicBezTo>
                    <a:pt x="65" y="66"/>
                    <a:pt x="66" y="69"/>
                    <a:pt x="69" y="68"/>
                  </a:cubicBezTo>
                  <a:cubicBezTo>
                    <a:pt x="72" y="68"/>
                    <a:pt x="79" y="69"/>
                    <a:pt x="79" y="71"/>
                  </a:cubicBezTo>
                  <a:cubicBezTo>
                    <a:pt x="79" y="73"/>
                    <a:pt x="81" y="75"/>
                    <a:pt x="84" y="75"/>
                  </a:cubicBezTo>
                  <a:cubicBezTo>
                    <a:pt x="86" y="75"/>
                    <a:pt x="89" y="82"/>
                    <a:pt x="91" y="82"/>
                  </a:cubicBezTo>
                  <a:cubicBezTo>
                    <a:pt x="94" y="81"/>
                    <a:pt x="99" y="81"/>
                    <a:pt x="99" y="83"/>
                  </a:cubicBezTo>
                  <a:cubicBezTo>
                    <a:pt x="99" y="84"/>
                    <a:pt x="100" y="92"/>
                    <a:pt x="101" y="97"/>
                  </a:cubicBezTo>
                  <a:cubicBezTo>
                    <a:pt x="102" y="96"/>
                    <a:pt x="103" y="96"/>
                    <a:pt x="104" y="96"/>
                  </a:cubicBezTo>
                  <a:cubicBezTo>
                    <a:pt x="105" y="97"/>
                    <a:pt x="111" y="96"/>
                    <a:pt x="112" y="99"/>
                  </a:cubicBezTo>
                  <a:cubicBezTo>
                    <a:pt x="113" y="102"/>
                    <a:pt x="122" y="100"/>
                    <a:pt x="122" y="95"/>
                  </a:cubicBezTo>
                  <a:cubicBezTo>
                    <a:pt x="121" y="90"/>
                    <a:pt x="136" y="90"/>
                    <a:pt x="138" y="86"/>
                  </a:cubicBezTo>
                  <a:cubicBezTo>
                    <a:pt x="139" y="81"/>
                    <a:pt x="141" y="73"/>
                    <a:pt x="144" y="75"/>
                  </a:cubicBezTo>
                  <a:cubicBezTo>
                    <a:pt x="148" y="76"/>
                    <a:pt x="150" y="69"/>
                    <a:pt x="153" y="69"/>
                  </a:cubicBezTo>
                  <a:cubicBezTo>
                    <a:pt x="156" y="70"/>
                    <a:pt x="158" y="72"/>
                    <a:pt x="162" y="71"/>
                  </a:cubicBezTo>
                  <a:lnTo>
                    <a:pt x="161" y="64"/>
                  </a:ln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56" name="Freeform 154"/>
            <p:cNvSpPr>
              <a:spLocks/>
            </p:cNvSpPr>
            <p:nvPr/>
          </p:nvSpPr>
          <p:spPr bwMode="auto">
            <a:xfrm>
              <a:off x="5300663" y="2339975"/>
              <a:ext cx="425450" cy="360363"/>
            </a:xfrm>
            <a:custGeom>
              <a:avLst/>
              <a:gdLst/>
              <a:ahLst/>
              <a:cxnLst>
                <a:cxn ang="0">
                  <a:pos x="217" y="162"/>
                </a:cxn>
                <a:cxn ang="0">
                  <a:pos x="212" y="150"/>
                </a:cxn>
                <a:cxn ang="0">
                  <a:pos x="200" y="140"/>
                </a:cxn>
                <a:cxn ang="0">
                  <a:pos x="192" y="130"/>
                </a:cxn>
                <a:cxn ang="0">
                  <a:pos x="204" y="114"/>
                </a:cxn>
                <a:cxn ang="0">
                  <a:pos x="193" y="108"/>
                </a:cxn>
                <a:cxn ang="0">
                  <a:pos x="191" y="95"/>
                </a:cxn>
                <a:cxn ang="0">
                  <a:pos x="191" y="83"/>
                </a:cxn>
                <a:cxn ang="0">
                  <a:pos x="192" y="74"/>
                </a:cxn>
                <a:cxn ang="0">
                  <a:pos x="197" y="65"/>
                </a:cxn>
                <a:cxn ang="0">
                  <a:pos x="199" y="60"/>
                </a:cxn>
                <a:cxn ang="0">
                  <a:pos x="197" y="46"/>
                </a:cxn>
                <a:cxn ang="0">
                  <a:pos x="189" y="45"/>
                </a:cxn>
                <a:cxn ang="0">
                  <a:pos x="182" y="38"/>
                </a:cxn>
                <a:cxn ang="0">
                  <a:pos x="177" y="34"/>
                </a:cxn>
                <a:cxn ang="0">
                  <a:pos x="167" y="31"/>
                </a:cxn>
                <a:cxn ang="0">
                  <a:pos x="162" y="29"/>
                </a:cxn>
                <a:cxn ang="0">
                  <a:pos x="153" y="25"/>
                </a:cxn>
                <a:cxn ang="0">
                  <a:pos x="140" y="25"/>
                </a:cxn>
                <a:cxn ang="0">
                  <a:pos x="132" y="26"/>
                </a:cxn>
                <a:cxn ang="0">
                  <a:pos x="122" y="33"/>
                </a:cxn>
                <a:cxn ang="0">
                  <a:pos x="113" y="34"/>
                </a:cxn>
                <a:cxn ang="0">
                  <a:pos x="113" y="40"/>
                </a:cxn>
                <a:cxn ang="0">
                  <a:pos x="88" y="46"/>
                </a:cxn>
                <a:cxn ang="0">
                  <a:pos x="68" y="33"/>
                </a:cxn>
                <a:cxn ang="0">
                  <a:pos x="54" y="20"/>
                </a:cxn>
                <a:cxn ang="0">
                  <a:pos x="46" y="14"/>
                </a:cxn>
                <a:cxn ang="0">
                  <a:pos x="44" y="4"/>
                </a:cxn>
                <a:cxn ang="0">
                  <a:pos x="21" y="14"/>
                </a:cxn>
                <a:cxn ang="0">
                  <a:pos x="13" y="9"/>
                </a:cxn>
                <a:cxn ang="0">
                  <a:pos x="7" y="1"/>
                </a:cxn>
                <a:cxn ang="0">
                  <a:pos x="3" y="6"/>
                </a:cxn>
                <a:cxn ang="0">
                  <a:pos x="3" y="16"/>
                </a:cxn>
                <a:cxn ang="0">
                  <a:pos x="3" y="28"/>
                </a:cxn>
                <a:cxn ang="0">
                  <a:pos x="9" y="37"/>
                </a:cxn>
                <a:cxn ang="0">
                  <a:pos x="13" y="46"/>
                </a:cxn>
                <a:cxn ang="0">
                  <a:pos x="19" y="52"/>
                </a:cxn>
                <a:cxn ang="0">
                  <a:pos x="23" y="56"/>
                </a:cxn>
                <a:cxn ang="0">
                  <a:pos x="22" y="63"/>
                </a:cxn>
                <a:cxn ang="0">
                  <a:pos x="17" y="72"/>
                </a:cxn>
                <a:cxn ang="0">
                  <a:pos x="19" y="82"/>
                </a:cxn>
                <a:cxn ang="0">
                  <a:pos x="24" y="88"/>
                </a:cxn>
                <a:cxn ang="0">
                  <a:pos x="37" y="97"/>
                </a:cxn>
                <a:cxn ang="0">
                  <a:pos x="42" y="103"/>
                </a:cxn>
                <a:cxn ang="0">
                  <a:pos x="41" y="111"/>
                </a:cxn>
                <a:cxn ang="0">
                  <a:pos x="45" y="119"/>
                </a:cxn>
                <a:cxn ang="0">
                  <a:pos x="51" y="127"/>
                </a:cxn>
                <a:cxn ang="0">
                  <a:pos x="54" y="127"/>
                </a:cxn>
                <a:cxn ang="0">
                  <a:pos x="59" y="126"/>
                </a:cxn>
                <a:cxn ang="0">
                  <a:pos x="67" y="125"/>
                </a:cxn>
                <a:cxn ang="0">
                  <a:pos x="79" y="143"/>
                </a:cxn>
                <a:cxn ang="0">
                  <a:pos x="85" y="153"/>
                </a:cxn>
                <a:cxn ang="0">
                  <a:pos x="99" y="160"/>
                </a:cxn>
                <a:cxn ang="0">
                  <a:pos x="125" y="170"/>
                </a:cxn>
                <a:cxn ang="0">
                  <a:pos x="143" y="165"/>
                </a:cxn>
                <a:cxn ang="0">
                  <a:pos x="151" y="180"/>
                </a:cxn>
                <a:cxn ang="0">
                  <a:pos x="191" y="187"/>
                </a:cxn>
                <a:cxn ang="0">
                  <a:pos x="202" y="188"/>
                </a:cxn>
                <a:cxn ang="0">
                  <a:pos x="202" y="185"/>
                </a:cxn>
                <a:cxn ang="0">
                  <a:pos x="209" y="174"/>
                </a:cxn>
                <a:cxn ang="0">
                  <a:pos x="220" y="171"/>
                </a:cxn>
                <a:cxn ang="0">
                  <a:pos x="217" y="162"/>
                </a:cxn>
              </a:cxnLst>
              <a:rect l="0" t="0" r="r" b="b"/>
              <a:pathLst>
                <a:path w="223" h="188">
                  <a:moveTo>
                    <a:pt x="217" y="162"/>
                  </a:moveTo>
                  <a:cubicBezTo>
                    <a:pt x="214" y="161"/>
                    <a:pt x="217" y="152"/>
                    <a:pt x="212" y="150"/>
                  </a:cubicBezTo>
                  <a:cubicBezTo>
                    <a:pt x="206" y="148"/>
                    <a:pt x="201" y="144"/>
                    <a:pt x="200" y="140"/>
                  </a:cubicBezTo>
                  <a:cubicBezTo>
                    <a:pt x="199" y="136"/>
                    <a:pt x="192" y="133"/>
                    <a:pt x="192" y="130"/>
                  </a:cubicBezTo>
                  <a:cubicBezTo>
                    <a:pt x="193" y="128"/>
                    <a:pt x="206" y="119"/>
                    <a:pt x="204" y="114"/>
                  </a:cubicBezTo>
                  <a:cubicBezTo>
                    <a:pt x="202" y="109"/>
                    <a:pt x="194" y="110"/>
                    <a:pt x="193" y="108"/>
                  </a:cubicBezTo>
                  <a:cubicBezTo>
                    <a:pt x="192" y="107"/>
                    <a:pt x="193" y="100"/>
                    <a:pt x="191" y="95"/>
                  </a:cubicBezTo>
                  <a:cubicBezTo>
                    <a:pt x="189" y="91"/>
                    <a:pt x="193" y="86"/>
                    <a:pt x="191" y="83"/>
                  </a:cubicBezTo>
                  <a:cubicBezTo>
                    <a:pt x="189" y="81"/>
                    <a:pt x="192" y="75"/>
                    <a:pt x="192" y="74"/>
                  </a:cubicBezTo>
                  <a:cubicBezTo>
                    <a:pt x="193" y="72"/>
                    <a:pt x="197" y="69"/>
                    <a:pt x="197" y="65"/>
                  </a:cubicBezTo>
                  <a:cubicBezTo>
                    <a:pt x="197" y="62"/>
                    <a:pt x="198" y="60"/>
                    <a:pt x="199" y="60"/>
                  </a:cubicBezTo>
                  <a:cubicBezTo>
                    <a:pt x="198" y="55"/>
                    <a:pt x="197" y="47"/>
                    <a:pt x="197" y="46"/>
                  </a:cubicBezTo>
                  <a:cubicBezTo>
                    <a:pt x="197" y="44"/>
                    <a:pt x="192" y="44"/>
                    <a:pt x="189" y="45"/>
                  </a:cubicBezTo>
                  <a:cubicBezTo>
                    <a:pt x="187" y="45"/>
                    <a:pt x="184" y="38"/>
                    <a:pt x="182" y="38"/>
                  </a:cubicBezTo>
                  <a:cubicBezTo>
                    <a:pt x="179" y="38"/>
                    <a:pt x="177" y="36"/>
                    <a:pt x="177" y="34"/>
                  </a:cubicBezTo>
                  <a:cubicBezTo>
                    <a:pt x="177" y="32"/>
                    <a:pt x="170" y="31"/>
                    <a:pt x="167" y="31"/>
                  </a:cubicBezTo>
                  <a:cubicBezTo>
                    <a:pt x="164" y="32"/>
                    <a:pt x="163" y="29"/>
                    <a:pt x="162" y="29"/>
                  </a:cubicBezTo>
                  <a:cubicBezTo>
                    <a:pt x="160" y="29"/>
                    <a:pt x="155" y="27"/>
                    <a:pt x="153" y="25"/>
                  </a:cubicBezTo>
                  <a:cubicBezTo>
                    <a:pt x="152" y="23"/>
                    <a:pt x="142" y="22"/>
                    <a:pt x="140" y="25"/>
                  </a:cubicBezTo>
                  <a:cubicBezTo>
                    <a:pt x="139" y="27"/>
                    <a:pt x="135" y="26"/>
                    <a:pt x="132" y="26"/>
                  </a:cubicBezTo>
                  <a:cubicBezTo>
                    <a:pt x="129" y="26"/>
                    <a:pt x="124" y="30"/>
                    <a:pt x="122" y="33"/>
                  </a:cubicBezTo>
                  <a:cubicBezTo>
                    <a:pt x="121" y="34"/>
                    <a:pt x="117" y="34"/>
                    <a:pt x="113" y="34"/>
                  </a:cubicBezTo>
                  <a:cubicBezTo>
                    <a:pt x="113" y="37"/>
                    <a:pt x="113" y="39"/>
                    <a:pt x="113" y="40"/>
                  </a:cubicBezTo>
                  <a:cubicBezTo>
                    <a:pt x="111" y="43"/>
                    <a:pt x="98" y="45"/>
                    <a:pt x="88" y="46"/>
                  </a:cubicBezTo>
                  <a:cubicBezTo>
                    <a:pt x="79" y="46"/>
                    <a:pt x="78" y="33"/>
                    <a:pt x="68" y="33"/>
                  </a:cubicBezTo>
                  <a:cubicBezTo>
                    <a:pt x="60" y="33"/>
                    <a:pt x="54" y="26"/>
                    <a:pt x="54" y="20"/>
                  </a:cubicBezTo>
                  <a:cubicBezTo>
                    <a:pt x="50" y="18"/>
                    <a:pt x="45" y="15"/>
                    <a:pt x="46" y="14"/>
                  </a:cubicBezTo>
                  <a:cubicBezTo>
                    <a:pt x="47" y="12"/>
                    <a:pt x="49" y="1"/>
                    <a:pt x="44" y="4"/>
                  </a:cubicBezTo>
                  <a:cubicBezTo>
                    <a:pt x="38" y="6"/>
                    <a:pt x="31" y="15"/>
                    <a:pt x="21" y="14"/>
                  </a:cubicBezTo>
                  <a:cubicBezTo>
                    <a:pt x="11" y="12"/>
                    <a:pt x="18" y="11"/>
                    <a:pt x="13" y="9"/>
                  </a:cubicBezTo>
                  <a:cubicBezTo>
                    <a:pt x="9" y="7"/>
                    <a:pt x="12" y="2"/>
                    <a:pt x="7" y="1"/>
                  </a:cubicBezTo>
                  <a:cubicBezTo>
                    <a:pt x="2" y="0"/>
                    <a:pt x="5" y="6"/>
                    <a:pt x="3" y="6"/>
                  </a:cubicBezTo>
                  <a:cubicBezTo>
                    <a:pt x="0" y="6"/>
                    <a:pt x="2" y="14"/>
                    <a:pt x="3" y="16"/>
                  </a:cubicBezTo>
                  <a:cubicBezTo>
                    <a:pt x="4" y="18"/>
                    <a:pt x="1" y="27"/>
                    <a:pt x="3" y="28"/>
                  </a:cubicBezTo>
                  <a:cubicBezTo>
                    <a:pt x="5" y="28"/>
                    <a:pt x="9" y="35"/>
                    <a:pt x="9" y="37"/>
                  </a:cubicBezTo>
                  <a:cubicBezTo>
                    <a:pt x="8" y="38"/>
                    <a:pt x="13" y="43"/>
                    <a:pt x="13" y="46"/>
                  </a:cubicBezTo>
                  <a:cubicBezTo>
                    <a:pt x="13" y="49"/>
                    <a:pt x="17" y="52"/>
                    <a:pt x="19" y="52"/>
                  </a:cubicBezTo>
                  <a:cubicBezTo>
                    <a:pt x="21" y="52"/>
                    <a:pt x="24" y="54"/>
                    <a:pt x="23" y="56"/>
                  </a:cubicBezTo>
                  <a:cubicBezTo>
                    <a:pt x="22" y="59"/>
                    <a:pt x="25" y="63"/>
                    <a:pt x="22" y="63"/>
                  </a:cubicBezTo>
                  <a:cubicBezTo>
                    <a:pt x="19" y="63"/>
                    <a:pt x="20" y="71"/>
                    <a:pt x="17" y="72"/>
                  </a:cubicBezTo>
                  <a:cubicBezTo>
                    <a:pt x="15" y="73"/>
                    <a:pt x="17" y="81"/>
                    <a:pt x="19" y="82"/>
                  </a:cubicBezTo>
                  <a:cubicBezTo>
                    <a:pt x="21" y="83"/>
                    <a:pt x="25" y="85"/>
                    <a:pt x="24" y="88"/>
                  </a:cubicBezTo>
                  <a:cubicBezTo>
                    <a:pt x="24" y="91"/>
                    <a:pt x="34" y="96"/>
                    <a:pt x="37" y="97"/>
                  </a:cubicBezTo>
                  <a:cubicBezTo>
                    <a:pt x="40" y="97"/>
                    <a:pt x="40" y="102"/>
                    <a:pt x="42" y="103"/>
                  </a:cubicBezTo>
                  <a:cubicBezTo>
                    <a:pt x="44" y="105"/>
                    <a:pt x="41" y="109"/>
                    <a:pt x="41" y="111"/>
                  </a:cubicBezTo>
                  <a:cubicBezTo>
                    <a:pt x="42" y="113"/>
                    <a:pt x="46" y="115"/>
                    <a:pt x="45" y="119"/>
                  </a:cubicBezTo>
                  <a:cubicBezTo>
                    <a:pt x="45" y="121"/>
                    <a:pt x="48" y="124"/>
                    <a:pt x="51" y="127"/>
                  </a:cubicBezTo>
                  <a:cubicBezTo>
                    <a:pt x="52" y="127"/>
                    <a:pt x="53" y="127"/>
                    <a:pt x="54" y="127"/>
                  </a:cubicBezTo>
                  <a:cubicBezTo>
                    <a:pt x="57" y="127"/>
                    <a:pt x="57" y="124"/>
                    <a:pt x="59" y="126"/>
                  </a:cubicBezTo>
                  <a:cubicBezTo>
                    <a:pt x="62" y="128"/>
                    <a:pt x="65" y="126"/>
                    <a:pt x="67" y="125"/>
                  </a:cubicBezTo>
                  <a:cubicBezTo>
                    <a:pt x="70" y="125"/>
                    <a:pt x="76" y="137"/>
                    <a:pt x="79" y="143"/>
                  </a:cubicBezTo>
                  <a:cubicBezTo>
                    <a:pt x="82" y="149"/>
                    <a:pt x="81" y="151"/>
                    <a:pt x="85" y="153"/>
                  </a:cubicBezTo>
                  <a:cubicBezTo>
                    <a:pt x="89" y="156"/>
                    <a:pt x="93" y="155"/>
                    <a:pt x="99" y="160"/>
                  </a:cubicBezTo>
                  <a:cubicBezTo>
                    <a:pt x="104" y="166"/>
                    <a:pt x="119" y="170"/>
                    <a:pt x="125" y="170"/>
                  </a:cubicBezTo>
                  <a:cubicBezTo>
                    <a:pt x="131" y="170"/>
                    <a:pt x="135" y="164"/>
                    <a:pt x="143" y="165"/>
                  </a:cubicBezTo>
                  <a:cubicBezTo>
                    <a:pt x="150" y="167"/>
                    <a:pt x="149" y="176"/>
                    <a:pt x="151" y="180"/>
                  </a:cubicBezTo>
                  <a:cubicBezTo>
                    <a:pt x="154" y="183"/>
                    <a:pt x="185" y="186"/>
                    <a:pt x="191" y="187"/>
                  </a:cubicBezTo>
                  <a:cubicBezTo>
                    <a:pt x="193" y="188"/>
                    <a:pt x="197" y="188"/>
                    <a:pt x="202" y="188"/>
                  </a:cubicBezTo>
                  <a:cubicBezTo>
                    <a:pt x="202" y="187"/>
                    <a:pt x="202" y="186"/>
                    <a:pt x="202" y="185"/>
                  </a:cubicBezTo>
                  <a:cubicBezTo>
                    <a:pt x="202" y="180"/>
                    <a:pt x="206" y="176"/>
                    <a:pt x="209" y="174"/>
                  </a:cubicBezTo>
                  <a:cubicBezTo>
                    <a:pt x="213" y="172"/>
                    <a:pt x="216" y="171"/>
                    <a:pt x="220" y="171"/>
                  </a:cubicBezTo>
                  <a:cubicBezTo>
                    <a:pt x="223" y="170"/>
                    <a:pt x="220" y="163"/>
                    <a:pt x="217" y="162"/>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57" name="Freeform 155"/>
            <p:cNvSpPr>
              <a:spLocks noEditPoints="1"/>
            </p:cNvSpPr>
            <p:nvPr/>
          </p:nvSpPr>
          <p:spPr bwMode="auto">
            <a:xfrm>
              <a:off x="5356225" y="1914525"/>
              <a:ext cx="876300" cy="412750"/>
            </a:xfrm>
            <a:custGeom>
              <a:avLst/>
              <a:gdLst/>
              <a:ahLst/>
              <a:cxnLst>
                <a:cxn ang="0">
                  <a:pos x="444" y="89"/>
                </a:cxn>
                <a:cxn ang="0">
                  <a:pos x="429" y="75"/>
                </a:cxn>
                <a:cxn ang="0">
                  <a:pos x="399" y="70"/>
                </a:cxn>
                <a:cxn ang="0">
                  <a:pos x="372" y="51"/>
                </a:cxn>
                <a:cxn ang="0">
                  <a:pos x="341" y="17"/>
                </a:cxn>
                <a:cxn ang="0">
                  <a:pos x="310" y="30"/>
                </a:cxn>
                <a:cxn ang="0">
                  <a:pos x="302" y="21"/>
                </a:cxn>
                <a:cxn ang="0">
                  <a:pos x="285" y="19"/>
                </a:cxn>
                <a:cxn ang="0">
                  <a:pos x="277" y="2"/>
                </a:cxn>
                <a:cxn ang="0">
                  <a:pos x="237" y="10"/>
                </a:cxn>
                <a:cxn ang="0">
                  <a:pos x="193" y="20"/>
                </a:cxn>
                <a:cxn ang="0">
                  <a:pos x="170" y="31"/>
                </a:cxn>
                <a:cxn ang="0">
                  <a:pos x="166" y="46"/>
                </a:cxn>
                <a:cxn ang="0">
                  <a:pos x="170" y="61"/>
                </a:cxn>
                <a:cxn ang="0">
                  <a:pos x="158" y="69"/>
                </a:cxn>
                <a:cxn ang="0">
                  <a:pos x="141" y="68"/>
                </a:cxn>
                <a:cxn ang="0">
                  <a:pos x="112" y="70"/>
                </a:cxn>
                <a:cxn ang="0">
                  <a:pos x="92" y="70"/>
                </a:cxn>
                <a:cxn ang="0">
                  <a:pos x="62" y="58"/>
                </a:cxn>
                <a:cxn ang="0">
                  <a:pos x="35" y="66"/>
                </a:cxn>
                <a:cxn ang="0">
                  <a:pos x="25" y="84"/>
                </a:cxn>
                <a:cxn ang="0">
                  <a:pos x="4" y="88"/>
                </a:cxn>
                <a:cxn ang="0">
                  <a:pos x="1" y="104"/>
                </a:cxn>
                <a:cxn ang="0">
                  <a:pos x="17" y="114"/>
                </a:cxn>
                <a:cxn ang="0">
                  <a:pos x="28" y="134"/>
                </a:cxn>
                <a:cxn ang="0">
                  <a:pos x="58" y="127"/>
                </a:cxn>
                <a:cxn ang="0">
                  <a:pos x="65" y="150"/>
                </a:cxn>
                <a:cxn ang="0">
                  <a:pos x="44" y="165"/>
                </a:cxn>
                <a:cxn ang="0">
                  <a:pos x="64" y="185"/>
                </a:cxn>
                <a:cxn ang="0">
                  <a:pos x="75" y="197"/>
                </a:cxn>
                <a:cxn ang="0">
                  <a:pos x="108" y="203"/>
                </a:cxn>
                <a:cxn ang="0">
                  <a:pos x="139" y="144"/>
                </a:cxn>
                <a:cxn ang="0">
                  <a:pos x="157" y="146"/>
                </a:cxn>
                <a:cxn ang="0">
                  <a:pos x="191" y="174"/>
                </a:cxn>
                <a:cxn ang="0">
                  <a:pos x="225" y="192"/>
                </a:cxn>
                <a:cxn ang="0">
                  <a:pos x="250" y="212"/>
                </a:cxn>
                <a:cxn ang="0">
                  <a:pos x="274" y="201"/>
                </a:cxn>
                <a:cxn ang="0">
                  <a:pos x="299" y="187"/>
                </a:cxn>
                <a:cxn ang="0">
                  <a:pos x="336" y="185"/>
                </a:cxn>
                <a:cxn ang="0">
                  <a:pos x="385" y="193"/>
                </a:cxn>
                <a:cxn ang="0">
                  <a:pos x="386" y="167"/>
                </a:cxn>
                <a:cxn ang="0">
                  <a:pos x="401" y="151"/>
                </a:cxn>
                <a:cxn ang="0">
                  <a:pos x="416" y="126"/>
                </a:cxn>
                <a:cxn ang="0">
                  <a:pos x="445" y="123"/>
                </a:cxn>
                <a:cxn ang="0">
                  <a:pos x="455" y="99"/>
                </a:cxn>
                <a:cxn ang="0">
                  <a:pos x="171" y="137"/>
                </a:cxn>
                <a:cxn ang="0">
                  <a:pos x="361" y="136"/>
                </a:cxn>
                <a:cxn ang="0">
                  <a:pos x="315" y="136"/>
                </a:cxn>
                <a:cxn ang="0">
                  <a:pos x="361" y="136"/>
                </a:cxn>
              </a:cxnLst>
              <a:rect l="0" t="0" r="r" b="b"/>
              <a:pathLst>
                <a:path w="459" h="216">
                  <a:moveTo>
                    <a:pt x="457" y="88"/>
                  </a:moveTo>
                  <a:cubicBezTo>
                    <a:pt x="456" y="86"/>
                    <a:pt x="454" y="87"/>
                    <a:pt x="453" y="88"/>
                  </a:cubicBezTo>
                  <a:cubicBezTo>
                    <a:pt x="451" y="89"/>
                    <a:pt x="446" y="89"/>
                    <a:pt x="444" y="89"/>
                  </a:cubicBezTo>
                  <a:cubicBezTo>
                    <a:pt x="442" y="89"/>
                    <a:pt x="438" y="87"/>
                    <a:pt x="438" y="85"/>
                  </a:cubicBezTo>
                  <a:cubicBezTo>
                    <a:pt x="438" y="83"/>
                    <a:pt x="438" y="80"/>
                    <a:pt x="436" y="80"/>
                  </a:cubicBezTo>
                  <a:cubicBezTo>
                    <a:pt x="434" y="80"/>
                    <a:pt x="431" y="79"/>
                    <a:pt x="429" y="75"/>
                  </a:cubicBezTo>
                  <a:cubicBezTo>
                    <a:pt x="427" y="70"/>
                    <a:pt x="424" y="70"/>
                    <a:pt x="421" y="69"/>
                  </a:cubicBezTo>
                  <a:cubicBezTo>
                    <a:pt x="419" y="67"/>
                    <a:pt x="413" y="71"/>
                    <a:pt x="410" y="72"/>
                  </a:cubicBezTo>
                  <a:cubicBezTo>
                    <a:pt x="407" y="73"/>
                    <a:pt x="403" y="71"/>
                    <a:pt x="399" y="70"/>
                  </a:cubicBezTo>
                  <a:cubicBezTo>
                    <a:pt x="396" y="69"/>
                    <a:pt x="394" y="63"/>
                    <a:pt x="390" y="64"/>
                  </a:cubicBezTo>
                  <a:cubicBezTo>
                    <a:pt x="387" y="65"/>
                    <a:pt x="386" y="71"/>
                    <a:pt x="384" y="71"/>
                  </a:cubicBezTo>
                  <a:cubicBezTo>
                    <a:pt x="381" y="71"/>
                    <a:pt x="377" y="58"/>
                    <a:pt x="372" y="51"/>
                  </a:cubicBezTo>
                  <a:cubicBezTo>
                    <a:pt x="367" y="44"/>
                    <a:pt x="359" y="29"/>
                    <a:pt x="351" y="26"/>
                  </a:cubicBezTo>
                  <a:cubicBezTo>
                    <a:pt x="344" y="24"/>
                    <a:pt x="346" y="20"/>
                    <a:pt x="348" y="18"/>
                  </a:cubicBezTo>
                  <a:cubicBezTo>
                    <a:pt x="350" y="16"/>
                    <a:pt x="344" y="15"/>
                    <a:pt x="341" y="17"/>
                  </a:cubicBezTo>
                  <a:cubicBezTo>
                    <a:pt x="338" y="19"/>
                    <a:pt x="334" y="22"/>
                    <a:pt x="330" y="23"/>
                  </a:cubicBezTo>
                  <a:cubicBezTo>
                    <a:pt x="327" y="24"/>
                    <a:pt x="322" y="29"/>
                    <a:pt x="318" y="28"/>
                  </a:cubicBezTo>
                  <a:cubicBezTo>
                    <a:pt x="314" y="27"/>
                    <a:pt x="313" y="33"/>
                    <a:pt x="310" y="30"/>
                  </a:cubicBezTo>
                  <a:cubicBezTo>
                    <a:pt x="307" y="27"/>
                    <a:pt x="314" y="25"/>
                    <a:pt x="314" y="23"/>
                  </a:cubicBezTo>
                  <a:cubicBezTo>
                    <a:pt x="314" y="20"/>
                    <a:pt x="309" y="23"/>
                    <a:pt x="308" y="22"/>
                  </a:cubicBezTo>
                  <a:cubicBezTo>
                    <a:pt x="306" y="20"/>
                    <a:pt x="302" y="19"/>
                    <a:pt x="302" y="21"/>
                  </a:cubicBezTo>
                  <a:cubicBezTo>
                    <a:pt x="302" y="23"/>
                    <a:pt x="299" y="22"/>
                    <a:pt x="299" y="20"/>
                  </a:cubicBezTo>
                  <a:cubicBezTo>
                    <a:pt x="299" y="19"/>
                    <a:pt x="297" y="15"/>
                    <a:pt x="295" y="18"/>
                  </a:cubicBezTo>
                  <a:cubicBezTo>
                    <a:pt x="293" y="20"/>
                    <a:pt x="286" y="21"/>
                    <a:pt x="285" y="19"/>
                  </a:cubicBezTo>
                  <a:cubicBezTo>
                    <a:pt x="283" y="18"/>
                    <a:pt x="286" y="17"/>
                    <a:pt x="286" y="15"/>
                  </a:cubicBezTo>
                  <a:cubicBezTo>
                    <a:pt x="286" y="12"/>
                    <a:pt x="283" y="9"/>
                    <a:pt x="284" y="7"/>
                  </a:cubicBezTo>
                  <a:cubicBezTo>
                    <a:pt x="284" y="4"/>
                    <a:pt x="279" y="1"/>
                    <a:pt x="277" y="2"/>
                  </a:cubicBezTo>
                  <a:cubicBezTo>
                    <a:pt x="274" y="3"/>
                    <a:pt x="271" y="2"/>
                    <a:pt x="268" y="1"/>
                  </a:cubicBezTo>
                  <a:cubicBezTo>
                    <a:pt x="265" y="0"/>
                    <a:pt x="254" y="2"/>
                    <a:pt x="254" y="4"/>
                  </a:cubicBezTo>
                  <a:cubicBezTo>
                    <a:pt x="253" y="7"/>
                    <a:pt x="240" y="9"/>
                    <a:pt x="237" y="10"/>
                  </a:cubicBezTo>
                  <a:cubicBezTo>
                    <a:pt x="235" y="11"/>
                    <a:pt x="225" y="12"/>
                    <a:pt x="221" y="13"/>
                  </a:cubicBezTo>
                  <a:cubicBezTo>
                    <a:pt x="218" y="13"/>
                    <a:pt x="214" y="16"/>
                    <a:pt x="210" y="16"/>
                  </a:cubicBezTo>
                  <a:cubicBezTo>
                    <a:pt x="205" y="16"/>
                    <a:pt x="197" y="17"/>
                    <a:pt x="193" y="20"/>
                  </a:cubicBezTo>
                  <a:cubicBezTo>
                    <a:pt x="189" y="23"/>
                    <a:pt x="182" y="20"/>
                    <a:pt x="179" y="21"/>
                  </a:cubicBezTo>
                  <a:cubicBezTo>
                    <a:pt x="176" y="22"/>
                    <a:pt x="171" y="21"/>
                    <a:pt x="170" y="22"/>
                  </a:cubicBezTo>
                  <a:cubicBezTo>
                    <a:pt x="168" y="23"/>
                    <a:pt x="169" y="29"/>
                    <a:pt x="170" y="31"/>
                  </a:cubicBezTo>
                  <a:cubicBezTo>
                    <a:pt x="172" y="34"/>
                    <a:pt x="180" y="35"/>
                    <a:pt x="180" y="36"/>
                  </a:cubicBezTo>
                  <a:cubicBezTo>
                    <a:pt x="181" y="38"/>
                    <a:pt x="172" y="38"/>
                    <a:pt x="168" y="38"/>
                  </a:cubicBezTo>
                  <a:cubicBezTo>
                    <a:pt x="164" y="39"/>
                    <a:pt x="165" y="44"/>
                    <a:pt x="166" y="46"/>
                  </a:cubicBezTo>
                  <a:cubicBezTo>
                    <a:pt x="167" y="49"/>
                    <a:pt x="162" y="51"/>
                    <a:pt x="159" y="52"/>
                  </a:cubicBezTo>
                  <a:cubicBezTo>
                    <a:pt x="156" y="53"/>
                    <a:pt x="159" y="58"/>
                    <a:pt x="162" y="58"/>
                  </a:cubicBezTo>
                  <a:cubicBezTo>
                    <a:pt x="165" y="58"/>
                    <a:pt x="168" y="61"/>
                    <a:pt x="170" y="61"/>
                  </a:cubicBezTo>
                  <a:cubicBezTo>
                    <a:pt x="173" y="61"/>
                    <a:pt x="173" y="66"/>
                    <a:pt x="173" y="69"/>
                  </a:cubicBezTo>
                  <a:cubicBezTo>
                    <a:pt x="173" y="72"/>
                    <a:pt x="170" y="73"/>
                    <a:pt x="166" y="73"/>
                  </a:cubicBezTo>
                  <a:cubicBezTo>
                    <a:pt x="162" y="73"/>
                    <a:pt x="160" y="70"/>
                    <a:pt x="158" y="69"/>
                  </a:cubicBezTo>
                  <a:cubicBezTo>
                    <a:pt x="155" y="69"/>
                    <a:pt x="156" y="74"/>
                    <a:pt x="154" y="75"/>
                  </a:cubicBezTo>
                  <a:cubicBezTo>
                    <a:pt x="152" y="76"/>
                    <a:pt x="151" y="71"/>
                    <a:pt x="148" y="71"/>
                  </a:cubicBezTo>
                  <a:cubicBezTo>
                    <a:pt x="145" y="71"/>
                    <a:pt x="142" y="71"/>
                    <a:pt x="141" y="68"/>
                  </a:cubicBezTo>
                  <a:cubicBezTo>
                    <a:pt x="140" y="65"/>
                    <a:pt x="133" y="64"/>
                    <a:pt x="130" y="67"/>
                  </a:cubicBezTo>
                  <a:cubicBezTo>
                    <a:pt x="127" y="70"/>
                    <a:pt x="126" y="69"/>
                    <a:pt x="123" y="67"/>
                  </a:cubicBezTo>
                  <a:cubicBezTo>
                    <a:pt x="121" y="65"/>
                    <a:pt x="113" y="68"/>
                    <a:pt x="112" y="70"/>
                  </a:cubicBezTo>
                  <a:cubicBezTo>
                    <a:pt x="111" y="73"/>
                    <a:pt x="106" y="74"/>
                    <a:pt x="102" y="71"/>
                  </a:cubicBezTo>
                  <a:cubicBezTo>
                    <a:pt x="98" y="69"/>
                    <a:pt x="95" y="68"/>
                    <a:pt x="95" y="71"/>
                  </a:cubicBezTo>
                  <a:cubicBezTo>
                    <a:pt x="95" y="75"/>
                    <a:pt x="92" y="72"/>
                    <a:pt x="92" y="70"/>
                  </a:cubicBezTo>
                  <a:cubicBezTo>
                    <a:pt x="92" y="68"/>
                    <a:pt x="86" y="64"/>
                    <a:pt x="83" y="62"/>
                  </a:cubicBezTo>
                  <a:cubicBezTo>
                    <a:pt x="80" y="60"/>
                    <a:pt x="70" y="60"/>
                    <a:pt x="70" y="58"/>
                  </a:cubicBezTo>
                  <a:cubicBezTo>
                    <a:pt x="69" y="56"/>
                    <a:pt x="63" y="54"/>
                    <a:pt x="62" y="58"/>
                  </a:cubicBezTo>
                  <a:cubicBezTo>
                    <a:pt x="60" y="61"/>
                    <a:pt x="58" y="59"/>
                    <a:pt x="56" y="58"/>
                  </a:cubicBezTo>
                  <a:cubicBezTo>
                    <a:pt x="54" y="57"/>
                    <a:pt x="49" y="59"/>
                    <a:pt x="47" y="60"/>
                  </a:cubicBezTo>
                  <a:cubicBezTo>
                    <a:pt x="45" y="61"/>
                    <a:pt x="39" y="66"/>
                    <a:pt x="35" y="66"/>
                  </a:cubicBezTo>
                  <a:cubicBezTo>
                    <a:pt x="32" y="66"/>
                    <a:pt x="34" y="70"/>
                    <a:pt x="29" y="71"/>
                  </a:cubicBezTo>
                  <a:cubicBezTo>
                    <a:pt x="25" y="72"/>
                    <a:pt x="26" y="75"/>
                    <a:pt x="26" y="77"/>
                  </a:cubicBezTo>
                  <a:cubicBezTo>
                    <a:pt x="27" y="79"/>
                    <a:pt x="29" y="83"/>
                    <a:pt x="25" y="84"/>
                  </a:cubicBezTo>
                  <a:cubicBezTo>
                    <a:pt x="21" y="86"/>
                    <a:pt x="20" y="79"/>
                    <a:pt x="16" y="77"/>
                  </a:cubicBezTo>
                  <a:cubicBezTo>
                    <a:pt x="13" y="74"/>
                    <a:pt x="10" y="77"/>
                    <a:pt x="10" y="81"/>
                  </a:cubicBezTo>
                  <a:cubicBezTo>
                    <a:pt x="10" y="84"/>
                    <a:pt x="6" y="84"/>
                    <a:pt x="4" y="88"/>
                  </a:cubicBezTo>
                  <a:cubicBezTo>
                    <a:pt x="2" y="91"/>
                    <a:pt x="7" y="92"/>
                    <a:pt x="7" y="93"/>
                  </a:cubicBezTo>
                  <a:cubicBezTo>
                    <a:pt x="7" y="95"/>
                    <a:pt x="4" y="96"/>
                    <a:pt x="3" y="97"/>
                  </a:cubicBezTo>
                  <a:cubicBezTo>
                    <a:pt x="2" y="97"/>
                    <a:pt x="0" y="102"/>
                    <a:pt x="1" y="104"/>
                  </a:cubicBezTo>
                  <a:cubicBezTo>
                    <a:pt x="2" y="105"/>
                    <a:pt x="8" y="105"/>
                    <a:pt x="7" y="108"/>
                  </a:cubicBezTo>
                  <a:cubicBezTo>
                    <a:pt x="7" y="112"/>
                    <a:pt x="6" y="115"/>
                    <a:pt x="9" y="114"/>
                  </a:cubicBezTo>
                  <a:cubicBezTo>
                    <a:pt x="12" y="113"/>
                    <a:pt x="15" y="114"/>
                    <a:pt x="17" y="114"/>
                  </a:cubicBezTo>
                  <a:cubicBezTo>
                    <a:pt x="19" y="114"/>
                    <a:pt x="21" y="118"/>
                    <a:pt x="24" y="122"/>
                  </a:cubicBezTo>
                  <a:cubicBezTo>
                    <a:pt x="28" y="126"/>
                    <a:pt x="29" y="128"/>
                    <a:pt x="26" y="129"/>
                  </a:cubicBezTo>
                  <a:cubicBezTo>
                    <a:pt x="22" y="130"/>
                    <a:pt x="24" y="132"/>
                    <a:pt x="28" y="134"/>
                  </a:cubicBezTo>
                  <a:cubicBezTo>
                    <a:pt x="30" y="134"/>
                    <a:pt x="31" y="135"/>
                    <a:pt x="32" y="136"/>
                  </a:cubicBezTo>
                  <a:cubicBezTo>
                    <a:pt x="33" y="135"/>
                    <a:pt x="33" y="135"/>
                    <a:pt x="34" y="134"/>
                  </a:cubicBezTo>
                  <a:cubicBezTo>
                    <a:pt x="40" y="129"/>
                    <a:pt x="50" y="125"/>
                    <a:pt x="58" y="127"/>
                  </a:cubicBezTo>
                  <a:cubicBezTo>
                    <a:pt x="65" y="129"/>
                    <a:pt x="72" y="125"/>
                    <a:pt x="75" y="130"/>
                  </a:cubicBezTo>
                  <a:cubicBezTo>
                    <a:pt x="78" y="135"/>
                    <a:pt x="75" y="143"/>
                    <a:pt x="76" y="147"/>
                  </a:cubicBezTo>
                  <a:cubicBezTo>
                    <a:pt x="78" y="150"/>
                    <a:pt x="70" y="150"/>
                    <a:pt x="65" y="150"/>
                  </a:cubicBezTo>
                  <a:cubicBezTo>
                    <a:pt x="60" y="149"/>
                    <a:pt x="50" y="152"/>
                    <a:pt x="51" y="155"/>
                  </a:cubicBezTo>
                  <a:cubicBezTo>
                    <a:pt x="53" y="158"/>
                    <a:pt x="56" y="165"/>
                    <a:pt x="50" y="161"/>
                  </a:cubicBezTo>
                  <a:cubicBezTo>
                    <a:pt x="43" y="157"/>
                    <a:pt x="40" y="165"/>
                    <a:pt x="44" y="165"/>
                  </a:cubicBezTo>
                  <a:cubicBezTo>
                    <a:pt x="48" y="165"/>
                    <a:pt x="53" y="169"/>
                    <a:pt x="53" y="172"/>
                  </a:cubicBezTo>
                  <a:cubicBezTo>
                    <a:pt x="53" y="175"/>
                    <a:pt x="53" y="182"/>
                    <a:pt x="56" y="181"/>
                  </a:cubicBezTo>
                  <a:cubicBezTo>
                    <a:pt x="60" y="180"/>
                    <a:pt x="60" y="186"/>
                    <a:pt x="64" y="185"/>
                  </a:cubicBezTo>
                  <a:cubicBezTo>
                    <a:pt x="69" y="185"/>
                    <a:pt x="73" y="187"/>
                    <a:pt x="70" y="191"/>
                  </a:cubicBezTo>
                  <a:cubicBezTo>
                    <a:pt x="66" y="195"/>
                    <a:pt x="72" y="207"/>
                    <a:pt x="73" y="205"/>
                  </a:cubicBezTo>
                  <a:cubicBezTo>
                    <a:pt x="74" y="203"/>
                    <a:pt x="73" y="199"/>
                    <a:pt x="75" y="197"/>
                  </a:cubicBezTo>
                  <a:cubicBezTo>
                    <a:pt x="72" y="191"/>
                    <a:pt x="83" y="191"/>
                    <a:pt x="86" y="191"/>
                  </a:cubicBezTo>
                  <a:cubicBezTo>
                    <a:pt x="90" y="191"/>
                    <a:pt x="96" y="196"/>
                    <a:pt x="100" y="201"/>
                  </a:cubicBezTo>
                  <a:cubicBezTo>
                    <a:pt x="104" y="207"/>
                    <a:pt x="108" y="203"/>
                    <a:pt x="108" y="203"/>
                  </a:cubicBezTo>
                  <a:cubicBezTo>
                    <a:pt x="110" y="153"/>
                    <a:pt x="110" y="153"/>
                    <a:pt x="110" y="153"/>
                  </a:cubicBezTo>
                  <a:cubicBezTo>
                    <a:pt x="138" y="146"/>
                    <a:pt x="138" y="146"/>
                    <a:pt x="138" y="146"/>
                  </a:cubicBezTo>
                  <a:cubicBezTo>
                    <a:pt x="138" y="145"/>
                    <a:pt x="139" y="144"/>
                    <a:pt x="139" y="144"/>
                  </a:cubicBezTo>
                  <a:cubicBezTo>
                    <a:pt x="143" y="139"/>
                    <a:pt x="148" y="143"/>
                    <a:pt x="149" y="144"/>
                  </a:cubicBezTo>
                  <a:cubicBezTo>
                    <a:pt x="151" y="145"/>
                    <a:pt x="150" y="139"/>
                    <a:pt x="154" y="139"/>
                  </a:cubicBezTo>
                  <a:cubicBezTo>
                    <a:pt x="158" y="139"/>
                    <a:pt x="154" y="146"/>
                    <a:pt x="157" y="146"/>
                  </a:cubicBezTo>
                  <a:cubicBezTo>
                    <a:pt x="159" y="146"/>
                    <a:pt x="164" y="154"/>
                    <a:pt x="163" y="160"/>
                  </a:cubicBezTo>
                  <a:cubicBezTo>
                    <a:pt x="167" y="164"/>
                    <a:pt x="175" y="173"/>
                    <a:pt x="176" y="175"/>
                  </a:cubicBezTo>
                  <a:cubicBezTo>
                    <a:pt x="177" y="177"/>
                    <a:pt x="188" y="173"/>
                    <a:pt x="191" y="174"/>
                  </a:cubicBezTo>
                  <a:cubicBezTo>
                    <a:pt x="193" y="175"/>
                    <a:pt x="210" y="175"/>
                    <a:pt x="213" y="175"/>
                  </a:cubicBezTo>
                  <a:cubicBezTo>
                    <a:pt x="216" y="175"/>
                    <a:pt x="219" y="181"/>
                    <a:pt x="222" y="181"/>
                  </a:cubicBezTo>
                  <a:cubicBezTo>
                    <a:pt x="226" y="182"/>
                    <a:pt x="224" y="188"/>
                    <a:pt x="225" y="192"/>
                  </a:cubicBezTo>
                  <a:cubicBezTo>
                    <a:pt x="225" y="196"/>
                    <a:pt x="231" y="200"/>
                    <a:pt x="231" y="204"/>
                  </a:cubicBezTo>
                  <a:cubicBezTo>
                    <a:pt x="232" y="207"/>
                    <a:pt x="237" y="205"/>
                    <a:pt x="241" y="206"/>
                  </a:cubicBezTo>
                  <a:cubicBezTo>
                    <a:pt x="244" y="207"/>
                    <a:pt x="250" y="209"/>
                    <a:pt x="250" y="212"/>
                  </a:cubicBezTo>
                  <a:cubicBezTo>
                    <a:pt x="251" y="216"/>
                    <a:pt x="255" y="213"/>
                    <a:pt x="256" y="210"/>
                  </a:cubicBezTo>
                  <a:cubicBezTo>
                    <a:pt x="256" y="208"/>
                    <a:pt x="260" y="204"/>
                    <a:pt x="267" y="201"/>
                  </a:cubicBezTo>
                  <a:cubicBezTo>
                    <a:pt x="270" y="200"/>
                    <a:pt x="272" y="200"/>
                    <a:pt x="274" y="201"/>
                  </a:cubicBezTo>
                  <a:cubicBezTo>
                    <a:pt x="275" y="198"/>
                    <a:pt x="276" y="195"/>
                    <a:pt x="277" y="195"/>
                  </a:cubicBezTo>
                  <a:cubicBezTo>
                    <a:pt x="279" y="194"/>
                    <a:pt x="284" y="190"/>
                    <a:pt x="284" y="187"/>
                  </a:cubicBezTo>
                  <a:cubicBezTo>
                    <a:pt x="284" y="184"/>
                    <a:pt x="293" y="184"/>
                    <a:pt x="299" y="187"/>
                  </a:cubicBezTo>
                  <a:cubicBezTo>
                    <a:pt x="305" y="190"/>
                    <a:pt x="309" y="190"/>
                    <a:pt x="309" y="185"/>
                  </a:cubicBezTo>
                  <a:cubicBezTo>
                    <a:pt x="310" y="180"/>
                    <a:pt x="318" y="179"/>
                    <a:pt x="321" y="180"/>
                  </a:cubicBezTo>
                  <a:cubicBezTo>
                    <a:pt x="324" y="182"/>
                    <a:pt x="332" y="186"/>
                    <a:pt x="336" y="185"/>
                  </a:cubicBezTo>
                  <a:cubicBezTo>
                    <a:pt x="340" y="183"/>
                    <a:pt x="360" y="185"/>
                    <a:pt x="365" y="186"/>
                  </a:cubicBezTo>
                  <a:cubicBezTo>
                    <a:pt x="370" y="188"/>
                    <a:pt x="371" y="184"/>
                    <a:pt x="376" y="189"/>
                  </a:cubicBezTo>
                  <a:cubicBezTo>
                    <a:pt x="379" y="193"/>
                    <a:pt x="381" y="190"/>
                    <a:pt x="385" y="193"/>
                  </a:cubicBezTo>
                  <a:cubicBezTo>
                    <a:pt x="385" y="192"/>
                    <a:pt x="385" y="190"/>
                    <a:pt x="385" y="188"/>
                  </a:cubicBezTo>
                  <a:cubicBezTo>
                    <a:pt x="385" y="185"/>
                    <a:pt x="390" y="182"/>
                    <a:pt x="391" y="180"/>
                  </a:cubicBezTo>
                  <a:cubicBezTo>
                    <a:pt x="392" y="177"/>
                    <a:pt x="386" y="170"/>
                    <a:pt x="386" y="167"/>
                  </a:cubicBezTo>
                  <a:cubicBezTo>
                    <a:pt x="386" y="165"/>
                    <a:pt x="386" y="159"/>
                    <a:pt x="384" y="158"/>
                  </a:cubicBezTo>
                  <a:cubicBezTo>
                    <a:pt x="381" y="156"/>
                    <a:pt x="389" y="153"/>
                    <a:pt x="390" y="153"/>
                  </a:cubicBezTo>
                  <a:cubicBezTo>
                    <a:pt x="394" y="153"/>
                    <a:pt x="399" y="149"/>
                    <a:pt x="401" y="151"/>
                  </a:cubicBezTo>
                  <a:cubicBezTo>
                    <a:pt x="403" y="153"/>
                    <a:pt x="406" y="153"/>
                    <a:pt x="409" y="153"/>
                  </a:cubicBezTo>
                  <a:cubicBezTo>
                    <a:pt x="412" y="153"/>
                    <a:pt x="411" y="149"/>
                    <a:pt x="409" y="148"/>
                  </a:cubicBezTo>
                  <a:cubicBezTo>
                    <a:pt x="407" y="146"/>
                    <a:pt x="415" y="131"/>
                    <a:pt x="416" y="126"/>
                  </a:cubicBezTo>
                  <a:cubicBezTo>
                    <a:pt x="417" y="121"/>
                    <a:pt x="420" y="126"/>
                    <a:pt x="424" y="126"/>
                  </a:cubicBezTo>
                  <a:cubicBezTo>
                    <a:pt x="427" y="127"/>
                    <a:pt x="432" y="126"/>
                    <a:pt x="434" y="127"/>
                  </a:cubicBezTo>
                  <a:cubicBezTo>
                    <a:pt x="436" y="128"/>
                    <a:pt x="443" y="126"/>
                    <a:pt x="445" y="123"/>
                  </a:cubicBezTo>
                  <a:cubicBezTo>
                    <a:pt x="446" y="121"/>
                    <a:pt x="443" y="120"/>
                    <a:pt x="443" y="114"/>
                  </a:cubicBezTo>
                  <a:cubicBezTo>
                    <a:pt x="443" y="108"/>
                    <a:pt x="447" y="106"/>
                    <a:pt x="450" y="106"/>
                  </a:cubicBezTo>
                  <a:cubicBezTo>
                    <a:pt x="454" y="106"/>
                    <a:pt x="455" y="102"/>
                    <a:pt x="455" y="99"/>
                  </a:cubicBezTo>
                  <a:cubicBezTo>
                    <a:pt x="455" y="97"/>
                    <a:pt x="458" y="95"/>
                    <a:pt x="459" y="92"/>
                  </a:cubicBezTo>
                  <a:cubicBezTo>
                    <a:pt x="458" y="91"/>
                    <a:pt x="457" y="89"/>
                    <a:pt x="457" y="88"/>
                  </a:cubicBezTo>
                  <a:close/>
                  <a:moveTo>
                    <a:pt x="171" y="137"/>
                  </a:moveTo>
                  <a:cubicBezTo>
                    <a:pt x="170" y="139"/>
                    <a:pt x="157" y="135"/>
                    <a:pt x="156" y="132"/>
                  </a:cubicBezTo>
                  <a:cubicBezTo>
                    <a:pt x="155" y="130"/>
                    <a:pt x="174" y="133"/>
                    <a:pt x="171" y="137"/>
                  </a:cubicBezTo>
                  <a:close/>
                  <a:moveTo>
                    <a:pt x="361" y="136"/>
                  </a:moveTo>
                  <a:cubicBezTo>
                    <a:pt x="351" y="136"/>
                    <a:pt x="331" y="131"/>
                    <a:pt x="322" y="140"/>
                  </a:cubicBezTo>
                  <a:cubicBezTo>
                    <a:pt x="314" y="149"/>
                    <a:pt x="320" y="154"/>
                    <a:pt x="316" y="154"/>
                  </a:cubicBezTo>
                  <a:cubicBezTo>
                    <a:pt x="312" y="155"/>
                    <a:pt x="310" y="141"/>
                    <a:pt x="315" y="136"/>
                  </a:cubicBezTo>
                  <a:cubicBezTo>
                    <a:pt x="320" y="131"/>
                    <a:pt x="335" y="129"/>
                    <a:pt x="344" y="132"/>
                  </a:cubicBezTo>
                  <a:cubicBezTo>
                    <a:pt x="353" y="134"/>
                    <a:pt x="370" y="130"/>
                    <a:pt x="372" y="130"/>
                  </a:cubicBezTo>
                  <a:cubicBezTo>
                    <a:pt x="375" y="131"/>
                    <a:pt x="370" y="136"/>
                    <a:pt x="361" y="136"/>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58" name="Freeform 156"/>
            <p:cNvSpPr>
              <a:spLocks noEditPoints="1"/>
            </p:cNvSpPr>
            <p:nvPr/>
          </p:nvSpPr>
          <p:spPr bwMode="auto">
            <a:xfrm>
              <a:off x="4778375" y="898525"/>
              <a:ext cx="3681413" cy="1411288"/>
            </a:xfrm>
            <a:custGeom>
              <a:avLst/>
              <a:gdLst/>
              <a:ahLst/>
              <a:cxnLst>
                <a:cxn ang="0">
                  <a:pos x="814" y="12"/>
                </a:cxn>
                <a:cxn ang="0">
                  <a:pos x="840" y="45"/>
                </a:cxn>
                <a:cxn ang="0">
                  <a:pos x="912" y="61"/>
                </a:cxn>
                <a:cxn ang="0">
                  <a:pos x="822" y="28"/>
                </a:cxn>
                <a:cxn ang="0">
                  <a:pos x="1331" y="168"/>
                </a:cxn>
                <a:cxn ang="0">
                  <a:pos x="1358" y="198"/>
                </a:cxn>
                <a:cxn ang="0">
                  <a:pos x="1388" y="664"/>
                </a:cxn>
                <a:cxn ang="0">
                  <a:pos x="355" y="25"/>
                </a:cxn>
                <a:cxn ang="0">
                  <a:pos x="1886" y="330"/>
                </a:cxn>
                <a:cxn ang="0">
                  <a:pos x="1698" y="277"/>
                </a:cxn>
                <a:cxn ang="0">
                  <a:pos x="1580" y="268"/>
                </a:cxn>
                <a:cxn ang="0">
                  <a:pos x="1412" y="221"/>
                </a:cxn>
                <a:cxn ang="0">
                  <a:pos x="1319" y="241"/>
                </a:cxn>
                <a:cxn ang="0">
                  <a:pos x="1224" y="204"/>
                </a:cxn>
                <a:cxn ang="0">
                  <a:pos x="1101" y="196"/>
                </a:cxn>
                <a:cxn ang="0">
                  <a:pos x="989" y="193"/>
                </a:cxn>
                <a:cxn ang="0">
                  <a:pos x="1007" y="122"/>
                </a:cxn>
                <a:cxn ang="0">
                  <a:pos x="909" y="126"/>
                </a:cxn>
                <a:cxn ang="0">
                  <a:pos x="800" y="148"/>
                </a:cxn>
                <a:cxn ang="0">
                  <a:pos x="764" y="190"/>
                </a:cxn>
                <a:cxn ang="0">
                  <a:pos x="667" y="228"/>
                </a:cxn>
                <a:cxn ang="0">
                  <a:pos x="623" y="257"/>
                </a:cxn>
                <a:cxn ang="0">
                  <a:pos x="630" y="312"/>
                </a:cxn>
                <a:cxn ang="0">
                  <a:pos x="603" y="320"/>
                </a:cxn>
                <a:cxn ang="0">
                  <a:pos x="557" y="231"/>
                </a:cxn>
                <a:cxn ang="0">
                  <a:pos x="468" y="273"/>
                </a:cxn>
                <a:cxn ang="0">
                  <a:pos x="384" y="305"/>
                </a:cxn>
                <a:cxn ang="0">
                  <a:pos x="307" y="312"/>
                </a:cxn>
                <a:cxn ang="0">
                  <a:pos x="230" y="353"/>
                </a:cxn>
                <a:cxn ang="0">
                  <a:pos x="170" y="355"/>
                </a:cxn>
                <a:cxn ang="0">
                  <a:pos x="201" y="292"/>
                </a:cxn>
                <a:cxn ang="0">
                  <a:pos x="100" y="296"/>
                </a:cxn>
                <a:cxn ang="0">
                  <a:pos x="133" y="407"/>
                </a:cxn>
                <a:cxn ang="0">
                  <a:pos x="89" y="497"/>
                </a:cxn>
                <a:cxn ang="0">
                  <a:pos x="134" y="574"/>
                </a:cxn>
                <a:cxn ang="0">
                  <a:pos x="223" y="617"/>
                </a:cxn>
                <a:cxn ang="0">
                  <a:pos x="193" y="682"/>
                </a:cxn>
                <a:cxn ang="0">
                  <a:pos x="326" y="731"/>
                </a:cxn>
                <a:cxn ang="0">
                  <a:pos x="312" y="613"/>
                </a:cxn>
                <a:cxn ang="0">
                  <a:pos x="425" y="599"/>
                </a:cxn>
                <a:cxn ang="0">
                  <a:pos x="472" y="554"/>
                </a:cxn>
                <a:cxn ang="0">
                  <a:pos x="610" y="554"/>
                </a:cxn>
                <a:cxn ang="0">
                  <a:pos x="738" y="612"/>
                </a:cxn>
                <a:cxn ang="0">
                  <a:pos x="849" y="616"/>
                </a:cxn>
                <a:cxn ang="0">
                  <a:pos x="939" y="614"/>
                </a:cxn>
                <a:cxn ang="0">
                  <a:pos x="1099" y="622"/>
                </a:cxn>
                <a:cxn ang="0">
                  <a:pos x="1210" y="615"/>
                </a:cxn>
                <a:cxn ang="0">
                  <a:pos x="1251" y="689"/>
                </a:cxn>
                <a:cxn ang="0">
                  <a:pos x="1365" y="573"/>
                </a:cxn>
                <a:cxn ang="0">
                  <a:pos x="1310" y="530"/>
                </a:cxn>
                <a:cxn ang="0">
                  <a:pos x="1484" y="473"/>
                </a:cxn>
                <a:cxn ang="0">
                  <a:pos x="1584" y="440"/>
                </a:cxn>
                <a:cxn ang="0">
                  <a:pos x="1544" y="494"/>
                </a:cxn>
                <a:cxn ang="0">
                  <a:pos x="1607" y="521"/>
                </a:cxn>
                <a:cxn ang="0">
                  <a:pos x="1697" y="458"/>
                </a:cxn>
                <a:cxn ang="0">
                  <a:pos x="1766" y="373"/>
                </a:cxn>
                <a:cxn ang="0">
                  <a:pos x="1875" y="379"/>
                </a:cxn>
                <a:cxn ang="0">
                  <a:pos x="993" y="567"/>
                </a:cxn>
                <a:cxn ang="0">
                  <a:pos x="386" y="247"/>
                </a:cxn>
                <a:cxn ang="0">
                  <a:pos x="485" y="133"/>
                </a:cxn>
                <a:cxn ang="0">
                  <a:pos x="415" y="39"/>
                </a:cxn>
                <a:cxn ang="0">
                  <a:pos x="464" y="16"/>
                </a:cxn>
              </a:cxnLst>
              <a:rect l="0" t="0" r="r" b="b"/>
              <a:pathLst>
                <a:path w="1926" h="739">
                  <a:moveTo>
                    <a:pt x="29" y="534"/>
                  </a:moveTo>
                  <a:cubicBezTo>
                    <a:pt x="28" y="535"/>
                    <a:pt x="24" y="534"/>
                    <a:pt x="23" y="532"/>
                  </a:cubicBezTo>
                  <a:cubicBezTo>
                    <a:pt x="22" y="530"/>
                    <a:pt x="18" y="531"/>
                    <a:pt x="16" y="531"/>
                  </a:cubicBezTo>
                  <a:cubicBezTo>
                    <a:pt x="16" y="532"/>
                    <a:pt x="17" y="532"/>
                    <a:pt x="18" y="533"/>
                  </a:cubicBezTo>
                  <a:cubicBezTo>
                    <a:pt x="19" y="536"/>
                    <a:pt x="12" y="536"/>
                    <a:pt x="14" y="539"/>
                  </a:cubicBezTo>
                  <a:cubicBezTo>
                    <a:pt x="16" y="542"/>
                    <a:pt x="9" y="542"/>
                    <a:pt x="9" y="539"/>
                  </a:cubicBezTo>
                  <a:cubicBezTo>
                    <a:pt x="9" y="536"/>
                    <a:pt x="1" y="537"/>
                    <a:pt x="1" y="540"/>
                  </a:cubicBezTo>
                  <a:cubicBezTo>
                    <a:pt x="1" y="540"/>
                    <a:pt x="1" y="541"/>
                    <a:pt x="0" y="542"/>
                  </a:cubicBezTo>
                  <a:cubicBezTo>
                    <a:pt x="2" y="543"/>
                    <a:pt x="5" y="544"/>
                    <a:pt x="6" y="544"/>
                  </a:cubicBezTo>
                  <a:cubicBezTo>
                    <a:pt x="7" y="545"/>
                    <a:pt x="27" y="547"/>
                    <a:pt x="35" y="545"/>
                  </a:cubicBezTo>
                  <a:cubicBezTo>
                    <a:pt x="35" y="544"/>
                    <a:pt x="36" y="540"/>
                    <a:pt x="36" y="538"/>
                  </a:cubicBezTo>
                  <a:cubicBezTo>
                    <a:pt x="36" y="536"/>
                    <a:pt x="31" y="534"/>
                    <a:pt x="29" y="534"/>
                  </a:cubicBezTo>
                  <a:close/>
                  <a:moveTo>
                    <a:pt x="814" y="12"/>
                  </a:moveTo>
                  <a:cubicBezTo>
                    <a:pt x="815" y="7"/>
                    <a:pt x="793" y="9"/>
                    <a:pt x="799" y="14"/>
                  </a:cubicBezTo>
                  <a:cubicBezTo>
                    <a:pt x="801" y="16"/>
                    <a:pt x="812" y="17"/>
                    <a:pt x="814" y="12"/>
                  </a:cubicBezTo>
                  <a:close/>
                  <a:moveTo>
                    <a:pt x="512" y="21"/>
                  </a:moveTo>
                  <a:cubicBezTo>
                    <a:pt x="524" y="20"/>
                    <a:pt x="524" y="13"/>
                    <a:pt x="517" y="11"/>
                  </a:cubicBezTo>
                  <a:cubicBezTo>
                    <a:pt x="511" y="10"/>
                    <a:pt x="510" y="15"/>
                    <a:pt x="506" y="15"/>
                  </a:cubicBezTo>
                  <a:cubicBezTo>
                    <a:pt x="503" y="15"/>
                    <a:pt x="490" y="17"/>
                    <a:pt x="493" y="20"/>
                  </a:cubicBezTo>
                  <a:cubicBezTo>
                    <a:pt x="496" y="23"/>
                    <a:pt x="505" y="22"/>
                    <a:pt x="512" y="21"/>
                  </a:cubicBezTo>
                  <a:close/>
                  <a:moveTo>
                    <a:pt x="840" y="45"/>
                  </a:moveTo>
                  <a:cubicBezTo>
                    <a:pt x="840" y="49"/>
                    <a:pt x="829" y="53"/>
                    <a:pt x="832" y="55"/>
                  </a:cubicBezTo>
                  <a:cubicBezTo>
                    <a:pt x="835" y="58"/>
                    <a:pt x="837" y="57"/>
                    <a:pt x="841" y="58"/>
                  </a:cubicBezTo>
                  <a:cubicBezTo>
                    <a:pt x="844" y="58"/>
                    <a:pt x="846" y="67"/>
                    <a:pt x="852" y="65"/>
                  </a:cubicBezTo>
                  <a:cubicBezTo>
                    <a:pt x="858" y="64"/>
                    <a:pt x="874" y="72"/>
                    <a:pt x="884" y="72"/>
                  </a:cubicBezTo>
                  <a:cubicBezTo>
                    <a:pt x="893" y="72"/>
                    <a:pt x="894" y="64"/>
                    <a:pt x="891" y="64"/>
                  </a:cubicBezTo>
                  <a:cubicBezTo>
                    <a:pt x="888" y="63"/>
                    <a:pt x="891" y="59"/>
                    <a:pt x="896" y="51"/>
                  </a:cubicBezTo>
                  <a:cubicBezTo>
                    <a:pt x="902" y="43"/>
                    <a:pt x="880" y="38"/>
                    <a:pt x="880" y="44"/>
                  </a:cubicBezTo>
                  <a:cubicBezTo>
                    <a:pt x="880" y="50"/>
                    <a:pt x="873" y="42"/>
                    <a:pt x="871" y="39"/>
                  </a:cubicBezTo>
                  <a:cubicBezTo>
                    <a:pt x="869" y="35"/>
                    <a:pt x="840" y="42"/>
                    <a:pt x="840" y="45"/>
                  </a:cubicBezTo>
                  <a:close/>
                  <a:moveTo>
                    <a:pt x="576" y="206"/>
                  </a:moveTo>
                  <a:cubicBezTo>
                    <a:pt x="580" y="207"/>
                    <a:pt x="592" y="205"/>
                    <a:pt x="593" y="202"/>
                  </a:cubicBezTo>
                  <a:cubicBezTo>
                    <a:pt x="595" y="200"/>
                    <a:pt x="589" y="197"/>
                    <a:pt x="581" y="197"/>
                  </a:cubicBezTo>
                  <a:cubicBezTo>
                    <a:pt x="573" y="197"/>
                    <a:pt x="572" y="206"/>
                    <a:pt x="576" y="206"/>
                  </a:cubicBezTo>
                  <a:close/>
                  <a:moveTo>
                    <a:pt x="673" y="211"/>
                  </a:moveTo>
                  <a:cubicBezTo>
                    <a:pt x="679" y="214"/>
                    <a:pt x="683" y="213"/>
                    <a:pt x="682" y="208"/>
                  </a:cubicBezTo>
                  <a:cubicBezTo>
                    <a:pt x="681" y="202"/>
                    <a:pt x="669" y="209"/>
                    <a:pt x="673" y="211"/>
                  </a:cubicBezTo>
                  <a:close/>
                  <a:moveTo>
                    <a:pt x="892" y="92"/>
                  </a:moveTo>
                  <a:cubicBezTo>
                    <a:pt x="896" y="95"/>
                    <a:pt x="911" y="89"/>
                    <a:pt x="921" y="89"/>
                  </a:cubicBezTo>
                  <a:cubicBezTo>
                    <a:pt x="931" y="90"/>
                    <a:pt x="959" y="82"/>
                    <a:pt x="960" y="76"/>
                  </a:cubicBezTo>
                  <a:cubicBezTo>
                    <a:pt x="961" y="71"/>
                    <a:pt x="950" y="71"/>
                    <a:pt x="946" y="67"/>
                  </a:cubicBezTo>
                  <a:cubicBezTo>
                    <a:pt x="941" y="62"/>
                    <a:pt x="932" y="66"/>
                    <a:pt x="929" y="70"/>
                  </a:cubicBezTo>
                  <a:cubicBezTo>
                    <a:pt x="927" y="74"/>
                    <a:pt x="924" y="70"/>
                    <a:pt x="931" y="64"/>
                  </a:cubicBezTo>
                  <a:cubicBezTo>
                    <a:pt x="937" y="58"/>
                    <a:pt x="924" y="53"/>
                    <a:pt x="924" y="57"/>
                  </a:cubicBezTo>
                  <a:cubicBezTo>
                    <a:pt x="924" y="61"/>
                    <a:pt x="912" y="57"/>
                    <a:pt x="912" y="61"/>
                  </a:cubicBezTo>
                  <a:cubicBezTo>
                    <a:pt x="912" y="65"/>
                    <a:pt x="908" y="66"/>
                    <a:pt x="908" y="70"/>
                  </a:cubicBezTo>
                  <a:cubicBezTo>
                    <a:pt x="908" y="74"/>
                    <a:pt x="900" y="68"/>
                    <a:pt x="900" y="76"/>
                  </a:cubicBezTo>
                  <a:cubicBezTo>
                    <a:pt x="899" y="85"/>
                    <a:pt x="887" y="89"/>
                    <a:pt x="892" y="92"/>
                  </a:cubicBezTo>
                  <a:close/>
                  <a:moveTo>
                    <a:pt x="822" y="36"/>
                  </a:moveTo>
                  <a:cubicBezTo>
                    <a:pt x="829" y="39"/>
                    <a:pt x="826" y="40"/>
                    <a:pt x="820" y="40"/>
                  </a:cubicBezTo>
                  <a:cubicBezTo>
                    <a:pt x="813" y="40"/>
                    <a:pt x="807" y="42"/>
                    <a:pt x="812" y="44"/>
                  </a:cubicBezTo>
                  <a:cubicBezTo>
                    <a:pt x="815" y="46"/>
                    <a:pt x="815" y="49"/>
                    <a:pt x="822" y="51"/>
                  </a:cubicBezTo>
                  <a:cubicBezTo>
                    <a:pt x="829" y="53"/>
                    <a:pt x="836" y="47"/>
                    <a:pt x="835" y="43"/>
                  </a:cubicBezTo>
                  <a:cubicBezTo>
                    <a:pt x="834" y="39"/>
                    <a:pt x="859" y="35"/>
                    <a:pt x="866" y="34"/>
                  </a:cubicBezTo>
                  <a:cubicBezTo>
                    <a:pt x="873" y="32"/>
                    <a:pt x="862" y="25"/>
                    <a:pt x="869" y="24"/>
                  </a:cubicBezTo>
                  <a:cubicBezTo>
                    <a:pt x="876" y="24"/>
                    <a:pt x="873" y="20"/>
                    <a:pt x="864" y="19"/>
                  </a:cubicBezTo>
                  <a:cubicBezTo>
                    <a:pt x="855" y="18"/>
                    <a:pt x="859" y="10"/>
                    <a:pt x="856" y="7"/>
                  </a:cubicBezTo>
                  <a:cubicBezTo>
                    <a:pt x="853" y="5"/>
                    <a:pt x="851" y="11"/>
                    <a:pt x="840" y="13"/>
                  </a:cubicBezTo>
                  <a:cubicBezTo>
                    <a:pt x="828" y="15"/>
                    <a:pt x="822" y="18"/>
                    <a:pt x="827" y="21"/>
                  </a:cubicBezTo>
                  <a:cubicBezTo>
                    <a:pt x="832" y="23"/>
                    <a:pt x="827" y="29"/>
                    <a:pt x="822" y="28"/>
                  </a:cubicBezTo>
                  <a:cubicBezTo>
                    <a:pt x="817" y="28"/>
                    <a:pt x="816" y="33"/>
                    <a:pt x="822" y="36"/>
                  </a:cubicBezTo>
                  <a:close/>
                  <a:moveTo>
                    <a:pt x="1423" y="161"/>
                  </a:moveTo>
                  <a:cubicBezTo>
                    <a:pt x="1431" y="161"/>
                    <a:pt x="1435" y="169"/>
                    <a:pt x="1450" y="170"/>
                  </a:cubicBezTo>
                  <a:cubicBezTo>
                    <a:pt x="1465" y="171"/>
                    <a:pt x="1477" y="168"/>
                    <a:pt x="1477" y="165"/>
                  </a:cubicBezTo>
                  <a:cubicBezTo>
                    <a:pt x="1477" y="161"/>
                    <a:pt x="1463" y="156"/>
                    <a:pt x="1459" y="159"/>
                  </a:cubicBezTo>
                  <a:cubicBezTo>
                    <a:pt x="1454" y="162"/>
                    <a:pt x="1451" y="155"/>
                    <a:pt x="1446" y="156"/>
                  </a:cubicBezTo>
                  <a:cubicBezTo>
                    <a:pt x="1440" y="158"/>
                    <a:pt x="1433" y="158"/>
                    <a:pt x="1430" y="153"/>
                  </a:cubicBezTo>
                  <a:cubicBezTo>
                    <a:pt x="1428" y="148"/>
                    <a:pt x="1419" y="160"/>
                    <a:pt x="1423" y="161"/>
                  </a:cubicBezTo>
                  <a:close/>
                  <a:moveTo>
                    <a:pt x="1795" y="254"/>
                  </a:moveTo>
                  <a:cubicBezTo>
                    <a:pt x="1801" y="257"/>
                    <a:pt x="1805" y="250"/>
                    <a:pt x="1811" y="254"/>
                  </a:cubicBezTo>
                  <a:cubicBezTo>
                    <a:pt x="1816" y="257"/>
                    <a:pt x="1829" y="252"/>
                    <a:pt x="1834" y="251"/>
                  </a:cubicBezTo>
                  <a:cubicBezTo>
                    <a:pt x="1840" y="250"/>
                    <a:pt x="1837" y="243"/>
                    <a:pt x="1822" y="241"/>
                  </a:cubicBezTo>
                  <a:cubicBezTo>
                    <a:pt x="1807" y="239"/>
                    <a:pt x="1788" y="250"/>
                    <a:pt x="1795" y="254"/>
                  </a:cubicBezTo>
                  <a:close/>
                  <a:moveTo>
                    <a:pt x="1322" y="161"/>
                  </a:moveTo>
                  <a:cubicBezTo>
                    <a:pt x="1326" y="163"/>
                    <a:pt x="1328" y="166"/>
                    <a:pt x="1331" y="168"/>
                  </a:cubicBezTo>
                  <a:cubicBezTo>
                    <a:pt x="1333" y="171"/>
                    <a:pt x="1343" y="167"/>
                    <a:pt x="1347" y="166"/>
                  </a:cubicBezTo>
                  <a:cubicBezTo>
                    <a:pt x="1351" y="164"/>
                    <a:pt x="1352" y="172"/>
                    <a:pt x="1358" y="168"/>
                  </a:cubicBezTo>
                  <a:cubicBezTo>
                    <a:pt x="1364" y="164"/>
                    <a:pt x="1371" y="166"/>
                    <a:pt x="1378" y="166"/>
                  </a:cubicBezTo>
                  <a:cubicBezTo>
                    <a:pt x="1385" y="166"/>
                    <a:pt x="1377" y="157"/>
                    <a:pt x="1377" y="153"/>
                  </a:cubicBezTo>
                  <a:cubicBezTo>
                    <a:pt x="1377" y="149"/>
                    <a:pt x="1386" y="151"/>
                    <a:pt x="1383" y="155"/>
                  </a:cubicBezTo>
                  <a:cubicBezTo>
                    <a:pt x="1380" y="158"/>
                    <a:pt x="1387" y="166"/>
                    <a:pt x="1398" y="165"/>
                  </a:cubicBezTo>
                  <a:cubicBezTo>
                    <a:pt x="1408" y="164"/>
                    <a:pt x="1400" y="158"/>
                    <a:pt x="1406" y="155"/>
                  </a:cubicBezTo>
                  <a:cubicBezTo>
                    <a:pt x="1411" y="153"/>
                    <a:pt x="1410" y="150"/>
                    <a:pt x="1403" y="146"/>
                  </a:cubicBezTo>
                  <a:cubicBezTo>
                    <a:pt x="1395" y="141"/>
                    <a:pt x="1385" y="144"/>
                    <a:pt x="1378" y="141"/>
                  </a:cubicBezTo>
                  <a:cubicBezTo>
                    <a:pt x="1371" y="138"/>
                    <a:pt x="1363" y="138"/>
                    <a:pt x="1362" y="145"/>
                  </a:cubicBezTo>
                  <a:cubicBezTo>
                    <a:pt x="1362" y="152"/>
                    <a:pt x="1348" y="137"/>
                    <a:pt x="1341" y="135"/>
                  </a:cubicBezTo>
                  <a:cubicBezTo>
                    <a:pt x="1333" y="132"/>
                    <a:pt x="1311" y="155"/>
                    <a:pt x="1322" y="161"/>
                  </a:cubicBezTo>
                  <a:close/>
                  <a:moveTo>
                    <a:pt x="1391" y="204"/>
                  </a:moveTo>
                  <a:cubicBezTo>
                    <a:pt x="1397" y="202"/>
                    <a:pt x="1387" y="191"/>
                    <a:pt x="1377" y="190"/>
                  </a:cubicBezTo>
                  <a:cubicBezTo>
                    <a:pt x="1366" y="188"/>
                    <a:pt x="1357" y="196"/>
                    <a:pt x="1358" y="198"/>
                  </a:cubicBezTo>
                  <a:cubicBezTo>
                    <a:pt x="1361" y="203"/>
                    <a:pt x="1385" y="205"/>
                    <a:pt x="1391" y="204"/>
                  </a:cubicBezTo>
                  <a:close/>
                  <a:moveTo>
                    <a:pt x="1365" y="182"/>
                  </a:moveTo>
                  <a:cubicBezTo>
                    <a:pt x="1365" y="177"/>
                    <a:pt x="1347" y="183"/>
                    <a:pt x="1354" y="186"/>
                  </a:cubicBezTo>
                  <a:cubicBezTo>
                    <a:pt x="1358" y="187"/>
                    <a:pt x="1365" y="187"/>
                    <a:pt x="1365" y="182"/>
                  </a:cubicBezTo>
                  <a:close/>
                  <a:moveTo>
                    <a:pt x="1389" y="589"/>
                  </a:moveTo>
                  <a:cubicBezTo>
                    <a:pt x="1385" y="579"/>
                    <a:pt x="1394" y="570"/>
                    <a:pt x="1387" y="565"/>
                  </a:cubicBezTo>
                  <a:cubicBezTo>
                    <a:pt x="1381" y="560"/>
                    <a:pt x="1383" y="549"/>
                    <a:pt x="1380" y="551"/>
                  </a:cubicBezTo>
                  <a:cubicBezTo>
                    <a:pt x="1377" y="553"/>
                    <a:pt x="1380" y="562"/>
                    <a:pt x="1375" y="563"/>
                  </a:cubicBezTo>
                  <a:cubicBezTo>
                    <a:pt x="1369" y="564"/>
                    <a:pt x="1374" y="569"/>
                    <a:pt x="1372" y="575"/>
                  </a:cubicBezTo>
                  <a:cubicBezTo>
                    <a:pt x="1370" y="582"/>
                    <a:pt x="1373" y="592"/>
                    <a:pt x="1376" y="598"/>
                  </a:cubicBezTo>
                  <a:cubicBezTo>
                    <a:pt x="1379" y="604"/>
                    <a:pt x="1372" y="636"/>
                    <a:pt x="1375" y="641"/>
                  </a:cubicBezTo>
                  <a:cubicBezTo>
                    <a:pt x="1378" y="646"/>
                    <a:pt x="1371" y="670"/>
                    <a:pt x="1373" y="673"/>
                  </a:cubicBezTo>
                  <a:cubicBezTo>
                    <a:pt x="1377" y="677"/>
                    <a:pt x="1374" y="666"/>
                    <a:pt x="1380" y="665"/>
                  </a:cubicBezTo>
                  <a:cubicBezTo>
                    <a:pt x="1386" y="664"/>
                    <a:pt x="1386" y="672"/>
                    <a:pt x="1390" y="674"/>
                  </a:cubicBezTo>
                  <a:cubicBezTo>
                    <a:pt x="1394" y="675"/>
                    <a:pt x="1391" y="663"/>
                    <a:pt x="1388" y="664"/>
                  </a:cubicBezTo>
                  <a:cubicBezTo>
                    <a:pt x="1385" y="664"/>
                    <a:pt x="1382" y="656"/>
                    <a:pt x="1380" y="650"/>
                  </a:cubicBezTo>
                  <a:cubicBezTo>
                    <a:pt x="1379" y="645"/>
                    <a:pt x="1384" y="639"/>
                    <a:pt x="1384" y="632"/>
                  </a:cubicBezTo>
                  <a:cubicBezTo>
                    <a:pt x="1384" y="625"/>
                    <a:pt x="1392" y="626"/>
                    <a:pt x="1397" y="631"/>
                  </a:cubicBezTo>
                  <a:cubicBezTo>
                    <a:pt x="1402" y="636"/>
                    <a:pt x="1403" y="632"/>
                    <a:pt x="1401" y="629"/>
                  </a:cubicBezTo>
                  <a:cubicBezTo>
                    <a:pt x="1399" y="625"/>
                    <a:pt x="1392" y="598"/>
                    <a:pt x="1389" y="589"/>
                  </a:cubicBezTo>
                  <a:close/>
                  <a:moveTo>
                    <a:pt x="326" y="292"/>
                  </a:moveTo>
                  <a:cubicBezTo>
                    <a:pt x="335" y="300"/>
                    <a:pt x="343" y="288"/>
                    <a:pt x="347" y="287"/>
                  </a:cubicBezTo>
                  <a:cubicBezTo>
                    <a:pt x="351" y="287"/>
                    <a:pt x="344" y="282"/>
                    <a:pt x="337" y="280"/>
                  </a:cubicBezTo>
                  <a:cubicBezTo>
                    <a:pt x="330" y="278"/>
                    <a:pt x="319" y="285"/>
                    <a:pt x="326" y="292"/>
                  </a:cubicBezTo>
                  <a:close/>
                  <a:moveTo>
                    <a:pt x="340" y="22"/>
                  </a:moveTo>
                  <a:cubicBezTo>
                    <a:pt x="345" y="26"/>
                    <a:pt x="327" y="25"/>
                    <a:pt x="325" y="28"/>
                  </a:cubicBezTo>
                  <a:cubicBezTo>
                    <a:pt x="323" y="31"/>
                    <a:pt x="312" y="30"/>
                    <a:pt x="314" y="34"/>
                  </a:cubicBezTo>
                  <a:cubicBezTo>
                    <a:pt x="316" y="38"/>
                    <a:pt x="333" y="38"/>
                    <a:pt x="333" y="35"/>
                  </a:cubicBezTo>
                  <a:cubicBezTo>
                    <a:pt x="333" y="32"/>
                    <a:pt x="342" y="35"/>
                    <a:pt x="342" y="32"/>
                  </a:cubicBezTo>
                  <a:cubicBezTo>
                    <a:pt x="342" y="29"/>
                    <a:pt x="346" y="25"/>
                    <a:pt x="355" y="25"/>
                  </a:cubicBezTo>
                  <a:cubicBezTo>
                    <a:pt x="365" y="24"/>
                    <a:pt x="365" y="21"/>
                    <a:pt x="356" y="17"/>
                  </a:cubicBezTo>
                  <a:cubicBezTo>
                    <a:pt x="347" y="13"/>
                    <a:pt x="336" y="19"/>
                    <a:pt x="340" y="22"/>
                  </a:cubicBezTo>
                  <a:close/>
                  <a:moveTo>
                    <a:pt x="309" y="25"/>
                  </a:moveTo>
                  <a:cubicBezTo>
                    <a:pt x="317" y="18"/>
                    <a:pt x="327" y="25"/>
                    <a:pt x="328" y="22"/>
                  </a:cubicBezTo>
                  <a:cubicBezTo>
                    <a:pt x="329" y="18"/>
                    <a:pt x="314" y="17"/>
                    <a:pt x="308" y="20"/>
                  </a:cubicBezTo>
                  <a:cubicBezTo>
                    <a:pt x="302" y="23"/>
                    <a:pt x="289" y="21"/>
                    <a:pt x="291" y="25"/>
                  </a:cubicBezTo>
                  <a:cubicBezTo>
                    <a:pt x="292" y="27"/>
                    <a:pt x="301" y="32"/>
                    <a:pt x="309" y="25"/>
                  </a:cubicBezTo>
                  <a:close/>
                  <a:moveTo>
                    <a:pt x="1036" y="176"/>
                  </a:moveTo>
                  <a:cubicBezTo>
                    <a:pt x="1034" y="178"/>
                    <a:pt x="1027" y="178"/>
                    <a:pt x="1029" y="181"/>
                  </a:cubicBezTo>
                  <a:cubicBezTo>
                    <a:pt x="1032" y="185"/>
                    <a:pt x="1049" y="183"/>
                    <a:pt x="1049" y="178"/>
                  </a:cubicBezTo>
                  <a:cubicBezTo>
                    <a:pt x="1050" y="172"/>
                    <a:pt x="1037" y="173"/>
                    <a:pt x="1036" y="176"/>
                  </a:cubicBezTo>
                  <a:close/>
                  <a:moveTo>
                    <a:pt x="1923" y="348"/>
                  </a:moveTo>
                  <a:cubicBezTo>
                    <a:pt x="1920" y="347"/>
                    <a:pt x="1909" y="340"/>
                    <a:pt x="1906" y="337"/>
                  </a:cubicBezTo>
                  <a:cubicBezTo>
                    <a:pt x="1904" y="333"/>
                    <a:pt x="1891" y="331"/>
                    <a:pt x="1891" y="333"/>
                  </a:cubicBezTo>
                  <a:cubicBezTo>
                    <a:pt x="1891" y="335"/>
                    <a:pt x="1887" y="332"/>
                    <a:pt x="1886" y="330"/>
                  </a:cubicBezTo>
                  <a:cubicBezTo>
                    <a:pt x="1885" y="328"/>
                    <a:pt x="1871" y="328"/>
                    <a:pt x="1871" y="330"/>
                  </a:cubicBezTo>
                  <a:cubicBezTo>
                    <a:pt x="1871" y="332"/>
                    <a:pt x="1874" y="333"/>
                    <a:pt x="1876" y="335"/>
                  </a:cubicBezTo>
                  <a:cubicBezTo>
                    <a:pt x="1878" y="338"/>
                    <a:pt x="1873" y="339"/>
                    <a:pt x="1874" y="342"/>
                  </a:cubicBezTo>
                  <a:cubicBezTo>
                    <a:pt x="1875" y="345"/>
                    <a:pt x="1869" y="341"/>
                    <a:pt x="1867" y="339"/>
                  </a:cubicBezTo>
                  <a:cubicBezTo>
                    <a:pt x="1865" y="338"/>
                    <a:pt x="1866" y="331"/>
                    <a:pt x="1867" y="328"/>
                  </a:cubicBezTo>
                  <a:cubicBezTo>
                    <a:pt x="1867" y="324"/>
                    <a:pt x="1863" y="325"/>
                    <a:pt x="1862" y="322"/>
                  </a:cubicBezTo>
                  <a:cubicBezTo>
                    <a:pt x="1862" y="318"/>
                    <a:pt x="1847" y="312"/>
                    <a:pt x="1841" y="309"/>
                  </a:cubicBezTo>
                  <a:cubicBezTo>
                    <a:pt x="1834" y="306"/>
                    <a:pt x="1826" y="304"/>
                    <a:pt x="1824" y="301"/>
                  </a:cubicBezTo>
                  <a:cubicBezTo>
                    <a:pt x="1822" y="297"/>
                    <a:pt x="1810" y="297"/>
                    <a:pt x="1806" y="292"/>
                  </a:cubicBezTo>
                  <a:cubicBezTo>
                    <a:pt x="1802" y="288"/>
                    <a:pt x="1783" y="280"/>
                    <a:pt x="1775" y="279"/>
                  </a:cubicBezTo>
                  <a:cubicBezTo>
                    <a:pt x="1766" y="279"/>
                    <a:pt x="1768" y="274"/>
                    <a:pt x="1764" y="275"/>
                  </a:cubicBezTo>
                  <a:cubicBezTo>
                    <a:pt x="1760" y="276"/>
                    <a:pt x="1743" y="275"/>
                    <a:pt x="1738" y="274"/>
                  </a:cubicBezTo>
                  <a:cubicBezTo>
                    <a:pt x="1732" y="273"/>
                    <a:pt x="1731" y="277"/>
                    <a:pt x="1727" y="276"/>
                  </a:cubicBezTo>
                  <a:cubicBezTo>
                    <a:pt x="1724" y="274"/>
                    <a:pt x="1704" y="267"/>
                    <a:pt x="1701" y="270"/>
                  </a:cubicBezTo>
                  <a:cubicBezTo>
                    <a:pt x="1699" y="272"/>
                    <a:pt x="1700" y="276"/>
                    <a:pt x="1698" y="277"/>
                  </a:cubicBezTo>
                  <a:cubicBezTo>
                    <a:pt x="1695" y="278"/>
                    <a:pt x="1698" y="281"/>
                    <a:pt x="1703" y="286"/>
                  </a:cubicBezTo>
                  <a:cubicBezTo>
                    <a:pt x="1709" y="291"/>
                    <a:pt x="1705" y="295"/>
                    <a:pt x="1700" y="297"/>
                  </a:cubicBezTo>
                  <a:cubicBezTo>
                    <a:pt x="1695" y="299"/>
                    <a:pt x="1687" y="295"/>
                    <a:pt x="1685" y="291"/>
                  </a:cubicBezTo>
                  <a:cubicBezTo>
                    <a:pt x="1682" y="287"/>
                    <a:pt x="1676" y="289"/>
                    <a:pt x="1674" y="284"/>
                  </a:cubicBezTo>
                  <a:cubicBezTo>
                    <a:pt x="1672" y="279"/>
                    <a:pt x="1676" y="278"/>
                    <a:pt x="1679" y="281"/>
                  </a:cubicBezTo>
                  <a:cubicBezTo>
                    <a:pt x="1683" y="284"/>
                    <a:pt x="1687" y="281"/>
                    <a:pt x="1688" y="278"/>
                  </a:cubicBezTo>
                  <a:cubicBezTo>
                    <a:pt x="1688" y="274"/>
                    <a:pt x="1679" y="272"/>
                    <a:pt x="1673" y="272"/>
                  </a:cubicBezTo>
                  <a:cubicBezTo>
                    <a:pt x="1668" y="272"/>
                    <a:pt x="1665" y="279"/>
                    <a:pt x="1660" y="282"/>
                  </a:cubicBezTo>
                  <a:cubicBezTo>
                    <a:pt x="1655" y="285"/>
                    <a:pt x="1634" y="281"/>
                    <a:pt x="1632" y="279"/>
                  </a:cubicBezTo>
                  <a:cubicBezTo>
                    <a:pt x="1630" y="277"/>
                    <a:pt x="1601" y="279"/>
                    <a:pt x="1598" y="281"/>
                  </a:cubicBezTo>
                  <a:cubicBezTo>
                    <a:pt x="1595" y="283"/>
                    <a:pt x="1597" y="291"/>
                    <a:pt x="1596" y="292"/>
                  </a:cubicBezTo>
                  <a:cubicBezTo>
                    <a:pt x="1594" y="292"/>
                    <a:pt x="1593" y="283"/>
                    <a:pt x="1593" y="281"/>
                  </a:cubicBezTo>
                  <a:cubicBezTo>
                    <a:pt x="1593" y="279"/>
                    <a:pt x="1589" y="278"/>
                    <a:pt x="1584" y="278"/>
                  </a:cubicBezTo>
                  <a:cubicBezTo>
                    <a:pt x="1579" y="278"/>
                    <a:pt x="1576" y="278"/>
                    <a:pt x="1578" y="275"/>
                  </a:cubicBezTo>
                  <a:cubicBezTo>
                    <a:pt x="1580" y="273"/>
                    <a:pt x="1576" y="271"/>
                    <a:pt x="1580" y="268"/>
                  </a:cubicBezTo>
                  <a:cubicBezTo>
                    <a:pt x="1584" y="265"/>
                    <a:pt x="1573" y="257"/>
                    <a:pt x="1562" y="252"/>
                  </a:cubicBezTo>
                  <a:cubicBezTo>
                    <a:pt x="1551" y="248"/>
                    <a:pt x="1526" y="250"/>
                    <a:pt x="1519" y="252"/>
                  </a:cubicBezTo>
                  <a:cubicBezTo>
                    <a:pt x="1512" y="254"/>
                    <a:pt x="1499" y="254"/>
                    <a:pt x="1493" y="254"/>
                  </a:cubicBezTo>
                  <a:cubicBezTo>
                    <a:pt x="1486" y="254"/>
                    <a:pt x="1491" y="251"/>
                    <a:pt x="1490" y="248"/>
                  </a:cubicBezTo>
                  <a:cubicBezTo>
                    <a:pt x="1488" y="245"/>
                    <a:pt x="1477" y="242"/>
                    <a:pt x="1475" y="244"/>
                  </a:cubicBezTo>
                  <a:cubicBezTo>
                    <a:pt x="1474" y="247"/>
                    <a:pt x="1471" y="244"/>
                    <a:pt x="1471" y="242"/>
                  </a:cubicBezTo>
                  <a:cubicBezTo>
                    <a:pt x="1471" y="241"/>
                    <a:pt x="1461" y="237"/>
                    <a:pt x="1457" y="238"/>
                  </a:cubicBezTo>
                  <a:cubicBezTo>
                    <a:pt x="1453" y="239"/>
                    <a:pt x="1451" y="234"/>
                    <a:pt x="1456" y="234"/>
                  </a:cubicBezTo>
                  <a:cubicBezTo>
                    <a:pt x="1460" y="234"/>
                    <a:pt x="1468" y="235"/>
                    <a:pt x="1465" y="230"/>
                  </a:cubicBezTo>
                  <a:cubicBezTo>
                    <a:pt x="1461" y="224"/>
                    <a:pt x="1431" y="223"/>
                    <a:pt x="1429" y="224"/>
                  </a:cubicBezTo>
                  <a:cubicBezTo>
                    <a:pt x="1426" y="225"/>
                    <a:pt x="1428" y="229"/>
                    <a:pt x="1422" y="235"/>
                  </a:cubicBezTo>
                  <a:cubicBezTo>
                    <a:pt x="1415" y="241"/>
                    <a:pt x="1409" y="237"/>
                    <a:pt x="1410" y="234"/>
                  </a:cubicBezTo>
                  <a:cubicBezTo>
                    <a:pt x="1411" y="231"/>
                    <a:pt x="1419" y="231"/>
                    <a:pt x="1419" y="228"/>
                  </a:cubicBezTo>
                  <a:cubicBezTo>
                    <a:pt x="1419" y="225"/>
                    <a:pt x="1408" y="227"/>
                    <a:pt x="1406" y="224"/>
                  </a:cubicBezTo>
                  <a:cubicBezTo>
                    <a:pt x="1404" y="222"/>
                    <a:pt x="1408" y="220"/>
                    <a:pt x="1412" y="221"/>
                  </a:cubicBezTo>
                  <a:cubicBezTo>
                    <a:pt x="1416" y="223"/>
                    <a:pt x="1423" y="223"/>
                    <a:pt x="1424" y="221"/>
                  </a:cubicBezTo>
                  <a:cubicBezTo>
                    <a:pt x="1424" y="220"/>
                    <a:pt x="1420" y="219"/>
                    <a:pt x="1413" y="218"/>
                  </a:cubicBezTo>
                  <a:cubicBezTo>
                    <a:pt x="1406" y="217"/>
                    <a:pt x="1390" y="213"/>
                    <a:pt x="1382" y="214"/>
                  </a:cubicBezTo>
                  <a:cubicBezTo>
                    <a:pt x="1373" y="215"/>
                    <a:pt x="1369" y="211"/>
                    <a:pt x="1365" y="210"/>
                  </a:cubicBezTo>
                  <a:cubicBezTo>
                    <a:pt x="1360" y="210"/>
                    <a:pt x="1360" y="213"/>
                    <a:pt x="1362" y="216"/>
                  </a:cubicBezTo>
                  <a:cubicBezTo>
                    <a:pt x="1364" y="218"/>
                    <a:pt x="1358" y="220"/>
                    <a:pt x="1352" y="219"/>
                  </a:cubicBezTo>
                  <a:cubicBezTo>
                    <a:pt x="1347" y="218"/>
                    <a:pt x="1339" y="222"/>
                    <a:pt x="1342" y="226"/>
                  </a:cubicBezTo>
                  <a:cubicBezTo>
                    <a:pt x="1345" y="230"/>
                    <a:pt x="1348" y="225"/>
                    <a:pt x="1351" y="226"/>
                  </a:cubicBezTo>
                  <a:cubicBezTo>
                    <a:pt x="1353" y="228"/>
                    <a:pt x="1344" y="230"/>
                    <a:pt x="1348" y="232"/>
                  </a:cubicBezTo>
                  <a:cubicBezTo>
                    <a:pt x="1352" y="234"/>
                    <a:pt x="1351" y="238"/>
                    <a:pt x="1351" y="240"/>
                  </a:cubicBezTo>
                  <a:cubicBezTo>
                    <a:pt x="1351" y="242"/>
                    <a:pt x="1345" y="243"/>
                    <a:pt x="1342" y="240"/>
                  </a:cubicBezTo>
                  <a:cubicBezTo>
                    <a:pt x="1340" y="237"/>
                    <a:pt x="1336" y="240"/>
                    <a:pt x="1331" y="239"/>
                  </a:cubicBezTo>
                  <a:cubicBezTo>
                    <a:pt x="1327" y="239"/>
                    <a:pt x="1323" y="241"/>
                    <a:pt x="1328" y="242"/>
                  </a:cubicBezTo>
                  <a:cubicBezTo>
                    <a:pt x="1333" y="242"/>
                    <a:pt x="1335" y="246"/>
                    <a:pt x="1328" y="246"/>
                  </a:cubicBezTo>
                  <a:cubicBezTo>
                    <a:pt x="1322" y="247"/>
                    <a:pt x="1323" y="240"/>
                    <a:pt x="1319" y="241"/>
                  </a:cubicBezTo>
                  <a:cubicBezTo>
                    <a:pt x="1315" y="242"/>
                    <a:pt x="1307" y="238"/>
                    <a:pt x="1302" y="238"/>
                  </a:cubicBezTo>
                  <a:cubicBezTo>
                    <a:pt x="1297" y="238"/>
                    <a:pt x="1295" y="242"/>
                    <a:pt x="1289" y="242"/>
                  </a:cubicBezTo>
                  <a:cubicBezTo>
                    <a:pt x="1283" y="243"/>
                    <a:pt x="1274" y="239"/>
                    <a:pt x="1272" y="236"/>
                  </a:cubicBezTo>
                  <a:cubicBezTo>
                    <a:pt x="1269" y="232"/>
                    <a:pt x="1269" y="231"/>
                    <a:pt x="1266" y="235"/>
                  </a:cubicBezTo>
                  <a:cubicBezTo>
                    <a:pt x="1263" y="239"/>
                    <a:pt x="1262" y="246"/>
                    <a:pt x="1259" y="247"/>
                  </a:cubicBezTo>
                  <a:cubicBezTo>
                    <a:pt x="1256" y="247"/>
                    <a:pt x="1255" y="254"/>
                    <a:pt x="1252" y="256"/>
                  </a:cubicBezTo>
                  <a:cubicBezTo>
                    <a:pt x="1249" y="257"/>
                    <a:pt x="1249" y="253"/>
                    <a:pt x="1245" y="253"/>
                  </a:cubicBezTo>
                  <a:cubicBezTo>
                    <a:pt x="1241" y="254"/>
                    <a:pt x="1229" y="242"/>
                    <a:pt x="1228" y="238"/>
                  </a:cubicBezTo>
                  <a:cubicBezTo>
                    <a:pt x="1228" y="235"/>
                    <a:pt x="1220" y="228"/>
                    <a:pt x="1218" y="227"/>
                  </a:cubicBezTo>
                  <a:cubicBezTo>
                    <a:pt x="1216" y="225"/>
                    <a:pt x="1220" y="225"/>
                    <a:pt x="1223" y="227"/>
                  </a:cubicBezTo>
                  <a:cubicBezTo>
                    <a:pt x="1225" y="229"/>
                    <a:pt x="1228" y="229"/>
                    <a:pt x="1231" y="228"/>
                  </a:cubicBezTo>
                  <a:cubicBezTo>
                    <a:pt x="1233" y="226"/>
                    <a:pt x="1233" y="220"/>
                    <a:pt x="1229" y="220"/>
                  </a:cubicBezTo>
                  <a:cubicBezTo>
                    <a:pt x="1224" y="220"/>
                    <a:pt x="1226" y="216"/>
                    <a:pt x="1228" y="216"/>
                  </a:cubicBezTo>
                  <a:cubicBezTo>
                    <a:pt x="1230" y="215"/>
                    <a:pt x="1223" y="208"/>
                    <a:pt x="1226" y="208"/>
                  </a:cubicBezTo>
                  <a:cubicBezTo>
                    <a:pt x="1228" y="207"/>
                    <a:pt x="1227" y="204"/>
                    <a:pt x="1224" y="204"/>
                  </a:cubicBezTo>
                  <a:cubicBezTo>
                    <a:pt x="1220" y="203"/>
                    <a:pt x="1216" y="200"/>
                    <a:pt x="1216" y="198"/>
                  </a:cubicBezTo>
                  <a:cubicBezTo>
                    <a:pt x="1216" y="197"/>
                    <a:pt x="1200" y="196"/>
                    <a:pt x="1201" y="199"/>
                  </a:cubicBezTo>
                  <a:cubicBezTo>
                    <a:pt x="1202" y="201"/>
                    <a:pt x="1196" y="200"/>
                    <a:pt x="1197" y="198"/>
                  </a:cubicBezTo>
                  <a:cubicBezTo>
                    <a:pt x="1198" y="196"/>
                    <a:pt x="1191" y="197"/>
                    <a:pt x="1184" y="195"/>
                  </a:cubicBezTo>
                  <a:cubicBezTo>
                    <a:pt x="1177" y="193"/>
                    <a:pt x="1176" y="188"/>
                    <a:pt x="1174" y="187"/>
                  </a:cubicBezTo>
                  <a:cubicBezTo>
                    <a:pt x="1171" y="187"/>
                    <a:pt x="1172" y="194"/>
                    <a:pt x="1169" y="193"/>
                  </a:cubicBezTo>
                  <a:cubicBezTo>
                    <a:pt x="1165" y="191"/>
                    <a:pt x="1161" y="194"/>
                    <a:pt x="1163" y="199"/>
                  </a:cubicBezTo>
                  <a:cubicBezTo>
                    <a:pt x="1165" y="203"/>
                    <a:pt x="1163" y="204"/>
                    <a:pt x="1163" y="207"/>
                  </a:cubicBezTo>
                  <a:cubicBezTo>
                    <a:pt x="1162" y="211"/>
                    <a:pt x="1160" y="209"/>
                    <a:pt x="1156" y="208"/>
                  </a:cubicBezTo>
                  <a:cubicBezTo>
                    <a:pt x="1152" y="206"/>
                    <a:pt x="1152" y="211"/>
                    <a:pt x="1142" y="209"/>
                  </a:cubicBezTo>
                  <a:cubicBezTo>
                    <a:pt x="1133" y="207"/>
                    <a:pt x="1129" y="209"/>
                    <a:pt x="1127" y="206"/>
                  </a:cubicBezTo>
                  <a:cubicBezTo>
                    <a:pt x="1126" y="203"/>
                    <a:pt x="1123" y="203"/>
                    <a:pt x="1122" y="205"/>
                  </a:cubicBezTo>
                  <a:cubicBezTo>
                    <a:pt x="1122" y="208"/>
                    <a:pt x="1108" y="207"/>
                    <a:pt x="1107" y="203"/>
                  </a:cubicBezTo>
                  <a:cubicBezTo>
                    <a:pt x="1105" y="199"/>
                    <a:pt x="1109" y="199"/>
                    <a:pt x="1111" y="198"/>
                  </a:cubicBezTo>
                  <a:cubicBezTo>
                    <a:pt x="1113" y="197"/>
                    <a:pt x="1109" y="195"/>
                    <a:pt x="1101" y="196"/>
                  </a:cubicBezTo>
                  <a:cubicBezTo>
                    <a:pt x="1093" y="196"/>
                    <a:pt x="1088" y="192"/>
                    <a:pt x="1080" y="193"/>
                  </a:cubicBezTo>
                  <a:cubicBezTo>
                    <a:pt x="1072" y="193"/>
                    <a:pt x="1054" y="195"/>
                    <a:pt x="1052" y="196"/>
                  </a:cubicBezTo>
                  <a:cubicBezTo>
                    <a:pt x="1049" y="197"/>
                    <a:pt x="1054" y="202"/>
                    <a:pt x="1050" y="202"/>
                  </a:cubicBezTo>
                  <a:cubicBezTo>
                    <a:pt x="1047" y="203"/>
                    <a:pt x="1049" y="195"/>
                    <a:pt x="1049" y="191"/>
                  </a:cubicBezTo>
                  <a:cubicBezTo>
                    <a:pt x="1048" y="188"/>
                    <a:pt x="1042" y="187"/>
                    <a:pt x="1043" y="190"/>
                  </a:cubicBezTo>
                  <a:cubicBezTo>
                    <a:pt x="1044" y="193"/>
                    <a:pt x="1034" y="194"/>
                    <a:pt x="1031" y="192"/>
                  </a:cubicBezTo>
                  <a:cubicBezTo>
                    <a:pt x="1029" y="189"/>
                    <a:pt x="1025" y="187"/>
                    <a:pt x="1018" y="185"/>
                  </a:cubicBezTo>
                  <a:cubicBezTo>
                    <a:pt x="1012" y="183"/>
                    <a:pt x="1004" y="190"/>
                    <a:pt x="1006" y="192"/>
                  </a:cubicBezTo>
                  <a:cubicBezTo>
                    <a:pt x="1007" y="194"/>
                    <a:pt x="1012" y="193"/>
                    <a:pt x="1012" y="194"/>
                  </a:cubicBezTo>
                  <a:cubicBezTo>
                    <a:pt x="1013" y="197"/>
                    <a:pt x="999" y="196"/>
                    <a:pt x="999" y="198"/>
                  </a:cubicBezTo>
                  <a:cubicBezTo>
                    <a:pt x="999" y="200"/>
                    <a:pt x="985" y="204"/>
                    <a:pt x="981" y="204"/>
                  </a:cubicBezTo>
                  <a:cubicBezTo>
                    <a:pt x="970" y="205"/>
                    <a:pt x="968" y="205"/>
                    <a:pt x="963" y="210"/>
                  </a:cubicBezTo>
                  <a:cubicBezTo>
                    <a:pt x="958" y="214"/>
                    <a:pt x="962" y="206"/>
                    <a:pt x="966" y="202"/>
                  </a:cubicBezTo>
                  <a:cubicBezTo>
                    <a:pt x="970" y="198"/>
                    <a:pt x="974" y="200"/>
                    <a:pt x="976" y="196"/>
                  </a:cubicBezTo>
                  <a:cubicBezTo>
                    <a:pt x="979" y="193"/>
                    <a:pt x="982" y="194"/>
                    <a:pt x="989" y="193"/>
                  </a:cubicBezTo>
                  <a:cubicBezTo>
                    <a:pt x="995" y="192"/>
                    <a:pt x="995" y="188"/>
                    <a:pt x="998" y="187"/>
                  </a:cubicBezTo>
                  <a:cubicBezTo>
                    <a:pt x="1001" y="185"/>
                    <a:pt x="1008" y="182"/>
                    <a:pt x="1009" y="179"/>
                  </a:cubicBezTo>
                  <a:cubicBezTo>
                    <a:pt x="1011" y="176"/>
                    <a:pt x="1026" y="171"/>
                    <a:pt x="1029" y="172"/>
                  </a:cubicBezTo>
                  <a:cubicBezTo>
                    <a:pt x="1032" y="172"/>
                    <a:pt x="1032" y="166"/>
                    <a:pt x="1034" y="166"/>
                  </a:cubicBezTo>
                  <a:cubicBezTo>
                    <a:pt x="1036" y="166"/>
                    <a:pt x="1044" y="162"/>
                    <a:pt x="1048" y="160"/>
                  </a:cubicBezTo>
                  <a:cubicBezTo>
                    <a:pt x="1051" y="159"/>
                    <a:pt x="1053" y="156"/>
                    <a:pt x="1053" y="153"/>
                  </a:cubicBezTo>
                  <a:cubicBezTo>
                    <a:pt x="1053" y="151"/>
                    <a:pt x="1048" y="152"/>
                    <a:pt x="1048" y="150"/>
                  </a:cubicBezTo>
                  <a:cubicBezTo>
                    <a:pt x="1047" y="148"/>
                    <a:pt x="1050" y="149"/>
                    <a:pt x="1053" y="148"/>
                  </a:cubicBezTo>
                  <a:cubicBezTo>
                    <a:pt x="1057" y="146"/>
                    <a:pt x="1053" y="142"/>
                    <a:pt x="1051" y="142"/>
                  </a:cubicBezTo>
                  <a:cubicBezTo>
                    <a:pt x="1048" y="143"/>
                    <a:pt x="1052" y="140"/>
                    <a:pt x="1050" y="137"/>
                  </a:cubicBezTo>
                  <a:cubicBezTo>
                    <a:pt x="1047" y="134"/>
                    <a:pt x="1042" y="139"/>
                    <a:pt x="1042" y="136"/>
                  </a:cubicBezTo>
                  <a:cubicBezTo>
                    <a:pt x="1042" y="132"/>
                    <a:pt x="1042" y="128"/>
                    <a:pt x="1040" y="126"/>
                  </a:cubicBezTo>
                  <a:cubicBezTo>
                    <a:pt x="1038" y="124"/>
                    <a:pt x="1034" y="130"/>
                    <a:pt x="1030" y="127"/>
                  </a:cubicBezTo>
                  <a:cubicBezTo>
                    <a:pt x="1026" y="124"/>
                    <a:pt x="1014" y="122"/>
                    <a:pt x="1014" y="123"/>
                  </a:cubicBezTo>
                  <a:cubicBezTo>
                    <a:pt x="1014" y="124"/>
                    <a:pt x="1008" y="121"/>
                    <a:pt x="1007" y="122"/>
                  </a:cubicBezTo>
                  <a:cubicBezTo>
                    <a:pt x="1006" y="124"/>
                    <a:pt x="996" y="123"/>
                    <a:pt x="993" y="123"/>
                  </a:cubicBezTo>
                  <a:cubicBezTo>
                    <a:pt x="990" y="122"/>
                    <a:pt x="986" y="124"/>
                    <a:pt x="986" y="127"/>
                  </a:cubicBezTo>
                  <a:cubicBezTo>
                    <a:pt x="985" y="130"/>
                    <a:pt x="974" y="129"/>
                    <a:pt x="971" y="128"/>
                  </a:cubicBezTo>
                  <a:cubicBezTo>
                    <a:pt x="969" y="128"/>
                    <a:pt x="980" y="119"/>
                    <a:pt x="980" y="118"/>
                  </a:cubicBezTo>
                  <a:cubicBezTo>
                    <a:pt x="980" y="116"/>
                    <a:pt x="962" y="118"/>
                    <a:pt x="961" y="116"/>
                  </a:cubicBezTo>
                  <a:cubicBezTo>
                    <a:pt x="960" y="115"/>
                    <a:pt x="952" y="114"/>
                    <a:pt x="948" y="114"/>
                  </a:cubicBezTo>
                  <a:cubicBezTo>
                    <a:pt x="944" y="114"/>
                    <a:pt x="948" y="113"/>
                    <a:pt x="951" y="113"/>
                  </a:cubicBezTo>
                  <a:cubicBezTo>
                    <a:pt x="955" y="113"/>
                    <a:pt x="958" y="110"/>
                    <a:pt x="962" y="109"/>
                  </a:cubicBezTo>
                  <a:cubicBezTo>
                    <a:pt x="965" y="108"/>
                    <a:pt x="965" y="107"/>
                    <a:pt x="963" y="105"/>
                  </a:cubicBezTo>
                  <a:cubicBezTo>
                    <a:pt x="961" y="102"/>
                    <a:pt x="957" y="103"/>
                    <a:pt x="953" y="102"/>
                  </a:cubicBezTo>
                  <a:cubicBezTo>
                    <a:pt x="950" y="101"/>
                    <a:pt x="945" y="99"/>
                    <a:pt x="942" y="99"/>
                  </a:cubicBezTo>
                  <a:cubicBezTo>
                    <a:pt x="938" y="99"/>
                    <a:pt x="935" y="101"/>
                    <a:pt x="927" y="102"/>
                  </a:cubicBezTo>
                  <a:cubicBezTo>
                    <a:pt x="919" y="104"/>
                    <a:pt x="918" y="110"/>
                    <a:pt x="914" y="112"/>
                  </a:cubicBezTo>
                  <a:cubicBezTo>
                    <a:pt x="910" y="114"/>
                    <a:pt x="903" y="121"/>
                    <a:pt x="907" y="122"/>
                  </a:cubicBezTo>
                  <a:cubicBezTo>
                    <a:pt x="910" y="122"/>
                    <a:pt x="908" y="124"/>
                    <a:pt x="909" y="126"/>
                  </a:cubicBezTo>
                  <a:cubicBezTo>
                    <a:pt x="909" y="129"/>
                    <a:pt x="906" y="129"/>
                    <a:pt x="902" y="128"/>
                  </a:cubicBezTo>
                  <a:cubicBezTo>
                    <a:pt x="899" y="128"/>
                    <a:pt x="885" y="128"/>
                    <a:pt x="885" y="131"/>
                  </a:cubicBezTo>
                  <a:cubicBezTo>
                    <a:pt x="885" y="134"/>
                    <a:pt x="893" y="135"/>
                    <a:pt x="893" y="136"/>
                  </a:cubicBezTo>
                  <a:cubicBezTo>
                    <a:pt x="892" y="138"/>
                    <a:pt x="887" y="136"/>
                    <a:pt x="884" y="135"/>
                  </a:cubicBezTo>
                  <a:cubicBezTo>
                    <a:pt x="881" y="133"/>
                    <a:pt x="875" y="134"/>
                    <a:pt x="874" y="137"/>
                  </a:cubicBezTo>
                  <a:cubicBezTo>
                    <a:pt x="873" y="140"/>
                    <a:pt x="868" y="139"/>
                    <a:pt x="867" y="138"/>
                  </a:cubicBezTo>
                  <a:cubicBezTo>
                    <a:pt x="865" y="138"/>
                    <a:pt x="862" y="140"/>
                    <a:pt x="860" y="139"/>
                  </a:cubicBezTo>
                  <a:cubicBezTo>
                    <a:pt x="857" y="138"/>
                    <a:pt x="865" y="134"/>
                    <a:pt x="863" y="133"/>
                  </a:cubicBezTo>
                  <a:cubicBezTo>
                    <a:pt x="861" y="131"/>
                    <a:pt x="853" y="132"/>
                    <a:pt x="852" y="135"/>
                  </a:cubicBezTo>
                  <a:cubicBezTo>
                    <a:pt x="851" y="138"/>
                    <a:pt x="846" y="133"/>
                    <a:pt x="845" y="134"/>
                  </a:cubicBezTo>
                  <a:cubicBezTo>
                    <a:pt x="843" y="135"/>
                    <a:pt x="841" y="136"/>
                    <a:pt x="837" y="138"/>
                  </a:cubicBezTo>
                  <a:cubicBezTo>
                    <a:pt x="834" y="139"/>
                    <a:pt x="828" y="136"/>
                    <a:pt x="826" y="139"/>
                  </a:cubicBezTo>
                  <a:cubicBezTo>
                    <a:pt x="825" y="142"/>
                    <a:pt x="833" y="142"/>
                    <a:pt x="833" y="144"/>
                  </a:cubicBezTo>
                  <a:cubicBezTo>
                    <a:pt x="833" y="145"/>
                    <a:pt x="815" y="145"/>
                    <a:pt x="815" y="146"/>
                  </a:cubicBezTo>
                  <a:cubicBezTo>
                    <a:pt x="814" y="148"/>
                    <a:pt x="808" y="148"/>
                    <a:pt x="800" y="148"/>
                  </a:cubicBezTo>
                  <a:cubicBezTo>
                    <a:pt x="793" y="149"/>
                    <a:pt x="796" y="152"/>
                    <a:pt x="790" y="153"/>
                  </a:cubicBezTo>
                  <a:cubicBezTo>
                    <a:pt x="784" y="155"/>
                    <a:pt x="781" y="155"/>
                    <a:pt x="779" y="158"/>
                  </a:cubicBezTo>
                  <a:cubicBezTo>
                    <a:pt x="777" y="161"/>
                    <a:pt x="773" y="161"/>
                    <a:pt x="771" y="159"/>
                  </a:cubicBezTo>
                  <a:cubicBezTo>
                    <a:pt x="769" y="157"/>
                    <a:pt x="763" y="160"/>
                    <a:pt x="766" y="160"/>
                  </a:cubicBezTo>
                  <a:cubicBezTo>
                    <a:pt x="769" y="161"/>
                    <a:pt x="766" y="164"/>
                    <a:pt x="764" y="163"/>
                  </a:cubicBezTo>
                  <a:cubicBezTo>
                    <a:pt x="763" y="162"/>
                    <a:pt x="757" y="166"/>
                    <a:pt x="760" y="166"/>
                  </a:cubicBezTo>
                  <a:cubicBezTo>
                    <a:pt x="763" y="166"/>
                    <a:pt x="765" y="168"/>
                    <a:pt x="763" y="170"/>
                  </a:cubicBezTo>
                  <a:cubicBezTo>
                    <a:pt x="762" y="172"/>
                    <a:pt x="755" y="168"/>
                    <a:pt x="754" y="169"/>
                  </a:cubicBezTo>
                  <a:cubicBezTo>
                    <a:pt x="752" y="171"/>
                    <a:pt x="757" y="173"/>
                    <a:pt x="760" y="173"/>
                  </a:cubicBezTo>
                  <a:cubicBezTo>
                    <a:pt x="763" y="173"/>
                    <a:pt x="764" y="175"/>
                    <a:pt x="765" y="177"/>
                  </a:cubicBezTo>
                  <a:cubicBezTo>
                    <a:pt x="765" y="179"/>
                    <a:pt x="758" y="175"/>
                    <a:pt x="756" y="177"/>
                  </a:cubicBezTo>
                  <a:cubicBezTo>
                    <a:pt x="755" y="179"/>
                    <a:pt x="757" y="180"/>
                    <a:pt x="761" y="180"/>
                  </a:cubicBezTo>
                  <a:cubicBezTo>
                    <a:pt x="764" y="181"/>
                    <a:pt x="761" y="182"/>
                    <a:pt x="764" y="184"/>
                  </a:cubicBezTo>
                  <a:cubicBezTo>
                    <a:pt x="764" y="184"/>
                    <a:pt x="765" y="185"/>
                    <a:pt x="765" y="185"/>
                  </a:cubicBezTo>
                  <a:cubicBezTo>
                    <a:pt x="766" y="187"/>
                    <a:pt x="763" y="188"/>
                    <a:pt x="764" y="190"/>
                  </a:cubicBezTo>
                  <a:cubicBezTo>
                    <a:pt x="764" y="192"/>
                    <a:pt x="760" y="193"/>
                    <a:pt x="760" y="191"/>
                  </a:cubicBezTo>
                  <a:cubicBezTo>
                    <a:pt x="760" y="189"/>
                    <a:pt x="752" y="188"/>
                    <a:pt x="750" y="190"/>
                  </a:cubicBezTo>
                  <a:cubicBezTo>
                    <a:pt x="748" y="192"/>
                    <a:pt x="747" y="194"/>
                    <a:pt x="744" y="192"/>
                  </a:cubicBezTo>
                  <a:cubicBezTo>
                    <a:pt x="742" y="190"/>
                    <a:pt x="736" y="192"/>
                    <a:pt x="728" y="193"/>
                  </a:cubicBezTo>
                  <a:cubicBezTo>
                    <a:pt x="720" y="193"/>
                    <a:pt x="703" y="194"/>
                    <a:pt x="699" y="195"/>
                  </a:cubicBezTo>
                  <a:cubicBezTo>
                    <a:pt x="694" y="197"/>
                    <a:pt x="691" y="203"/>
                    <a:pt x="695" y="206"/>
                  </a:cubicBezTo>
                  <a:cubicBezTo>
                    <a:pt x="699" y="210"/>
                    <a:pt x="695" y="212"/>
                    <a:pt x="695" y="214"/>
                  </a:cubicBezTo>
                  <a:cubicBezTo>
                    <a:pt x="695" y="217"/>
                    <a:pt x="705" y="222"/>
                    <a:pt x="710" y="223"/>
                  </a:cubicBezTo>
                  <a:cubicBezTo>
                    <a:pt x="716" y="223"/>
                    <a:pt x="720" y="230"/>
                    <a:pt x="717" y="234"/>
                  </a:cubicBezTo>
                  <a:cubicBezTo>
                    <a:pt x="714" y="238"/>
                    <a:pt x="704" y="232"/>
                    <a:pt x="698" y="227"/>
                  </a:cubicBezTo>
                  <a:cubicBezTo>
                    <a:pt x="691" y="222"/>
                    <a:pt x="677" y="220"/>
                    <a:pt x="672" y="221"/>
                  </a:cubicBezTo>
                  <a:cubicBezTo>
                    <a:pt x="667" y="221"/>
                    <a:pt x="670" y="216"/>
                    <a:pt x="664" y="217"/>
                  </a:cubicBezTo>
                  <a:cubicBezTo>
                    <a:pt x="657" y="217"/>
                    <a:pt x="652" y="222"/>
                    <a:pt x="656" y="222"/>
                  </a:cubicBezTo>
                  <a:cubicBezTo>
                    <a:pt x="661" y="222"/>
                    <a:pt x="663" y="222"/>
                    <a:pt x="661" y="224"/>
                  </a:cubicBezTo>
                  <a:cubicBezTo>
                    <a:pt x="659" y="226"/>
                    <a:pt x="662" y="225"/>
                    <a:pt x="667" y="228"/>
                  </a:cubicBezTo>
                  <a:cubicBezTo>
                    <a:pt x="672" y="230"/>
                    <a:pt x="663" y="233"/>
                    <a:pt x="658" y="229"/>
                  </a:cubicBezTo>
                  <a:cubicBezTo>
                    <a:pt x="653" y="226"/>
                    <a:pt x="647" y="229"/>
                    <a:pt x="646" y="232"/>
                  </a:cubicBezTo>
                  <a:cubicBezTo>
                    <a:pt x="644" y="234"/>
                    <a:pt x="652" y="242"/>
                    <a:pt x="661" y="243"/>
                  </a:cubicBezTo>
                  <a:cubicBezTo>
                    <a:pt x="670" y="245"/>
                    <a:pt x="667" y="248"/>
                    <a:pt x="671" y="249"/>
                  </a:cubicBezTo>
                  <a:cubicBezTo>
                    <a:pt x="675" y="251"/>
                    <a:pt x="672" y="252"/>
                    <a:pt x="669" y="252"/>
                  </a:cubicBezTo>
                  <a:cubicBezTo>
                    <a:pt x="666" y="253"/>
                    <a:pt x="661" y="248"/>
                    <a:pt x="656" y="246"/>
                  </a:cubicBezTo>
                  <a:cubicBezTo>
                    <a:pt x="652" y="243"/>
                    <a:pt x="640" y="247"/>
                    <a:pt x="637" y="244"/>
                  </a:cubicBezTo>
                  <a:cubicBezTo>
                    <a:pt x="635" y="241"/>
                    <a:pt x="639" y="239"/>
                    <a:pt x="636" y="237"/>
                  </a:cubicBezTo>
                  <a:cubicBezTo>
                    <a:pt x="634" y="235"/>
                    <a:pt x="636" y="230"/>
                    <a:pt x="639" y="226"/>
                  </a:cubicBezTo>
                  <a:cubicBezTo>
                    <a:pt x="642" y="221"/>
                    <a:pt x="639" y="213"/>
                    <a:pt x="634" y="212"/>
                  </a:cubicBezTo>
                  <a:cubicBezTo>
                    <a:pt x="630" y="210"/>
                    <a:pt x="630" y="215"/>
                    <a:pt x="631" y="216"/>
                  </a:cubicBezTo>
                  <a:cubicBezTo>
                    <a:pt x="632" y="217"/>
                    <a:pt x="632" y="224"/>
                    <a:pt x="628" y="228"/>
                  </a:cubicBezTo>
                  <a:cubicBezTo>
                    <a:pt x="625" y="232"/>
                    <a:pt x="615" y="232"/>
                    <a:pt x="615" y="235"/>
                  </a:cubicBezTo>
                  <a:cubicBezTo>
                    <a:pt x="615" y="238"/>
                    <a:pt x="608" y="240"/>
                    <a:pt x="610" y="242"/>
                  </a:cubicBezTo>
                  <a:cubicBezTo>
                    <a:pt x="613" y="244"/>
                    <a:pt x="622" y="254"/>
                    <a:pt x="623" y="257"/>
                  </a:cubicBezTo>
                  <a:cubicBezTo>
                    <a:pt x="625" y="261"/>
                    <a:pt x="615" y="271"/>
                    <a:pt x="617" y="276"/>
                  </a:cubicBezTo>
                  <a:cubicBezTo>
                    <a:pt x="618" y="282"/>
                    <a:pt x="615" y="285"/>
                    <a:pt x="617" y="288"/>
                  </a:cubicBezTo>
                  <a:cubicBezTo>
                    <a:pt x="619" y="291"/>
                    <a:pt x="623" y="288"/>
                    <a:pt x="626" y="289"/>
                  </a:cubicBezTo>
                  <a:cubicBezTo>
                    <a:pt x="628" y="290"/>
                    <a:pt x="633" y="288"/>
                    <a:pt x="639" y="286"/>
                  </a:cubicBezTo>
                  <a:cubicBezTo>
                    <a:pt x="645" y="285"/>
                    <a:pt x="656" y="292"/>
                    <a:pt x="661" y="294"/>
                  </a:cubicBezTo>
                  <a:cubicBezTo>
                    <a:pt x="665" y="296"/>
                    <a:pt x="663" y="299"/>
                    <a:pt x="665" y="302"/>
                  </a:cubicBezTo>
                  <a:cubicBezTo>
                    <a:pt x="667" y="306"/>
                    <a:pt x="660" y="306"/>
                    <a:pt x="660" y="311"/>
                  </a:cubicBezTo>
                  <a:cubicBezTo>
                    <a:pt x="659" y="316"/>
                    <a:pt x="672" y="318"/>
                    <a:pt x="673" y="319"/>
                  </a:cubicBezTo>
                  <a:cubicBezTo>
                    <a:pt x="673" y="321"/>
                    <a:pt x="664" y="320"/>
                    <a:pt x="660" y="318"/>
                  </a:cubicBezTo>
                  <a:cubicBezTo>
                    <a:pt x="656" y="317"/>
                    <a:pt x="656" y="312"/>
                    <a:pt x="655" y="311"/>
                  </a:cubicBezTo>
                  <a:cubicBezTo>
                    <a:pt x="654" y="310"/>
                    <a:pt x="657" y="306"/>
                    <a:pt x="658" y="303"/>
                  </a:cubicBezTo>
                  <a:cubicBezTo>
                    <a:pt x="658" y="300"/>
                    <a:pt x="653" y="298"/>
                    <a:pt x="652" y="296"/>
                  </a:cubicBezTo>
                  <a:cubicBezTo>
                    <a:pt x="650" y="294"/>
                    <a:pt x="648" y="291"/>
                    <a:pt x="645" y="291"/>
                  </a:cubicBezTo>
                  <a:cubicBezTo>
                    <a:pt x="642" y="292"/>
                    <a:pt x="631" y="293"/>
                    <a:pt x="627" y="296"/>
                  </a:cubicBezTo>
                  <a:cubicBezTo>
                    <a:pt x="624" y="299"/>
                    <a:pt x="628" y="307"/>
                    <a:pt x="630" y="312"/>
                  </a:cubicBezTo>
                  <a:cubicBezTo>
                    <a:pt x="632" y="316"/>
                    <a:pt x="620" y="322"/>
                    <a:pt x="620" y="325"/>
                  </a:cubicBezTo>
                  <a:cubicBezTo>
                    <a:pt x="621" y="328"/>
                    <a:pt x="617" y="330"/>
                    <a:pt x="612" y="332"/>
                  </a:cubicBezTo>
                  <a:cubicBezTo>
                    <a:pt x="607" y="335"/>
                    <a:pt x="601" y="337"/>
                    <a:pt x="602" y="341"/>
                  </a:cubicBezTo>
                  <a:cubicBezTo>
                    <a:pt x="602" y="346"/>
                    <a:pt x="595" y="343"/>
                    <a:pt x="591" y="341"/>
                  </a:cubicBezTo>
                  <a:cubicBezTo>
                    <a:pt x="588" y="339"/>
                    <a:pt x="583" y="343"/>
                    <a:pt x="578" y="342"/>
                  </a:cubicBezTo>
                  <a:cubicBezTo>
                    <a:pt x="573" y="342"/>
                    <a:pt x="573" y="338"/>
                    <a:pt x="569" y="340"/>
                  </a:cubicBezTo>
                  <a:cubicBezTo>
                    <a:pt x="565" y="341"/>
                    <a:pt x="563" y="338"/>
                    <a:pt x="564" y="335"/>
                  </a:cubicBezTo>
                  <a:cubicBezTo>
                    <a:pt x="565" y="332"/>
                    <a:pt x="570" y="334"/>
                    <a:pt x="570" y="336"/>
                  </a:cubicBezTo>
                  <a:cubicBezTo>
                    <a:pt x="570" y="338"/>
                    <a:pt x="573" y="337"/>
                    <a:pt x="576" y="336"/>
                  </a:cubicBezTo>
                  <a:cubicBezTo>
                    <a:pt x="580" y="334"/>
                    <a:pt x="578" y="338"/>
                    <a:pt x="583" y="338"/>
                  </a:cubicBezTo>
                  <a:cubicBezTo>
                    <a:pt x="588" y="339"/>
                    <a:pt x="585" y="336"/>
                    <a:pt x="589" y="336"/>
                  </a:cubicBezTo>
                  <a:cubicBezTo>
                    <a:pt x="592" y="336"/>
                    <a:pt x="593" y="335"/>
                    <a:pt x="591" y="333"/>
                  </a:cubicBezTo>
                  <a:cubicBezTo>
                    <a:pt x="590" y="332"/>
                    <a:pt x="594" y="330"/>
                    <a:pt x="596" y="329"/>
                  </a:cubicBezTo>
                  <a:cubicBezTo>
                    <a:pt x="599" y="328"/>
                    <a:pt x="598" y="324"/>
                    <a:pt x="600" y="323"/>
                  </a:cubicBezTo>
                  <a:cubicBezTo>
                    <a:pt x="602" y="322"/>
                    <a:pt x="601" y="320"/>
                    <a:pt x="603" y="320"/>
                  </a:cubicBezTo>
                  <a:cubicBezTo>
                    <a:pt x="605" y="319"/>
                    <a:pt x="606" y="316"/>
                    <a:pt x="608" y="316"/>
                  </a:cubicBezTo>
                  <a:cubicBezTo>
                    <a:pt x="611" y="316"/>
                    <a:pt x="612" y="312"/>
                    <a:pt x="610" y="311"/>
                  </a:cubicBezTo>
                  <a:cubicBezTo>
                    <a:pt x="609" y="309"/>
                    <a:pt x="611" y="304"/>
                    <a:pt x="613" y="303"/>
                  </a:cubicBezTo>
                  <a:cubicBezTo>
                    <a:pt x="616" y="302"/>
                    <a:pt x="616" y="300"/>
                    <a:pt x="614" y="299"/>
                  </a:cubicBezTo>
                  <a:cubicBezTo>
                    <a:pt x="612" y="297"/>
                    <a:pt x="604" y="292"/>
                    <a:pt x="605" y="289"/>
                  </a:cubicBezTo>
                  <a:cubicBezTo>
                    <a:pt x="605" y="286"/>
                    <a:pt x="604" y="280"/>
                    <a:pt x="605" y="278"/>
                  </a:cubicBezTo>
                  <a:cubicBezTo>
                    <a:pt x="606" y="275"/>
                    <a:pt x="605" y="270"/>
                    <a:pt x="604" y="267"/>
                  </a:cubicBezTo>
                  <a:cubicBezTo>
                    <a:pt x="604" y="264"/>
                    <a:pt x="606" y="261"/>
                    <a:pt x="607" y="255"/>
                  </a:cubicBezTo>
                  <a:cubicBezTo>
                    <a:pt x="608" y="250"/>
                    <a:pt x="601" y="244"/>
                    <a:pt x="598" y="242"/>
                  </a:cubicBezTo>
                  <a:cubicBezTo>
                    <a:pt x="595" y="241"/>
                    <a:pt x="597" y="238"/>
                    <a:pt x="602" y="234"/>
                  </a:cubicBezTo>
                  <a:cubicBezTo>
                    <a:pt x="607" y="230"/>
                    <a:pt x="607" y="217"/>
                    <a:pt x="607" y="215"/>
                  </a:cubicBezTo>
                  <a:cubicBezTo>
                    <a:pt x="606" y="212"/>
                    <a:pt x="596" y="210"/>
                    <a:pt x="593" y="210"/>
                  </a:cubicBezTo>
                  <a:cubicBezTo>
                    <a:pt x="589" y="210"/>
                    <a:pt x="575" y="210"/>
                    <a:pt x="571" y="209"/>
                  </a:cubicBezTo>
                  <a:cubicBezTo>
                    <a:pt x="568" y="208"/>
                    <a:pt x="566" y="212"/>
                    <a:pt x="565" y="215"/>
                  </a:cubicBezTo>
                  <a:cubicBezTo>
                    <a:pt x="563" y="219"/>
                    <a:pt x="559" y="224"/>
                    <a:pt x="557" y="231"/>
                  </a:cubicBezTo>
                  <a:cubicBezTo>
                    <a:pt x="555" y="239"/>
                    <a:pt x="546" y="241"/>
                    <a:pt x="542" y="243"/>
                  </a:cubicBezTo>
                  <a:cubicBezTo>
                    <a:pt x="538" y="245"/>
                    <a:pt x="536" y="250"/>
                    <a:pt x="538" y="253"/>
                  </a:cubicBezTo>
                  <a:cubicBezTo>
                    <a:pt x="539" y="255"/>
                    <a:pt x="542" y="253"/>
                    <a:pt x="544" y="254"/>
                  </a:cubicBezTo>
                  <a:cubicBezTo>
                    <a:pt x="546" y="255"/>
                    <a:pt x="544" y="262"/>
                    <a:pt x="543" y="263"/>
                  </a:cubicBezTo>
                  <a:cubicBezTo>
                    <a:pt x="541" y="264"/>
                    <a:pt x="545" y="267"/>
                    <a:pt x="542" y="269"/>
                  </a:cubicBezTo>
                  <a:cubicBezTo>
                    <a:pt x="539" y="270"/>
                    <a:pt x="536" y="274"/>
                    <a:pt x="538" y="276"/>
                  </a:cubicBezTo>
                  <a:cubicBezTo>
                    <a:pt x="540" y="278"/>
                    <a:pt x="548" y="279"/>
                    <a:pt x="551" y="281"/>
                  </a:cubicBezTo>
                  <a:cubicBezTo>
                    <a:pt x="555" y="283"/>
                    <a:pt x="554" y="287"/>
                    <a:pt x="556" y="290"/>
                  </a:cubicBezTo>
                  <a:cubicBezTo>
                    <a:pt x="559" y="294"/>
                    <a:pt x="562" y="292"/>
                    <a:pt x="563" y="294"/>
                  </a:cubicBezTo>
                  <a:cubicBezTo>
                    <a:pt x="564" y="296"/>
                    <a:pt x="558" y="305"/>
                    <a:pt x="556" y="305"/>
                  </a:cubicBezTo>
                  <a:cubicBezTo>
                    <a:pt x="554" y="305"/>
                    <a:pt x="545" y="296"/>
                    <a:pt x="542" y="294"/>
                  </a:cubicBezTo>
                  <a:cubicBezTo>
                    <a:pt x="540" y="292"/>
                    <a:pt x="529" y="289"/>
                    <a:pt x="524" y="286"/>
                  </a:cubicBezTo>
                  <a:cubicBezTo>
                    <a:pt x="519" y="284"/>
                    <a:pt x="515" y="284"/>
                    <a:pt x="509" y="280"/>
                  </a:cubicBezTo>
                  <a:cubicBezTo>
                    <a:pt x="504" y="276"/>
                    <a:pt x="499" y="275"/>
                    <a:pt x="488" y="275"/>
                  </a:cubicBezTo>
                  <a:cubicBezTo>
                    <a:pt x="478" y="275"/>
                    <a:pt x="471" y="272"/>
                    <a:pt x="468" y="273"/>
                  </a:cubicBezTo>
                  <a:cubicBezTo>
                    <a:pt x="464" y="273"/>
                    <a:pt x="466" y="269"/>
                    <a:pt x="460" y="267"/>
                  </a:cubicBezTo>
                  <a:cubicBezTo>
                    <a:pt x="453" y="264"/>
                    <a:pt x="449" y="260"/>
                    <a:pt x="446" y="262"/>
                  </a:cubicBezTo>
                  <a:cubicBezTo>
                    <a:pt x="442" y="264"/>
                    <a:pt x="444" y="271"/>
                    <a:pt x="449" y="272"/>
                  </a:cubicBezTo>
                  <a:cubicBezTo>
                    <a:pt x="454" y="272"/>
                    <a:pt x="452" y="275"/>
                    <a:pt x="457" y="275"/>
                  </a:cubicBezTo>
                  <a:cubicBezTo>
                    <a:pt x="463" y="275"/>
                    <a:pt x="465" y="277"/>
                    <a:pt x="465" y="280"/>
                  </a:cubicBezTo>
                  <a:cubicBezTo>
                    <a:pt x="464" y="284"/>
                    <a:pt x="467" y="287"/>
                    <a:pt x="470" y="289"/>
                  </a:cubicBezTo>
                  <a:cubicBezTo>
                    <a:pt x="472" y="292"/>
                    <a:pt x="471" y="296"/>
                    <a:pt x="466" y="296"/>
                  </a:cubicBezTo>
                  <a:cubicBezTo>
                    <a:pt x="462" y="296"/>
                    <a:pt x="457" y="296"/>
                    <a:pt x="459" y="299"/>
                  </a:cubicBezTo>
                  <a:cubicBezTo>
                    <a:pt x="461" y="303"/>
                    <a:pt x="457" y="303"/>
                    <a:pt x="453" y="302"/>
                  </a:cubicBezTo>
                  <a:cubicBezTo>
                    <a:pt x="448" y="300"/>
                    <a:pt x="451" y="297"/>
                    <a:pt x="453" y="295"/>
                  </a:cubicBezTo>
                  <a:cubicBezTo>
                    <a:pt x="455" y="293"/>
                    <a:pt x="449" y="291"/>
                    <a:pt x="446" y="290"/>
                  </a:cubicBezTo>
                  <a:cubicBezTo>
                    <a:pt x="443" y="289"/>
                    <a:pt x="432" y="297"/>
                    <a:pt x="429" y="299"/>
                  </a:cubicBezTo>
                  <a:cubicBezTo>
                    <a:pt x="425" y="300"/>
                    <a:pt x="418" y="297"/>
                    <a:pt x="410" y="299"/>
                  </a:cubicBezTo>
                  <a:cubicBezTo>
                    <a:pt x="402" y="301"/>
                    <a:pt x="402" y="307"/>
                    <a:pt x="399" y="306"/>
                  </a:cubicBezTo>
                  <a:cubicBezTo>
                    <a:pt x="396" y="306"/>
                    <a:pt x="387" y="307"/>
                    <a:pt x="384" y="305"/>
                  </a:cubicBezTo>
                  <a:cubicBezTo>
                    <a:pt x="381" y="303"/>
                    <a:pt x="383" y="302"/>
                    <a:pt x="387" y="302"/>
                  </a:cubicBezTo>
                  <a:cubicBezTo>
                    <a:pt x="390" y="302"/>
                    <a:pt x="391" y="301"/>
                    <a:pt x="389" y="299"/>
                  </a:cubicBezTo>
                  <a:cubicBezTo>
                    <a:pt x="387" y="296"/>
                    <a:pt x="392" y="293"/>
                    <a:pt x="392" y="291"/>
                  </a:cubicBezTo>
                  <a:cubicBezTo>
                    <a:pt x="392" y="289"/>
                    <a:pt x="379" y="294"/>
                    <a:pt x="377" y="296"/>
                  </a:cubicBezTo>
                  <a:cubicBezTo>
                    <a:pt x="374" y="297"/>
                    <a:pt x="377" y="301"/>
                    <a:pt x="374" y="302"/>
                  </a:cubicBezTo>
                  <a:cubicBezTo>
                    <a:pt x="372" y="303"/>
                    <a:pt x="372" y="300"/>
                    <a:pt x="369" y="299"/>
                  </a:cubicBezTo>
                  <a:cubicBezTo>
                    <a:pt x="367" y="298"/>
                    <a:pt x="347" y="302"/>
                    <a:pt x="344" y="307"/>
                  </a:cubicBezTo>
                  <a:cubicBezTo>
                    <a:pt x="340" y="311"/>
                    <a:pt x="333" y="311"/>
                    <a:pt x="333" y="313"/>
                  </a:cubicBezTo>
                  <a:cubicBezTo>
                    <a:pt x="333" y="316"/>
                    <a:pt x="324" y="315"/>
                    <a:pt x="320" y="317"/>
                  </a:cubicBezTo>
                  <a:cubicBezTo>
                    <a:pt x="317" y="319"/>
                    <a:pt x="319" y="326"/>
                    <a:pt x="318" y="329"/>
                  </a:cubicBezTo>
                  <a:cubicBezTo>
                    <a:pt x="317" y="332"/>
                    <a:pt x="303" y="331"/>
                    <a:pt x="299" y="331"/>
                  </a:cubicBezTo>
                  <a:cubicBezTo>
                    <a:pt x="295" y="332"/>
                    <a:pt x="293" y="323"/>
                    <a:pt x="290" y="323"/>
                  </a:cubicBezTo>
                  <a:cubicBezTo>
                    <a:pt x="286" y="322"/>
                    <a:pt x="288" y="318"/>
                    <a:pt x="289" y="316"/>
                  </a:cubicBezTo>
                  <a:cubicBezTo>
                    <a:pt x="290" y="314"/>
                    <a:pt x="293" y="315"/>
                    <a:pt x="297" y="313"/>
                  </a:cubicBezTo>
                  <a:cubicBezTo>
                    <a:pt x="301" y="310"/>
                    <a:pt x="306" y="314"/>
                    <a:pt x="307" y="312"/>
                  </a:cubicBezTo>
                  <a:cubicBezTo>
                    <a:pt x="309" y="310"/>
                    <a:pt x="301" y="306"/>
                    <a:pt x="300" y="301"/>
                  </a:cubicBezTo>
                  <a:cubicBezTo>
                    <a:pt x="300" y="297"/>
                    <a:pt x="291" y="296"/>
                    <a:pt x="286" y="297"/>
                  </a:cubicBezTo>
                  <a:cubicBezTo>
                    <a:pt x="281" y="299"/>
                    <a:pt x="276" y="298"/>
                    <a:pt x="272" y="296"/>
                  </a:cubicBezTo>
                  <a:cubicBezTo>
                    <a:pt x="269" y="294"/>
                    <a:pt x="269" y="299"/>
                    <a:pt x="274" y="300"/>
                  </a:cubicBezTo>
                  <a:cubicBezTo>
                    <a:pt x="279" y="302"/>
                    <a:pt x="277" y="306"/>
                    <a:pt x="277" y="308"/>
                  </a:cubicBezTo>
                  <a:cubicBezTo>
                    <a:pt x="278" y="311"/>
                    <a:pt x="276" y="316"/>
                    <a:pt x="273" y="321"/>
                  </a:cubicBezTo>
                  <a:cubicBezTo>
                    <a:pt x="270" y="325"/>
                    <a:pt x="272" y="325"/>
                    <a:pt x="277" y="325"/>
                  </a:cubicBezTo>
                  <a:cubicBezTo>
                    <a:pt x="281" y="324"/>
                    <a:pt x="281" y="330"/>
                    <a:pt x="281" y="335"/>
                  </a:cubicBezTo>
                  <a:cubicBezTo>
                    <a:pt x="281" y="339"/>
                    <a:pt x="277" y="340"/>
                    <a:pt x="277" y="343"/>
                  </a:cubicBezTo>
                  <a:cubicBezTo>
                    <a:pt x="277" y="346"/>
                    <a:pt x="274" y="342"/>
                    <a:pt x="273" y="343"/>
                  </a:cubicBezTo>
                  <a:cubicBezTo>
                    <a:pt x="271" y="344"/>
                    <a:pt x="270" y="342"/>
                    <a:pt x="269" y="340"/>
                  </a:cubicBezTo>
                  <a:cubicBezTo>
                    <a:pt x="269" y="337"/>
                    <a:pt x="262" y="339"/>
                    <a:pt x="258" y="338"/>
                  </a:cubicBezTo>
                  <a:cubicBezTo>
                    <a:pt x="254" y="337"/>
                    <a:pt x="253" y="338"/>
                    <a:pt x="251" y="341"/>
                  </a:cubicBezTo>
                  <a:cubicBezTo>
                    <a:pt x="249" y="344"/>
                    <a:pt x="244" y="345"/>
                    <a:pt x="241" y="345"/>
                  </a:cubicBezTo>
                  <a:cubicBezTo>
                    <a:pt x="238" y="346"/>
                    <a:pt x="233" y="351"/>
                    <a:pt x="230" y="353"/>
                  </a:cubicBezTo>
                  <a:cubicBezTo>
                    <a:pt x="227" y="355"/>
                    <a:pt x="226" y="359"/>
                    <a:pt x="231" y="363"/>
                  </a:cubicBezTo>
                  <a:cubicBezTo>
                    <a:pt x="235" y="367"/>
                    <a:pt x="236" y="370"/>
                    <a:pt x="235" y="372"/>
                  </a:cubicBezTo>
                  <a:cubicBezTo>
                    <a:pt x="235" y="374"/>
                    <a:pt x="224" y="373"/>
                    <a:pt x="222" y="371"/>
                  </a:cubicBezTo>
                  <a:cubicBezTo>
                    <a:pt x="220" y="369"/>
                    <a:pt x="213" y="368"/>
                    <a:pt x="210" y="368"/>
                  </a:cubicBezTo>
                  <a:cubicBezTo>
                    <a:pt x="208" y="369"/>
                    <a:pt x="201" y="361"/>
                    <a:pt x="197" y="361"/>
                  </a:cubicBezTo>
                  <a:cubicBezTo>
                    <a:pt x="194" y="361"/>
                    <a:pt x="192" y="365"/>
                    <a:pt x="190" y="367"/>
                  </a:cubicBezTo>
                  <a:cubicBezTo>
                    <a:pt x="189" y="369"/>
                    <a:pt x="192" y="370"/>
                    <a:pt x="194" y="374"/>
                  </a:cubicBezTo>
                  <a:cubicBezTo>
                    <a:pt x="195" y="377"/>
                    <a:pt x="202" y="377"/>
                    <a:pt x="205" y="377"/>
                  </a:cubicBezTo>
                  <a:cubicBezTo>
                    <a:pt x="208" y="377"/>
                    <a:pt x="207" y="382"/>
                    <a:pt x="206" y="384"/>
                  </a:cubicBezTo>
                  <a:cubicBezTo>
                    <a:pt x="205" y="386"/>
                    <a:pt x="199" y="388"/>
                    <a:pt x="197" y="386"/>
                  </a:cubicBezTo>
                  <a:cubicBezTo>
                    <a:pt x="196" y="383"/>
                    <a:pt x="189" y="386"/>
                    <a:pt x="188" y="383"/>
                  </a:cubicBezTo>
                  <a:cubicBezTo>
                    <a:pt x="188" y="380"/>
                    <a:pt x="183" y="376"/>
                    <a:pt x="178" y="377"/>
                  </a:cubicBezTo>
                  <a:cubicBezTo>
                    <a:pt x="173" y="378"/>
                    <a:pt x="172" y="375"/>
                    <a:pt x="172" y="371"/>
                  </a:cubicBezTo>
                  <a:cubicBezTo>
                    <a:pt x="173" y="367"/>
                    <a:pt x="169" y="364"/>
                    <a:pt x="170" y="362"/>
                  </a:cubicBezTo>
                  <a:cubicBezTo>
                    <a:pt x="170" y="361"/>
                    <a:pt x="167" y="357"/>
                    <a:pt x="170" y="355"/>
                  </a:cubicBezTo>
                  <a:cubicBezTo>
                    <a:pt x="173" y="353"/>
                    <a:pt x="171" y="350"/>
                    <a:pt x="171" y="348"/>
                  </a:cubicBezTo>
                  <a:cubicBezTo>
                    <a:pt x="171" y="345"/>
                    <a:pt x="166" y="342"/>
                    <a:pt x="162" y="342"/>
                  </a:cubicBezTo>
                  <a:cubicBezTo>
                    <a:pt x="158" y="342"/>
                    <a:pt x="159" y="337"/>
                    <a:pt x="155" y="337"/>
                  </a:cubicBezTo>
                  <a:cubicBezTo>
                    <a:pt x="152" y="336"/>
                    <a:pt x="145" y="330"/>
                    <a:pt x="144" y="327"/>
                  </a:cubicBezTo>
                  <a:cubicBezTo>
                    <a:pt x="144" y="325"/>
                    <a:pt x="138" y="325"/>
                    <a:pt x="140" y="324"/>
                  </a:cubicBezTo>
                  <a:cubicBezTo>
                    <a:pt x="142" y="323"/>
                    <a:pt x="146" y="324"/>
                    <a:pt x="149" y="327"/>
                  </a:cubicBezTo>
                  <a:cubicBezTo>
                    <a:pt x="152" y="330"/>
                    <a:pt x="157" y="333"/>
                    <a:pt x="165" y="334"/>
                  </a:cubicBezTo>
                  <a:cubicBezTo>
                    <a:pt x="173" y="335"/>
                    <a:pt x="176" y="338"/>
                    <a:pt x="185" y="340"/>
                  </a:cubicBezTo>
                  <a:cubicBezTo>
                    <a:pt x="193" y="341"/>
                    <a:pt x="198" y="342"/>
                    <a:pt x="211" y="344"/>
                  </a:cubicBezTo>
                  <a:cubicBezTo>
                    <a:pt x="223" y="346"/>
                    <a:pt x="240" y="333"/>
                    <a:pt x="244" y="330"/>
                  </a:cubicBezTo>
                  <a:cubicBezTo>
                    <a:pt x="247" y="326"/>
                    <a:pt x="243" y="319"/>
                    <a:pt x="243" y="317"/>
                  </a:cubicBezTo>
                  <a:cubicBezTo>
                    <a:pt x="243" y="314"/>
                    <a:pt x="237" y="314"/>
                    <a:pt x="236" y="312"/>
                  </a:cubicBezTo>
                  <a:cubicBezTo>
                    <a:pt x="235" y="310"/>
                    <a:pt x="232" y="306"/>
                    <a:pt x="227" y="306"/>
                  </a:cubicBezTo>
                  <a:cubicBezTo>
                    <a:pt x="222" y="306"/>
                    <a:pt x="221" y="300"/>
                    <a:pt x="217" y="301"/>
                  </a:cubicBezTo>
                  <a:cubicBezTo>
                    <a:pt x="214" y="301"/>
                    <a:pt x="211" y="299"/>
                    <a:pt x="201" y="292"/>
                  </a:cubicBezTo>
                  <a:cubicBezTo>
                    <a:pt x="191" y="286"/>
                    <a:pt x="177" y="281"/>
                    <a:pt x="175" y="282"/>
                  </a:cubicBezTo>
                  <a:cubicBezTo>
                    <a:pt x="172" y="283"/>
                    <a:pt x="170" y="284"/>
                    <a:pt x="169" y="281"/>
                  </a:cubicBezTo>
                  <a:cubicBezTo>
                    <a:pt x="167" y="279"/>
                    <a:pt x="163" y="279"/>
                    <a:pt x="161" y="281"/>
                  </a:cubicBezTo>
                  <a:cubicBezTo>
                    <a:pt x="158" y="283"/>
                    <a:pt x="155" y="279"/>
                    <a:pt x="150" y="281"/>
                  </a:cubicBezTo>
                  <a:cubicBezTo>
                    <a:pt x="145" y="282"/>
                    <a:pt x="143" y="278"/>
                    <a:pt x="144" y="277"/>
                  </a:cubicBezTo>
                  <a:cubicBezTo>
                    <a:pt x="145" y="275"/>
                    <a:pt x="153" y="277"/>
                    <a:pt x="152" y="274"/>
                  </a:cubicBezTo>
                  <a:cubicBezTo>
                    <a:pt x="152" y="272"/>
                    <a:pt x="149" y="274"/>
                    <a:pt x="145" y="271"/>
                  </a:cubicBezTo>
                  <a:cubicBezTo>
                    <a:pt x="140" y="268"/>
                    <a:pt x="138" y="270"/>
                    <a:pt x="137" y="273"/>
                  </a:cubicBezTo>
                  <a:cubicBezTo>
                    <a:pt x="136" y="275"/>
                    <a:pt x="132" y="275"/>
                    <a:pt x="130" y="272"/>
                  </a:cubicBezTo>
                  <a:cubicBezTo>
                    <a:pt x="130" y="272"/>
                    <a:pt x="129" y="272"/>
                    <a:pt x="129" y="272"/>
                  </a:cubicBezTo>
                  <a:cubicBezTo>
                    <a:pt x="128" y="276"/>
                    <a:pt x="126" y="276"/>
                    <a:pt x="123" y="276"/>
                  </a:cubicBezTo>
                  <a:cubicBezTo>
                    <a:pt x="120" y="275"/>
                    <a:pt x="117" y="280"/>
                    <a:pt x="114" y="280"/>
                  </a:cubicBezTo>
                  <a:cubicBezTo>
                    <a:pt x="111" y="280"/>
                    <a:pt x="107" y="284"/>
                    <a:pt x="106" y="287"/>
                  </a:cubicBezTo>
                  <a:cubicBezTo>
                    <a:pt x="106" y="290"/>
                    <a:pt x="102" y="288"/>
                    <a:pt x="102" y="290"/>
                  </a:cubicBezTo>
                  <a:cubicBezTo>
                    <a:pt x="102" y="292"/>
                    <a:pt x="102" y="294"/>
                    <a:pt x="100" y="296"/>
                  </a:cubicBezTo>
                  <a:cubicBezTo>
                    <a:pt x="99" y="298"/>
                    <a:pt x="100" y="299"/>
                    <a:pt x="102" y="303"/>
                  </a:cubicBezTo>
                  <a:cubicBezTo>
                    <a:pt x="104" y="306"/>
                    <a:pt x="107" y="306"/>
                    <a:pt x="109" y="307"/>
                  </a:cubicBezTo>
                  <a:cubicBezTo>
                    <a:pt x="111" y="308"/>
                    <a:pt x="117" y="313"/>
                    <a:pt x="117" y="315"/>
                  </a:cubicBezTo>
                  <a:cubicBezTo>
                    <a:pt x="117" y="317"/>
                    <a:pt x="112" y="322"/>
                    <a:pt x="110" y="323"/>
                  </a:cubicBezTo>
                  <a:cubicBezTo>
                    <a:pt x="108" y="325"/>
                    <a:pt x="105" y="328"/>
                    <a:pt x="107" y="330"/>
                  </a:cubicBezTo>
                  <a:cubicBezTo>
                    <a:pt x="108" y="332"/>
                    <a:pt x="114" y="340"/>
                    <a:pt x="117" y="347"/>
                  </a:cubicBezTo>
                  <a:cubicBezTo>
                    <a:pt x="121" y="354"/>
                    <a:pt x="116" y="351"/>
                    <a:pt x="114" y="354"/>
                  </a:cubicBezTo>
                  <a:cubicBezTo>
                    <a:pt x="111" y="357"/>
                    <a:pt x="115" y="360"/>
                    <a:pt x="115" y="362"/>
                  </a:cubicBezTo>
                  <a:cubicBezTo>
                    <a:pt x="116" y="364"/>
                    <a:pt x="112" y="364"/>
                    <a:pt x="113" y="366"/>
                  </a:cubicBezTo>
                  <a:cubicBezTo>
                    <a:pt x="113" y="367"/>
                    <a:pt x="118" y="368"/>
                    <a:pt x="118" y="369"/>
                  </a:cubicBezTo>
                  <a:cubicBezTo>
                    <a:pt x="119" y="371"/>
                    <a:pt x="115" y="372"/>
                    <a:pt x="117" y="375"/>
                  </a:cubicBezTo>
                  <a:cubicBezTo>
                    <a:pt x="118" y="378"/>
                    <a:pt x="122" y="378"/>
                    <a:pt x="123" y="381"/>
                  </a:cubicBezTo>
                  <a:cubicBezTo>
                    <a:pt x="123" y="384"/>
                    <a:pt x="115" y="385"/>
                    <a:pt x="116" y="387"/>
                  </a:cubicBezTo>
                  <a:cubicBezTo>
                    <a:pt x="116" y="390"/>
                    <a:pt x="126" y="393"/>
                    <a:pt x="130" y="398"/>
                  </a:cubicBezTo>
                  <a:cubicBezTo>
                    <a:pt x="134" y="403"/>
                    <a:pt x="134" y="405"/>
                    <a:pt x="133" y="407"/>
                  </a:cubicBezTo>
                  <a:cubicBezTo>
                    <a:pt x="131" y="413"/>
                    <a:pt x="119" y="417"/>
                    <a:pt x="116" y="423"/>
                  </a:cubicBezTo>
                  <a:cubicBezTo>
                    <a:pt x="114" y="429"/>
                    <a:pt x="104" y="433"/>
                    <a:pt x="99" y="437"/>
                  </a:cubicBezTo>
                  <a:cubicBezTo>
                    <a:pt x="97" y="439"/>
                    <a:pt x="95" y="442"/>
                    <a:pt x="94" y="444"/>
                  </a:cubicBezTo>
                  <a:cubicBezTo>
                    <a:pt x="96" y="444"/>
                    <a:pt x="97" y="443"/>
                    <a:pt x="98" y="442"/>
                  </a:cubicBezTo>
                  <a:cubicBezTo>
                    <a:pt x="101" y="441"/>
                    <a:pt x="103" y="448"/>
                    <a:pt x="106" y="450"/>
                  </a:cubicBezTo>
                  <a:cubicBezTo>
                    <a:pt x="108" y="452"/>
                    <a:pt x="114" y="450"/>
                    <a:pt x="115" y="452"/>
                  </a:cubicBezTo>
                  <a:cubicBezTo>
                    <a:pt x="117" y="454"/>
                    <a:pt x="114" y="454"/>
                    <a:pt x="110" y="453"/>
                  </a:cubicBezTo>
                  <a:cubicBezTo>
                    <a:pt x="106" y="453"/>
                    <a:pt x="105" y="455"/>
                    <a:pt x="99" y="457"/>
                  </a:cubicBezTo>
                  <a:cubicBezTo>
                    <a:pt x="95" y="459"/>
                    <a:pt x="95" y="460"/>
                    <a:pt x="94" y="461"/>
                  </a:cubicBezTo>
                  <a:cubicBezTo>
                    <a:pt x="96" y="465"/>
                    <a:pt x="93" y="466"/>
                    <a:pt x="91" y="469"/>
                  </a:cubicBezTo>
                  <a:cubicBezTo>
                    <a:pt x="90" y="472"/>
                    <a:pt x="88" y="473"/>
                    <a:pt x="88" y="475"/>
                  </a:cubicBezTo>
                  <a:cubicBezTo>
                    <a:pt x="87" y="477"/>
                    <a:pt x="88" y="478"/>
                    <a:pt x="88" y="481"/>
                  </a:cubicBezTo>
                  <a:cubicBezTo>
                    <a:pt x="89" y="484"/>
                    <a:pt x="89" y="485"/>
                    <a:pt x="91" y="487"/>
                  </a:cubicBezTo>
                  <a:cubicBezTo>
                    <a:pt x="93" y="490"/>
                    <a:pt x="89" y="490"/>
                    <a:pt x="88" y="491"/>
                  </a:cubicBezTo>
                  <a:cubicBezTo>
                    <a:pt x="86" y="492"/>
                    <a:pt x="87" y="495"/>
                    <a:pt x="89" y="497"/>
                  </a:cubicBezTo>
                  <a:cubicBezTo>
                    <a:pt x="91" y="499"/>
                    <a:pt x="91" y="501"/>
                    <a:pt x="91" y="503"/>
                  </a:cubicBezTo>
                  <a:cubicBezTo>
                    <a:pt x="90" y="505"/>
                    <a:pt x="92" y="508"/>
                    <a:pt x="94" y="510"/>
                  </a:cubicBezTo>
                  <a:cubicBezTo>
                    <a:pt x="96" y="511"/>
                    <a:pt x="96" y="516"/>
                    <a:pt x="97" y="517"/>
                  </a:cubicBezTo>
                  <a:cubicBezTo>
                    <a:pt x="99" y="519"/>
                    <a:pt x="100" y="520"/>
                    <a:pt x="103" y="519"/>
                  </a:cubicBezTo>
                  <a:cubicBezTo>
                    <a:pt x="106" y="518"/>
                    <a:pt x="108" y="520"/>
                    <a:pt x="109" y="522"/>
                  </a:cubicBezTo>
                  <a:cubicBezTo>
                    <a:pt x="110" y="524"/>
                    <a:pt x="112" y="523"/>
                    <a:pt x="115" y="522"/>
                  </a:cubicBezTo>
                  <a:cubicBezTo>
                    <a:pt x="118" y="521"/>
                    <a:pt x="124" y="524"/>
                    <a:pt x="125" y="525"/>
                  </a:cubicBezTo>
                  <a:cubicBezTo>
                    <a:pt x="127" y="526"/>
                    <a:pt x="126" y="530"/>
                    <a:pt x="126" y="533"/>
                  </a:cubicBezTo>
                  <a:cubicBezTo>
                    <a:pt x="127" y="535"/>
                    <a:pt x="125" y="539"/>
                    <a:pt x="128" y="541"/>
                  </a:cubicBezTo>
                  <a:cubicBezTo>
                    <a:pt x="130" y="542"/>
                    <a:pt x="130" y="546"/>
                    <a:pt x="133" y="548"/>
                  </a:cubicBezTo>
                  <a:cubicBezTo>
                    <a:pt x="136" y="549"/>
                    <a:pt x="137" y="553"/>
                    <a:pt x="139" y="554"/>
                  </a:cubicBezTo>
                  <a:cubicBezTo>
                    <a:pt x="141" y="554"/>
                    <a:pt x="145" y="557"/>
                    <a:pt x="146" y="560"/>
                  </a:cubicBezTo>
                  <a:cubicBezTo>
                    <a:pt x="146" y="562"/>
                    <a:pt x="142" y="564"/>
                    <a:pt x="140" y="565"/>
                  </a:cubicBezTo>
                  <a:cubicBezTo>
                    <a:pt x="138" y="566"/>
                    <a:pt x="133" y="562"/>
                    <a:pt x="132" y="564"/>
                  </a:cubicBezTo>
                  <a:cubicBezTo>
                    <a:pt x="130" y="565"/>
                    <a:pt x="132" y="569"/>
                    <a:pt x="134" y="574"/>
                  </a:cubicBezTo>
                  <a:cubicBezTo>
                    <a:pt x="135" y="580"/>
                    <a:pt x="136" y="580"/>
                    <a:pt x="138" y="580"/>
                  </a:cubicBezTo>
                  <a:cubicBezTo>
                    <a:pt x="141" y="580"/>
                    <a:pt x="142" y="578"/>
                    <a:pt x="144" y="577"/>
                  </a:cubicBezTo>
                  <a:cubicBezTo>
                    <a:pt x="145" y="576"/>
                    <a:pt x="149" y="578"/>
                    <a:pt x="151" y="577"/>
                  </a:cubicBezTo>
                  <a:cubicBezTo>
                    <a:pt x="153" y="576"/>
                    <a:pt x="159" y="576"/>
                    <a:pt x="160" y="578"/>
                  </a:cubicBezTo>
                  <a:cubicBezTo>
                    <a:pt x="162" y="580"/>
                    <a:pt x="163" y="585"/>
                    <a:pt x="162" y="587"/>
                  </a:cubicBezTo>
                  <a:cubicBezTo>
                    <a:pt x="161" y="588"/>
                    <a:pt x="163" y="590"/>
                    <a:pt x="164" y="593"/>
                  </a:cubicBezTo>
                  <a:cubicBezTo>
                    <a:pt x="166" y="595"/>
                    <a:pt x="171" y="594"/>
                    <a:pt x="173" y="595"/>
                  </a:cubicBezTo>
                  <a:cubicBezTo>
                    <a:pt x="174" y="596"/>
                    <a:pt x="178" y="601"/>
                    <a:pt x="178" y="604"/>
                  </a:cubicBezTo>
                  <a:cubicBezTo>
                    <a:pt x="177" y="606"/>
                    <a:pt x="180" y="607"/>
                    <a:pt x="182" y="606"/>
                  </a:cubicBezTo>
                  <a:cubicBezTo>
                    <a:pt x="184" y="605"/>
                    <a:pt x="185" y="607"/>
                    <a:pt x="187" y="608"/>
                  </a:cubicBezTo>
                  <a:cubicBezTo>
                    <a:pt x="189" y="610"/>
                    <a:pt x="191" y="609"/>
                    <a:pt x="193" y="608"/>
                  </a:cubicBezTo>
                  <a:cubicBezTo>
                    <a:pt x="195" y="607"/>
                    <a:pt x="198" y="606"/>
                    <a:pt x="199" y="607"/>
                  </a:cubicBezTo>
                  <a:cubicBezTo>
                    <a:pt x="200" y="609"/>
                    <a:pt x="204" y="612"/>
                    <a:pt x="204" y="613"/>
                  </a:cubicBezTo>
                  <a:cubicBezTo>
                    <a:pt x="204" y="614"/>
                    <a:pt x="211" y="613"/>
                    <a:pt x="214" y="615"/>
                  </a:cubicBezTo>
                  <a:cubicBezTo>
                    <a:pt x="217" y="616"/>
                    <a:pt x="220" y="616"/>
                    <a:pt x="223" y="617"/>
                  </a:cubicBezTo>
                  <a:cubicBezTo>
                    <a:pt x="226" y="619"/>
                    <a:pt x="229" y="619"/>
                    <a:pt x="230" y="621"/>
                  </a:cubicBezTo>
                  <a:cubicBezTo>
                    <a:pt x="230" y="623"/>
                    <a:pt x="226" y="625"/>
                    <a:pt x="226" y="626"/>
                  </a:cubicBezTo>
                  <a:cubicBezTo>
                    <a:pt x="226" y="627"/>
                    <a:pt x="229" y="628"/>
                    <a:pt x="229" y="629"/>
                  </a:cubicBezTo>
                  <a:cubicBezTo>
                    <a:pt x="229" y="631"/>
                    <a:pt x="226" y="631"/>
                    <a:pt x="225" y="632"/>
                  </a:cubicBezTo>
                  <a:cubicBezTo>
                    <a:pt x="225" y="633"/>
                    <a:pt x="227" y="635"/>
                    <a:pt x="228" y="636"/>
                  </a:cubicBezTo>
                  <a:cubicBezTo>
                    <a:pt x="228" y="638"/>
                    <a:pt x="226" y="642"/>
                    <a:pt x="226" y="643"/>
                  </a:cubicBezTo>
                  <a:cubicBezTo>
                    <a:pt x="226" y="644"/>
                    <a:pt x="218" y="643"/>
                    <a:pt x="216" y="643"/>
                  </a:cubicBezTo>
                  <a:cubicBezTo>
                    <a:pt x="215" y="643"/>
                    <a:pt x="209" y="649"/>
                    <a:pt x="208" y="649"/>
                  </a:cubicBezTo>
                  <a:cubicBezTo>
                    <a:pt x="206" y="649"/>
                    <a:pt x="207" y="652"/>
                    <a:pt x="207" y="654"/>
                  </a:cubicBezTo>
                  <a:cubicBezTo>
                    <a:pt x="213" y="653"/>
                    <a:pt x="218" y="653"/>
                    <a:pt x="219" y="654"/>
                  </a:cubicBezTo>
                  <a:cubicBezTo>
                    <a:pt x="220" y="656"/>
                    <a:pt x="207" y="661"/>
                    <a:pt x="205" y="662"/>
                  </a:cubicBezTo>
                  <a:cubicBezTo>
                    <a:pt x="203" y="663"/>
                    <a:pt x="209" y="666"/>
                    <a:pt x="209" y="668"/>
                  </a:cubicBezTo>
                  <a:cubicBezTo>
                    <a:pt x="209" y="670"/>
                    <a:pt x="202" y="671"/>
                    <a:pt x="203" y="675"/>
                  </a:cubicBezTo>
                  <a:cubicBezTo>
                    <a:pt x="203" y="679"/>
                    <a:pt x="200" y="680"/>
                    <a:pt x="196" y="680"/>
                  </a:cubicBezTo>
                  <a:cubicBezTo>
                    <a:pt x="193" y="680"/>
                    <a:pt x="192" y="682"/>
                    <a:pt x="193" y="682"/>
                  </a:cubicBezTo>
                  <a:cubicBezTo>
                    <a:pt x="195" y="683"/>
                    <a:pt x="195" y="688"/>
                    <a:pt x="202" y="690"/>
                  </a:cubicBezTo>
                  <a:cubicBezTo>
                    <a:pt x="209" y="691"/>
                    <a:pt x="217" y="698"/>
                    <a:pt x="223" y="705"/>
                  </a:cubicBezTo>
                  <a:cubicBezTo>
                    <a:pt x="224" y="706"/>
                    <a:pt x="225" y="706"/>
                    <a:pt x="226" y="707"/>
                  </a:cubicBezTo>
                  <a:cubicBezTo>
                    <a:pt x="228" y="706"/>
                    <a:pt x="229" y="705"/>
                    <a:pt x="230" y="705"/>
                  </a:cubicBezTo>
                  <a:cubicBezTo>
                    <a:pt x="234" y="705"/>
                    <a:pt x="240" y="707"/>
                    <a:pt x="244" y="709"/>
                  </a:cubicBezTo>
                  <a:cubicBezTo>
                    <a:pt x="247" y="712"/>
                    <a:pt x="260" y="709"/>
                    <a:pt x="261" y="711"/>
                  </a:cubicBezTo>
                  <a:cubicBezTo>
                    <a:pt x="263" y="713"/>
                    <a:pt x="266" y="715"/>
                    <a:pt x="268" y="715"/>
                  </a:cubicBezTo>
                  <a:cubicBezTo>
                    <a:pt x="271" y="715"/>
                    <a:pt x="273" y="720"/>
                    <a:pt x="275" y="719"/>
                  </a:cubicBezTo>
                  <a:cubicBezTo>
                    <a:pt x="277" y="717"/>
                    <a:pt x="285" y="717"/>
                    <a:pt x="287" y="717"/>
                  </a:cubicBezTo>
                  <a:cubicBezTo>
                    <a:pt x="289" y="717"/>
                    <a:pt x="289" y="719"/>
                    <a:pt x="291" y="719"/>
                  </a:cubicBezTo>
                  <a:cubicBezTo>
                    <a:pt x="293" y="719"/>
                    <a:pt x="293" y="726"/>
                    <a:pt x="294" y="726"/>
                  </a:cubicBezTo>
                  <a:cubicBezTo>
                    <a:pt x="296" y="725"/>
                    <a:pt x="301" y="730"/>
                    <a:pt x="305" y="731"/>
                  </a:cubicBezTo>
                  <a:cubicBezTo>
                    <a:pt x="308" y="731"/>
                    <a:pt x="312" y="737"/>
                    <a:pt x="313" y="737"/>
                  </a:cubicBezTo>
                  <a:cubicBezTo>
                    <a:pt x="315" y="736"/>
                    <a:pt x="317" y="739"/>
                    <a:pt x="318" y="737"/>
                  </a:cubicBezTo>
                  <a:cubicBezTo>
                    <a:pt x="319" y="734"/>
                    <a:pt x="324" y="735"/>
                    <a:pt x="326" y="731"/>
                  </a:cubicBezTo>
                  <a:cubicBezTo>
                    <a:pt x="319" y="723"/>
                    <a:pt x="312" y="715"/>
                    <a:pt x="313" y="712"/>
                  </a:cubicBezTo>
                  <a:cubicBezTo>
                    <a:pt x="313" y="706"/>
                    <a:pt x="315" y="702"/>
                    <a:pt x="308" y="696"/>
                  </a:cubicBezTo>
                  <a:cubicBezTo>
                    <a:pt x="301" y="690"/>
                    <a:pt x="309" y="686"/>
                    <a:pt x="314" y="680"/>
                  </a:cubicBezTo>
                  <a:cubicBezTo>
                    <a:pt x="318" y="674"/>
                    <a:pt x="328" y="672"/>
                    <a:pt x="334" y="668"/>
                  </a:cubicBezTo>
                  <a:cubicBezTo>
                    <a:pt x="333" y="667"/>
                    <a:pt x="332" y="666"/>
                    <a:pt x="330" y="666"/>
                  </a:cubicBezTo>
                  <a:cubicBezTo>
                    <a:pt x="326" y="664"/>
                    <a:pt x="324" y="662"/>
                    <a:pt x="328" y="661"/>
                  </a:cubicBezTo>
                  <a:cubicBezTo>
                    <a:pt x="331" y="660"/>
                    <a:pt x="330" y="658"/>
                    <a:pt x="326" y="654"/>
                  </a:cubicBezTo>
                  <a:cubicBezTo>
                    <a:pt x="323" y="650"/>
                    <a:pt x="321" y="646"/>
                    <a:pt x="319" y="646"/>
                  </a:cubicBezTo>
                  <a:cubicBezTo>
                    <a:pt x="317" y="646"/>
                    <a:pt x="314" y="645"/>
                    <a:pt x="311" y="646"/>
                  </a:cubicBezTo>
                  <a:cubicBezTo>
                    <a:pt x="308" y="647"/>
                    <a:pt x="309" y="644"/>
                    <a:pt x="309" y="640"/>
                  </a:cubicBezTo>
                  <a:cubicBezTo>
                    <a:pt x="310" y="637"/>
                    <a:pt x="304" y="637"/>
                    <a:pt x="303" y="636"/>
                  </a:cubicBezTo>
                  <a:cubicBezTo>
                    <a:pt x="302" y="634"/>
                    <a:pt x="304" y="629"/>
                    <a:pt x="305" y="629"/>
                  </a:cubicBezTo>
                  <a:cubicBezTo>
                    <a:pt x="306" y="628"/>
                    <a:pt x="309" y="627"/>
                    <a:pt x="309" y="625"/>
                  </a:cubicBezTo>
                  <a:cubicBezTo>
                    <a:pt x="309" y="624"/>
                    <a:pt x="304" y="623"/>
                    <a:pt x="306" y="620"/>
                  </a:cubicBezTo>
                  <a:cubicBezTo>
                    <a:pt x="308" y="616"/>
                    <a:pt x="312" y="616"/>
                    <a:pt x="312" y="613"/>
                  </a:cubicBezTo>
                  <a:cubicBezTo>
                    <a:pt x="312" y="609"/>
                    <a:pt x="315" y="606"/>
                    <a:pt x="318" y="609"/>
                  </a:cubicBezTo>
                  <a:cubicBezTo>
                    <a:pt x="322" y="611"/>
                    <a:pt x="323" y="618"/>
                    <a:pt x="327" y="616"/>
                  </a:cubicBezTo>
                  <a:cubicBezTo>
                    <a:pt x="331" y="615"/>
                    <a:pt x="329" y="611"/>
                    <a:pt x="328" y="609"/>
                  </a:cubicBezTo>
                  <a:cubicBezTo>
                    <a:pt x="328" y="607"/>
                    <a:pt x="327" y="604"/>
                    <a:pt x="331" y="603"/>
                  </a:cubicBezTo>
                  <a:cubicBezTo>
                    <a:pt x="336" y="602"/>
                    <a:pt x="334" y="598"/>
                    <a:pt x="337" y="598"/>
                  </a:cubicBezTo>
                  <a:cubicBezTo>
                    <a:pt x="341" y="598"/>
                    <a:pt x="347" y="593"/>
                    <a:pt x="349" y="592"/>
                  </a:cubicBezTo>
                  <a:cubicBezTo>
                    <a:pt x="351" y="591"/>
                    <a:pt x="356" y="589"/>
                    <a:pt x="358" y="590"/>
                  </a:cubicBezTo>
                  <a:cubicBezTo>
                    <a:pt x="360" y="591"/>
                    <a:pt x="362" y="593"/>
                    <a:pt x="364" y="590"/>
                  </a:cubicBezTo>
                  <a:cubicBezTo>
                    <a:pt x="365" y="586"/>
                    <a:pt x="371" y="588"/>
                    <a:pt x="372" y="590"/>
                  </a:cubicBezTo>
                  <a:cubicBezTo>
                    <a:pt x="372" y="592"/>
                    <a:pt x="382" y="592"/>
                    <a:pt x="385" y="594"/>
                  </a:cubicBezTo>
                  <a:cubicBezTo>
                    <a:pt x="388" y="596"/>
                    <a:pt x="394" y="600"/>
                    <a:pt x="394" y="602"/>
                  </a:cubicBezTo>
                  <a:cubicBezTo>
                    <a:pt x="394" y="604"/>
                    <a:pt x="397" y="607"/>
                    <a:pt x="397" y="603"/>
                  </a:cubicBezTo>
                  <a:cubicBezTo>
                    <a:pt x="397" y="600"/>
                    <a:pt x="400" y="601"/>
                    <a:pt x="404" y="603"/>
                  </a:cubicBezTo>
                  <a:cubicBezTo>
                    <a:pt x="408" y="606"/>
                    <a:pt x="413" y="605"/>
                    <a:pt x="414" y="602"/>
                  </a:cubicBezTo>
                  <a:cubicBezTo>
                    <a:pt x="415" y="600"/>
                    <a:pt x="423" y="597"/>
                    <a:pt x="425" y="599"/>
                  </a:cubicBezTo>
                  <a:cubicBezTo>
                    <a:pt x="428" y="601"/>
                    <a:pt x="429" y="602"/>
                    <a:pt x="432" y="599"/>
                  </a:cubicBezTo>
                  <a:cubicBezTo>
                    <a:pt x="435" y="596"/>
                    <a:pt x="442" y="597"/>
                    <a:pt x="443" y="600"/>
                  </a:cubicBezTo>
                  <a:cubicBezTo>
                    <a:pt x="444" y="603"/>
                    <a:pt x="447" y="603"/>
                    <a:pt x="450" y="603"/>
                  </a:cubicBezTo>
                  <a:cubicBezTo>
                    <a:pt x="453" y="603"/>
                    <a:pt x="454" y="608"/>
                    <a:pt x="456" y="607"/>
                  </a:cubicBezTo>
                  <a:cubicBezTo>
                    <a:pt x="458" y="606"/>
                    <a:pt x="457" y="601"/>
                    <a:pt x="460" y="601"/>
                  </a:cubicBezTo>
                  <a:cubicBezTo>
                    <a:pt x="462" y="602"/>
                    <a:pt x="464" y="605"/>
                    <a:pt x="468" y="605"/>
                  </a:cubicBezTo>
                  <a:cubicBezTo>
                    <a:pt x="472" y="605"/>
                    <a:pt x="475" y="604"/>
                    <a:pt x="475" y="601"/>
                  </a:cubicBezTo>
                  <a:cubicBezTo>
                    <a:pt x="475" y="598"/>
                    <a:pt x="475" y="593"/>
                    <a:pt x="472" y="593"/>
                  </a:cubicBezTo>
                  <a:cubicBezTo>
                    <a:pt x="470" y="593"/>
                    <a:pt x="467" y="590"/>
                    <a:pt x="464" y="590"/>
                  </a:cubicBezTo>
                  <a:cubicBezTo>
                    <a:pt x="461" y="590"/>
                    <a:pt x="458" y="585"/>
                    <a:pt x="461" y="584"/>
                  </a:cubicBezTo>
                  <a:cubicBezTo>
                    <a:pt x="464" y="583"/>
                    <a:pt x="469" y="581"/>
                    <a:pt x="468" y="578"/>
                  </a:cubicBezTo>
                  <a:cubicBezTo>
                    <a:pt x="467" y="576"/>
                    <a:pt x="466" y="571"/>
                    <a:pt x="470" y="570"/>
                  </a:cubicBezTo>
                  <a:cubicBezTo>
                    <a:pt x="474" y="570"/>
                    <a:pt x="483" y="570"/>
                    <a:pt x="482" y="568"/>
                  </a:cubicBezTo>
                  <a:cubicBezTo>
                    <a:pt x="482" y="567"/>
                    <a:pt x="474" y="566"/>
                    <a:pt x="472" y="563"/>
                  </a:cubicBezTo>
                  <a:cubicBezTo>
                    <a:pt x="471" y="561"/>
                    <a:pt x="470" y="555"/>
                    <a:pt x="472" y="554"/>
                  </a:cubicBezTo>
                  <a:cubicBezTo>
                    <a:pt x="473" y="553"/>
                    <a:pt x="478" y="554"/>
                    <a:pt x="481" y="553"/>
                  </a:cubicBezTo>
                  <a:cubicBezTo>
                    <a:pt x="484" y="552"/>
                    <a:pt x="491" y="555"/>
                    <a:pt x="495" y="552"/>
                  </a:cubicBezTo>
                  <a:cubicBezTo>
                    <a:pt x="499" y="549"/>
                    <a:pt x="507" y="548"/>
                    <a:pt x="512" y="548"/>
                  </a:cubicBezTo>
                  <a:cubicBezTo>
                    <a:pt x="516" y="548"/>
                    <a:pt x="520" y="545"/>
                    <a:pt x="523" y="545"/>
                  </a:cubicBezTo>
                  <a:cubicBezTo>
                    <a:pt x="527" y="544"/>
                    <a:pt x="537" y="543"/>
                    <a:pt x="539" y="542"/>
                  </a:cubicBezTo>
                  <a:cubicBezTo>
                    <a:pt x="542" y="541"/>
                    <a:pt x="555" y="539"/>
                    <a:pt x="556" y="536"/>
                  </a:cubicBezTo>
                  <a:cubicBezTo>
                    <a:pt x="556" y="534"/>
                    <a:pt x="567" y="532"/>
                    <a:pt x="570" y="533"/>
                  </a:cubicBezTo>
                  <a:cubicBezTo>
                    <a:pt x="573" y="534"/>
                    <a:pt x="576" y="535"/>
                    <a:pt x="579" y="534"/>
                  </a:cubicBezTo>
                  <a:cubicBezTo>
                    <a:pt x="581" y="533"/>
                    <a:pt x="586" y="536"/>
                    <a:pt x="586" y="539"/>
                  </a:cubicBezTo>
                  <a:cubicBezTo>
                    <a:pt x="585" y="541"/>
                    <a:pt x="588" y="544"/>
                    <a:pt x="588" y="547"/>
                  </a:cubicBezTo>
                  <a:cubicBezTo>
                    <a:pt x="588" y="549"/>
                    <a:pt x="585" y="550"/>
                    <a:pt x="587" y="551"/>
                  </a:cubicBezTo>
                  <a:cubicBezTo>
                    <a:pt x="588" y="553"/>
                    <a:pt x="595" y="552"/>
                    <a:pt x="597" y="550"/>
                  </a:cubicBezTo>
                  <a:cubicBezTo>
                    <a:pt x="599" y="547"/>
                    <a:pt x="601" y="551"/>
                    <a:pt x="601" y="552"/>
                  </a:cubicBezTo>
                  <a:cubicBezTo>
                    <a:pt x="601" y="554"/>
                    <a:pt x="604" y="555"/>
                    <a:pt x="604" y="553"/>
                  </a:cubicBezTo>
                  <a:cubicBezTo>
                    <a:pt x="604" y="551"/>
                    <a:pt x="608" y="552"/>
                    <a:pt x="610" y="554"/>
                  </a:cubicBezTo>
                  <a:cubicBezTo>
                    <a:pt x="611" y="555"/>
                    <a:pt x="616" y="552"/>
                    <a:pt x="616" y="555"/>
                  </a:cubicBezTo>
                  <a:cubicBezTo>
                    <a:pt x="616" y="557"/>
                    <a:pt x="609" y="559"/>
                    <a:pt x="612" y="562"/>
                  </a:cubicBezTo>
                  <a:cubicBezTo>
                    <a:pt x="615" y="565"/>
                    <a:pt x="616" y="559"/>
                    <a:pt x="620" y="560"/>
                  </a:cubicBezTo>
                  <a:cubicBezTo>
                    <a:pt x="624" y="561"/>
                    <a:pt x="629" y="556"/>
                    <a:pt x="632" y="555"/>
                  </a:cubicBezTo>
                  <a:cubicBezTo>
                    <a:pt x="636" y="554"/>
                    <a:pt x="640" y="551"/>
                    <a:pt x="643" y="549"/>
                  </a:cubicBezTo>
                  <a:cubicBezTo>
                    <a:pt x="646" y="547"/>
                    <a:pt x="652" y="548"/>
                    <a:pt x="650" y="550"/>
                  </a:cubicBezTo>
                  <a:cubicBezTo>
                    <a:pt x="648" y="552"/>
                    <a:pt x="646" y="556"/>
                    <a:pt x="653" y="558"/>
                  </a:cubicBezTo>
                  <a:cubicBezTo>
                    <a:pt x="661" y="561"/>
                    <a:pt x="669" y="576"/>
                    <a:pt x="674" y="583"/>
                  </a:cubicBezTo>
                  <a:cubicBezTo>
                    <a:pt x="679" y="590"/>
                    <a:pt x="683" y="603"/>
                    <a:pt x="686" y="603"/>
                  </a:cubicBezTo>
                  <a:cubicBezTo>
                    <a:pt x="688" y="603"/>
                    <a:pt x="689" y="597"/>
                    <a:pt x="692" y="596"/>
                  </a:cubicBezTo>
                  <a:cubicBezTo>
                    <a:pt x="696" y="595"/>
                    <a:pt x="698" y="601"/>
                    <a:pt x="701" y="602"/>
                  </a:cubicBezTo>
                  <a:cubicBezTo>
                    <a:pt x="705" y="603"/>
                    <a:pt x="709" y="605"/>
                    <a:pt x="712" y="604"/>
                  </a:cubicBezTo>
                  <a:cubicBezTo>
                    <a:pt x="715" y="603"/>
                    <a:pt x="721" y="599"/>
                    <a:pt x="723" y="601"/>
                  </a:cubicBezTo>
                  <a:cubicBezTo>
                    <a:pt x="726" y="602"/>
                    <a:pt x="729" y="602"/>
                    <a:pt x="731" y="607"/>
                  </a:cubicBezTo>
                  <a:cubicBezTo>
                    <a:pt x="733" y="611"/>
                    <a:pt x="736" y="612"/>
                    <a:pt x="738" y="612"/>
                  </a:cubicBezTo>
                  <a:cubicBezTo>
                    <a:pt x="740" y="612"/>
                    <a:pt x="740" y="615"/>
                    <a:pt x="740" y="617"/>
                  </a:cubicBezTo>
                  <a:cubicBezTo>
                    <a:pt x="740" y="619"/>
                    <a:pt x="744" y="621"/>
                    <a:pt x="746" y="621"/>
                  </a:cubicBezTo>
                  <a:cubicBezTo>
                    <a:pt x="748" y="621"/>
                    <a:pt x="753" y="621"/>
                    <a:pt x="755" y="620"/>
                  </a:cubicBezTo>
                  <a:cubicBezTo>
                    <a:pt x="756" y="619"/>
                    <a:pt x="758" y="618"/>
                    <a:pt x="759" y="620"/>
                  </a:cubicBezTo>
                  <a:cubicBezTo>
                    <a:pt x="759" y="622"/>
                    <a:pt x="762" y="626"/>
                    <a:pt x="764" y="626"/>
                  </a:cubicBezTo>
                  <a:cubicBezTo>
                    <a:pt x="766" y="626"/>
                    <a:pt x="770" y="628"/>
                    <a:pt x="770" y="626"/>
                  </a:cubicBezTo>
                  <a:cubicBezTo>
                    <a:pt x="771" y="624"/>
                    <a:pt x="776" y="623"/>
                    <a:pt x="778" y="623"/>
                  </a:cubicBezTo>
                  <a:cubicBezTo>
                    <a:pt x="780" y="623"/>
                    <a:pt x="787" y="621"/>
                    <a:pt x="788" y="618"/>
                  </a:cubicBezTo>
                  <a:cubicBezTo>
                    <a:pt x="790" y="615"/>
                    <a:pt x="795" y="615"/>
                    <a:pt x="797" y="613"/>
                  </a:cubicBezTo>
                  <a:cubicBezTo>
                    <a:pt x="799" y="611"/>
                    <a:pt x="803" y="610"/>
                    <a:pt x="804" y="608"/>
                  </a:cubicBezTo>
                  <a:cubicBezTo>
                    <a:pt x="805" y="606"/>
                    <a:pt x="811" y="607"/>
                    <a:pt x="812" y="605"/>
                  </a:cubicBezTo>
                  <a:cubicBezTo>
                    <a:pt x="813" y="603"/>
                    <a:pt x="818" y="603"/>
                    <a:pt x="820" y="604"/>
                  </a:cubicBezTo>
                  <a:cubicBezTo>
                    <a:pt x="822" y="604"/>
                    <a:pt x="834" y="607"/>
                    <a:pt x="836" y="606"/>
                  </a:cubicBezTo>
                  <a:cubicBezTo>
                    <a:pt x="837" y="606"/>
                    <a:pt x="838" y="612"/>
                    <a:pt x="839" y="613"/>
                  </a:cubicBezTo>
                  <a:cubicBezTo>
                    <a:pt x="841" y="613"/>
                    <a:pt x="847" y="618"/>
                    <a:pt x="849" y="616"/>
                  </a:cubicBezTo>
                  <a:cubicBezTo>
                    <a:pt x="850" y="615"/>
                    <a:pt x="854" y="614"/>
                    <a:pt x="858" y="616"/>
                  </a:cubicBezTo>
                  <a:cubicBezTo>
                    <a:pt x="861" y="618"/>
                    <a:pt x="864" y="620"/>
                    <a:pt x="866" y="618"/>
                  </a:cubicBezTo>
                  <a:cubicBezTo>
                    <a:pt x="867" y="616"/>
                    <a:pt x="874" y="615"/>
                    <a:pt x="875" y="613"/>
                  </a:cubicBezTo>
                  <a:cubicBezTo>
                    <a:pt x="876" y="612"/>
                    <a:pt x="877" y="608"/>
                    <a:pt x="875" y="607"/>
                  </a:cubicBezTo>
                  <a:cubicBezTo>
                    <a:pt x="874" y="605"/>
                    <a:pt x="872" y="600"/>
                    <a:pt x="871" y="597"/>
                  </a:cubicBezTo>
                  <a:cubicBezTo>
                    <a:pt x="871" y="595"/>
                    <a:pt x="875" y="594"/>
                    <a:pt x="876" y="592"/>
                  </a:cubicBezTo>
                  <a:cubicBezTo>
                    <a:pt x="877" y="589"/>
                    <a:pt x="881" y="589"/>
                    <a:pt x="882" y="588"/>
                  </a:cubicBezTo>
                  <a:cubicBezTo>
                    <a:pt x="883" y="586"/>
                    <a:pt x="884" y="583"/>
                    <a:pt x="886" y="584"/>
                  </a:cubicBezTo>
                  <a:cubicBezTo>
                    <a:pt x="888" y="585"/>
                    <a:pt x="893" y="586"/>
                    <a:pt x="894" y="587"/>
                  </a:cubicBezTo>
                  <a:cubicBezTo>
                    <a:pt x="895" y="588"/>
                    <a:pt x="899" y="589"/>
                    <a:pt x="901" y="589"/>
                  </a:cubicBezTo>
                  <a:cubicBezTo>
                    <a:pt x="904" y="589"/>
                    <a:pt x="907" y="591"/>
                    <a:pt x="910" y="592"/>
                  </a:cubicBezTo>
                  <a:cubicBezTo>
                    <a:pt x="912" y="594"/>
                    <a:pt x="919" y="594"/>
                    <a:pt x="921" y="596"/>
                  </a:cubicBezTo>
                  <a:cubicBezTo>
                    <a:pt x="922" y="598"/>
                    <a:pt x="920" y="603"/>
                    <a:pt x="922" y="605"/>
                  </a:cubicBezTo>
                  <a:cubicBezTo>
                    <a:pt x="924" y="607"/>
                    <a:pt x="928" y="612"/>
                    <a:pt x="929" y="611"/>
                  </a:cubicBezTo>
                  <a:cubicBezTo>
                    <a:pt x="930" y="610"/>
                    <a:pt x="937" y="614"/>
                    <a:pt x="939" y="614"/>
                  </a:cubicBezTo>
                  <a:cubicBezTo>
                    <a:pt x="941" y="613"/>
                    <a:pt x="945" y="610"/>
                    <a:pt x="947" y="610"/>
                  </a:cubicBezTo>
                  <a:cubicBezTo>
                    <a:pt x="949" y="610"/>
                    <a:pt x="955" y="608"/>
                    <a:pt x="957" y="608"/>
                  </a:cubicBezTo>
                  <a:cubicBezTo>
                    <a:pt x="959" y="609"/>
                    <a:pt x="967" y="611"/>
                    <a:pt x="968" y="611"/>
                  </a:cubicBezTo>
                  <a:cubicBezTo>
                    <a:pt x="969" y="610"/>
                    <a:pt x="975" y="611"/>
                    <a:pt x="976" y="613"/>
                  </a:cubicBezTo>
                  <a:cubicBezTo>
                    <a:pt x="977" y="615"/>
                    <a:pt x="986" y="615"/>
                    <a:pt x="986" y="617"/>
                  </a:cubicBezTo>
                  <a:cubicBezTo>
                    <a:pt x="986" y="620"/>
                    <a:pt x="990" y="621"/>
                    <a:pt x="992" y="624"/>
                  </a:cubicBezTo>
                  <a:cubicBezTo>
                    <a:pt x="993" y="626"/>
                    <a:pt x="1004" y="625"/>
                    <a:pt x="1006" y="626"/>
                  </a:cubicBezTo>
                  <a:cubicBezTo>
                    <a:pt x="1008" y="628"/>
                    <a:pt x="1021" y="628"/>
                    <a:pt x="1021" y="626"/>
                  </a:cubicBezTo>
                  <a:cubicBezTo>
                    <a:pt x="1021" y="625"/>
                    <a:pt x="1033" y="624"/>
                    <a:pt x="1036" y="623"/>
                  </a:cubicBezTo>
                  <a:cubicBezTo>
                    <a:pt x="1038" y="621"/>
                    <a:pt x="1044" y="622"/>
                    <a:pt x="1045" y="619"/>
                  </a:cubicBezTo>
                  <a:cubicBezTo>
                    <a:pt x="1045" y="617"/>
                    <a:pt x="1051" y="615"/>
                    <a:pt x="1054" y="613"/>
                  </a:cubicBezTo>
                  <a:cubicBezTo>
                    <a:pt x="1056" y="611"/>
                    <a:pt x="1067" y="612"/>
                    <a:pt x="1068" y="614"/>
                  </a:cubicBezTo>
                  <a:cubicBezTo>
                    <a:pt x="1068" y="616"/>
                    <a:pt x="1075" y="617"/>
                    <a:pt x="1077" y="616"/>
                  </a:cubicBezTo>
                  <a:cubicBezTo>
                    <a:pt x="1080" y="615"/>
                    <a:pt x="1087" y="616"/>
                    <a:pt x="1088" y="619"/>
                  </a:cubicBezTo>
                  <a:cubicBezTo>
                    <a:pt x="1089" y="621"/>
                    <a:pt x="1097" y="622"/>
                    <a:pt x="1099" y="622"/>
                  </a:cubicBezTo>
                  <a:cubicBezTo>
                    <a:pt x="1101" y="621"/>
                    <a:pt x="1107" y="616"/>
                    <a:pt x="1110" y="616"/>
                  </a:cubicBezTo>
                  <a:cubicBezTo>
                    <a:pt x="1112" y="616"/>
                    <a:pt x="1115" y="613"/>
                    <a:pt x="1115" y="611"/>
                  </a:cubicBezTo>
                  <a:cubicBezTo>
                    <a:pt x="1114" y="609"/>
                    <a:pt x="1119" y="602"/>
                    <a:pt x="1120" y="599"/>
                  </a:cubicBezTo>
                  <a:cubicBezTo>
                    <a:pt x="1121" y="597"/>
                    <a:pt x="1125" y="589"/>
                    <a:pt x="1127" y="589"/>
                  </a:cubicBezTo>
                  <a:cubicBezTo>
                    <a:pt x="1129" y="588"/>
                    <a:pt x="1132" y="585"/>
                    <a:pt x="1132" y="583"/>
                  </a:cubicBezTo>
                  <a:cubicBezTo>
                    <a:pt x="1132" y="581"/>
                    <a:pt x="1131" y="575"/>
                    <a:pt x="1129" y="575"/>
                  </a:cubicBezTo>
                  <a:cubicBezTo>
                    <a:pt x="1127" y="575"/>
                    <a:pt x="1123" y="575"/>
                    <a:pt x="1128" y="569"/>
                  </a:cubicBezTo>
                  <a:cubicBezTo>
                    <a:pt x="1132" y="563"/>
                    <a:pt x="1141" y="564"/>
                    <a:pt x="1142" y="564"/>
                  </a:cubicBezTo>
                  <a:cubicBezTo>
                    <a:pt x="1143" y="564"/>
                    <a:pt x="1154" y="562"/>
                    <a:pt x="1159" y="563"/>
                  </a:cubicBezTo>
                  <a:cubicBezTo>
                    <a:pt x="1163" y="564"/>
                    <a:pt x="1166" y="562"/>
                    <a:pt x="1171" y="565"/>
                  </a:cubicBezTo>
                  <a:cubicBezTo>
                    <a:pt x="1176" y="568"/>
                    <a:pt x="1183" y="567"/>
                    <a:pt x="1185" y="569"/>
                  </a:cubicBezTo>
                  <a:cubicBezTo>
                    <a:pt x="1187" y="571"/>
                    <a:pt x="1193" y="573"/>
                    <a:pt x="1192" y="577"/>
                  </a:cubicBezTo>
                  <a:cubicBezTo>
                    <a:pt x="1191" y="581"/>
                    <a:pt x="1196" y="579"/>
                    <a:pt x="1198" y="588"/>
                  </a:cubicBezTo>
                  <a:cubicBezTo>
                    <a:pt x="1199" y="596"/>
                    <a:pt x="1203" y="597"/>
                    <a:pt x="1204" y="601"/>
                  </a:cubicBezTo>
                  <a:cubicBezTo>
                    <a:pt x="1205" y="605"/>
                    <a:pt x="1211" y="612"/>
                    <a:pt x="1210" y="615"/>
                  </a:cubicBezTo>
                  <a:cubicBezTo>
                    <a:pt x="1209" y="617"/>
                    <a:pt x="1209" y="621"/>
                    <a:pt x="1214" y="621"/>
                  </a:cubicBezTo>
                  <a:cubicBezTo>
                    <a:pt x="1220" y="621"/>
                    <a:pt x="1224" y="626"/>
                    <a:pt x="1225" y="625"/>
                  </a:cubicBezTo>
                  <a:cubicBezTo>
                    <a:pt x="1227" y="624"/>
                    <a:pt x="1233" y="627"/>
                    <a:pt x="1237" y="630"/>
                  </a:cubicBezTo>
                  <a:cubicBezTo>
                    <a:pt x="1240" y="633"/>
                    <a:pt x="1245" y="632"/>
                    <a:pt x="1245" y="635"/>
                  </a:cubicBezTo>
                  <a:cubicBezTo>
                    <a:pt x="1244" y="639"/>
                    <a:pt x="1247" y="642"/>
                    <a:pt x="1247" y="645"/>
                  </a:cubicBezTo>
                  <a:cubicBezTo>
                    <a:pt x="1247" y="648"/>
                    <a:pt x="1253" y="650"/>
                    <a:pt x="1258" y="649"/>
                  </a:cubicBezTo>
                  <a:cubicBezTo>
                    <a:pt x="1263" y="649"/>
                    <a:pt x="1266" y="651"/>
                    <a:pt x="1268" y="647"/>
                  </a:cubicBezTo>
                  <a:cubicBezTo>
                    <a:pt x="1270" y="643"/>
                    <a:pt x="1277" y="645"/>
                    <a:pt x="1279" y="643"/>
                  </a:cubicBezTo>
                  <a:cubicBezTo>
                    <a:pt x="1281" y="641"/>
                    <a:pt x="1288" y="639"/>
                    <a:pt x="1288" y="645"/>
                  </a:cubicBezTo>
                  <a:cubicBezTo>
                    <a:pt x="1288" y="651"/>
                    <a:pt x="1292" y="653"/>
                    <a:pt x="1288" y="655"/>
                  </a:cubicBezTo>
                  <a:cubicBezTo>
                    <a:pt x="1285" y="657"/>
                    <a:pt x="1283" y="665"/>
                    <a:pt x="1282" y="669"/>
                  </a:cubicBezTo>
                  <a:cubicBezTo>
                    <a:pt x="1281" y="673"/>
                    <a:pt x="1276" y="674"/>
                    <a:pt x="1276" y="678"/>
                  </a:cubicBezTo>
                  <a:cubicBezTo>
                    <a:pt x="1275" y="682"/>
                    <a:pt x="1270" y="682"/>
                    <a:pt x="1270" y="685"/>
                  </a:cubicBezTo>
                  <a:cubicBezTo>
                    <a:pt x="1270" y="688"/>
                    <a:pt x="1264" y="687"/>
                    <a:pt x="1260" y="685"/>
                  </a:cubicBezTo>
                  <a:cubicBezTo>
                    <a:pt x="1257" y="683"/>
                    <a:pt x="1254" y="689"/>
                    <a:pt x="1251" y="689"/>
                  </a:cubicBezTo>
                  <a:cubicBezTo>
                    <a:pt x="1248" y="689"/>
                    <a:pt x="1249" y="695"/>
                    <a:pt x="1249" y="697"/>
                  </a:cubicBezTo>
                  <a:cubicBezTo>
                    <a:pt x="1250" y="700"/>
                    <a:pt x="1248" y="703"/>
                    <a:pt x="1250" y="707"/>
                  </a:cubicBezTo>
                  <a:cubicBezTo>
                    <a:pt x="1251" y="709"/>
                    <a:pt x="1250" y="713"/>
                    <a:pt x="1251" y="717"/>
                  </a:cubicBezTo>
                  <a:cubicBezTo>
                    <a:pt x="1255" y="714"/>
                    <a:pt x="1259" y="712"/>
                    <a:pt x="1260" y="712"/>
                  </a:cubicBezTo>
                  <a:cubicBezTo>
                    <a:pt x="1264" y="712"/>
                    <a:pt x="1269" y="719"/>
                    <a:pt x="1273" y="720"/>
                  </a:cubicBezTo>
                  <a:cubicBezTo>
                    <a:pt x="1278" y="720"/>
                    <a:pt x="1299" y="706"/>
                    <a:pt x="1299" y="703"/>
                  </a:cubicBezTo>
                  <a:cubicBezTo>
                    <a:pt x="1299" y="701"/>
                    <a:pt x="1312" y="689"/>
                    <a:pt x="1318" y="683"/>
                  </a:cubicBezTo>
                  <a:cubicBezTo>
                    <a:pt x="1323" y="677"/>
                    <a:pt x="1331" y="668"/>
                    <a:pt x="1334" y="661"/>
                  </a:cubicBezTo>
                  <a:cubicBezTo>
                    <a:pt x="1336" y="656"/>
                    <a:pt x="1344" y="648"/>
                    <a:pt x="1346" y="645"/>
                  </a:cubicBezTo>
                  <a:cubicBezTo>
                    <a:pt x="1348" y="641"/>
                    <a:pt x="1349" y="641"/>
                    <a:pt x="1353" y="633"/>
                  </a:cubicBezTo>
                  <a:cubicBezTo>
                    <a:pt x="1357" y="625"/>
                    <a:pt x="1357" y="605"/>
                    <a:pt x="1358" y="604"/>
                  </a:cubicBezTo>
                  <a:cubicBezTo>
                    <a:pt x="1359" y="602"/>
                    <a:pt x="1358" y="599"/>
                    <a:pt x="1360" y="597"/>
                  </a:cubicBezTo>
                  <a:cubicBezTo>
                    <a:pt x="1362" y="594"/>
                    <a:pt x="1361" y="591"/>
                    <a:pt x="1364" y="589"/>
                  </a:cubicBezTo>
                  <a:cubicBezTo>
                    <a:pt x="1368" y="586"/>
                    <a:pt x="1367" y="583"/>
                    <a:pt x="1366" y="581"/>
                  </a:cubicBezTo>
                  <a:cubicBezTo>
                    <a:pt x="1365" y="579"/>
                    <a:pt x="1366" y="574"/>
                    <a:pt x="1365" y="573"/>
                  </a:cubicBezTo>
                  <a:cubicBezTo>
                    <a:pt x="1365" y="571"/>
                    <a:pt x="1365" y="570"/>
                    <a:pt x="1367" y="569"/>
                  </a:cubicBezTo>
                  <a:cubicBezTo>
                    <a:pt x="1369" y="568"/>
                    <a:pt x="1365" y="565"/>
                    <a:pt x="1363" y="564"/>
                  </a:cubicBezTo>
                  <a:cubicBezTo>
                    <a:pt x="1360" y="562"/>
                    <a:pt x="1356" y="561"/>
                    <a:pt x="1356" y="558"/>
                  </a:cubicBezTo>
                  <a:cubicBezTo>
                    <a:pt x="1355" y="555"/>
                    <a:pt x="1351" y="551"/>
                    <a:pt x="1347" y="551"/>
                  </a:cubicBezTo>
                  <a:cubicBezTo>
                    <a:pt x="1343" y="552"/>
                    <a:pt x="1336" y="549"/>
                    <a:pt x="1337" y="552"/>
                  </a:cubicBezTo>
                  <a:cubicBezTo>
                    <a:pt x="1338" y="554"/>
                    <a:pt x="1337" y="556"/>
                    <a:pt x="1335" y="556"/>
                  </a:cubicBezTo>
                  <a:cubicBezTo>
                    <a:pt x="1333" y="555"/>
                    <a:pt x="1332" y="557"/>
                    <a:pt x="1330" y="560"/>
                  </a:cubicBezTo>
                  <a:cubicBezTo>
                    <a:pt x="1328" y="563"/>
                    <a:pt x="1320" y="564"/>
                    <a:pt x="1324" y="560"/>
                  </a:cubicBezTo>
                  <a:cubicBezTo>
                    <a:pt x="1327" y="557"/>
                    <a:pt x="1323" y="557"/>
                    <a:pt x="1323" y="554"/>
                  </a:cubicBezTo>
                  <a:cubicBezTo>
                    <a:pt x="1324" y="550"/>
                    <a:pt x="1327" y="547"/>
                    <a:pt x="1323" y="549"/>
                  </a:cubicBezTo>
                  <a:cubicBezTo>
                    <a:pt x="1319" y="551"/>
                    <a:pt x="1319" y="557"/>
                    <a:pt x="1316" y="557"/>
                  </a:cubicBezTo>
                  <a:cubicBezTo>
                    <a:pt x="1313" y="558"/>
                    <a:pt x="1314" y="548"/>
                    <a:pt x="1315" y="546"/>
                  </a:cubicBezTo>
                  <a:cubicBezTo>
                    <a:pt x="1316" y="543"/>
                    <a:pt x="1309" y="546"/>
                    <a:pt x="1302" y="545"/>
                  </a:cubicBezTo>
                  <a:cubicBezTo>
                    <a:pt x="1295" y="545"/>
                    <a:pt x="1297" y="540"/>
                    <a:pt x="1302" y="537"/>
                  </a:cubicBezTo>
                  <a:cubicBezTo>
                    <a:pt x="1308" y="534"/>
                    <a:pt x="1307" y="531"/>
                    <a:pt x="1310" y="530"/>
                  </a:cubicBezTo>
                  <a:cubicBezTo>
                    <a:pt x="1313" y="529"/>
                    <a:pt x="1320" y="524"/>
                    <a:pt x="1324" y="522"/>
                  </a:cubicBezTo>
                  <a:cubicBezTo>
                    <a:pt x="1329" y="519"/>
                    <a:pt x="1330" y="516"/>
                    <a:pt x="1331" y="513"/>
                  </a:cubicBezTo>
                  <a:cubicBezTo>
                    <a:pt x="1332" y="511"/>
                    <a:pt x="1340" y="507"/>
                    <a:pt x="1347" y="501"/>
                  </a:cubicBezTo>
                  <a:cubicBezTo>
                    <a:pt x="1354" y="495"/>
                    <a:pt x="1357" y="492"/>
                    <a:pt x="1359" y="489"/>
                  </a:cubicBezTo>
                  <a:cubicBezTo>
                    <a:pt x="1361" y="485"/>
                    <a:pt x="1371" y="481"/>
                    <a:pt x="1372" y="478"/>
                  </a:cubicBezTo>
                  <a:cubicBezTo>
                    <a:pt x="1372" y="475"/>
                    <a:pt x="1384" y="469"/>
                    <a:pt x="1393" y="467"/>
                  </a:cubicBezTo>
                  <a:cubicBezTo>
                    <a:pt x="1401" y="465"/>
                    <a:pt x="1415" y="468"/>
                    <a:pt x="1417" y="470"/>
                  </a:cubicBezTo>
                  <a:cubicBezTo>
                    <a:pt x="1420" y="473"/>
                    <a:pt x="1422" y="472"/>
                    <a:pt x="1423" y="470"/>
                  </a:cubicBezTo>
                  <a:cubicBezTo>
                    <a:pt x="1425" y="468"/>
                    <a:pt x="1428" y="469"/>
                    <a:pt x="1434" y="470"/>
                  </a:cubicBezTo>
                  <a:cubicBezTo>
                    <a:pt x="1439" y="470"/>
                    <a:pt x="1441" y="467"/>
                    <a:pt x="1444" y="468"/>
                  </a:cubicBezTo>
                  <a:cubicBezTo>
                    <a:pt x="1448" y="469"/>
                    <a:pt x="1451" y="470"/>
                    <a:pt x="1454" y="466"/>
                  </a:cubicBezTo>
                  <a:cubicBezTo>
                    <a:pt x="1456" y="461"/>
                    <a:pt x="1467" y="462"/>
                    <a:pt x="1470" y="464"/>
                  </a:cubicBezTo>
                  <a:cubicBezTo>
                    <a:pt x="1472" y="466"/>
                    <a:pt x="1474" y="468"/>
                    <a:pt x="1478" y="465"/>
                  </a:cubicBezTo>
                  <a:cubicBezTo>
                    <a:pt x="1482" y="463"/>
                    <a:pt x="1482" y="469"/>
                    <a:pt x="1486" y="469"/>
                  </a:cubicBezTo>
                  <a:cubicBezTo>
                    <a:pt x="1490" y="470"/>
                    <a:pt x="1487" y="473"/>
                    <a:pt x="1484" y="473"/>
                  </a:cubicBezTo>
                  <a:cubicBezTo>
                    <a:pt x="1481" y="473"/>
                    <a:pt x="1476" y="475"/>
                    <a:pt x="1480" y="477"/>
                  </a:cubicBezTo>
                  <a:cubicBezTo>
                    <a:pt x="1484" y="479"/>
                    <a:pt x="1489" y="475"/>
                    <a:pt x="1492" y="475"/>
                  </a:cubicBezTo>
                  <a:cubicBezTo>
                    <a:pt x="1495" y="475"/>
                    <a:pt x="1499" y="476"/>
                    <a:pt x="1503" y="473"/>
                  </a:cubicBezTo>
                  <a:cubicBezTo>
                    <a:pt x="1508" y="470"/>
                    <a:pt x="1509" y="475"/>
                    <a:pt x="1511" y="473"/>
                  </a:cubicBezTo>
                  <a:cubicBezTo>
                    <a:pt x="1514" y="471"/>
                    <a:pt x="1520" y="470"/>
                    <a:pt x="1523" y="470"/>
                  </a:cubicBezTo>
                  <a:cubicBezTo>
                    <a:pt x="1526" y="470"/>
                    <a:pt x="1524" y="467"/>
                    <a:pt x="1519" y="467"/>
                  </a:cubicBezTo>
                  <a:cubicBezTo>
                    <a:pt x="1514" y="467"/>
                    <a:pt x="1514" y="464"/>
                    <a:pt x="1518" y="457"/>
                  </a:cubicBezTo>
                  <a:cubicBezTo>
                    <a:pt x="1522" y="450"/>
                    <a:pt x="1529" y="447"/>
                    <a:pt x="1534" y="442"/>
                  </a:cubicBezTo>
                  <a:cubicBezTo>
                    <a:pt x="1539" y="438"/>
                    <a:pt x="1543" y="440"/>
                    <a:pt x="1543" y="438"/>
                  </a:cubicBezTo>
                  <a:cubicBezTo>
                    <a:pt x="1543" y="435"/>
                    <a:pt x="1545" y="427"/>
                    <a:pt x="1549" y="427"/>
                  </a:cubicBezTo>
                  <a:cubicBezTo>
                    <a:pt x="1552" y="427"/>
                    <a:pt x="1561" y="429"/>
                    <a:pt x="1567" y="426"/>
                  </a:cubicBezTo>
                  <a:cubicBezTo>
                    <a:pt x="1573" y="422"/>
                    <a:pt x="1572" y="428"/>
                    <a:pt x="1575" y="429"/>
                  </a:cubicBezTo>
                  <a:cubicBezTo>
                    <a:pt x="1577" y="430"/>
                    <a:pt x="1580" y="424"/>
                    <a:pt x="1583" y="426"/>
                  </a:cubicBezTo>
                  <a:cubicBezTo>
                    <a:pt x="1585" y="427"/>
                    <a:pt x="1579" y="431"/>
                    <a:pt x="1577" y="436"/>
                  </a:cubicBezTo>
                  <a:cubicBezTo>
                    <a:pt x="1576" y="441"/>
                    <a:pt x="1581" y="439"/>
                    <a:pt x="1584" y="440"/>
                  </a:cubicBezTo>
                  <a:cubicBezTo>
                    <a:pt x="1586" y="442"/>
                    <a:pt x="1580" y="444"/>
                    <a:pt x="1581" y="445"/>
                  </a:cubicBezTo>
                  <a:cubicBezTo>
                    <a:pt x="1581" y="446"/>
                    <a:pt x="1587" y="446"/>
                    <a:pt x="1594" y="439"/>
                  </a:cubicBezTo>
                  <a:cubicBezTo>
                    <a:pt x="1602" y="432"/>
                    <a:pt x="1608" y="430"/>
                    <a:pt x="1613" y="430"/>
                  </a:cubicBezTo>
                  <a:cubicBezTo>
                    <a:pt x="1618" y="431"/>
                    <a:pt x="1615" y="426"/>
                    <a:pt x="1615" y="419"/>
                  </a:cubicBezTo>
                  <a:cubicBezTo>
                    <a:pt x="1616" y="412"/>
                    <a:pt x="1630" y="410"/>
                    <a:pt x="1635" y="412"/>
                  </a:cubicBezTo>
                  <a:cubicBezTo>
                    <a:pt x="1639" y="414"/>
                    <a:pt x="1639" y="416"/>
                    <a:pt x="1634" y="415"/>
                  </a:cubicBezTo>
                  <a:cubicBezTo>
                    <a:pt x="1630" y="414"/>
                    <a:pt x="1626" y="418"/>
                    <a:pt x="1626" y="424"/>
                  </a:cubicBezTo>
                  <a:cubicBezTo>
                    <a:pt x="1626" y="429"/>
                    <a:pt x="1622" y="431"/>
                    <a:pt x="1624" y="433"/>
                  </a:cubicBezTo>
                  <a:cubicBezTo>
                    <a:pt x="1626" y="435"/>
                    <a:pt x="1621" y="436"/>
                    <a:pt x="1621" y="438"/>
                  </a:cubicBezTo>
                  <a:cubicBezTo>
                    <a:pt x="1621" y="441"/>
                    <a:pt x="1621" y="442"/>
                    <a:pt x="1617" y="443"/>
                  </a:cubicBezTo>
                  <a:cubicBezTo>
                    <a:pt x="1614" y="444"/>
                    <a:pt x="1603" y="446"/>
                    <a:pt x="1603" y="450"/>
                  </a:cubicBezTo>
                  <a:cubicBezTo>
                    <a:pt x="1602" y="454"/>
                    <a:pt x="1596" y="455"/>
                    <a:pt x="1593" y="460"/>
                  </a:cubicBezTo>
                  <a:cubicBezTo>
                    <a:pt x="1591" y="465"/>
                    <a:pt x="1580" y="469"/>
                    <a:pt x="1573" y="479"/>
                  </a:cubicBezTo>
                  <a:cubicBezTo>
                    <a:pt x="1565" y="490"/>
                    <a:pt x="1554" y="490"/>
                    <a:pt x="1554" y="492"/>
                  </a:cubicBezTo>
                  <a:cubicBezTo>
                    <a:pt x="1554" y="494"/>
                    <a:pt x="1546" y="494"/>
                    <a:pt x="1544" y="494"/>
                  </a:cubicBezTo>
                  <a:cubicBezTo>
                    <a:pt x="1541" y="494"/>
                    <a:pt x="1546" y="501"/>
                    <a:pt x="1540" y="508"/>
                  </a:cubicBezTo>
                  <a:cubicBezTo>
                    <a:pt x="1533" y="515"/>
                    <a:pt x="1529" y="524"/>
                    <a:pt x="1529" y="534"/>
                  </a:cubicBezTo>
                  <a:cubicBezTo>
                    <a:pt x="1530" y="543"/>
                    <a:pt x="1533" y="570"/>
                    <a:pt x="1536" y="575"/>
                  </a:cubicBezTo>
                  <a:cubicBezTo>
                    <a:pt x="1538" y="580"/>
                    <a:pt x="1537" y="592"/>
                    <a:pt x="1539" y="594"/>
                  </a:cubicBezTo>
                  <a:cubicBezTo>
                    <a:pt x="1541" y="597"/>
                    <a:pt x="1541" y="601"/>
                    <a:pt x="1542" y="603"/>
                  </a:cubicBezTo>
                  <a:cubicBezTo>
                    <a:pt x="1544" y="604"/>
                    <a:pt x="1550" y="596"/>
                    <a:pt x="1554" y="592"/>
                  </a:cubicBezTo>
                  <a:cubicBezTo>
                    <a:pt x="1558" y="589"/>
                    <a:pt x="1557" y="588"/>
                    <a:pt x="1560" y="586"/>
                  </a:cubicBezTo>
                  <a:cubicBezTo>
                    <a:pt x="1562" y="584"/>
                    <a:pt x="1561" y="576"/>
                    <a:pt x="1562" y="574"/>
                  </a:cubicBezTo>
                  <a:cubicBezTo>
                    <a:pt x="1563" y="572"/>
                    <a:pt x="1568" y="571"/>
                    <a:pt x="1570" y="569"/>
                  </a:cubicBezTo>
                  <a:cubicBezTo>
                    <a:pt x="1571" y="567"/>
                    <a:pt x="1576" y="568"/>
                    <a:pt x="1578" y="568"/>
                  </a:cubicBezTo>
                  <a:cubicBezTo>
                    <a:pt x="1580" y="567"/>
                    <a:pt x="1578" y="561"/>
                    <a:pt x="1577" y="558"/>
                  </a:cubicBezTo>
                  <a:cubicBezTo>
                    <a:pt x="1576" y="555"/>
                    <a:pt x="1584" y="551"/>
                    <a:pt x="1588" y="548"/>
                  </a:cubicBezTo>
                  <a:cubicBezTo>
                    <a:pt x="1592" y="545"/>
                    <a:pt x="1597" y="550"/>
                    <a:pt x="1601" y="545"/>
                  </a:cubicBezTo>
                  <a:cubicBezTo>
                    <a:pt x="1606" y="541"/>
                    <a:pt x="1601" y="536"/>
                    <a:pt x="1599" y="534"/>
                  </a:cubicBezTo>
                  <a:cubicBezTo>
                    <a:pt x="1598" y="532"/>
                    <a:pt x="1604" y="522"/>
                    <a:pt x="1607" y="521"/>
                  </a:cubicBezTo>
                  <a:cubicBezTo>
                    <a:pt x="1611" y="520"/>
                    <a:pt x="1613" y="523"/>
                    <a:pt x="1616" y="520"/>
                  </a:cubicBezTo>
                  <a:cubicBezTo>
                    <a:pt x="1619" y="517"/>
                    <a:pt x="1613" y="512"/>
                    <a:pt x="1611" y="513"/>
                  </a:cubicBezTo>
                  <a:cubicBezTo>
                    <a:pt x="1608" y="513"/>
                    <a:pt x="1608" y="504"/>
                    <a:pt x="1613" y="500"/>
                  </a:cubicBezTo>
                  <a:cubicBezTo>
                    <a:pt x="1619" y="496"/>
                    <a:pt x="1616" y="495"/>
                    <a:pt x="1613" y="494"/>
                  </a:cubicBezTo>
                  <a:cubicBezTo>
                    <a:pt x="1609" y="493"/>
                    <a:pt x="1608" y="494"/>
                    <a:pt x="1606" y="494"/>
                  </a:cubicBezTo>
                  <a:cubicBezTo>
                    <a:pt x="1603" y="495"/>
                    <a:pt x="1600" y="489"/>
                    <a:pt x="1604" y="483"/>
                  </a:cubicBezTo>
                  <a:cubicBezTo>
                    <a:pt x="1609" y="477"/>
                    <a:pt x="1613" y="478"/>
                    <a:pt x="1614" y="473"/>
                  </a:cubicBezTo>
                  <a:cubicBezTo>
                    <a:pt x="1615" y="468"/>
                    <a:pt x="1621" y="461"/>
                    <a:pt x="1622" y="459"/>
                  </a:cubicBezTo>
                  <a:cubicBezTo>
                    <a:pt x="1624" y="456"/>
                    <a:pt x="1630" y="459"/>
                    <a:pt x="1632" y="458"/>
                  </a:cubicBezTo>
                  <a:cubicBezTo>
                    <a:pt x="1634" y="458"/>
                    <a:pt x="1634" y="463"/>
                    <a:pt x="1636" y="460"/>
                  </a:cubicBezTo>
                  <a:cubicBezTo>
                    <a:pt x="1639" y="458"/>
                    <a:pt x="1644" y="449"/>
                    <a:pt x="1648" y="449"/>
                  </a:cubicBezTo>
                  <a:cubicBezTo>
                    <a:pt x="1652" y="449"/>
                    <a:pt x="1649" y="455"/>
                    <a:pt x="1650" y="459"/>
                  </a:cubicBezTo>
                  <a:cubicBezTo>
                    <a:pt x="1651" y="463"/>
                    <a:pt x="1653" y="458"/>
                    <a:pt x="1661" y="453"/>
                  </a:cubicBezTo>
                  <a:cubicBezTo>
                    <a:pt x="1668" y="448"/>
                    <a:pt x="1684" y="449"/>
                    <a:pt x="1689" y="451"/>
                  </a:cubicBezTo>
                  <a:cubicBezTo>
                    <a:pt x="1694" y="453"/>
                    <a:pt x="1694" y="459"/>
                    <a:pt x="1697" y="458"/>
                  </a:cubicBezTo>
                  <a:cubicBezTo>
                    <a:pt x="1701" y="457"/>
                    <a:pt x="1698" y="453"/>
                    <a:pt x="1702" y="451"/>
                  </a:cubicBezTo>
                  <a:cubicBezTo>
                    <a:pt x="1706" y="450"/>
                    <a:pt x="1713" y="446"/>
                    <a:pt x="1718" y="442"/>
                  </a:cubicBezTo>
                  <a:cubicBezTo>
                    <a:pt x="1723" y="438"/>
                    <a:pt x="1722" y="441"/>
                    <a:pt x="1725" y="438"/>
                  </a:cubicBezTo>
                  <a:cubicBezTo>
                    <a:pt x="1728" y="434"/>
                    <a:pt x="1730" y="436"/>
                    <a:pt x="1731" y="433"/>
                  </a:cubicBezTo>
                  <a:cubicBezTo>
                    <a:pt x="1732" y="431"/>
                    <a:pt x="1740" y="427"/>
                    <a:pt x="1750" y="425"/>
                  </a:cubicBezTo>
                  <a:cubicBezTo>
                    <a:pt x="1761" y="423"/>
                    <a:pt x="1774" y="416"/>
                    <a:pt x="1774" y="413"/>
                  </a:cubicBezTo>
                  <a:cubicBezTo>
                    <a:pt x="1773" y="411"/>
                    <a:pt x="1778" y="410"/>
                    <a:pt x="1778" y="412"/>
                  </a:cubicBezTo>
                  <a:cubicBezTo>
                    <a:pt x="1779" y="415"/>
                    <a:pt x="1783" y="414"/>
                    <a:pt x="1788" y="415"/>
                  </a:cubicBezTo>
                  <a:cubicBezTo>
                    <a:pt x="1794" y="416"/>
                    <a:pt x="1796" y="418"/>
                    <a:pt x="1801" y="414"/>
                  </a:cubicBezTo>
                  <a:cubicBezTo>
                    <a:pt x="1805" y="410"/>
                    <a:pt x="1800" y="408"/>
                    <a:pt x="1800" y="405"/>
                  </a:cubicBezTo>
                  <a:cubicBezTo>
                    <a:pt x="1800" y="401"/>
                    <a:pt x="1793" y="398"/>
                    <a:pt x="1794" y="394"/>
                  </a:cubicBezTo>
                  <a:cubicBezTo>
                    <a:pt x="1795" y="391"/>
                    <a:pt x="1788" y="382"/>
                    <a:pt x="1786" y="383"/>
                  </a:cubicBezTo>
                  <a:cubicBezTo>
                    <a:pt x="1784" y="385"/>
                    <a:pt x="1779" y="382"/>
                    <a:pt x="1779" y="379"/>
                  </a:cubicBezTo>
                  <a:cubicBezTo>
                    <a:pt x="1779" y="377"/>
                    <a:pt x="1779" y="373"/>
                    <a:pt x="1776" y="375"/>
                  </a:cubicBezTo>
                  <a:cubicBezTo>
                    <a:pt x="1773" y="377"/>
                    <a:pt x="1767" y="376"/>
                    <a:pt x="1766" y="373"/>
                  </a:cubicBezTo>
                  <a:cubicBezTo>
                    <a:pt x="1765" y="370"/>
                    <a:pt x="1773" y="368"/>
                    <a:pt x="1778" y="370"/>
                  </a:cubicBezTo>
                  <a:cubicBezTo>
                    <a:pt x="1783" y="372"/>
                    <a:pt x="1781" y="374"/>
                    <a:pt x="1784" y="376"/>
                  </a:cubicBezTo>
                  <a:cubicBezTo>
                    <a:pt x="1786" y="377"/>
                    <a:pt x="1793" y="377"/>
                    <a:pt x="1796" y="375"/>
                  </a:cubicBezTo>
                  <a:cubicBezTo>
                    <a:pt x="1800" y="373"/>
                    <a:pt x="1810" y="370"/>
                    <a:pt x="1811" y="367"/>
                  </a:cubicBezTo>
                  <a:cubicBezTo>
                    <a:pt x="1813" y="364"/>
                    <a:pt x="1811" y="363"/>
                    <a:pt x="1815" y="361"/>
                  </a:cubicBezTo>
                  <a:cubicBezTo>
                    <a:pt x="1818" y="360"/>
                    <a:pt x="1815" y="356"/>
                    <a:pt x="1813" y="355"/>
                  </a:cubicBezTo>
                  <a:cubicBezTo>
                    <a:pt x="1810" y="353"/>
                    <a:pt x="1810" y="349"/>
                    <a:pt x="1813" y="349"/>
                  </a:cubicBezTo>
                  <a:cubicBezTo>
                    <a:pt x="1816" y="349"/>
                    <a:pt x="1816" y="346"/>
                    <a:pt x="1818" y="346"/>
                  </a:cubicBezTo>
                  <a:cubicBezTo>
                    <a:pt x="1820" y="345"/>
                    <a:pt x="1820" y="347"/>
                    <a:pt x="1824" y="345"/>
                  </a:cubicBezTo>
                  <a:cubicBezTo>
                    <a:pt x="1827" y="343"/>
                    <a:pt x="1824" y="348"/>
                    <a:pt x="1822" y="351"/>
                  </a:cubicBezTo>
                  <a:cubicBezTo>
                    <a:pt x="1820" y="354"/>
                    <a:pt x="1826" y="357"/>
                    <a:pt x="1826" y="359"/>
                  </a:cubicBezTo>
                  <a:cubicBezTo>
                    <a:pt x="1827" y="361"/>
                    <a:pt x="1834" y="361"/>
                    <a:pt x="1838" y="359"/>
                  </a:cubicBezTo>
                  <a:cubicBezTo>
                    <a:pt x="1842" y="357"/>
                    <a:pt x="1855" y="362"/>
                    <a:pt x="1855" y="365"/>
                  </a:cubicBezTo>
                  <a:cubicBezTo>
                    <a:pt x="1856" y="368"/>
                    <a:pt x="1858" y="372"/>
                    <a:pt x="1863" y="375"/>
                  </a:cubicBezTo>
                  <a:cubicBezTo>
                    <a:pt x="1869" y="377"/>
                    <a:pt x="1874" y="376"/>
                    <a:pt x="1875" y="379"/>
                  </a:cubicBezTo>
                  <a:cubicBezTo>
                    <a:pt x="1876" y="381"/>
                    <a:pt x="1878" y="383"/>
                    <a:pt x="1881" y="382"/>
                  </a:cubicBezTo>
                  <a:cubicBezTo>
                    <a:pt x="1884" y="381"/>
                    <a:pt x="1885" y="385"/>
                    <a:pt x="1887" y="383"/>
                  </a:cubicBezTo>
                  <a:cubicBezTo>
                    <a:pt x="1890" y="381"/>
                    <a:pt x="1891" y="384"/>
                    <a:pt x="1894" y="381"/>
                  </a:cubicBezTo>
                  <a:cubicBezTo>
                    <a:pt x="1896" y="379"/>
                    <a:pt x="1887" y="377"/>
                    <a:pt x="1889" y="375"/>
                  </a:cubicBezTo>
                  <a:cubicBezTo>
                    <a:pt x="1890" y="373"/>
                    <a:pt x="1892" y="377"/>
                    <a:pt x="1894" y="376"/>
                  </a:cubicBezTo>
                  <a:cubicBezTo>
                    <a:pt x="1897" y="376"/>
                    <a:pt x="1893" y="371"/>
                    <a:pt x="1895" y="371"/>
                  </a:cubicBezTo>
                  <a:cubicBezTo>
                    <a:pt x="1897" y="370"/>
                    <a:pt x="1896" y="360"/>
                    <a:pt x="1894" y="360"/>
                  </a:cubicBezTo>
                  <a:cubicBezTo>
                    <a:pt x="1892" y="359"/>
                    <a:pt x="1893" y="356"/>
                    <a:pt x="1897" y="358"/>
                  </a:cubicBezTo>
                  <a:cubicBezTo>
                    <a:pt x="1901" y="361"/>
                    <a:pt x="1907" y="361"/>
                    <a:pt x="1910" y="361"/>
                  </a:cubicBezTo>
                  <a:cubicBezTo>
                    <a:pt x="1913" y="361"/>
                    <a:pt x="1910" y="358"/>
                    <a:pt x="1907" y="358"/>
                  </a:cubicBezTo>
                  <a:cubicBezTo>
                    <a:pt x="1904" y="357"/>
                    <a:pt x="1908" y="355"/>
                    <a:pt x="1910" y="357"/>
                  </a:cubicBezTo>
                  <a:cubicBezTo>
                    <a:pt x="1912" y="359"/>
                    <a:pt x="1915" y="360"/>
                    <a:pt x="1916" y="358"/>
                  </a:cubicBezTo>
                  <a:cubicBezTo>
                    <a:pt x="1916" y="356"/>
                    <a:pt x="1918" y="351"/>
                    <a:pt x="1922" y="351"/>
                  </a:cubicBezTo>
                  <a:cubicBezTo>
                    <a:pt x="1925" y="352"/>
                    <a:pt x="1926" y="350"/>
                    <a:pt x="1923" y="348"/>
                  </a:cubicBezTo>
                  <a:close/>
                  <a:moveTo>
                    <a:pt x="993" y="567"/>
                  </a:moveTo>
                  <a:cubicBezTo>
                    <a:pt x="984" y="576"/>
                    <a:pt x="965" y="578"/>
                    <a:pt x="965" y="585"/>
                  </a:cubicBezTo>
                  <a:cubicBezTo>
                    <a:pt x="965" y="592"/>
                    <a:pt x="942" y="595"/>
                    <a:pt x="940" y="592"/>
                  </a:cubicBezTo>
                  <a:cubicBezTo>
                    <a:pt x="938" y="589"/>
                    <a:pt x="957" y="589"/>
                    <a:pt x="961" y="579"/>
                  </a:cubicBezTo>
                  <a:cubicBezTo>
                    <a:pt x="966" y="569"/>
                    <a:pt x="983" y="563"/>
                    <a:pt x="991" y="550"/>
                  </a:cubicBezTo>
                  <a:cubicBezTo>
                    <a:pt x="997" y="541"/>
                    <a:pt x="1002" y="526"/>
                    <a:pt x="1006" y="527"/>
                  </a:cubicBezTo>
                  <a:cubicBezTo>
                    <a:pt x="1009" y="528"/>
                    <a:pt x="1003" y="559"/>
                    <a:pt x="993" y="567"/>
                  </a:cubicBezTo>
                  <a:close/>
                  <a:moveTo>
                    <a:pt x="385" y="202"/>
                  </a:moveTo>
                  <a:cubicBezTo>
                    <a:pt x="385" y="206"/>
                    <a:pt x="383" y="208"/>
                    <a:pt x="377" y="208"/>
                  </a:cubicBezTo>
                  <a:cubicBezTo>
                    <a:pt x="370" y="208"/>
                    <a:pt x="380" y="212"/>
                    <a:pt x="380" y="216"/>
                  </a:cubicBezTo>
                  <a:cubicBezTo>
                    <a:pt x="381" y="219"/>
                    <a:pt x="374" y="217"/>
                    <a:pt x="374" y="222"/>
                  </a:cubicBezTo>
                  <a:cubicBezTo>
                    <a:pt x="373" y="228"/>
                    <a:pt x="361" y="222"/>
                    <a:pt x="360" y="230"/>
                  </a:cubicBezTo>
                  <a:cubicBezTo>
                    <a:pt x="358" y="237"/>
                    <a:pt x="366" y="236"/>
                    <a:pt x="371" y="236"/>
                  </a:cubicBezTo>
                  <a:cubicBezTo>
                    <a:pt x="376" y="237"/>
                    <a:pt x="369" y="242"/>
                    <a:pt x="373" y="245"/>
                  </a:cubicBezTo>
                  <a:cubicBezTo>
                    <a:pt x="377" y="248"/>
                    <a:pt x="380" y="247"/>
                    <a:pt x="377" y="241"/>
                  </a:cubicBezTo>
                  <a:cubicBezTo>
                    <a:pt x="375" y="235"/>
                    <a:pt x="391" y="243"/>
                    <a:pt x="386" y="247"/>
                  </a:cubicBezTo>
                  <a:cubicBezTo>
                    <a:pt x="381" y="252"/>
                    <a:pt x="394" y="255"/>
                    <a:pt x="401" y="255"/>
                  </a:cubicBezTo>
                  <a:cubicBezTo>
                    <a:pt x="407" y="256"/>
                    <a:pt x="429" y="260"/>
                    <a:pt x="430" y="255"/>
                  </a:cubicBezTo>
                  <a:cubicBezTo>
                    <a:pt x="430" y="252"/>
                    <a:pt x="422" y="249"/>
                    <a:pt x="415" y="242"/>
                  </a:cubicBezTo>
                  <a:cubicBezTo>
                    <a:pt x="408" y="234"/>
                    <a:pt x="403" y="222"/>
                    <a:pt x="411" y="217"/>
                  </a:cubicBezTo>
                  <a:cubicBezTo>
                    <a:pt x="419" y="212"/>
                    <a:pt x="412" y="210"/>
                    <a:pt x="420" y="204"/>
                  </a:cubicBezTo>
                  <a:cubicBezTo>
                    <a:pt x="428" y="199"/>
                    <a:pt x="423" y="193"/>
                    <a:pt x="430" y="193"/>
                  </a:cubicBezTo>
                  <a:cubicBezTo>
                    <a:pt x="436" y="192"/>
                    <a:pt x="429" y="186"/>
                    <a:pt x="436" y="185"/>
                  </a:cubicBezTo>
                  <a:cubicBezTo>
                    <a:pt x="442" y="184"/>
                    <a:pt x="444" y="177"/>
                    <a:pt x="443" y="174"/>
                  </a:cubicBezTo>
                  <a:cubicBezTo>
                    <a:pt x="442" y="171"/>
                    <a:pt x="450" y="174"/>
                    <a:pt x="453" y="170"/>
                  </a:cubicBezTo>
                  <a:cubicBezTo>
                    <a:pt x="457" y="166"/>
                    <a:pt x="466" y="169"/>
                    <a:pt x="468" y="163"/>
                  </a:cubicBezTo>
                  <a:cubicBezTo>
                    <a:pt x="471" y="158"/>
                    <a:pt x="509" y="145"/>
                    <a:pt x="531" y="140"/>
                  </a:cubicBezTo>
                  <a:cubicBezTo>
                    <a:pt x="553" y="135"/>
                    <a:pt x="568" y="126"/>
                    <a:pt x="560" y="120"/>
                  </a:cubicBezTo>
                  <a:cubicBezTo>
                    <a:pt x="552" y="114"/>
                    <a:pt x="531" y="122"/>
                    <a:pt x="525" y="126"/>
                  </a:cubicBezTo>
                  <a:cubicBezTo>
                    <a:pt x="520" y="131"/>
                    <a:pt x="512" y="128"/>
                    <a:pt x="507" y="131"/>
                  </a:cubicBezTo>
                  <a:cubicBezTo>
                    <a:pt x="502" y="134"/>
                    <a:pt x="490" y="136"/>
                    <a:pt x="485" y="133"/>
                  </a:cubicBezTo>
                  <a:cubicBezTo>
                    <a:pt x="479" y="129"/>
                    <a:pt x="472" y="137"/>
                    <a:pt x="468" y="137"/>
                  </a:cubicBezTo>
                  <a:cubicBezTo>
                    <a:pt x="464" y="136"/>
                    <a:pt x="459" y="141"/>
                    <a:pt x="454" y="141"/>
                  </a:cubicBezTo>
                  <a:cubicBezTo>
                    <a:pt x="449" y="140"/>
                    <a:pt x="440" y="144"/>
                    <a:pt x="439" y="147"/>
                  </a:cubicBezTo>
                  <a:cubicBezTo>
                    <a:pt x="439" y="150"/>
                    <a:pt x="431" y="149"/>
                    <a:pt x="431" y="152"/>
                  </a:cubicBezTo>
                  <a:cubicBezTo>
                    <a:pt x="431" y="156"/>
                    <a:pt x="424" y="159"/>
                    <a:pt x="421" y="156"/>
                  </a:cubicBezTo>
                  <a:cubicBezTo>
                    <a:pt x="418" y="153"/>
                    <a:pt x="414" y="159"/>
                    <a:pt x="418" y="163"/>
                  </a:cubicBezTo>
                  <a:cubicBezTo>
                    <a:pt x="423" y="168"/>
                    <a:pt x="410" y="168"/>
                    <a:pt x="412" y="171"/>
                  </a:cubicBezTo>
                  <a:cubicBezTo>
                    <a:pt x="414" y="173"/>
                    <a:pt x="407" y="175"/>
                    <a:pt x="409" y="178"/>
                  </a:cubicBezTo>
                  <a:cubicBezTo>
                    <a:pt x="410" y="181"/>
                    <a:pt x="404" y="182"/>
                    <a:pt x="399" y="183"/>
                  </a:cubicBezTo>
                  <a:cubicBezTo>
                    <a:pt x="394" y="184"/>
                    <a:pt x="391" y="191"/>
                    <a:pt x="398" y="191"/>
                  </a:cubicBezTo>
                  <a:cubicBezTo>
                    <a:pt x="404" y="191"/>
                    <a:pt x="394" y="192"/>
                    <a:pt x="395" y="197"/>
                  </a:cubicBezTo>
                  <a:cubicBezTo>
                    <a:pt x="395" y="202"/>
                    <a:pt x="384" y="199"/>
                    <a:pt x="385" y="202"/>
                  </a:cubicBezTo>
                  <a:close/>
                  <a:moveTo>
                    <a:pt x="430" y="29"/>
                  </a:moveTo>
                  <a:cubicBezTo>
                    <a:pt x="431" y="32"/>
                    <a:pt x="429" y="32"/>
                    <a:pt x="422" y="32"/>
                  </a:cubicBezTo>
                  <a:cubicBezTo>
                    <a:pt x="415" y="32"/>
                    <a:pt x="412" y="36"/>
                    <a:pt x="415" y="39"/>
                  </a:cubicBezTo>
                  <a:cubicBezTo>
                    <a:pt x="419" y="42"/>
                    <a:pt x="437" y="41"/>
                    <a:pt x="440" y="37"/>
                  </a:cubicBezTo>
                  <a:cubicBezTo>
                    <a:pt x="443" y="33"/>
                    <a:pt x="451" y="36"/>
                    <a:pt x="452" y="32"/>
                  </a:cubicBezTo>
                  <a:cubicBezTo>
                    <a:pt x="453" y="28"/>
                    <a:pt x="429" y="26"/>
                    <a:pt x="430" y="29"/>
                  </a:cubicBezTo>
                  <a:close/>
                  <a:moveTo>
                    <a:pt x="387" y="33"/>
                  </a:moveTo>
                  <a:cubicBezTo>
                    <a:pt x="387" y="28"/>
                    <a:pt x="370" y="34"/>
                    <a:pt x="373" y="35"/>
                  </a:cubicBezTo>
                  <a:cubicBezTo>
                    <a:pt x="376" y="36"/>
                    <a:pt x="387" y="39"/>
                    <a:pt x="387" y="33"/>
                  </a:cubicBezTo>
                  <a:close/>
                  <a:moveTo>
                    <a:pt x="429" y="11"/>
                  </a:moveTo>
                  <a:cubicBezTo>
                    <a:pt x="437" y="11"/>
                    <a:pt x="434" y="6"/>
                    <a:pt x="440" y="7"/>
                  </a:cubicBezTo>
                  <a:cubicBezTo>
                    <a:pt x="445" y="7"/>
                    <a:pt x="452" y="7"/>
                    <a:pt x="449" y="4"/>
                  </a:cubicBezTo>
                  <a:cubicBezTo>
                    <a:pt x="447" y="0"/>
                    <a:pt x="427" y="2"/>
                    <a:pt x="429" y="4"/>
                  </a:cubicBezTo>
                  <a:cubicBezTo>
                    <a:pt x="431" y="7"/>
                    <a:pt x="414" y="6"/>
                    <a:pt x="414" y="7"/>
                  </a:cubicBezTo>
                  <a:cubicBezTo>
                    <a:pt x="415" y="9"/>
                    <a:pt x="421" y="11"/>
                    <a:pt x="429" y="11"/>
                  </a:cubicBezTo>
                  <a:close/>
                  <a:moveTo>
                    <a:pt x="487" y="23"/>
                  </a:moveTo>
                  <a:cubicBezTo>
                    <a:pt x="490" y="20"/>
                    <a:pt x="483" y="20"/>
                    <a:pt x="482" y="17"/>
                  </a:cubicBezTo>
                  <a:cubicBezTo>
                    <a:pt x="482" y="14"/>
                    <a:pt x="463" y="13"/>
                    <a:pt x="464" y="16"/>
                  </a:cubicBezTo>
                  <a:cubicBezTo>
                    <a:pt x="465" y="20"/>
                    <a:pt x="451" y="23"/>
                    <a:pt x="455" y="27"/>
                  </a:cubicBezTo>
                  <a:cubicBezTo>
                    <a:pt x="463" y="33"/>
                    <a:pt x="485" y="26"/>
                    <a:pt x="487" y="23"/>
                  </a:cubicBezTo>
                  <a:close/>
                  <a:moveTo>
                    <a:pt x="434" y="17"/>
                  </a:moveTo>
                  <a:cubicBezTo>
                    <a:pt x="435" y="10"/>
                    <a:pt x="424" y="16"/>
                    <a:pt x="415" y="12"/>
                  </a:cubicBezTo>
                  <a:cubicBezTo>
                    <a:pt x="406" y="9"/>
                    <a:pt x="401" y="9"/>
                    <a:pt x="407" y="14"/>
                  </a:cubicBezTo>
                  <a:cubicBezTo>
                    <a:pt x="410" y="16"/>
                    <a:pt x="392" y="18"/>
                    <a:pt x="395" y="21"/>
                  </a:cubicBezTo>
                  <a:cubicBezTo>
                    <a:pt x="401" y="27"/>
                    <a:pt x="433" y="24"/>
                    <a:pt x="434" y="1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59" name="Freeform 158"/>
            <p:cNvSpPr>
              <a:spLocks/>
            </p:cNvSpPr>
            <p:nvPr/>
          </p:nvSpPr>
          <p:spPr bwMode="auto">
            <a:xfrm>
              <a:off x="4622800" y="3133725"/>
              <a:ext cx="395288" cy="415925"/>
            </a:xfrm>
            <a:custGeom>
              <a:avLst/>
              <a:gdLst/>
              <a:ahLst/>
              <a:cxnLst>
                <a:cxn ang="0">
                  <a:pos x="184" y="102"/>
                </a:cxn>
                <a:cxn ang="0">
                  <a:pos x="184" y="95"/>
                </a:cxn>
                <a:cxn ang="0">
                  <a:pos x="181" y="91"/>
                </a:cxn>
                <a:cxn ang="0">
                  <a:pos x="186" y="81"/>
                </a:cxn>
                <a:cxn ang="0">
                  <a:pos x="189" y="71"/>
                </a:cxn>
                <a:cxn ang="0">
                  <a:pos x="194" y="54"/>
                </a:cxn>
                <a:cxn ang="0">
                  <a:pos x="203" y="44"/>
                </a:cxn>
                <a:cxn ang="0">
                  <a:pos x="203" y="33"/>
                </a:cxn>
                <a:cxn ang="0">
                  <a:pos x="204" y="23"/>
                </a:cxn>
                <a:cxn ang="0">
                  <a:pos x="185" y="13"/>
                </a:cxn>
                <a:cxn ang="0">
                  <a:pos x="172" y="13"/>
                </a:cxn>
                <a:cxn ang="0">
                  <a:pos x="164" y="4"/>
                </a:cxn>
                <a:cxn ang="0">
                  <a:pos x="156" y="6"/>
                </a:cxn>
                <a:cxn ang="0">
                  <a:pos x="134" y="6"/>
                </a:cxn>
                <a:cxn ang="0">
                  <a:pos x="114" y="9"/>
                </a:cxn>
                <a:cxn ang="0">
                  <a:pos x="89" y="13"/>
                </a:cxn>
                <a:cxn ang="0">
                  <a:pos x="68" y="16"/>
                </a:cxn>
                <a:cxn ang="0">
                  <a:pos x="66" y="35"/>
                </a:cxn>
                <a:cxn ang="0">
                  <a:pos x="53" y="71"/>
                </a:cxn>
                <a:cxn ang="0">
                  <a:pos x="43" y="102"/>
                </a:cxn>
                <a:cxn ang="0">
                  <a:pos x="32" y="117"/>
                </a:cxn>
                <a:cxn ang="0">
                  <a:pos x="18" y="117"/>
                </a:cxn>
                <a:cxn ang="0">
                  <a:pos x="0" y="121"/>
                </a:cxn>
                <a:cxn ang="0">
                  <a:pos x="4" y="135"/>
                </a:cxn>
                <a:cxn ang="0">
                  <a:pos x="47" y="132"/>
                </a:cxn>
                <a:cxn ang="0">
                  <a:pos x="53" y="150"/>
                </a:cxn>
                <a:cxn ang="0">
                  <a:pos x="76" y="155"/>
                </a:cxn>
                <a:cxn ang="0">
                  <a:pos x="89" y="145"/>
                </a:cxn>
                <a:cxn ang="0">
                  <a:pos x="102" y="149"/>
                </a:cxn>
                <a:cxn ang="0">
                  <a:pos x="103" y="174"/>
                </a:cxn>
                <a:cxn ang="0">
                  <a:pos x="108" y="192"/>
                </a:cxn>
                <a:cxn ang="0">
                  <a:pos x="124" y="188"/>
                </a:cxn>
                <a:cxn ang="0">
                  <a:pos x="130" y="191"/>
                </a:cxn>
                <a:cxn ang="0">
                  <a:pos x="140" y="193"/>
                </a:cxn>
                <a:cxn ang="0">
                  <a:pos x="153" y="201"/>
                </a:cxn>
                <a:cxn ang="0">
                  <a:pos x="162" y="198"/>
                </a:cxn>
                <a:cxn ang="0">
                  <a:pos x="177" y="206"/>
                </a:cxn>
                <a:cxn ang="0">
                  <a:pos x="189" y="216"/>
                </a:cxn>
                <a:cxn ang="0">
                  <a:pos x="190" y="203"/>
                </a:cxn>
                <a:cxn ang="0">
                  <a:pos x="175" y="196"/>
                </a:cxn>
                <a:cxn ang="0">
                  <a:pos x="178" y="173"/>
                </a:cxn>
                <a:cxn ang="0">
                  <a:pos x="182" y="160"/>
                </a:cxn>
                <a:cxn ang="0">
                  <a:pos x="196" y="157"/>
                </a:cxn>
                <a:cxn ang="0">
                  <a:pos x="189" y="144"/>
                </a:cxn>
              </a:cxnLst>
              <a:rect l="0" t="0" r="r" b="b"/>
              <a:pathLst>
                <a:path w="206" h="218">
                  <a:moveTo>
                    <a:pt x="189" y="144"/>
                  </a:moveTo>
                  <a:cubicBezTo>
                    <a:pt x="183" y="141"/>
                    <a:pt x="181" y="103"/>
                    <a:pt x="184" y="102"/>
                  </a:cubicBezTo>
                  <a:cubicBezTo>
                    <a:pt x="184" y="102"/>
                    <a:pt x="185" y="102"/>
                    <a:pt x="185" y="103"/>
                  </a:cubicBezTo>
                  <a:cubicBezTo>
                    <a:pt x="184" y="95"/>
                    <a:pt x="184" y="95"/>
                    <a:pt x="184" y="95"/>
                  </a:cubicBezTo>
                  <a:cubicBezTo>
                    <a:pt x="184" y="95"/>
                    <a:pt x="184" y="94"/>
                    <a:pt x="184" y="94"/>
                  </a:cubicBezTo>
                  <a:cubicBezTo>
                    <a:pt x="183" y="94"/>
                    <a:pt x="181" y="93"/>
                    <a:pt x="181" y="91"/>
                  </a:cubicBezTo>
                  <a:cubicBezTo>
                    <a:pt x="181" y="88"/>
                    <a:pt x="184" y="88"/>
                    <a:pt x="184" y="88"/>
                  </a:cubicBezTo>
                  <a:cubicBezTo>
                    <a:pt x="184" y="88"/>
                    <a:pt x="183" y="82"/>
                    <a:pt x="186" y="81"/>
                  </a:cubicBezTo>
                  <a:cubicBezTo>
                    <a:pt x="187" y="80"/>
                    <a:pt x="187" y="80"/>
                    <a:pt x="187" y="79"/>
                  </a:cubicBezTo>
                  <a:cubicBezTo>
                    <a:pt x="189" y="78"/>
                    <a:pt x="189" y="74"/>
                    <a:pt x="189" y="71"/>
                  </a:cubicBezTo>
                  <a:cubicBezTo>
                    <a:pt x="189" y="68"/>
                    <a:pt x="190" y="64"/>
                    <a:pt x="191" y="62"/>
                  </a:cubicBezTo>
                  <a:cubicBezTo>
                    <a:pt x="193" y="59"/>
                    <a:pt x="192" y="55"/>
                    <a:pt x="194" y="54"/>
                  </a:cubicBezTo>
                  <a:cubicBezTo>
                    <a:pt x="196" y="52"/>
                    <a:pt x="196" y="48"/>
                    <a:pt x="198" y="47"/>
                  </a:cubicBezTo>
                  <a:cubicBezTo>
                    <a:pt x="201" y="47"/>
                    <a:pt x="203" y="46"/>
                    <a:pt x="203" y="44"/>
                  </a:cubicBezTo>
                  <a:cubicBezTo>
                    <a:pt x="203" y="43"/>
                    <a:pt x="206" y="41"/>
                    <a:pt x="206" y="38"/>
                  </a:cubicBezTo>
                  <a:cubicBezTo>
                    <a:pt x="206" y="36"/>
                    <a:pt x="203" y="36"/>
                    <a:pt x="203" y="33"/>
                  </a:cubicBezTo>
                  <a:cubicBezTo>
                    <a:pt x="203" y="30"/>
                    <a:pt x="204" y="23"/>
                    <a:pt x="204" y="23"/>
                  </a:cubicBezTo>
                  <a:cubicBezTo>
                    <a:pt x="204" y="23"/>
                    <a:pt x="204" y="23"/>
                    <a:pt x="204" y="23"/>
                  </a:cubicBezTo>
                  <a:cubicBezTo>
                    <a:pt x="198" y="18"/>
                    <a:pt x="192" y="13"/>
                    <a:pt x="191" y="12"/>
                  </a:cubicBezTo>
                  <a:cubicBezTo>
                    <a:pt x="189" y="11"/>
                    <a:pt x="185" y="13"/>
                    <a:pt x="185" y="13"/>
                  </a:cubicBezTo>
                  <a:cubicBezTo>
                    <a:pt x="185" y="13"/>
                    <a:pt x="182" y="10"/>
                    <a:pt x="179" y="13"/>
                  </a:cubicBezTo>
                  <a:cubicBezTo>
                    <a:pt x="176" y="15"/>
                    <a:pt x="172" y="13"/>
                    <a:pt x="172" y="13"/>
                  </a:cubicBezTo>
                  <a:cubicBezTo>
                    <a:pt x="172" y="13"/>
                    <a:pt x="168" y="11"/>
                    <a:pt x="167" y="7"/>
                  </a:cubicBezTo>
                  <a:cubicBezTo>
                    <a:pt x="166" y="6"/>
                    <a:pt x="165" y="5"/>
                    <a:pt x="164" y="4"/>
                  </a:cubicBezTo>
                  <a:cubicBezTo>
                    <a:pt x="164" y="5"/>
                    <a:pt x="164" y="5"/>
                    <a:pt x="164" y="5"/>
                  </a:cubicBezTo>
                  <a:cubicBezTo>
                    <a:pt x="156" y="6"/>
                    <a:pt x="156" y="6"/>
                    <a:pt x="156" y="6"/>
                  </a:cubicBezTo>
                  <a:cubicBezTo>
                    <a:pt x="156" y="6"/>
                    <a:pt x="146" y="0"/>
                    <a:pt x="143" y="5"/>
                  </a:cubicBezTo>
                  <a:cubicBezTo>
                    <a:pt x="141" y="9"/>
                    <a:pt x="139" y="6"/>
                    <a:pt x="134" y="6"/>
                  </a:cubicBezTo>
                  <a:cubicBezTo>
                    <a:pt x="130" y="6"/>
                    <a:pt x="125" y="8"/>
                    <a:pt x="123" y="9"/>
                  </a:cubicBezTo>
                  <a:cubicBezTo>
                    <a:pt x="120" y="11"/>
                    <a:pt x="116" y="8"/>
                    <a:pt x="114" y="9"/>
                  </a:cubicBezTo>
                  <a:cubicBezTo>
                    <a:pt x="111" y="11"/>
                    <a:pt x="110" y="17"/>
                    <a:pt x="110" y="17"/>
                  </a:cubicBezTo>
                  <a:cubicBezTo>
                    <a:pt x="89" y="13"/>
                    <a:pt x="89" y="13"/>
                    <a:pt x="89" y="13"/>
                  </a:cubicBezTo>
                  <a:cubicBezTo>
                    <a:pt x="89" y="13"/>
                    <a:pt x="84" y="7"/>
                    <a:pt x="79" y="7"/>
                  </a:cubicBezTo>
                  <a:cubicBezTo>
                    <a:pt x="75" y="7"/>
                    <a:pt x="68" y="16"/>
                    <a:pt x="68" y="16"/>
                  </a:cubicBezTo>
                  <a:cubicBezTo>
                    <a:pt x="68" y="23"/>
                    <a:pt x="68" y="23"/>
                    <a:pt x="68" y="23"/>
                  </a:cubicBezTo>
                  <a:cubicBezTo>
                    <a:pt x="69" y="28"/>
                    <a:pt x="67" y="33"/>
                    <a:pt x="66" y="35"/>
                  </a:cubicBezTo>
                  <a:cubicBezTo>
                    <a:pt x="64" y="38"/>
                    <a:pt x="62" y="40"/>
                    <a:pt x="62" y="47"/>
                  </a:cubicBezTo>
                  <a:cubicBezTo>
                    <a:pt x="62" y="54"/>
                    <a:pt x="53" y="65"/>
                    <a:pt x="53" y="71"/>
                  </a:cubicBezTo>
                  <a:cubicBezTo>
                    <a:pt x="53" y="76"/>
                    <a:pt x="44" y="80"/>
                    <a:pt x="44" y="83"/>
                  </a:cubicBezTo>
                  <a:cubicBezTo>
                    <a:pt x="44" y="87"/>
                    <a:pt x="43" y="94"/>
                    <a:pt x="43" y="102"/>
                  </a:cubicBezTo>
                  <a:cubicBezTo>
                    <a:pt x="43" y="110"/>
                    <a:pt x="39" y="103"/>
                    <a:pt x="39" y="110"/>
                  </a:cubicBezTo>
                  <a:cubicBezTo>
                    <a:pt x="39" y="117"/>
                    <a:pt x="35" y="113"/>
                    <a:pt x="32" y="117"/>
                  </a:cubicBezTo>
                  <a:cubicBezTo>
                    <a:pt x="28" y="120"/>
                    <a:pt x="27" y="121"/>
                    <a:pt x="27" y="117"/>
                  </a:cubicBezTo>
                  <a:cubicBezTo>
                    <a:pt x="27" y="114"/>
                    <a:pt x="22" y="113"/>
                    <a:pt x="18" y="117"/>
                  </a:cubicBezTo>
                  <a:cubicBezTo>
                    <a:pt x="14" y="120"/>
                    <a:pt x="12" y="117"/>
                    <a:pt x="10" y="116"/>
                  </a:cubicBezTo>
                  <a:cubicBezTo>
                    <a:pt x="9" y="115"/>
                    <a:pt x="4" y="118"/>
                    <a:pt x="0" y="121"/>
                  </a:cubicBezTo>
                  <a:cubicBezTo>
                    <a:pt x="2" y="126"/>
                    <a:pt x="3" y="130"/>
                    <a:pt x="4" y="134"/>
                  </a:cubicBezTo>
                  <a:cubicBezTo>
                    <a:pt x="4" y="134"/>
                    <a:pt x="4" y="135"/>
                    <a:pt x="4" y="135"/>
                  </a:cubicBezTo>
                  <a:cubicBezTo>
                    <a:pt x="6" y="133"/>
                    <a:pt x="9" y="132"/>
                    <a:pt x="10" y="132"/>
                  </a:cubicBezTo>
                  <a:cubicBezTo>
                    <a:pt x="14" y="131"/>
                    <a:pt x="47" y="132"/>
                    <a:pt x="47" y="132"/>
                  </a:cubicBezTo>
                  <a:cubicBezTo>
                    <a:pt x="47" y="132"/>
                    <a:pt x="50" y="137"/>
                    <a:pt x="49" y="141"/>
                  </a:cubicBezTo>
                  <a:cubicBezTo>
                    <a:pt x="48" y="146"/>
                    <a:pt x="51" y="144"/>
                    <a:pt x="53" y="150"/>
                  </a:cubicBezTo>
                  <a:cubicBezTo>
                    <a:pt x="56" y="156"/>
                    <a:pt x="58" y="158"/>
                    <a:pt x="63" y="157"/>
                  </a:cubicBezTo>
                  <a:cubicBezTo>
                    <a:pt x="68" y="155"/>
                    <a:pt x="74" y="154"/>
                    <a:pt x="76" y="155"/>
                  </a:cubicBezTo>
                  <a:cubicBezTo>
                    <a:pt x="78" y="155"/>
                    <a:pt x="77" y="146"/>
                    <a:pt x="80" y="145"/>
                  </a:cubicBezTo>
                  <a:cubicBezTo>
                    <a:pt x="83" y="143"/>
                    <a:pt x="89" y="145"/>
                    <a:pt x="89" y="145"/>
                  </a:cubicBezTo>
                  <a:cubicBezTo>
                    <a:pt x="89" y="145"/>
                    <a:pt x="90" y="147"/>
                    <a:pt x="95" y="147"/>
                  </a:cubicBezTo>
                  <a:cubicBezTo>
                    <a:pt x="100" y="147"/>
                    <a:pt x="102" y="145"/>
                    <a:pt x="102" y="149"/>
                  </a:cubicBezTo>
                  <a:cubicBezTo>
                    <a:pt x="102" y="152"/>
                    <a:pt x="103" y="156"/>
                    <a:pt x="104" y="158"/>
                  </a:cubicBezTo>
                  <a:cubicBezTo>
                    <a:pt x="106" y="159"/>
                    <a:pt x="100" y="172"/>
                    <a:pt x="103" y="174"/>
                  </a:cubicBezTo>
                  <a:cubicBezTo>
                    <a:pt x="105" y="176"/>
                    <a:pt x="109" y="180"/>
                    <a:pt x="108" y="183"/>
                  </a:cubicBezTo>
                  <a:cubicBezTo>
                    <a:pt x="108" y="185"/>
                    <a:pt x="106" y="191"/>
                    <a:pt x="108" y="192"/>
                  </a:cubicBezTo>
                  <a:cubicBezTo>
                    <a:pt x="110" y="192"/>
                    <a:pt x="111" y="189"/>
                    <a:pt x="114" y="189"/>
                  </a:cubicBezTo>
                  <a:cubicBezTo>
                    <a:pt x="118" y="189"/>
                    <a:pt x="121" y="189"/>
                    <a:pt x="124" y="188"/>
                  </a:cubicBezTo>
                  <a:cubicBezTo>
                    <a:pt x="126" y="187"/>
                    <a:pt x="127" y="187"/>
                    <a:pt x="127" y="188"/>
                  </a:cubicBezTo>
                  <a:cubicBezTo>
                    <a:pt x="129" y="189"/>
                    <a:pt x="130" y="191"/>
                    <a:pt x="130" y="191"/>
                  </a:cubicBezTo>
                  <a:cubicBezTo>
                    <a:pt x="130" y="191"/>
                    <a:pt x="131" y="194"/>
                    <a:pt x="133" y="193"/>
                  </a:cubicBezTo>
                  <a:cubicBezTo>
                    <a:pt x="135" y="192"/>
                    <a:pt x="141" y="191"/>
                    <a:pt x="140" y="193"/>
                  </a:cubicBezTo>
                  <a:cubicBezTo>
                    <a:pt x="140" y="195"/>
                    <a:pt x="142" y="199"/>
                    <a:pt x="144" y="198"/>
                  </a:cubicBezTo>
                  <a:cubicBezTo>
                    <a:pt x="146" y="197"/>
                    <a:pt x="151" y="201"/>
                    <a:pt x="153" y="201"/>
                  </a:cubicBezTo>
                  <a:cubicBezTo>
                    <a:pt x="156" y="201"/>
                    <a:pt x="158" y="201"/>
                    <a:pt x="158" y="200"/>
                  </a:cubicBezTo>
                  <a:cubicBezTo>
                    <a:pt x="158" y="198"/>
                    <a:pt x="161" y="196"/>
                    <a:pt x="162" y="198"/>
                  </a:cubicBezTo>
                  <a:cubicBezTo>
                    <a:pt x="163" y="200"/>
                    <a:pt x="166" y="204"/>
                    <a:pt x="168" y="204"/>
                  </a:cubicBezTo>
                  <a:cubicBezTo>
                    <a:pt x="171" y="204"/>
                    <a:pt x="177" y="204"/>
                    <a:pt x="177" y="206"/>
                  </a:cubicBezTo>
                  <a:cubicBezTo>
                    <a:pt x="177" y="208"/>
                    <a:pt x="179" y="214"/>
                    <a:pt x="181" y="216"/>
                  </a:cubicBezTo>
                  <a:cubicBezTo>
                    <a:pt x="184" y="218"/>
                    <a:pt x="189" y="216"/>
                    <a:pt x="189" y="216"/>
                  </a:cubicBezTo>
                  <a:cubicBezTo>
                    <a:pt x="189" y="216"/>
                    <a:pt x="191" y="214"/>
                    <a:pt x="191" y="211"/>
                  </a:cubicBezTo>
                  <a:cubicBezTo>
                    <a:pt x="191" y="207"/>
                    <a:pt x="191" y="203"/>
                    <a:pt x="190" y="203"/>
                  </a:cubicBezTo>
                  <a:cubicBezTo>
                    <a:pt x="188" y="203"/>
                    <a:pt x="186" y="206"/>
                    <a:pt x="182" y="205"/>
                  </a:cubicBezTo>
                  <a:cubicBezTo>
                    <a:pt x="179" y="204"/>
                    <a:pt x="176" y="197"/>
                    <a:pt x="175" y="196"/>
                  </a:cubicBezTo>
                  <a:cubicBezTo>
                    <a:pt x="173" y="195"/>
                    <a:pt x="177" y="189"/>
                    <a:pt x="177" y="186"/>
                  </a:cubicBezTo>
                  <a:cubicBezTo>
                    <a:pt x="177" y="183"/>
                    <a:pt x="180" y="174"/>
                    <a:pt x="178" y="173"/>
                  </a:cubicBezTo>
                  <a:cubicBezTo>
                    <a:pt x="176" y="172"/>
                    <a:pt x="177" y="169"/>
                    <a:pt x="179" y="167"/>
                  </a:cubicBezTo>
                  <a:cubicBezTo>
                    <a:pt x="182" y="165"/>
                    <a:pt x="178" y="160"/>
                    <a:pt x="182" y="160"/>
                  </a:cubicBezTo>
                  <a:cubicBezTo>
                    <a:pt x="186" y="160"/>
                    <a:pt x="194" y="160"/>
                    <a:pt x="196" y="157"/>
                  </a:cubicBezTo>
                  <a:cubicBezTo>
                    <a:pt x="196" y="157"/>
                    <a:pt x="196" y="157"/>
                    <a:pt x="196" y="157"/>
                  </a:cubicBezTo>
                  <a:cubicBezTo>
                    <a:pt x="197" y="156"/>
                    <a:pt x="197" y="156"/>
                    <a:pt x="197" y="155"/>
                  </a:cubicBezTo>
                  <a:cubicBezTo>
                    <a:pt x="195" y="151"/>
                    <a:pt x="192" y="145"/>
                    <a:pt x="189" y="144"/>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60" name="Freeform 159"/>
            <p:cNvSpPr>
              <a:spLocks/>
            </p:cNvSpPr>
            <p:nvPr/>
          </p:nvSpPr>
          <p:spPr bwMode="auto">
            <a:xfrm>
              <a:off x="4975225" y="3306763"/>
              <a:ext cx="34925" cy="46038"/>
            </a:xfrm>
            <a:custGeom>
              <a:avLst/>
              <a:gdLst/>
              <a:ahLst/>
              <a:cxnLst>
                <a:cxn ang="0">
                  <a:pos x="1" y="12"/>
                </a:cxn>
                <a:cxn ang="0">
                  <a:pos x="4" y="24"/>
                </a:cxn>
                <a:cxn ang="0">
                  <a:pos x="9" y="21"/>
                </a:cxn>
                <a:cxn ang="0">
                  <a:pos x="18" y="8"/>
                </a:cxn>
                <a:cxn ang="0">
                  <a:pos x="15" y="6"/>
                </a:cxn>
                <a:cxn ang="0">
                  <a:pos x="14" y="0"/>
                </a:cxn>
                <a:cxn ang="0">
                  <a:pos x="9" y="0"/>
                </a:cxn>
                <a:cxn ang="0">
                  <a:pos x="3" y="4"/>
                </a:cxn>
                <a:cxn ang="0">
                  <a:pos x="0" y="3"/>
                </a:cxn>
                <a:cxn ang="0">
                  <a:pos x="0" y="4"/>
                </a:cxn>
                <a:cxn ang="0">
                  <a:pos x="1" y="12"/>
                </a:cxn>
              </a:cxnLst>
              <a:rect l="0" t="0" r="r" b="b"/>
              <a:pathLst>
                <a:path w="18" h="24">
                  <a:moveTo>
                    <a:pt x="1" y="12"/>
                  </a:moveTo>
                  <a:cubicBezTo>
                    <a:pt x="2" y="14"/>
                    <a:pt x="3" y="19"/>
                    <a:pt x="4" y="24"/>
                  </a:cubicBezTo>
                  <a:cubicBezTo>
                    <a:pt x="6" y="22"/>
                    <a:pt x="8" y="21"/>
                    <a:pt x="9" y="21"/>
                  </a:cubicBezTo>
                  <a:cubicBezTo>
                    <a:pt x="11" y="20"/>
                    <a:pt x="18" y="8"/>
                    <a:pt x="18" y="8"/>
                  </a:cubicBezTo>
                  <a:cubicBezTo>
                    <a:pt x="15" y="6"/>
                    <a:pt x="15" y="6"/>
                    <a:pt x="15" y="6"/>
                  </a:cubicBezTo>
                  <a:cubicBezTo>
                    <a:pt x="15" y="6"/>
                    <a:pt x="15" y="3"/>
                    <a:pt x="14" y="0"/>
                  </a:cubicBezTo>
                  <a:cubicBezTo>
                    <a:pt x="12" y="0"/>
                    <a:pt x="9" y="0"/>
                    <a:pt x="9" y="0"/>
                  </a:cubicBezTo>
                  <a:cubicBezTo>
                    <a:pt x="9" y="0"/>
                    <a:pt x="10" y="5"/>
                    <a:pt x="3" y="4"/>
                  </a:cubicBezTo>
                  <a:cubicBezTo>
                    <a:pt x="2" y="3"/>
                    <a:pt x="1" y="3"/>
                    <a:pt x="0" y="3"/>
                  </a:cubicBezTo>
                  <a:cubicBezTo>
                    <a:pt x="0" y="3"/>
                    <a:pt x="0" y="4"/>
                    <a:pt x="0" y="4"/>
                  </a:cubicBezTo>
                  <a:lnTo>
                    <a:pt x="1" y="12"/>
                  </a:ln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61" name="Freeform 160"/>
            <p:cNvSpPr>
              <a:spLocks/>
            </p:cNvSpPr>
            <p:nvPr/>
          </p:nvSpPr>
          <p:spPr bwMode="auto">
            <a:xfrm>
              <a:off x="4995863" y="3484563"/>
              <a:ext cx="230188" cy="368300"/>
            </a:xfrm>
            <a:custGeom>
              <a:avLst/>
              <a:gdLst/>
              <a:ahLst/>
              <a:cxnLst>
                <a:cxn ang="0">
                  <a:pos x="119" y="50"/>
                </a:cxn>
                <a:cxn ang="0">
                  <a:pos x="116" y="28"/>
                </a:cxn>
                <a:cxn ang="0">
                  <a:pos x="115" y="1"/>
                </a:cxn>
                <a:cxn ang="0">
                  <a:pos x="115" y="0"/>
                </a:cxn>
                <a:cxn ang="0">
                  <a:pos x="103" y="7"/>
                </a:cxn>
                <a:cxn ang="0">
                  <a:pos x="95" y="9"/>
                </a:cxn>
                <a:cxn ang="0">
                  <a:pos x="89" y="8"/>
                </a:cxn>
                <a:cxn ang="0">
                  <a:pos x="85" y="13"/>
                </a:cxn>
                <a:cxn ang="0">
                  <a:pos x="78" y="13"/>
                </a:cxn>
                <a:cxn ang="0">
                  <a:pos x="69" y="15"/>
                </a:cxn>
                <a:cxn ang="0">
                  <a:pos x="65" y="11"/>
                </a:cxn>
                <a:cxn ang="0">
                  <a:pos x="58" y="13"/>
                </a:cxn>
                <a:cxn ang="0">
                  <a:pos x="52" y="12"/>
                </a:cxn>
                <a:cxn ang="0">
                  <a:pos x="51" y="16"/>
                </a:cxn>
                <a:cxn ang="0">
                  <a:pos x="56" y="40"/>
                </a:cxn>
                <a:cxn ang="0">
                  <a:pos x="63" y="46"/>
                </a:cxn>
                <a:cxn ang="0">
                  <a:pos x="63" y="58"/>
                </a:cxn>
                <a:cxn ang="0">
                  <a:pos x="57" y="65"/>
                </a:cxn>
                <a:cxn ang="0">
                  <a:pos x="56" y="75"/>
                </a:cxn>
                <a:cxn ang="0">
                  <a:pos x="46" y="62"/>
                </a:cxn>
                <a:cxn ang="0">
                  <a:pos x="48" y="47"/>
                </a:cxn>
                <a:cxn ang="0">
                  <a:pos x="39" y="46"/>
                </a:cxn>
                <a:cxn ang="0">
                  <a:pos x="31" y="40"/>
                </a:cxn>
                <a:cxn ang="0">
                  <a:pos x="0" y="52"/>
                </a:cxn>
                <a:cxn ang="0">
                  <a:pos x="2" y="60"/>
                </a:cxn>
                <a:cxn ang="0">
                  <a:pos x="2" y="60"/>
                </a:cxn>
                <a:cxn ang="0">
                  <a:pos x="3" y="64"/>
                </a:cxn>
                <a:cxn ang="0">
                  <a:pos x="18" y="67"/>
                </a:cxn>
                <a:cxn ang="0">
                  <a:pos x="31" y="72"/>
                </a:cxn>
                <a:cxn ang="0">
                  <a:pos x="31" y="89"/>
                </a:cxn>
                <a:cxn ang="0">
                  <a:pos x="28" y="99"/>
                </a:cxn>
                <a:cxn ang="0">
                  <a:pos x="32" y="108"/>
                </a:cxn>
                <a:cxn ang="0">
                  <a:pos x="26" y="116"/>
                </a:cxn>
                <a:cxn ang="0">
                  <a:pos x="23" y="127"/>
                </a:cxn>
                <a:cxn ang="0">
                  <a:pos x="11" y="138"/>
                </a:cxn>
                <a:cxn ang="0">
                  <a:pos x="12" y="139"/>
                </a:cxn>
                <a:cxn ang="0">
                  <a:pos x="19" y="160"/>
                </a:cxn>
                <a:cxn ang="0">
                  <a:pos x="20" y="180"/>
                </a:cxn>
                <a:cxn ang="0">
                  <a:pos x="21" y="193"/>
                </a:cxn>
                <a:cxn ang="0">
                  <a:pos x="30" y="193"/>
                </a:cxn>
                <a:cxn ang="0">
                  <a:pos x="30" y="187"/>
                </a:cxn>
                <a:cxn ang="0">
                  <a:pos x="26" y="183"/>
                </a:cxn>
                <a:cxn ang="0">
                  <a:pos x="43" y="170"/>
                </a:cxn>
                <a:cxn ang="0">
                  <a:pos x="57" y="161"/>
                </a:cxn>
                <a:cxn ang="0">
                  <a:pos x="59" y="145"/>
                </a:cxn>
                <a:cxn ang="0">
                  <a:pos x="57" y="130"/>
                </a:cxn>
                <a:cxn ang="0">
                  <a:pos x="51" y="116"/>
                </a:cxn>
                <a:cxn ang="0">
                  <a:pos x="53" y="108"/>
                </a:cxn>
                <a:cxn ang="0">
                  <a:pos x="58" y="102"/>
                </a:cxn>
                <a:cxn ang="0">
                  <a:pos x="68" y="96"/>
                </a:cxn>
                <a:cxn ang="0">
                  <a:pos x="79" y="83"/>
                </a:cxn>
                <a:cxn ang="0">
                  <a:pos x="101" y="73"/>
                </a:cxn>
                <a:cxn ang="0">
                  <a:pos x="119" y="50"/>
                </a:cxn>
              </a:cxnLst>
              <a:rect l="0" t="0" r="r" b="b"/>
              <a:pathLst>
                <a:path w="120" h="193">
                  <a:moveTo>
                    <a:pt x="119" y="50"/>
                  </a:moveTo>
                  <a:cubicBezTo>
                    <a:pt x="118" y="47"/>
                    <a:pt x="116" y="33"/>
                    <a:pt x="116" y="28"/>
                  </a:cubicBezTo>
                  <a:cubicBezTo>
                    <a:pt x="117" y="22"/>
                    <a:pt x="115" y="8"/>
                    <a:pt x="115" y="1"/>
                  </a:cubicBezTo>
                  <a:cubicBezTo>
                    <a:pt x="115" y="0"/>
                    <a:pt x="115" y="0"/>
                    <a:pt x="115" y="0"/>
                  </a:cubicBezTo>
                  <a:cubicBezTo>
                    <a:pt x="110" y="3"/>
                    <a:pt x="104" y="5"/>
                    <a:pt x="103" y="7"/>
                  </a:cubicBezTo>
                  <a:cubicBezTo>
                    <a:pt x="102" y="9"/>
                    <a:pt x="98" y="6"/>
                    <a:pt x="95" y="9"/>
                  </a:cubicBezTo>
                  <a:cubicBezTo>
                    <a:pt x="93" y="11"/>
                    <a:pt x="91" y="9"/>
                    <a:pt x="89" y="8"/>
                  </a:cubicBezTo>
                  <a:cubicBezTo>
                    <a:pt x="86" y="8"/>
                    <a:pt x="85" y="11"/>
                    <a:pt x="85" y="13"/>
                  </a:cubicBezTo>
                  <a:cubicBezTo>
                    <a:pt x="85" y="15"/>
                    <a:pt x="80" y="14"/>
                    <a:pt x="78" y="13"/>
                  </a:cubicBezTo>
                  <a:cubicBezTo>
                    <a:pt x="77" y="13"/>
                    <a:pt x="71" y="15"/>
                    <a:pt x="69" y="15"/>
                  </a:cubicBezTo>
                  <a:cubicBezTo>
                    <a:pt x="66" y="15"/>
                    <a:pt x="68" y="12"/>
                    <a:pt x="65" y="11"/>
                  </a:cubicBezTo>
                  <a:cubicBezTo>
                    <a:pt x="62" y="10"/>
                    <a:pt x="60" y="13"/>
                    <a:pt x="58" y="13"/>
                  </a:cubicBezTo>
                  <a:cubicBezTo>
                    <a:pt x="57" y="13"/>
                    <a:pt x="54" y="12"/>
                    <a:pt x="52" y="12"/>
                  </a:cubicBezTo>
                  <a:cubicBezTo>
                    <a:pt x="52" y="13"/>
                    <a:pt x="52" y="15"/>
                    <a:pt x="51" y="16"/>
                  </a:cubicBezTo>
                  <a:cubicBezTo>
                    <a:pt x="49" y="21"/>
                    <a:pt x="56" y="34"/>
                    <a:pt x="56" y="40"/>
                  </a:cubicBezTo>
                  <a:cubicBezTo>
                    <a:pt x="59" y="42"/>
                    <a:pt x="62" y="44"/>
                    <a:pt x="63" y="46"/>
                  </a:cubicBezTo>
                  <a:cubicBezTo>
                    <a:pt x="66" y="50"/>
                    <a:pt x="63" y="50"/>
                    <a:pt x="63" y="58"/>
                  </a:cubicBezTo>
                  <a:cubicBezTo>
                    <a:pt x="64" y="66"/>
                    <a:pt x="60" y="62"/>
                    <a:pt x="57" y="65"/>
                  </a:cubicBezTo>
                  <a:cubicBezTo>
                    <a:pt x="54" y="68"/>
                    <a:pt x="57" y="74"/>
                    <a:pt x="56" y="75"/>
                  </a:cubicBezTo>
                  <a:cubicBezTo>
                    <a:pt x="55" y="77"/>
                    <a:pt x="46" y="64"/>
                    <a:pt x="46" y="62"/>
                  </a:cubicBezTo>
                  <a:cubicBezTo>
                    <a:pt x="45" y="60"/>
                    <a:pt x="49" y="52"/>
                    <a:pt x="48" y="47"/>
                  </a:cubicBezTo>
                  <a:cubicBezTo>
                    <a:pt x="47" y="42"/>
                    <a:pt x="41" y="45"/>
                    <a:pt x="39" y="46"/>
                  </a:cubicBezTo>
                  <a:cubicBezTo>
                    <a:pt x="37" y="46"/>
                    <a:pt x="32" y="40"/>
                    <a:pt x="31" y="40"/>
                  </a:cubicBezTo>
                  <a:cubicBezTo>
                    <a:pt x="30" y="40"/>
                    <a:pt x="0" y="52"/>
                    <a:pt x="0" y="52"/>
                  </a:cubicBezTo>
                  <a:cubicBezTo>
                    <a:pt x="2" y="60"/>
                    <a:pt x="2" y="60"/>
                    <a:pt x="2" y="60"/>
                  </a:cubicBezTo>
                  <a:cubicBezTo>
                    <a:pt x="2" y="60"/>
                    <a:pt x="2" y="60"/>
                    <a:pt x="2" y="60"/>
                  </a:cubicBezTo>
                  <a:cubicBezTo>
                    <a:pt x="3" y="64"/>
                    <a:pt x="3" y="64"/>
                    <a:pt x="3" y="64"/>
                  </a:cubicBezTo>
                  <a:cubicBezTo>
                    <a:pt x="3" y="64"/>
                    <a:pt x="13" y="64"/>
                    <a:pt x="18" y="67"/>
                  </a:cubicBezTo>
                  <a:cubicBezTo>
                    <a:pt x="22" y="70"/>
                    <a:pt x="29" y="71"/>
                    <a:pt x="31" y="72"/>
                  </a:cubicBezTo>
                  <a:cubicBezTo>
                    <a:pt x="32" y="73"/>
                    <a:pt x="31" y="84"/>
                    <a:pt x="31" y="89"/>
                  </a:cubicBezTo>
                  <a:cubicBezTo>
                    <a:pt x="32" y="95"/>
                    <a:pt x="25" y="96"/>
                    <a:pt x="28" y="99"/>
                  </a:cubicBezTo>
                  <a:cubicBezTo>
                    <a:pt x="31" y="102"/>
                    <a:pt x="30" y="107"/>
                    <a:pt x="32" y="108"/>
                  </a:cubicBezTo>
                  <a:cubicBezTo>
                    <a:pt x="34" y="108"/>
                    <a:pt x="28" y="115"/>
                    <a:pt x="26" y="116"/>
                  </a:cubicBezTo>
                  <a:cubicBezTo>
                    <a:pt x="23" y="118"/>
                    <a:pt x="26" y="123"/>
                    <a:pt x="23" y="127"/>
                  </a:cubicBezTo>
                  <a:cubicBezTo>
                    <a:pt x="21" y="130"/>
                    <a:pt x="15" y="135"/>
                    <a:pt x="11" y="138"/>
                  </a:cubicBezTo>
                  <a:cubicBezTo>
                    <a:pt x="12" y="139"/>
                    <a:pt x="12" y="139"/>
                    <a:pt x="12" y="139"/>
                  </a:cubicBezTo>
                  <a:cubicBezTo>
                    <a:pt x="13" y="141"/>
                    <a:pt x="16" y="158"/>
                    <a:pt x="19" y="160"/>
                  </a:cubicBezTo>
                  <a:cubicBezTo>
                    <a:pt x="22" y="162"/>
                    <a:pt x="20" y="179"/>
                    <a:pt x="20" y="180"/>
                  </a:cubicBezTo>
                  <a:cubicBezTo>
                    <a:pt x="20" y="182"/>
                    <a:pt x="21" y="193"/>
                    <a:pt x="21" y="193"/>
                  </a:cubicBezTo>
                  <a:cubicBezTo>
                    <a:pt x="21" y="193"/>
                    <a:pt x="26" y="193"/>
                    <a:pt x="30" y="193"/>
                  </a:cubicBezTo>
                  <a:cubicBezTo>
                    <a:pt x="30" y="190"/>
                    <a:pt x="30" y="188"/>
                    <a:pt x="30" y="187"/>
                  </a:cubicBezTo>
                  <a:cubicBezTo>
                    <a:pt x="30" y="182"/>
                    <a:pt x="27" y="186"/>
                    <a:pt x="26" y="183"/>
                  </a:cubicBezTo>
                  <a:cubicBezTo>
                    <a:pt x="24" y="179"/>
                    <a:pt x="34" y="173"/>
                    <a:pt x="43" y="170"/>
                  </a:cubicBezTo>
                  <a:cubicBezTo>
                    <a:pt x="53" y="166"/>
                    <a:pt x="56" y="164"/>
                    <a:pt x="57" y="161"/>
                  </a:cubicBezTo>
                  <a:cubicBezTo>
                    <a:pt x="58" y="158"/>
                    <a:pt x="57" y="148"/>
                    <a:pt x="59" y="145"/>
                  </a:cubicBezTo>
                  <a:cubicBezTo>
                    <a:pt x="60" y="141"/>
                    <a:pt x="58" y="139"/>
                    <a:pt x="57" y="130"/>
                  </a:cubicBezTo>
                  <a:cubicBezTo>
                    <a:pt x="55" y="122"/>
                    <a:pt x="52" y="121"/>
                    <a:pt x="51" y="116"/>
                  </a:cubicBezTo>
                  <a:cubicBezTo>
                    <a:pt x="50" y="111"/>
                    <a:pt x="50" y="108"/>
                    <a:pt x="53" y="108"/>
                  </a:cubicBezTo>
                  <a:cubicBezTo>
                    <a:pt x="56" y="107"/>
                    <a:pt x="56" y="106"/>
                    <a:pt x="58" y="102"/>
                  </a:cubicBezTo>
                  <a:cubicBezTo>
                    <a:pt x="60" y="97"/>
                    <a:pt x="63" y="99"/>
                    <a:pt x="68" y="96"/>
                  </a:cubicBezTo>
                  <a:cubicBezTo>
                    <a:pt x="72" y="92"/>
                    <a:pt x="72" y="88"/>
                    <a:pt x="79" y="83"/>
                  </a:cubicBezTo>
                  <a:cubicBezTo>
                    <a:pt x="87" y="77"/>
                    <a:pt x="94" y="77"/>
                    <a:pt x="101" y="73"/>
                  </a:cubicBezTo>
                  <a:cubicBezTo>
                    <a:pt x="108" y="69"/>
                    <a:pt x="120" y="53"/>
                    <a:pt x="119" y="50"/>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62" name="Freeform 161"/>
            <p:cNvSpPr>
              <a:spLocks/>
            </p:cNvSpPr>
            <p:nvPr/>
          </p:nvSpPr>
          <p:spPr bwMode="auto">
            <a:xfrm>
              <a:off x="4983163" y="3275013"/>
              <a:ext cx="233363" cy="238125"/>
            </a:xfrm>
            <a:custGeom>
              <a:avLst/>
              <a:gdLst/>
              <a:ahLst/>
              <a:cxnLst>
                <a:cxn ang="0">
                  <a:pos x="114" y="100"/>
                </a:cxn>
                <a:cxn ang="0">
                  <a:pos x="110" y="88"/>
                </a:cxn>
                <a:cxn ang="0">
                  <a:pos x="109" y="79"/>
                </a:cxn>
                <a:cxn ang="0">
                  <a:pos x="111" y="71"/>
                </a:cxn>
                <a:cxn ang="0">
                  <a:pos x="105" y="61"/>
                </a:cxn>
                <a:cxn ang="0">
                  <a:pos x="110" y="44"/>
                </a:cxn>
                <a:cxn ang="0">
                  <a:pos x="91" y="30"/>
                </a:cxn>
                <a:cxn ang="0">
                  <a:pos x="92" y="24"/>
                </a:cxn>
                <a:cxn ang="0">
                  <a:pos x="49" y="1"/>
                </a:cxn>
                <a:cxn ang="0">
                  <a:pos x="44" y="12"/>
                </a:cxn>
                <a:cxn ang="0">
                  <a:pos x="44" y="19"/>
                </a:cxn>
                <a:cxn ang="0">
                  <a:pos x="26" y="18"/>
                </a:cxn>
                <a:cxn ang="0">
                  <a:pos x="26" y="0"/>
                </a:cxn>
                <a:cxn ang="0">
                  <a:pos x="17" y="1"/>
                </a:cxn>
                <a:cxn ang="0">
                  <a:pos x="11" y="2"/>
                </a:cxn>
                <a:cxn ang="0">
                  <a:pos x="13" y="7"/>
                </a:cxn>
                <a:cxn ang="0">
                  <a:pos x="15" y="15"/>
                </a:cxn>
                <a:cxn ang="0">
                  <a:pos x="10" y="17"/>
                </a:cxn>
                <a:cxn ang="0">
                  <a:pos x="11" y="23"/>
                </a:cxn>
                <a:cxn ang="0">
                  <a:pos x="14" y="25"/>
                </a:cxn>
                <a:cxn ang="0">
                  <a:pos x="5" y="38"/>
                </a:cxn>
                <a:cxn ang="0">
                  <a:pos x="0" y="41"/>
                </a:cxn>
                <a:cxn ang="0">
                  <a:pos x="7" y="62"/>
                </a:cxn>
                <a:cxn ang="0">
                  <a:pos x="13" y="77"/>
                </a:cxn>
                <a:cxn ang="0">
                  <a:pos x="15" y="86"/>
                </a:cxn>
                <a:cxn ang="0">
                  <a:pos x="9" y="81"/>
                </a:cxn>
                <a:cxn ang="0">
                  <a:pos x="8" y="83"/>
                </a:cxn>
                <a:cxn ang="0">
                  <a:pos x="8" y="83"/>
                </a:cxn>
                <a:cxn ang="0">
                  <a:pos x="16" y="88"/>
                </a:cxn>
                <a:cxn ang="0">
                  <a:pos x="26" y="92"/>
                </a:cxn>
                <a:cxn ang="0">
                  <a:pos x="41" y="99"/>
                </a:cxn>
                <a:cxn ang="0">
                  <a:pos x="42" y="100"/>
                </a:cxn>
                <a:cxn ang="0">
                  <a:pos x="49" y="100"/>
                </a:cxn>
                <a:cxn ang="0">
                  <a:pos x="51" y="99"/>
                </a:cxn>
                <a:cxn ang="0">
                  <a:pos x="59" y="122"/>
                </a:cxn>
                <a:cxn ang="0">
                  <a:pos x="65" y="123"/>
                </a:cxn>
                <a:cxn ang="0">
                  <a:pos x="72" y="121"/>
                </a:cxn>
                <a:cxn ang="0">
                  <a:pos x="76" y="125"/>
                </a:cxn>
                <a:cxn ang="0">
                  <a:pos x="85" y="123"/>
                </a:cxn>
                <a:cxn ang="0">
                  <a:pos x="92" y="123"/>
                </a:cxn>
                <a:cxn ang="0">
                  <a:pos x="96" y="118"/>
                </a:cxn>
                <a:cxn ang="0">
                  <a:pos x="102" y="119"/>
                </a:cxn>
                <a:cxn ang="0">
                  <a:pos x="110" y="117"/>
                </a:cxn>
                <a:cxn ang="0">
                  <a:pos x="122" y="110"/>
                </a:cxn>
                <a:cxn ang="0">
                  <a:pos x="114" y="100"/>
                </a:cxn>
              </a:cxnLst>
              <a:rect l="0" t="0" r="r" b="b"/>
              <a:pathLst>
                <a:path w="122" h="125">
                  <a:moveTo>
                    <a:pt x="114" y="100"/>
                  </a:moveTo>
                  <a:cubicBezTo>
                    <a:pt x="114" y="93"/>
                    <a:pt x="110" y="93"/>
                    <a:pt x="110" y="88"/>
                  </a:cubicBezTo>
                  <a:cubicBezTo>
                    <a:pt x="110" y="84"/>
                    <a:pt x="111" y="80"/>
                    <a:pt x="109" y="79"/>
                  </a:cubicBezTo>
                  <a:cubicBezTo>
                    <a:pt x="107" y="79"/>
                    <a:pt x="108" y="75"/>
                    <a:pt x="111" y="71"/>
                  </a:cubicBezTo>
                  <a:cubicBezTo>
                    <a:pt x="114" y="67"/>
                    <a:pt x="106" y="66"/>
                    <a:pt x="105" y="61"/>
                  </a:cubicBezTo>
                  <a:cubicBezTo>
                    <a:pt x="105" y="59"/>
                    <a:pt x="107" y="52"/>
                    <a:pt x="110" y="44"/>
                  </a:cubicBezTo>
                  <a:cubicBezTo>
                    <a:pt x="101" y="37"/>
                    <a:pt x="91" y="30"/>
                    <a:pt x="91" y="30"/>
                  </a:cubicBezTo>
                  <a:cubicBezTo>
                    <a:pt x="92" y="24"/>
                    <a:pt x="92" y="24"/>
                    <a:pt x="92" y="24"/>
                  </a:cubicBezTo>
                  <a:cubicBezTo>
                    <a:pt x="49" y="1"/>
                    <a:pt x="49" y="1"/>
                    <a:pt x="49" y="1"/>
                  </a:cubicBezTo>
                  <a:cubicBezTo>
                    <a:pt x="49" y="6"/>
                    <a:pt x="47" y="10"/>
                    <a:pt x="44" y="12"/>
                  </a:cubicBezTo>
                  <a:cubicBezTo>
                    <a:pt x="40" y="13"/>
                    <a:pt x="48" y="18"/>
                    <a:pt x="44" y="19"/>
                  </a:cubicBezTo>
                  <a:cubicBezTo>
                    <a:pt x="41" y="19"/>
                    <a:pt x="32" y="15"/>
                    <a:pt x="26" y="18"/>
                  </a:cubicBezTo>
                  <a:cubicBezTo>
                    <a:pt x="22" y="19"/>
                    <a:pt x="23" y="9"/>
                    <a:pt x="26" y="0"/>
                  </a:cubicBezTo>
                  <a:cubicBezTo>
                    <a:pt x="17" y="1"/>
                    <a:pt x="17" y="1"/>
                    <a:pt x="17" y="1"/>
                  </a:cubicBezTo>
                  <a:cubicBezTo>
                    <a:pt x="17" y="1"/>
                    <a:pt x="14" y="2"/>
                    <a:pt x="11" y="2"/>
                  </a:cubicBezTo>
                  <a:cubicBezTo>
                    <a:pt x="13" y="7"/>
                    <a:pt x="13" y="7"/>
                    <a:pt x="13" y="7"/>
                  </a:cubicBezTo>
                  <a:cubicBezTo>
                    <a:pt x="13" y="7"/>
                    <a:pt x="15" y="12"/>
                    <a:pt x="15" y="15"/>
                  </a:cubicBezTo>
                  <a:cubicBezTo>
                    <a:pt x="15" y="16"/>
                    <a:pt x="13" y="17"/>
                    <a:pt x="10" y="17"/>
                  </a:cubicBezTo>
                  <a:cubicBezTo>
                    <a:pt x="11" y="20"/>
                    <a:pt x="11" y="23"/>
                    <a:pt x="11" y="23"/>
                  </a:cubicBezTo>
                  <a:cubicBezTo>
                    <a:pt x="14" y="25"/>
                    <a:pt x="14" y="25"/>
                    <a:pt x="14" y="25"/>
                  </a:cubicBezTo>
                  <a:cubicBezTo>
                    <a:pt x="14" y="25"/>
                    <a:pt x="7" y="37"/>
                    <a:pt x="5" y="38"/>
                  </a:cubicBezTo>
                  <a:cubicBezTo>
                    <a:pt x="4" y="38"/>
                    <a:pt x="2" y="39"/>
                    <a:pt x="0" y="41"/>
                  </a:cubicBezTo>
                  <a:cubicBezTo>
                    <a:pt x="1" y="49"/>
                    <a:pt x="3" y="59"/>
                    <a:pt x="7" y="62"/>
                  </a:cubicBezTo>
                  <a:cubicBezTo>
                    <a:pt x="12" y="68"/>
                    <a:pt x="11" y="74"/>
                    <a:pt x="13" y="77"/>
                  </a:cubicBezTo>
                  <a:cubicBezTo>
                    <a:pt x="14" y="81"/>
                    <a:pt x="19" y="85"/>
                    <a:pt x="15" y="86"/>
                  </a:cubicBezTo>
                  <a:cubicBezTo>
                    <a:pt x="13" y="87"/>
                    <a:pt x="11" y="85"/>
                    <a:pt x="9" y="81"/>
                  </a:cubicBezTo>
                  <a:cubicBezTo>
                    <a:pt x="9" y="82"/>
                    <a:pt x="9" y="82"/>
                    <a:pt x="8" y="83"/>
                  </a:cubicBezTo>
                  <a:cubicBezTo>
                    <a:pt x="8" y="83"/>
                    <a:pt x="8" y="83"/>
                    <a:pt x="8" y="83"/>
                  </a:cubicBezTo>
                  <a:cubicBezTo>
                    <a:pt x="11" y="86"/>
                    <a:pt x="15" y="88"/>
                    <a:pt x="16" y="88"/>
                  </a:cubicBezTo>
                  <a:cubicBezTo>
                    <a:pt x="19" y="88"/>
                    <a:pt x="24" y="92"/>
                    <a:pt x="26" y="92"/>
                  </a:cubicBezTo>
                  <a:cubicBezTo>
                    <a:pt x="29" y="93"/>
                    <a:pt x="40" y="97"/>
                    <a:pt x="41" y="99"/>
                  </a:cubicBezTo>
                  <a:cubicBezTo>
                    <a:pt x="41" y="99"/>
                    <a:pt x="41" y="99"/>
                    <a:pt x="42" y="100"/>
                  </a:cubicBezTo>
                  <a:cubicBezTo>
                    <a:pt x="44" y="100"/>
                    <a:pt x="47" y="99"/>
                    <a:pt x="49" y="100"/>
                  </a:cubicBezTo>
                  <a:cubicBezTo>
                    <a:pt x="50" y="99"/>
                    <a:pt x="50" y="99"/>
                    <a:pt x="51" y="99"/>
                  </a:cubicBezTo>
                  <a:cubicBezTo>
                    <a:pt x="55" y="99"/>
                    <a:pt x="59" y="113"/>
                    <a:pt x="59" y="122"/>
                  </a:cubicBezTo>
                  <a:cubicBezTo>
                    <a:pt x="61" y="122"/>
                    <a:pt x="64" y="123"/>
                    <a:pt x="65" y="123"/>
                  </a:cubicBezTo>
                  <a:cubicBezTo>
                    <a:pt x="67" y="123"/>
                    <a:pt x="69" y="120"/>
                    <a:pt x="72" y="121"/>
                  </a:cubicBezTo>
                  <a:cubicBezTo>
                    <a:pt x="75" y="122"/>
                    <a:pt x="73" y="125"/>
                    <a:pt x="76" y="125"/>
                  </a:cubicBezTo>
                  <a:cubicBezTo>
                    <a:pt x="78" y="125"/>
                    <a:pt x="84" y="123"/>
                    <a:pt x="85" y="123"/>
                  </a:cubicBezTo>
                  <a:cubicBezTo>
                    <a:pt x="87" y="124"/>
                    <a:pt x="92" y="125"/>
                    <a:pt x="92" y="123"/>
                  </a:cubicBezTo>
                  <a:cubicBezTo>
                    <a:pt x="92" y="121"/>
                    <a:pt x="93" y="118"/>
                    <a:pt x="96" y="118"/>
                  </a:cubicBezTo>
                  <a:cubicBezTo>
                    <a:pt x="98" y="119"/>
                    <a:pt x="100" y="121"/>
                    <a:pt x="102" y="119"/>
                  </a:cubicBezTo>
                  <a:cubicBezTo>
                    <a:pt x="105" y="116"/>
                    <a:pt x="109" y="119"/>
                    <a:pt x="110" y="117"/>
                  </a:cubicBezTo>
                  <a:cubicBezTo>
                    <a:pt x="111" y="115"/>
                    <a:pt x="117" y="113"/>
                    <a:pt x="122" y="110"/>
                  </a:cubicBezTo>
                  <a:cubicBezTo>
                    <a:pt x="122" y="104"/>
                    <a:pt x="115" y="107"/>
                    <a:pt x="114" y="100"/>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63" name="Freeform 162"/>
            <p:cNvSpPr>
              <a:spLocks/>
            </p:cNvSpPr>
            <p:nvPr/>
          </p:nvSpPr>
          <p:spPr bwMode="auto">
            <a:xfrm>
              <a:off x="5051425" y="3463925"/>
              <a:ext cx="71438" cy="168275"/>
            </a:xfrm>
            <a:custGeom>
              <a:avLst/>
              <a:gdLst/>
              <a:ahLst/>
              <a:cxnLst>
                <a:cxn ang="0">
                  <a:pos x="34" y="57"/>
                </a:cxn>
                <a:cxn ang="0">
                  <a:pos x="27" y="51"/>
                </a:cxn>
                <a:cxn ang="0">
                  <a:pos x="27" y="53"/>
                </a:cxn>
                <a:cxn ang="0">
                  <a:pos x="15" y="35"/>
                </a:cxn>
                <a:cxn ang="0">
                  <a:pos x="16" y="15"/>
                </a:cxn>
                <a:cxn ang="0">
                  <a:pos x="13" y="1"/>
                </a:cxn>
                <a:cxn ang="0">
                  <a:pos x="6" y="1"/>
                </a:cxn>
                <a:cxn ang="0">
                  <a:pos x="10" y="12"/>
                </a:cxn>
                <a:cxn ang="0">
                  <a:pos x="6" y="14"/>
                </a:cxn>
                <a:cxn ang="0">
                  <a:pos x="7" y="32"/>
                </a:cxn>
                <a:cxn ang="0">
                  <a:pos x="2" y="35"/>
                </a:cxn>
                <a:cxn ang="0">
                  <a:pos x="0" y="46"/>
                </a:cxn>
                <a:cxn ang="0">
                  <a:pos x="2" y="51"/>
                </a:cxn>
                <a:cxn ang="0">
                  <a:pos x="2" y="51"/>
                </a:cxn>
                <a:cxn ang="0">
                  <a:pos x="10" y="57"/>
                </a:cxn>
                <a:cxn ang="0">
                  <a:pos x="19" y="58"/>
                </a:cxn>
                <a:cxn ang="0">
                  <a:pos x="17" y="73"/>
                </a:cxn>
                <a:cxn ang="0">
                  <a:pos x="27" y="86"/>
                </a:cxn>
                <a:cxn ang="0">
                  <a:pos x="28" y="76"/>
                </a:cxn>
                <a:cxn ang="0">
                  <a:pos x="34" y="69"/>
                </a:cxn>
                <a:cxn ang="0">
                  <a:pos x="34" y="57"/>
                </a:cxn>
              </a:cxnLst>
              <a:rect l="0" t="0" r="r" b="b"/>
              <a:pathLst>
                <a:path w="37" h="88">
                  <a:moveTo>
                    <a:pt x="34" y="57"/>
                  </a:moveTo>
                  <a:cubicBezTo>
                    <a:pt x="33" y="55"/>
                    <a:pt x="30" y="53"/>
                    <a:pt x="27" y="51"/>
                  </a:cubicBezTo>
                  <a:cubicBezTo>
                    <a:pt x="27" y="51"/>
                    <a:pt x="27" y="52"/>
                    <a:pt x="27" y="53"/>
                  </a:cubicBezTo>
                  <a:cubicBezTo>
                    <a:pt x="24" y="57"/>
                    <a:pt x="16" y="44"/>
                    <a:pt x="15" y="35"/>
                  </a:cubicBezTo>
                  <a:cubicBezTo>
                    <a:pt x="14" y="27"/>
                    <a:pt x="19" y="23"/>
                    <a:pt x="16" y="15"/>
                  </a:cubicBezTo>
                  <a:cubicBezTo>
                    <a:pt x="13" y="9"/>
                    <a:pt x="11" y="3"/>
                    <a:pt x="13" y="1"/>
                  </a:cubicBezTo>
                  <a:cubicBezTo>
                    <a:pt x="11" y="0"/>
                    <a:pt x="8" y="1"/>
                    <a:pt x="6" y="1"/>
                  </a:cubicBezTo>
                  <a:cubicBezTo>
                    <a:pt x="7" y="4"/>
                    <a:pt x="10" y="10"/>
                    <a:pt x="10" y="12"/>
                  </a:cubicBezTo>
                  <a:cubicBezTo>
                    <a:pt x="10" y="14"/>
                    <a:pt x="7" y="11"/>
                    <a:pt x="6" y="14"/>
                  </a:cubicBezTo>
                  <a:cubicBezTo>
                    <a:pt x="5" y="17"/>
                    <a:pt x="4" y="30"/>
                    <a:pt x="7" y="32"/>
                  </a:cubicBezTo>
                  <a:cubicBezTo>
                    <a:pt x="9" y="35"/>
                    <a:pt x="2" y="33"/>
                    <a:pt x="2" y="35"/>
                  </a:cubicBezTo>
                  <a:cubicBezTo>
                    <a:pt x="2" y="38"/>
                    <a:pt x="1" y="46"/>
                    <a:pt x="0" y="46"/>
                  </a:cubicBezTo>
                  <a:cubicBezTo>
                    <a:pt x="0" y="47"/>
                    <a:pt x="1" y="49"/>
                    <a:pt x="2" y="51"/>
                  </a:cubicBezTo>
                  <a:cubicBezTo>
                    <a:pt x="2" y="51"/>
                    <a:pt x="2" y="51"/>
                    <a:pt x="2" y="51"/>
                  </a:cubicBezTo>
                  <a:cubicBezTo>
                    <a:pt x="3" y="51"/>
                    <a:pt x="8" y="57"/>
                    <a:pt x="10" y="57"/>
                  </a:cubicBezTo>
                  <a:cubicBezTo>
                    <a:pt x="12" y="56"/>
                    <a:pt x="18" y="53"/>
                    <a:pt x="19" y="58"/>
                  </a:cubicBezTo>
                  <a:cubicBezTo>
                    <a:pt x="20" y="63"/>
                    <a:pt x="16" y="71"/>
                    <a:pt x="17" y="73"/>
                  </a:cubicBezTo>
                  <a:cubicBezTo>
                    <a:pt x="17" y="75"/>
                    <a:pt x="26" y="88"/>
                    <a:pt x="27" y="86"/>
                  </a:cubicBezTo>
                  <a:cubicBezTo>
                    <a:pt x="28" y="85"/>
                    <a:pt x="25" y="79"/>
                    <a:pt x="28" y="76"/>
                  </a:cubicBezTo>
                  <a:cubicBezTo>
                    <a:pt x="31" y="73"/>
                    <a:pt x="35" y="77"/>
                    <a:pt x="34" y="69"/>
                  </a:cubicBezTo>
                  <a:cubicBezTo>
                    <a:pt x="34" y="61"/>
                    <a:pt x="37" y="61"/>
                    <a:pt x="34" y="57"/>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64" name="Freeform 163"/>
            <p:cNvSpPr>
              <a:spLocks/>
            </p:cNvSpPr>
            <p:nvPr/>
          </p:nvSpPr>
          <p:spPr bwMode="auto">
            <a:xfrm>
              <a:off x="7878763" y="3705225"/>
              <a:ext cx="73025" cy="57150"/>
            </a:xfrm>
            <a:custGeom>
              <a:avLst/>
              <a:gdLst/>
              <a:ahLst/>
              <a:cxnLst>
                <a:cxn ang="0">
                  <a:pos x="1" y="5"/>
                </a:cxn>
                <a:cxn ang="0">
                  <a:pos x="34" y="27"/>
                </a:cxn>
                <a:cxn ang="0">
                  <a:pos x="1" y="5"/>
                </a:cxn>
              </a:cxnLst>
              <a:rect l="0" t="0" r="r" b="b"/>
              <a:pathLst>
                <a:path w="38" h="30">
                  <a:moveTo>
                    <a:pt x="1" y="5"/>
                  </a:moveTo>
                  <a:cubicBezTo>
                    <a:pt x="0" y="0"/>
                    <a:pt x="38" y="25"/>
                    <a:pt x="34" y="27"/>
                  </a:cubicBezTo>
                  <a:cubicBezTo>
                    <a:pt x="30" y="30"/>
                    <a:pt x="2" y="9"/>
                    <a:pt x="1" y="5"/>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65" name="Freeform 164"/>
            <p:cNvSpPr>
              <a:spLocks/>
            </p:cNvSpPr>
            <p:nvPr/>
          </p:nvSpPr>
          <p:spPr bwMode="auto">
            <a:xfrm>
              <a:off x="5816600" y="2316163"/>
              <a:ext cx="166688" cy="111125"/>
            </a:xfrm>
            <a:custGeom>
              <a:avLst/>
              <a:gdLst/>
              <a:ahLst/>
              <a:cxnLst>
                <a:cxn ang="0">
                  <a:pos x="71" y="47"/>
                </a:cxn>
                <a:cxn ang="0">
                  <a:pos x="75" y="51"/>
                </a:cxn>
                <a:cxn ang="0">
                  <a:pos x="83" y="53"/>
                </a:cxn>
                <a:cxn ang="0">
                  <a:pos x="87" y="52"/>
                </a:cxn>
                <a:cxn ang="0">
                  <a:pos x="84" y="37"/>
                </a:cxn>
                <a:cxn ang="0">
                  <a:pos x="73" y="30"/>
                </a:cxn>
                <a:cxn ang="0">
                  <a:pos x="72" y="20"/>
                </a:cxn>
                <a:cxn ang="0">
                  <a:pos x="57" y="21"/>
                </a:cxn>
                <a:cxn ang="0">
                  <a:pos x="47" y="19"/>
                </a:cxn>
                <a:cxn ang="0">
                  <a:pos x="37" y="19"/>
                </a:cxn>
                <a:cxn ang="0">
                  <a:pos x="21" y="18"/>
                </a:cxn>
                <a:cxn ang="0">
                  <a:pos x="29" y="11"/>
                </a:cxn>
                <a:cxn ang="0">
                  <a:pos x="33" y="11"/>
                </a:cxn>
                <a:cxn ang="0">
                  <a:pos x="37" y="2"/>
                </a:cxn>
                <a:cxn ang="0">
                  <a:pos x="29" y="4"/>
                </a:cxn>
                <a:cxn ang="0">
                  <a:pos x="20" y="6"/>
                </a:cxn>
                <a:cxn ang="0">
                  <a:pos x="15" y="12"/>
                </a:cxn>
                <a:cxn ang="0">
                  <a:pos x="11" y="18"/>
                </a:cxn>
                <a:cxn ang="0">
                  <a:pos x="1" y="22"/>
                </a:cxn>
                <a:cxn ang="0">
                  <a:pos x="8" y="31"/>
                </a:cxn>
                <a:cxn ang="0">
                  <a:pos x="9" y="41"/>
                </a:cxn>
                <a:cxn ang="0">
                  <a:pos x="4" y="52"/>
                </a:cxn>
                <a:cxn ang="0">
                  <a:pos x="10" y="53"/>
                </a:cxn>
                <a:cxn ang="0">
                  <a:pos x="21" y="50"/>
                </a:cxn>
                <a:cxn ang="0">
                  <a:pos x="32" y="44"/>
                </a:cxn>
                <a:cxn ang="0">
                  <a:pos x="42" y="35"/>
                </a:cxn>
                <a:cxn ang="0">
                  <a:pos x="47" y="44"/>
                </a:cxn>
                <a:cxn ang="0">
                  <a:pos x="47" y="57"/>
                </a:cxn>
                <a:cxn ang="0">
                  <a:pos x="52" y="58"/>
                </a:cxn>
                <a:cxn ang="0">
                  <a:pos x="58" y="56"/>
                </a:cxn>
                <a:cxn ang="0">
                  <a:pos x="71" y="47"/>
                </a:cxn>
              </a:cxnLst>
              <a:rect l="0" t="0" r="r" b="b"/>
              <a:pathLst>
                <a:path w="87" h="58">
                  <a:moveTo>
                    <a:pt x="71" y="47"/>
                  </a:moveTo>
                  <a:cubicBezTo>
                    <a:pt x="73" y="49"/>
                    <a:pt x="73" y="51"/>
                    <a:pt x="75" y="51"/>
                  </a:cubicBezTo>
                  <a:cubicBezTo>
                    <a:pt x="77" y="50"/>
                    <a:pt x="81" y="51"/>
                    <a:pt x="83" y="53"/>
                  </a:cubicBezTo>
                  <a:cubicBezTo>
                    <a:pt x="85" y="53"/>
                    <a:pt x="87" y="52"/>
                    <a:pt x="87" y="52"/>
                  </a:cubicBezTo>
                  <a:cubicBezTo>
                    <a:pt x="87" y="52"/>
                    <a:pt x="85" y="41"/>
                    <a:pt x="84" y="37"/>
                  </a:cubicBezTo>
                  <a:cubicBezTo>
                    <a:pt x="84" y="34"/>
                    <a:pt x="73" y="30"/>
                    <a:pt x="73" y="30"/>
                  </a:cubicBezTo>
                  <a:cubicBezTo>
                    <a:pt x="72" y="20"/>
                    <a:pt x="72" y="20"/>
                    <a:pt x="72" y="20"/>
                  </a:cubicBezTo>
                  <a:cubicBezTo>
                    <a:pt x="72" y="20"/>
                    <a:pt x="59" y="22"/>
                    <a:pt x="57" y="21"/>
                  </a:cubicBezTo>
                  <a:cubicBezTo>
                    <a:pt x="55" y="20"/>
                    <a:pt x="50" y="23"/>
                    <a:pt x="47" y="19"/>
                  </a:cubicBezTo>
                  <a:cubicBezTo>
                    <a:pt x="45" y="16"/>
                    <a:pt x="41" y="22"/>
                    <a:pt x="37" y="19"/>
                  </a:cubicBezTo>
                  <a:cubicBezTo>
                    <a:pt x="33" y="16"/>
                    <a:pt x="22" y="20"/>
                    <a:pt x="21" y="18"/>
                  </a:cubicBezTo>
                  <a:cubicBezTo>
                    <a:pt x="21" y="15"/>
                    <a:pt x="26" y="11"/>
                    <a:pt x="29" y="11"/>
                  </a:cubicBezTo>
                  <a:cubicBezTo>
                    <a:pt x="30" y="11"/>
                    <a:pt x="31" y="11"/>
                    <a:pt x="33" y="11"/>
                  </a:cubicBezTo>
                  <a:cubicBezTo>
                    <a:pt x="34" y="9"/>
                    <a:pt x="37" y="3"/>
                    <a:pt x="37" y="2"/>
                  </a:cubicBezTo>
                  <a:cubicBezTo>
                    <a:pt x="36" y="0"/>
                    <a:pt x="32" y="2"/>
                    <a:pt x="29" y="4"/>
                  </a:cubicBezTo>
                  <a:cubicBezTo>
                    <a:pt x="26" y="6"/>
                    <a:pt x="21" y="3"/>
                    <a:pt x="20" y="6"/>
                  </a:cubicBezTo>
                  <a:cubicBezTo>
                    <a:pt x="19" y="9"/>
                    <a:pt x="18" y="12"/>
                    <a:pt x="15" y="12"/>
                  </a:cubicBezTo>
                  <a:cubicBezTo>
                    <a:pt x="12" y="12"/>
                    <a:pt x="14" y="17"/>
                    <a:pt x="11" y="18"/>
                  </a:cubicBezTo>
                  <a:cubicBezTo>
                    <a:pt x="8" y="19"/>
                    <a:pt x="1" y="19"/>
                    <a:pt x="1" y="22"/>
                  </a:cubicBezTo>
                  <a:cubicBezTo>
                    <a:pt x="0" y="25"/>
                    <a:pt x="8" y="27"/>
                    <a:pt x="8" y="31"/>
                  </a:cubicBezTo>
                  <a:cubicBezTo>
                    <a:pt x="7" y="34"/>
                    <a:pt x="12" y="38"/>
                    <a:pt x="9" y="41"/>
                  </a:cubicBezTo>
                  <a:cubicBezTo>
                    <a:pt x="6" y="43"/>
                    <a:pt x="4" y="46"/>
                    <a:pt x="4" y="52"/>
                  </a:cubicBezTo>
                  <a:cubicBezTo>
                    <a:pt x="7" y="54"/>
                    <a:pt x="9" y="55"/>
                    <a:pt x="10" y="53"/>
                  </a:cubicBezTo>
                  <a:cubicBezTo>
                    <a:pt x="11" y="49"/>
                    <a:pt x="21" y="53"/>
                    <a:pt x="21" y="50"/>
                  </a:cubicBezTo>
                  <a:cubicBezTo>
                    <a:pt x="21" y="47"/>
                    <a:pt x="32" y="48"/>
                    <a:pt x="32" y="44"/>
                  </a:cubicBezTo>
                  <a:cubicBezTo>
                    <a:pt x="32" y="41"/>
                    <a:pt x="38" y="34"/>
                    <a:pt x="42" y="35"/>
                  </a:cubicBezTo>
                  <a:cubicBezTo>
                    <a:pt x="46" y="35"/>
                    <a:pt x="42" y="42"/>
                    <a:pt x="47" y="44"/>
                  </a:cubicBezTo>
                  <a:cubicBezTo>
                    <a:pt x="51" y="46"/>
                    <a:pt x="44" y="54"/>
                    <a:pt x="47" y="57"/>
                  </a:cubicBezTo>
                  <a:cubicBezTo>
                    <a:pt x="48" y="58"/>
                    <a:pt x="50" y="58"/>
                    <a:pt x="52" y="58"/>
                  </a:cubicBezTo>
                  <a:cubicBezTo>
                    <a:pt x="54" y="57"/>
                    <a:pt x="56" y="56"/>
                    <a:pt x="58" y="56"/>
                  </a:cubicBezTo>
                  <a:cubicBezTo>
                    <a:pt x="63" y="52"/>
                    <a:pt x="69" y="46"/>
                    <a:pt x="71" y="47"/>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66" name="Freeform 165"/>
            <p:cNvSpPr>
              <a:spLocks/>
            </p:cNvSpPr>
            <p:nvPr/>
          </p:nvSpPr>
          <p:spPr bwMode="auto">
            <a:xfrm>
              <a:off x="2657475" y="2693988"/>
              <a:ext cx="19050" cy="39688"/>
            </a:xfrm>
            <a:custGeom>
              <a:avLst/>
              <a:gdLst/>
              <a:ahLst/>
              <a:cxnLst>
                <a:cxn ang="0">
                  <a:pos x="8" y="19"/>
                </a:cxn>
                <a:cxn ang="0">
                  <a:pos x="4" y="15"/>
                </a:cxn>
                <a:cxn ang="0">
                  <a:pos x="0" y="7"/>
                </a:cxn>
                <a:cxn ang="0">
                  <a:pos x="4" y="4"/>
                </a:cxn>
                <a:cxn ang="0">
                  <a:pos x="5" y="12"/>
                </a:cxn>
                <a:cxn ang="0">
                  <a:pos x="8" y="19"/>
                </a:cxn>
              </a:cxnLst>
              <a:rect l="0" t="0" r="r" b="b"/>
              <a:pathLst>
                <a:path w="10" h="21">
                  <a:moveTo>
                    <a:pt x="8" y="19"/>
                  </a:moveTo>
                  <a:cubicBezTo>
                    <a:pt x="8" y="21"/>
                    <a:pt x="4" y="17"/>
                    <a:pt x="4" y="15"/>
                  </a:cubicBezTo>
                  <a:cubicBezTo>
                    <a:pt x="4" y="12"/>
                    <a:pt x="0" y="12"/>
                    <a:pt x="0" y="7"/>
                  </a:cubicBezTo>
                  <a:cubicBezTo>
                    <a:pt x="0" y="3"/>
                    <a:pt x="2" y="0"/>
                    <a:pt x="4" y="4"/>
                  </a:cubicBezTo>
                  <a:cubicBezTo>
                    <a:pt x="7" y="8"/>
                    <a:pt x="5" y="10"/>
                    <a:pt x="5" y="12"/>
                  </a:cubicBezTo>
                  <a:cubicBezTo>
                    <a:pt x="6" y="14"/>
                    <a:pt x="10" y="17"/>
                    <a:pt x="8" y="19"/>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67" name="Freeform 166"/>
            <p:cNvSpPr>
              <a:spLocks/>
            </p:cNvSpPr>
            <p:nvPr/>
          </p:nvSpPr>
          <p:spPr bwMode="auto">
            <a:xfrm>
              <a:off x="3013075" y="3021013"/>
              <a:ext cx="25400" cy="20638"/>
            </a:xfrm>
            <a:custGeom>
              <a:avLst/>
              <a:gdLst/>
              <a:ahLst/>
              <a:cxnLst>
                <a:cxn ang="0">
                  <a:pos x="3" y="10"/>
                </a:cxn>
                <a:cxn ang="0">
                  <a:pos x="2" y="4"/>
                </a:cxn>
                <a:cxn ang="0">
                  <a:pos x="11" y="2"/>
                </a:cxn>
                <a:cxn ang="0">
                  <a:pos x="11" y="8"/>
                </a:cxn>
                <a:cxn ang="0">
                  <a:pos x="3" y="10"/>
                </a:cxn>
              </a:cxnLst>
              <a:rect l="0" t="0" r="r" b="b"/>
              <a:pathLst>
                <a:path w="13" h="11">
                  <a:moveTo>
                    <a:pt x="3" y="10"/>
                  </a:moveTo>
                  <a:cubicBezTo>
                    <a:pt x="1" y="8"/>
                    <a:pt x="5" y="5"/>
                    <a:pt x="2" y="4"/>
                  </a:cubicBezTo>
                  <a:cubicBezTo>
                    <a:pt x="0" y="3"/>
                    <a:pt x="8" y="0"/>
                    <a:pt x="11" y="2"/>
                  </a:cubicBezTo>
                  <a:cubicBezTo>
                    <a:pt x="13" y="4"/>
                    <a:pt x="13" y="7"/>
                    <a:pt x="11" y="8"/>
                  </a:cubicBezTo>
                  <a:cubicBezTo>
                    <a:pt x="9" y="9"/>
                    <a:pt x="4" y="11"/>
                    <a:pt x="3" y="10"/>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68" name="Freeform 167"/>
            <p:cNvSpPr>
              <a:spLocks/>
            </p:cNvSpPr>
            <p:nvPr/>
          </p:nvSpPr>
          <p:spPr bwMode="auto">
            <a:xfrm>
              <a:off x="5286375" y="2305050"/>
              <a:ext cx="71438" cy="61913"/>
            </a:xfrm>
            <a:custGeom>
              <a:avLst/>
              <a:gdLst/>
              <a:ahLst/>
              <a:cxnLst>
                <a:cxn ang="0">
                  <a:pos x="35" y="26"/>
                </a:cxn>
                <a:cxn ang="0">
                  <a:pos x="28" y="17"/>
                </a:cxn>
                <a:cxn ang="0">
                  <a:pos x="24" y="8"/>
                </a:cxn>
                <a:cxn ang="0">
                  <a:pos x="21" y="2"/>
                </a:cxn>
                <a:cxn ang="0">
                  <a:pos x="11" y="1"/>
                </a:cxn>
                <a:cxn ang="0">
                  <a:pos x="0" y="3"/>
                </a:cxn>
                <a:cxn ang="0">
                  <a:pos x="2" y="12"/>
                </a:cxn>
                <a:cxn ang="0">
                  <a:pos x="11" y="16"/>
                </a:cxn>
                <a:cxn ang="0">
                  <a:pos x="13" y="20"/>
                </a:cxn>
                <a:cxn ang="0">
                  <a:pos x="14" y="20"/>
                </a:cxn>
                <a:cxn ang="0">
                  <a:pos x="17" y="22"/>
                </a:cxn>
                <a:cxn ang="0">
                  <a:pos x="22" y="25"/>
                </a:cxn>
                <a:cxn ang="0">
                  <a:pos x="28" y="27"/>
                </a:cxn>
                <a:cxn ang="0">
                  <a:pos x="30" y="33"/>
                </a:cxn>
                <a:cxn ang="0">
                  <a:pos x="37" y="31"/>
                </a:cxn>
                <a:cxn ang="0">
                  <a:pos x="35" y="26"/>
                </a:cxn>
              </a:cxnLst>
              <a:rect l="0" t="0" r="r" b="b"/>
              <a:pathLst>
                <a:path w="37" h="33">
                  <a:moveTo>
                    <a:pt x="35" y="26"/>
                  </a:moveTo>
                  <a:cubicBezTo>
                    <a:pt x="35" y="23"/>
                    <a:pt x="28" y="21"/>
                    <a:pt x="28" y="17"/>
                  </a:cubicBezTo>
                  <a:cubicBezTo>
                    <a:pt x="28" y="14"/>
                    <a:pt x="23" y="11"/>
                    <a:pt x="24" y="8"/>
                  </a:cubicBezTo>
                  <a:cubicBezTo>
                    <a:pt x="24" y="6"/>
                    <a:pt x="22" y="4"/>
                    <a:pt x="21" y="2"/>
                  </a:cubicBezTo>
                  <a:cubicBezTo>
                    <a:pt x="18" y="1"/>
                    <a:pt x="14" y="0"/>
                    <a:pt x="11" y="1"/>
                  </a:cubicBezTo>
                  <a:cubicBezTo>
                    <a:pt x="7" y="1"/>
                    <a:pt x="4" y="2"/>
                    <a:pt x="0" y="3"/>
                  </a:cubicBezTo>
                  <a:cubicBezTo>
                    <a:pt x="2" y="6"/>
                    <a:pt x="0" y="7"/>
                    <a:pt x="2" y="12"/>
                  </a:cubicBezTo>
                  <a:cubicBezTo>
                    <a:pt x="4" y="17"/>
                    <a:pt x="9" y="14"/>
                    <a:pt x="11" y="16"/>
                  </a:cubicBezTo>
                  <a:cubicBezTo>
                    <a:pt x="11" y="16"/>
                    <a:pt x="12" y="18"/>
                    <a:pt x="13" y="20"/>
                  </a:cubicBezTo>
                  <a:cubicBezTo>
                    <a:pt x="13" y="20"/>
                    <a:pt x="13" y="20"/>
                    <a:pt x="14" y="20"/>
                  </a:cubicBezTo>
                  <a:cubicBezTo>
                    <a:pt x="16" y="20"/>
                    <a:pt x="16" y="21"/>
                    <a:pt x="17" y="22"/>
                  </a:cubicBezTo>
                  <a:cubicBezTo>
                    <a:pt x="19" y="23"/>
                    <a:pt x="21" y="24"/>
                    <a:pt x="22" y="25"/>
                  </a:cubicBezTo>
                  <a:cubicBezTo>
                    <a:pt x="24" y="25"/>
                    <a:pt x="25" y="23"/>
                    <a:pt x="28" y="27"/>
                  </a:cubicBezTo>
                  <a:cubicBezTo>
                    <a:pt x="30" y="29"/>
                    <a:pt x="30" y="30"/>
                    <a:pt x="30" y="33"/>
                  </a:cubicBezTo>
                  <a:cubicBezTo>
                    <a:pt x="33" y="33"/>
                    <a:pt x="35" y="32"/>
                    <a:pt x="37" y="31"/>
                  </a:cubicBezTo>
                  <a:cubicBezTo>
                    <a:pt x="36" y="29"/>
                    <a:pt x="35" y="27"/>
                    <a:pt x="35" y="26"/>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69" name="Freeform 168"/>
            <p:cNvSpPr>
              <a:spLocks noEditPoints="1"/>
            </p:cNvSpPr>
            <p:nvPr/>
          </p:nvSpPr>
          <p:spPr bwMode="auto">
            <a:xfrm>
              <a:off x="5319713" y="2290763"/>
              <a:ext cx="106363" cy="87313"/>
            </a:xfrm>
            <a:custGeom>
              <a:avLst/>
              <a:gdLst/>
              <a:ahLst/>
              <a:cxnLst>
                <a:cxn ang="0">
                  <a:pos x="53" y="15"/>
                </a:cxn>
                <a:cxn ang="0">
                  <a:pos x="43" y="2"/>
                </a:cxn>
                <a:cxn ang="0">
                  <a:pos x="35" y="8"/>
                </a:cxn>
                <a:cxn ang="0">
                  <a:pos x="30" y="8"/>
                </a:cxn>
                <a:cxn ang="0">
                  <a:pos x="22" y="2"/>
                </a:cxn>
                <a:cxn ang="0">
                  <a:pos x="18" y="0"/>
                </a:cxn>
                <a:cxn ang="0">
                  <a:pos x="16" y="4"/>
                </a:cxn>
                <a:cxn ang="0">
                  <a:pos x="20" y="9"/>
                </a:cxn>
                <a:cxn ang="0">
                  <a:pos x="11" y="9"/>
                </a:cxn>
                <a:cxn ang="0">
                  <a:pos x="3" y="6"/>
                </a:cxn>
                <a:cxn ang="0">
                  <a:pos x="7" y="15"/>
                </a:cxn>
                <a:cxn ang="0">
                  <a:pos x="11" y="24"/>
                </a:cxn>
                <a:cxn ang="0">
                  <a:pos x="18" y="33"/>
                </a:cxn>
                <a:cxn ang="0">
                  <a:pos x="20" y="38"/>
                </a:cxn>
                <a:cxn ang="0">
                  <a:pos x="34" y="30"/>
                </a:cxn>
                <a:cxn ang="0">
                  <a:pos x="36" y="40"/>
                </a:cxn>
                <a:cxn ang="0">
                  <a:pos x="44" y="46"/>
                </a:cxn>
                <a:cxn ang="0">
                  <a:pos x="46" y="39"/>
                </a:cxn>
                <a:cxn ang="0">
                  <a:pos x="53" y="15"/>
                </a:cxn>
                <a:cxn ang="0">
                  <a:pos x="5" y="32"/>
                </a:cxn>
                <a:cxn ang="0">
                  <a:pos x="0" y="29"/>
                </a:cxn>
                <a:cxn ang="0">
                  <a:pos x="3" y="35"/>
                </a:cxn>
                <a:cxn ang="0">
                  <a:pos x="11" y="40"/>
                </a:cxn>
                <a:cxn ang="0">
                  <a:pos x="13" y="40"/>
                </a:cxn>
                <a:cxn ang="0">
                  <a:pos x="11" y="34"/>
                </a:cxn>
                <a:cxn ang="0">
                  <a:pos x="5" y="32"/>
                </a:cxn>
              </a:cxnLst>
              <a:rect l="0" t="0" r="r" b="b"/>
              <a:pathLst>
                <a:path w="56" h="46">
                  <a:moveTo>
                    <a:pt x="53" y="15"/>
                  </a:moveTo>
                  <a:cubicBezTo>
                    <a:pt x="51" y="13"/>
                    <a:pt x="47" y="8"/>
                    <a:pt x="43" y="2"/>
                  </a:cubicBezTo>
                  <a:cubicBezTo>
                    <a:pt x="41" y="6"/>
                    <a:pt x="36" y="5"/>
                    <a:pt x="35" y="8"/>
                  </a:cubicBezTo>
                  <a:cubicBezTo>
                    <a:pt x="34" y="10"/>
                    <a:pt x="32" y="7"/>
                    <a:pt x="30" y="8"/>
                  </a:cubicBezTo>
                  <a:cubicBezTo>
                    <a:pt x="29" y="8"/>
                    <a:pt x="25" y="2"/>
                    <a:pt x="22" y="2"/>
                  </a:cubicBezTo>
                  <a:cubicBezTo>
                    <a:pt x="21" y="1"/>
                    <a:pt x="20" y="1"/>
                    <a:pt x="18" y="0"/>
                  </a:cubicBezTo>
                  <a:cubicBezTo>
                    <a:pt x="17" y="2"/>
                    <a:pt x="16" y="3"/>
                    <a:pt x="16" y="4"/>
                  </a:cubicBezTo>
                  <a:cubicBezTo>
                    <a:pt x="17" y="6"/>
                    <a:pt x="21" y="8"/>
                    <a:pt x="20" y="9"/>
                  </a:cubicBezTo>
                  <a:cubicBezTo>
                    <a:pt x="18" y="11"/>
                    <a:pt x="13" y="10"/>
                    <a:pt x="11" y="9"/>
                  </a:cubicBezTo>
                  <a:cubicBezTo>
                    <a:pt x="9" y="7"/>
                    <a:pt x="4" y="4"/>
                    <a:pt x="3" y="6"/>
                  </a:cubicBezTo>
                  <a:cubicBezTo>
                    <a:pt x="2" y="8"/>
                    <a:pt x="8" y="13"/>
                    <a:pt x="7" y="15"/>
                  </a:cubicBezTo>
                  <a:cubicBezTo>
                    <a:pt x="6" y="18"/>
                    <a:pt x="11" y="21"/>
                    <a:pt x="11" y="24"/>
                  </a:cubicBezTo>
                  <a:cubicBezTo>
                    <a:pt x="11" y="28"/>
                    <a:pt x="18" y="30"/>
                    <a:pt x="18" y="33"/>
                  </a:cubicBezTo>
                  <a:cubicBezTo>
                    <a:pt x="18" y="34"/>
                    <a:pt x="19" y="36"/>
                    <a:pt x="20" y="38"/>
                  </a:cubicBezTo>
                  <a:cubicBezTo>
                    <a:pt x="26" y="36"/>
                    <a:pt x="30" y="32"/>
                    <a:pt x="34" y="30"/>
                  </a:cubicBezTo>
                  <a:cubicBezTo>
                    <a:pt x="39" y="27"/>
                    <a:pt x="37" y="38"/>
                    <a:pt x="36" y="40"/>
                  </a:cubicBezTo>
                  <a:cubicBezTo>
                    <a:pt x="35" y="41"/>
                    <a:pt x="40" y="44"/>
                    <a:pt x="44" y="46"/>
                  </a:cubicBezTo>
                  <a:cubicBezTo>
                    <a:pt x="44" y="43"/>
                    <a:pt x="44" y="41"/>
                    <a:pt x="46" y="39"/>
                  </a:cubicBezTo>
                  <a:cubicBezTo>
                    <a:pt x="52" y="32"/>
                    <a:pt x="56" y="21"/>
                    <a:pt x="53" y="15"/>
                  </a:cubicBezTo>
                  <a:close/>
                  <a:moveTo>
                    <a:pt x="5" y="32"/>
                  </a:moveTo>
                  <a:cubicBezTo>
                    <a:pt x="4" y="31"/>
                    <a:pt x="2" y="30"/>
                    <a:pt x="0" y="29"/>
                  </a:cubicBezTo>
                  <a:cubicBezTo>
                    <a:pt x="0" y="31"/>
                    <a:pt x="0" y="34"/>
                    <a:pt x="3" y="35"/>
                  </a:cubicBezTo>
                  <a:cubicBezTo>
                    <a:pt x="8" y="37"/>
                    <a:pt x="1" y="38"/>
                    <a:pt x="11" y="40"/>
                  </a:cubicBezTo>
                  <a:cubicBezTo>
                    <a:pt x="12" y="40"/>
                    <a:pt x="12" y="40"/>
                    <a:pt x="13" y="40"/>
                  </a:cubicBezTo>
                  <a:cubicBezTo>
                    <a:pt x="13" y="37"/>
                    <a:pt x="13" y="36"/>
                    <a:pt x="11" y="34"/>
                  </a:cubicBezTo>
                  <a:cubicBezTo>
                    <a:pt x="8" y="30"/>
                    <a:pt x="7" y="32"/>
                    <a:pt x="5" y="32"/>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70" name="Freeform 169"/>
            <p:cNvSpPr>
              <a:spLocks/>
            </p:cNvSpPr>
            <p:nvPr/>
          </p:nvSpPr>
          <p:spPr bwMode="auto">
            <a:xfrm>
              <a:off x="5661025" y="2381250"/>
              <a:ext cx="309563" cy="220663"/>
            </a:xfrm>
            <a:custGeom>
              <a:avLst/>
              <a:gdLst/>
              <a:ahLst/>
              <a:cxnLst>
                <a:cxn ang="0">
                  <a:pos x="156" y="17"/>
                </a:cxn>
                <a:cxn ang="0">
                  <a:pos x="152" y="13"/>
                </a:cxn>
                <a:cxn ang="0">
                  <a:pos x="139" y="22"/>
                </a:cxn>
                <a:cxn ang="0">
                  <a:pos x="134" y="24"/>
                </a:cxn>
                <a:cxn ang="0">
                  <a:pos x="128" y="23"/>
                </a:cxn>
                <a:cxn ang="0">
                  <a:pos x="128" y="10"/>
                </a:cxn>
                <a:cxn ang="0">
                  <a:pos x="123" y="1"/>
                </a:cxn>
                <a:cxn ang="0">
                  <a:pos x="113" y="10"/>
                </a:cxn>
                <a:cxn ang="0">
                  <a:pos x="102" y="16"/>
                </a:cxn>
                <a:cxn ang="0">
                  <a:pos x="91" y="19"/>
                </a:cxn>
                <a:cxn ang="0">
                  <a:pos x="81" y="16"/>
                </a:cxn>
                <a:cxn ang="0">
                  <a:pos x="72" y="13"/>
                </a:cxn>
                <a:cxn ang="0">
                  <a:pos x="62" y="11"/>
                </a:cxn>
                <a:cxn ang="0">
                  <a:pos x="53" y="17"/>
                </a:cxn>
                <a:cxn ang="0">
                  <a:pos x="47" y="28"/>
                </a:cxn>
                <a:cxn ang="0">
                  <a:pos x="31" y="37"/>
                </a:cxn>
                <a:cxn ang="0">
                  <a:pos x="21" y="41"/>
                </a:cxn>
                <a:cxn ang="0">
                  <a:pos x="13" y="38"/>
                </a:cxn>
                <a:cxn ang="0">
                  <a:pos x="8" y="44"/>
                </a:cxn>
                <a:cxn ang="0">
                  <a:pos x="3" y="53"/>
                </a:cxn>
                <a:cxn ang="0">
                  <a:pos x="2" y="62"/>
                </a:cxn>
                <a:cxn ang="0">
                  <a:pos x="2" y="74"/>
                </a:cxn>
                <a:cxn ang="0">
                  <a:pos x="4" y="87"/>
                </a:cxn>
                <a:cxn ang="0">
                  <a:pos x="15" y="93"/>
                </a:cxn>
                <a:cxn ang="0">
                  <a:pos x="3" y="109"/>
                </a:cxn>
                <a:cxn ang="0">
                  <a:pos x="6" y="113"/>
                </a:cxn>
                <a:cxn ang="0">
                  <a:pos x="23" y="115"/>
                </a:cxn>
                <a:cxn ang="0">
                  <a:pos x="68" y="109"/>
                </a:cxn>
                <a:cxn ang="0">
                  <a:pos x="67" y="98"/>
                </a:cxn>
                <a:cxn ang="0">
                  <a:pos x="76" y="93"/>
                </a:cxn>
                <a:cxn ang="0">
                  <a:pos x="84" y="91"/>
                </a:cxn>
                <a:cxn ang="0">
                  <a:pos x="96" y="87"/>
                </a:cxn>
                <a:cxn ang="0">
                  <a:pos x="101" y="82"/>
                </a:cxn>
                <a:cxn ang="0">
                  <a:pos x="105" y="70"/>
                </a:cxn>
                <a:cxn ang="0">
                  <a:pos x="113" y="65"/>
                </a:cxn>
                <a:cxn ang="0">
                  <a:pos x="109" y="58"/>
                </a:cxn>
                <a:cxn ang="0">
                  <a:pos x="122" y="58"/>
                </a:cxn>
                <a:cxn ang="0">
                  <a:pos x="123" y="49"/>
                </a:cxn>
                <a:cxn ang="0">
                  <a:pos x="128" y="41"/>
                </a:cxn>
                <a:cxn ang="0">
                  <a:pos x="126" y="34"/>
                </a:cxn>
                <a:cxn ang="0">
                  <a:pos x="128" y="29"/>
                </a:cxn>
                <a:cxn ang="0">
                  <a:pos x="129" y="28"/>
                </a:cxn>
                <a:cxn ang="0">
                  <a:pos x="135" y="26"/>
                </a:cxn>
                <a:cxn ang="0">
                  <a:pos x="150" y="21"/>
                </a:cxn>
                <a:cxn ang="0">
                  <a:pos x="162" y="18"/>
                </a:cxn>
                <a:cxn ang="0">
                  <a:pos x="156" y="17"/>
                </a:cxn>
              </a:cxnLst>
              <a:rect l="0" t="0" r="r" b="b"/>
              <a:pathLst>
                <a:path w="162" h="116">
                  <a:moveTo>
                    <a:pt x="156" y="17"/>
                  </a:moveTo>
                  <a:cubicBezTo>
                    <a:pt x="154" y="17"/>
                    <a:pt x="154" y="15"/>
                    <a:pt x="152" y="13"/>
                  </a:cubicBezTo>
                  <a:cubicBezTo>
                    <a:pt x="150" y="12"/>
                    <a:pt x="144" y="18"/>
                    <a:pt x="139" y="22"/>
                  </a:cubicBezTo>
                  <a:cubicBezTo>
                    <a:pt x="137" y="22"/>
                    <a:pt x="135" y="23"/>
                    <a:pt x="134" y="24"/>
                  </a:cubicBezTo>
                  <a:cubicBezTo>
                    <a:pt x="131" y="24"/>
                    <a:pt x="129" y="24"/>
                    <a:pt x="128" y="23"/>
                  </a:cubicBezTo>
                  <a:cubicBezTo>
                    <a:pt x="125" y="20"/>
                    <a:pt x="132" y="12"/>
                    <a:pt x="128" y="10"/>
                  </a:cubicBezTo>
                  <a:cubicBezTo>
                    <a:pt x="123" y="8"/>
                    <a:pt x="127" y="1"/>
                    <a:pt x="123" y="1"/>
                  </a:cubicBezTo>
                  <a:cubicBezTo>
                    <a:pt x="119" y="0"/>
                    <a:pt x="113" y="7"/>
                    <a:pt x="113" y="10"/>
                  </a:cubicBezTo>
                  <a:cubicBezTo>
                    <a:pt x="113" y="14"/>
                    <a:pt x="102" y="13"/>
                    <a:pt x="102" y="16"/>
                  </a:cubicBezTo>
                  <a:cubicBezTo>
                    <a:pt x="102" y="19"/>
                    <a:pt x="92" y="15"/>
                    <a:pt x="91" y="19"/>
                  </a:cubicBezTo>
                  <a:cubicBezTo>
                    <a:pt x="89" y="22"/>
                    <a:pt x="84" y="16"/>
                    <a:pt x="81" y="16"/>
                  </a:cubicBezTo>
                  <a:cubicBezTo>
                    <a:pt x="78" y="16"/>
                    <a:pt x="76" y="12"/>
                    <a:pt x="72" y="13"/>
                  </a:cubicBezTo>
                  <a:cubicBezTo>
                    <a:pt x="68" y="14"/>
                    <a:pt x="65" y="12"/>
                    <a:pt x="62" y="11"/>
                  </a:cubicBezTo>
                  <a:cubicBezTo>
                    <a:pt x="59" y="11"/>
                    <a:pt x="57" y="18"/>
                    <a:pt x="53" y="17"/>
                  </a:cubicBezTo>
                  <a:cubicBezTo>
                    <a:pt x="50" y="15"/>
                    <a:pt x="48" y="23"/>
                    <a:pt x="47" y="28"/>
                  </a:cubicBezTo>
                  <a:cubicBezTo>
                    <a:pt x="45" y="32"/>
                    <a:pt x="30" y="32"/>
                    <a:pt x="31" y="37"/>
                  </a:cubicBezTo>
                  <a:cubicBezTo>
                    <a:pt x="31" y="42"/>
                    <a:pt x="22" y="44"/>
                    <a:pt x="21" y="41"/>
                  </a:cubicBezTo>
                  <a:cubicBezTo>
                    <a:pt x="20" y="38"/>
                    <a:pt x="14" y="39"/>
                    <a:pt x="13" y="38"/>
                  </a:cubicBezTo>
                  <a:cubicBezTo>
                    <a:pt x="11" y="38"/>
                    <a:pt x="7" y="39"/>
                    <a:pt x="8" y="44"/>
                  </a:cubicBezTo>
                  <a:cubicBezTo>
                    <a:pt x="8" y="48"/>
                    <a:pt x="4" y="51"/>
                    <a:pt x="3" y="53"/>
                  </a:cubicBezTo>
                  <a:cubicBezTo>
                    <a:pt x="3" y="54"/>
                    <a:pt x="0" y="60"/>
                    <a:pt x="2" y="62"/>
                  </a:cubicBezTo>
                  <a:cubicBezTo>
                    <a:pt x="4" y="65"/>
                    <a:pt x="0" y="70"/>
                    <a:pt x="2" y="74"/>
                  </a:cubicBezTo>
                  <a:cubicBezTo>
                    <a:pt x="4" y="79"/>
                    <a:pt x="3" y="86"/>
                    <a:pt x="4" y="87"/>
                  </a:cubicBezTo>
                  <a:cubicBezTo>
                    <a:pt x="5" y="89"/>
                    <a:pt x="13" y="88"/>
                    <a:pt x="15" y="93"/>
                  </a:cubicBezTo>
                  <a:cubicBezTo>
                    <a:pt x="17" y="98"/>
                    <a:pt x="4" y="107"/>
                    <a:pt x="3" y="109"/>
                  </a:cubicBezTo>
                  <a:cubicBezTo>
                    <a:pt x="3" y="110"/>
                    <a:pt x="4" y="112"/>
                    <a:pt x="6" y="113"/>
                  </a:cubicBezTo>
                  <a:cubicBezTo>
                    <a:pt x="11" y="113"/>
                    <a:pt x="17" y="114"/>
                    <a:pt x="23" y="115"/>
                  </a:cubicBezTo>
                  <a:cubicBezTo>
                    <a:pt x="30" y="116"/>
                    <a:pt x="68" y="111"/>
                    <a:pt x="68" y="109"/>
                  </a:cubicBezTo>
                  <a:cubicBezTo>
                    <a:pt x="69" y="108"/>
                    <a:pt x="67" y="100"/>
                    <a:pt x="67" y="98"/>
                  </a:cubicBezTo>
                  <a:cubicBezTo>
                    <a:pt x="68" y="96"/>
                    <a:pt x="72" y="92"/>
                    <a:pt x="76" y="93"/>
                  </a:cubicBezTo>
                  <a:cubicBezTo>
                    <a:pt x="80" y="93"/>
                    <a:pt x="84" y="94"/>
                    <a:pt x="84" y="91"/>
                  </a:cubicBezTo>
                  <a:cubicBezTo>
                    <a:pt x="84" y="88"/>
                    <a:pt x="95" y="84"/>
                    <a:pt x="96" y="87"/>
                  </a:cubicBezTo>
                  <a:cubicBezTo>
                    <a:pt x="97" y="89"/>
                    <a:pt x="101" y="88"/>
                    <a:pt x="101" y="82"/>
                  </a:cubicBezTo>
                  <a:cubicBezTo>
                    <a:pt x="102" y="75"/>
                    <a:pt x="101" y="70"/>
                    <a:pt x="105" y="70"/>
                  </a:cubicBezTo>
                  <a:cubicBezTo>
                    <a:pt x="109" y="69"/>
                    <a:pt x="113" y="67"/>
                    <a:pt x="113" y="65"/>
                  </a:cubicBezTo>
                  <a:cubicBezTo>
                    <a:pt x="112" y="63"/>
                    <a:pt x="108" y="59"/>
                    <a:pt x="109" y="58"/>
                  </a:cubicBezTo>
                  <a:cubicBezTo>
                    <a:pt x="110" y="56"/>
                    <a:pt x="120" y="61"/>
                    <a:pt x="122" y="58"/>
                  </a:cubicBezTo>
                  <a:cubicBezTo>
                    <a:pt x="123" y="55"/>
                    <a:pt x="121" y="52"/>
                    <a:pt x="123" y="49"/>
                  </a:cubicBezTo>
                  <a:cubicBezTo>
                    <a:pt x="124" y="46"/>
                    <a:pt x="128" y="44"/>
                    <a:pt x="128" y="41"/>
                  </a:cubicBezTo>
                  <a:cubicBezTo>
                    <a:pt x="128" y="38"/>
                    <a:pt x="128" y="37"/>
                    <a:pt x="126" y="34"/>
                  </a:cubicBezTo>
                  <a:cubicBezTo>
                    <a:pt x="124" y="32"/>
                    <a:pt x="125" y="29"/>
                    <a:pt x="128" y="29"/>
                  </a:cubicBezTo>
                  <a:cubicBezTo>
                    <a:pt x="128" y="28"/>
                    <a:pt x="129" y="28"/>
                    <a:pt x="129" y="28"/>
                  </a:cubicBezTo>
                  <a:cubicBezTo>
                    <a:pt x="132" y="27"/>
                    <a:pt x="134" y="27"/>
                    <a:pt x="135" y="26"/>
                  </a:cubicBezTo>
                  <a:cubicBezTo>
                    <a:pt x="139" y="23"/>
                    <a:pt x="147" y="20"/>
                    <a:pt x="150" y="21"/>
                  </a:cubicBezTo>
                  <a:cubicBezTo>
                    <a:pt x="153" y="22"/>
                    <a:pt x="158" y="21"/>
                    <a:pt x="162" y="18"/>
                  </a:cubicBezTo>
                  <a:cubicBezTo>
                    <a:pt x="160" y="17"/>
                    <a:pt x="157" y="16"/>
                    <a:pt x="156" y="17"/>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71" name="Freeform 170"/>
            <p:cNvSpPr>
              <a:spLocks/>
            </p:cNvSpPr>
            <p:nvPr/>
          </p:nvSpPr>
          <p:spPr bwMode="auto">
            <a:xfrm>
              <a:off x="5673725" y="2414588"/>
              <a:ext cx="355600" cy="320675"/>
            </a:xfrm>
            <a:custGeom>
              <a:avLst/>
              <a:gdLst/>
              <a:ahLst/>
              <a:cxnLst>
                <a:cxn ang="0">
                  <a:pos x="172" y="9"/>
                </a:cxn>
                <a:cxn ang="0">
                  <a:pos x="158" y="1"/>
                </a:cxn>
                <a:cxn ang="0">
                  <a:pos x="144" y="3"/>
                </a:cxn>
                <a:cxn ang="0">
                  <a:pos x="123" y="10"/>
                </a:cxn>
                <a:cxn ang="0">
                  <a:pos x="120" y="16"/>
                </a:cxn>
                <a:cxn ang="0">
                  <a:pos x="117" y="31"/>
                </a:cxn>
                <a:cxn ang="0">
                  <a:pos x="103" y="40"/>
                </a:cxn>
                <a:cxn ang="0">
                  <a:pos x="99" y="52"/>
                </a:cxn>
                <a:cxn ang="0">
                  <a:pos x="90" y="69"/>
                </a:cxn>
                <a:cxn ang="0">
                  <a:pos x="70" y="75"/>
                </a:cxn>
                <a:cxn ang="0">
                  <a:pos x="62" y="91"/>
                </a:cxn>
                <a:cxn ang="0">
                  <a:pos x="0" y="95"/>
                </a:cxn>
                <a:cxn ang="0">
                  <a:pos x="17" y="111"/>
                </a:cxn>
                <a:cxn ang="0">
                  <a:pos x="25" y="132"/>
                </a:cxn>
                <a:cxn ang="0">
                  <a:pos x="7" y="146"/>
                </a:cxn>
                <a:cxn ang="0">
                  <a:pos x="29" y="148"/>
                </a:cxn>
                <a:cxn ang="0">
                  <a:pos x="55" y="146"/>
                </a:cxn>
                <a:cxn ang="0">
                  <a:pos x="70" y="155"/>
                </a:cxn>
                <a:cxn ang="0">
                  <a:pos x="82" y="167"/>
                </a:cxn>
                <a:cxn ang="0">
                  <a:pos x="84" y="167"/>
                </a:cxn>
                <a:cxn ang="0">
                  <a:pos x="105" y="160"/>
                </a:cxn>
                <a:cxn ang="0">
                  <a:pos x="110" y="147"/>
                </a:cxn>
                <a:cxn ang="0">
                  <a:pos x="98" y="128"/>
                </a:cxn>
                <a:cxn ang="0">
                  <a:pos x="114" y="118"/>
                </a:cxn>
                <a:cxn ang="0">
                  <a:pos x="128" y="109"/>
                </a:cxn>
                <a:cxn ang="0">
                  <a:pos x="142" y="91"/>
                </a:cxn>
                <a:cxn ang="0">
                  <a:pos x="154" y="80"/>
                </a:cxn>
                <a:cxn ang="0">
                  <a:pos x="162" y="63"/>
                </a:cxn>
                <a:cxn ang="0">
                  <a:pos x="150" y="47"/>
                </a:cxn>
                <a:cxn ang="0">
                  <a:pos x="154" y="30"/>
                </a:cxn>
                <a:cxn ang="0">
                  <a:pos x="182" y="29"/>
                </a:cxn>
                <a:cxn ang="0">
                  <a:pos x="177" y="17"/>
                </a:cxn>
              </a:cxnLst>
              <a:rect l="0" t="0" r="r" b="b"/>
              <a:pathLst>
                <a:path w="186" h="168">
                  <a:moveTo>
                    <a:pt x="177" y="17"/>
                  </a:moveTo>
                  <a:cubicBezTo>
                    <a:pt x="172" y="15"/>
                    <a:pt x="172" y="10"/>
                    <a:pt x="172" y="9"/>
                  </a:cubicBezTo>
                  <a:cubicBezTo>
                    <a:pt x="172" y="7"/>
                    <a:pt x="166" y="4"/>
                    <a:pt x="161" y="0"/>
                  </a:cubicBezTo>
                  <a:cubicBezTo>
                    <a:pt x="161" y="1"/>
                    <a:pt x="159" y="1"/>
                    <a:pt x="158" y="1"/>
                  </a:cubicBezTo>
                  <a:cubicBezTo>
                    <a:pt x="157" y="1"/>
                    <a:pt x="157" y="0"/>
                    <a:pt x="156" y="0"/>
                  </a:cubicBezTo>
                  <a:cubicBezTo>
                    <a:pt x="152" y="3"/>
                    <a:pt x="147" y="4"/>
                    <a:pt x="144" y="3"/>
                  </a:cubicBezTo>
                  <a:cubicBezTo>
                    <a:pt x="141" y="2"/>
                    <a:pt x="133" y="5"/>
                    <a:pt x="129" y="8"/>
                  </a:cubicBezTo>
                  <a:cubicBezTo>
                    <a:pt x="128" y="9"/>
                    <a:pt x="126" y="9"/>
                    <a:pt x="123" y="10"/>
                  </a:cubicBezTo>
                  <a:cubicBezTo>
                    <a:pt x="123" y="10"/>
                    <a:pt x="122" y="10"/>
                    <a:pt x="122" y="11"/>
                  </a:cubicBezTo>
                  <a:cubicBezTo>
                    <a:pt x="119" y="11"/>
                    <a:pt x="118" y="14"/>
                    <a:pt x="120" y="16"/>
                  </a:cubicBezTo>
                  <a:cubicBezTo>
                    <a:pt x="122" y="19"/>
                    <a:pt x="122" y="20"/>
                    <a:pt x="122" y="23"/>
                  </a:cubicBezTo>
                  <a:cubicBezTo>
                    <a:pt x="122" y="26"/>
                    <a:pt x="118" y="28"/>
                    <a:pt x="117" y="31"/>
                  </a:cubicBezTo>
                  <a:cubicBezTo>
                    <a:pt x="115" y="34"/>
                    <a:pt x="117" y="37"/>
                    <a:pt x="116" y="40"/>
                  </a:cubicBezTo>
                  <a:cubicBezTo>
                    <a:pt x="114" y="43"/>
                    <a:pt x="104" y="38"/>
                    <a:pt x="103" y="40"/>
                  </a:cubicBezTo>
                  <a:cubicBezTo>
                    <a:pt x="102" y="41"/>
                    <a:pt x="106" y="45"/>
                    <a:pt x="107" y="47"/>
                  </a:cubicBezTo>
                  <a:cubicBezTo>
                    <a:pt x="107" y="49"/>
                    <a:pt x="103" y="51"/>
                    <a:pt x="99" y="52"/>
                  </a:cubicBezTo>
                  <a:cubicBezTo>
                    <a:pt x="95" y="52"/>
                    <a:pt x="96" y="57"/>
                    <a:pt x="95" y="64"/>
                  </a:cubicBezTo>
                  <a:cubicBezTo>
                    <a:pt x="95" y="70"/>
                    <a:pt x="91" y="71"/>
                    <a:pt x="90" y="69"/>
                  </a:cubicBezTo>
                  <a:cubicBezTo>
                    <a:pt x="89" y="66"/>
                    <a:pt x="78" y="70"/>
                    <a:pt x="78" y="73"/>
                  </a:cubicBezTo>
                  <a:cubicBezTo>
                    <a:pt x="78" y="76"/>
                    <a:pt x="74" y="75"/>
                    <a:pt x="70" y="75"/>
                  </a:cubicBezTo>
                  <a:cubicBezTo>
                    <a:pt x="66" y="74"/>
                    <a:pt x="62" y="78"/>
                    <a:pt x="61" y="80"/>
                  </a:cubicBezTo>
                  <a:cubicBezTo>
                    <a:pt x="61" y="82"/>
                    <a:pt x="63" y="90"/>
                    <a:pt x="62" y="91"/>
                  </a:cubicBezTo>
                  <a:cubicBezTo>
                    <a:pt x="62" y="93"/>
                    <a:pt x="24" y="98"/>
                    <a:pt x="17" y="97"/>
                  </a:cubicBezTo>
                  <a:cubicBezTo>
                    <a:pt x="11" y="96"/>
                    <a:pt x="5" y="95"/>
                    <a:pt x="0" y="95"/>
                  </a:cubicBezTo>
                  <a:cubicBezTo>
                    <a:pt x="2" y="97"/>
                    <a:pt x="4" y="99"/>
                    <a:pt x="5" y="101"/>
                  </a:cubicBezTo>
                  <a:cubicBezTo>
                    <a:pt x="6" y="105"/>
                    <a:pt x="11" y="109"/>
                    <a:pt x="17" y="111"/>
                  </a:cubicBezTo>
                  <a:cubicBezTo>
                    <a:pt x="22" y="113"/>
                    <a:pt x="19" y="122"/>
                    <a:pt x="22" y="123"/>
                  </a:cubicBezTo>
                  <a:cubicBezTo>
                    <a:pt x="25" y="124"/>
                    <a:pt x="28" y="131"/>
                    <a:pt x="25" y="132"/>
                  </a:cubicBezTo>
                  <a:cubicBezTo>
                    <a:pt x="21" y="132"/>
                    <a:pt x="18" y="133"/>
                    <a:pt x="14" y="135"/>
                  </a:cubicBezTo>
                  <a:cubicBezTo>
                    <a:pt x="11" y="137"/>
                    <a:pt x="7" y="141"/>
                    <a:pt x="7" y="146"/>
                  </a:cubicBezTo>
                  <a:cubicBezTo>
                    <a:pt x="7" y="147"/>
                    <a:pt x="7" y="148"/>
                    <a:pt x="7" y="149"/>
                  </a:cubicBezTo>
                  <a:cubicBezTo>
                    <a:pt x="17" y="149"/>
                    <a:pt x="27" y="149"/>
                    <a:pt x="29" y="148"/>
                  </a:cubicBezTo>
                  <a:cubicBezTo>
                    <a:pt x="30" y="146"/>
                    <a:pt x="35" y="145"/>
                    <a:pt x="37" y="146"/>
                  </a:cubicBezTo>
                  <a:cubicBezTo>
                    <a:pt x="40" y="148"/>
                    <a:pt x="51" y="149"/>
                    <a:pt x="55" y="146"/>
                  </a:cubicBezTo>
                  <a:cubicBezTo>
                    <a:pt x="61" y="143"/>
                    <a:pt x="64" y="146"/>
                    <a:pt x="64" y="149"/>
                  </a:cubicBezTo>
                  <a:cubicBezTo>
                    <a:pt x="65" y="152"/>
                    <a:pt x="67" y="153"/>
                    <a:pt x="70" y="155"/>
                  </a:cubicBezTo>
                  <a:cubicBezTo>
                    <a:pt x="72" y="157"/>
                    <a:pt x="70" y="160"/>
                    <a:pt x="72" y="163"/>
                  </a:cubicBezTo>
                  <a:cubicBezTo>
                    <a:pt x="74" y="165"/>
                    <a:pt x="77" y="165"/>
                    <a:pt x="82" y="167"/>
                  </a:cubicBezTo>
                  <a:cubicBezTo>
                    <a:pt x="82" y="167"/>
                    <a:pt x="83" y="168"/>
                    <a:pt x="83" y="168"/>
                  </a:cubicBezTo>
                  <a:cubicBezTo>
                    <a:pt x="84" y="168"/>
                    <a:pt x="84" y="168"/>
                    <a:pt x="84" y="167"/>
                  </a:cubicBezTo>
                  <a:cubicBezTo>
                    <a:pt x="87" y="164"/>
                    <a:pt x="87" y="159"/>
                    <a:pt x="94" y="160"/>
                  </a:cubicBezTo>
                  <a:cubicBezTo>
                    <a:pt x="102" y="162"/>
                    <a:pt x="101" y="159"/>
                    <a:pt x="105" y="160"/>
                  </a:cubicBezTo>
                  <a:cubicBezTo>
                    <a:pt x="109" y="161"/>
                    <a:pt x="112" y="160"/>
                    <a:pt x="114" y="158"/>
                  </a:cubicBezTo>
                  <a:cubicBezTo>
                    <a:pt x="115" y="155"/>
                    <a:pt x="112" y="150"/>
                    <a:pt x="110" y="147"/>
                  </a:cubicBezTo>
                  <a:cubicBezTo>
                    <a:pt x="107" y="145"/>
                    <a:pt x="104" y="140"/>
                    <a:pt x="105" y="136"/>
                  </a:cubicBezTo>
                  <a:cubicBezTo>
                    <a:pt x="105" y="131"/>
                    <a:pt x="98" y="131"/>
                    <a:pt x="98" y="128"/>
                  </a:cubicBezTo>
                  <a:cubicBezTo>
                    <a:pt x="98" y="124"/>
                    <a:pt x="105" y="118"/>
                    <a:pt x="106" y="117"/>
                  </a:cubicBezTo>
                  <a:cubicBezTo>
                    <a:pt x="107" y="116"/>
                    <a:pt x="113" y="121"/>
                    <a:pt x="114" y="118"/>
                  </a:cubicBezTo>
                  <a:cubicBezTo>
                    <a:pt x="116" y="115"/>
                    <a:pt x="120" y="117"/>
                    <a:pt x="122" y="117"/>
                  </a:cubicBezTo>
                  <a:cubicBezTo>
                    <a:pt x="124" y="118"/>
                    <a:pt x="128" y="113"/>
                    <a:pt x="128" y="109"/>
                  </a:cubicBezTo>
                  <a:cubicBezTo>
                    <a:pt x="129" y="105"/>
                    <a:pt x="136" y="105"/>
                    <a:pt x="138" y="103"/>
                  </a:cubicBezTo>
                  <a:cubicBezTo>
                    <a:pt x="139" y="102"/>
                    <a:pt x="141" y="93"/>
                    <a:pt x="142" y="91"/>
                  </a:cubicBezTo>
                  <a:cubicBezTo>
                    <a:pt x="143" y="89"/>
                    <a:pt x="149" y="91"/>
                    <a:pt x="149" y="86"/>
                  </a:cubicBezTo>
                  <a:cubicBezTo>
                    <a:pt x="149" y="81"/>
                    <a:pt x="151" y="80"/>
                    <a:pt x="154" y="80"/>
                  </a:cubicBezTo>
                  <a:cubicBezTo>
                    <a:pt x="157" y="79"/>
                    <a:pt x="156" y="75"/>
                    <a:pt x="156" y="71"/>
                  </a:cubicBezTo>
                  <a:cubicBezTo>
                    <a:pt x="157" y="68"/>
                    <a:pt x="159" y="64"/>
                    <a:pt x="162" y="63"/>
                  </a:cubicBezTo>
                  <a:cubicBezTo>
                    <a:pt x="166" y="62"/>
                    <a:pt x="161" y="57"/>
                    <a:pt x="157" y="58"/>
                  </a:cubicBezTo>
                  <a:cubicBezTo>
                    <a:pt x="153" y="59"/>
                    <a:pt x="150" y="47"/>
                    <a:pt x="150" y="47"/>
                  </a:cubicBezTo>
                  <a:cubicBezTo>
                    <a:pt x="150" y="47"/>
                    <a:pt x="151" y="38"/>
                    <a:pt x="148" y="36"/>
                  </a:cubicBezTo>
                  <a:cubicBezTo>
                    <a:pt x="146" y="35"/>
                    <a:pt x="149" y="30"/>
                    <a:pt x="154" y="30"/>
                  </a:cubicBezTo>
                  <a:cubicBezTo>
                    <a:pt x="159" y="30"/>
                    <a:pt x="168" y="36"/>
                    <a:pt x="171" y="33"/>
                  </a:cubicBezTo>
                  <a:cubicBezTo>
                    <a:pt x="174" y="31"/>
                    <a:pt x="180" y="30"/>
                    <a:pt x="182" y="29"/>
                  </a:cubicBezTo>
                  <a:cubicBezTo>
                    <a:pt x="183" y="28"/>
                    <a:pt x="185" y="24"/>
                    <a:pt x="186" y="22"/>
                  </a:cubicBezTo>
                  <a:cubicBezTo>
                    <a:pt x="184" y="21"/>
                    <a:pt x="181" y="19"/>
                    <a:pt x="177" y="17"/>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72" name="Freeform 171"/>
            <p:cNvSpPr>
              <a:spLocks noEditPoints="1"/>
            </p:cNvSpPr>
            <p:nvPr/>
          </p:nvSpPr>
          <p:spPr bwMode="auto">
            <a:xfrm>
              <a:off x="6386513" y="3132138"/>
              <a:ext cx="992188" cy="360363"/>
            </a:xfrm>
            <a:custGeom>
              <a:avLst/>
              <a:gdLst/>
              <a:ahLst/>
              <a:cxnLst>
                <a:cxn ang="0">
                  <a:pos x="38" y="80"/>
                </a:cxn>
                <a:cxn ang="0">
                  <a:pos x="147" y="101"/>
                </a:cxn>
                <a:cxn ang="0">
                  <a:pos x="22" y="52"/>
                </a:cxn>
                <a:cxn ang="0">
                  <a:pos x="278" y="134"/>
                </a:cxn>
                <a:cxn ang="0">
                  <a:pos x="290" y="107"/>
                </a:cxn>
                <a:cxn ang="0">
                  <a:pos x="306" y="111"/>
                </a:cxn>
                <a:cxn ang="0">
                  <a:pos x="317" y="76"/>
                </a:cxn>
                <a:cxn ang="0">
                  <a:pos x="318" y="63"/>
                </a:cxn>
                <a:cxn ang="0">
                  <a:pos x="297" y="53"/>
                </a:cxn>
                <a:cxn ang="0">
                  <a:pos x="266" y="97"/>
                </a:cxn>
                <a:cxn ang="0">
                  <a:pos x="123" y="106"/>
                </a:cxn>
                <a:cxn ang="0">
                  <a:pos x="118" y="87"/>
                </a:cxn>
                <a:cxn ang="0">
                  <a:pos x="114" y="95"/>
                </a:cxn>
                <a:cxn ang="0">
                  <a:pos x="95" y="71"/>
                </a:cxn>
                <a:cxn ang="0">
                  <a:pos x="78" y="50"/>
                </a:cxn>
                <a:cxn ang="0">
                  <a:pos x="52" y="34"/>
                </a:cxn>
                <a:cxn ang="0">
                  <a:pos x="2" y="5"/>
                </a:cxn>
                <a:cxn ang="0">
                  <a:pos x="45" y="65"/>
                </a:cxn>
                <a:cxn ang="0">
                  <a:pos x="99" y="128"/>
                </a:cxn>
                <a:cxn ang="0">
                  <a:pos x="121" y="117"/>
                </a:cxn>
                <a:cxn ang="0">
                  <a:pos x="373" y="53"/>
                </a:cxn>
                <a:cxn ang="0">
                  <a:pos x="376" y="64"/>
                </a:cxn>
                <a:cxn ang="0">
                  <a:pos x="348" y="106"/>
                </a:cxn>
                <a:cxn ang="0">
                  <a:pos x="277" y="167"/>
                </a:cxn>
                <a:cxn ang="0">
                  <a:pos x="322" y="162"/>
                </a:cxn>
                <a:cxn ang="0">
                  <a:pos x="387" y="107"/>
                </a:cxn>
                <a:cxn ang="0">
                  <a:pos x="218" y="158"/>
                </a:cxn>
                <a:cxn ang="0">
                  <a:pos x="196" y="147"/>
                </a:cxn>
                <a:cxn ang="0">
                  <a:pos x="122" y="138"/>
                </a:cxn>
                <a:cxn ang="0">
                  <a:pos x="131" y="153"/>
                </a:cxn>
                <a:cxn ang="0">
                  <a:pos x="201" y="164"/>
                </a:cxn>
                <a:cxn ang="0">
                  <a:pos x="218" y="158"/>
                </a:cxn>
                <a:cxn ang="0">
                  <a:pos x="452" y="106"/>
                </a:cxn>
                <a:cxn ang="0">
                  <a:pos x="404" y="82"/>
                </a:cxn>
                <a:cxn ang="0">
                  <a:pos x="435" y="94"/>
                </a:cxn>
                <a:cxn ang="0">
                  <a:pos x="417" y="101"/>
                </a:cxn>
                <a:cxn ang="0">
                  <a:pos x="444" y="114"/>
                </a:cxn>
                <a:cxn ang="0">
                  <a:pos x="492" y="143"/>
                </a:cxn>
                <a:cxn ang="0">
                  <a:pos x="507" y="161"/>
                </a:cxn>
                <a:cxn ang="0">
                  <a:pos x="480" y="86"/>
                </a:cxn>
                <a:cxn ang="0">
                  <a:pos x="330" y="175"/>
                </a:cxn>
                <a:cxn ang="0">
                  <a:pos x="336" y="177"/>
                </a:cxn>
                <a:cxn ang="0">
                  <a:pos x="339" y="174"/>
                </a:cxn>
                <a:cxn ang="0">
                  <a:pos x="250" y="67"/>
                </a:cxn>
                <a:cxn ang="0">
                  <a:pos x="255" y="39"/>
                </a:cxn>
                <a:cxn ang="0">
                  <a:pos x="254" y="20"/>
                </a:cxn>
                <a:cxn ang="0">
                  <a:pos x="225" y="36"/>
                </a:cxn>
                <a:cxn ang="0">
                  <a:pos x="201" y="51"/>
                </a:cxn>
                <a:cxn ang="0">
                  <a:pos x="165" y="52"/>
                </a:cxn>
                <a:cxn ang="0">
                  <a:pos x="153" y="61"/>
                </a:cxn>
                <a:cxn ang="0">
                  <a:pos x="180" y="103"/>
                </a:cxn>
                <a:cxn ang="0">
                  <a:pos x="218" y="112"/>
                </a:cxn>
                <a:cxn ang="0">
                  <a:pos x="268" y="178"/>
                </a:cxn>
                <a:cxn ang="0">
                  <a:pos x="268" y="178"/>
                </a:cxn>
                <a:cxn ang="0">
                  <a:pos x="236" y="169"/>
                </a:cxn>
                <a:cxn ang="0">
                  <a:pos x="251" y="161"/>
                </a:cxn>
              </a:cxnLst>
              <a:rect l="0" t="0" r="r" b="b"/>
              <a:pathLst>
                <a:path w="519" h="189">
                  <a:moveTo>
                    <a:pt x="38" y="80"/>
                  </a:moveTo>
                  <a:cubicBezTo>
                    <a:pt x="37" y="82"/>
                    <a:pt x="41" y="89"/>
                    <a:pt x="43" y="87"/>
                  </a:cubicBezTo>
                  <a:cubicBezTo>
                    <a:pt x="46" y="85"/>
                    <a:pt x="40" y="75"/>
                    <a:pt x="38" y="80"/>
                  </a:cubicBezTo>
                  <a:close/>
                  <a:moveTo>
                    <a:pt x="147" y="101"/>
                  </a:moveTo>
                  <a:cubicBezTo>
                    <a:pt x="147" y="98"/>
                    <a:pt x="138" y="99"/>
                    <a:pt x="141" y="103"/>
                  </a:cubicBezTo>
                  <a:cubicBezTo>
                    <a:pt x="144" y="108"/>
                    <a:pt x="147" y="104"/>
                    <a:pt x="147" y="101"/>
                  </a:cubicBezTo>
                  <a:close/>
                  <a:moveTo>
                    <a:pt x="22" y="52"/>
                  </a:moveTo>
                  <a:cubicBezTo>
                    <a:pt x="21" y="55"/>
                    <a:pt x="25" y="65"/>
                    <a:pt x="29" y="61"/>
                  </a:cubicBezTo>
                  <a:cubicBezTo>
                    <a:pt x="33" y="57"/>
                    <a:pt x="22" y="48"/>
                    <a:pt x="22" y="52"/>
                  </a:cubicBezTo>
                  <a:close/>
                  <a:moveTo>
                    <a:pt x="273" y="109"/>
                  </a:moveTo>
                  <a:cubicBezTo>
                    <a:pt x="278" y="109"/>
                    <a:pt x="278" y="116"/>
                    <a:pt x="277" y="121"/>
                  </a:cubicBezTo>
                  <a:cubicBezTo>
                    <a:pt x="276" y="125"/>
                    <a:pt x="274" y="135"/>
                    <a:pt x="278" y="134"/>
                  </a:cubicBezTo>
                  <a:cubicBezTo>
                    <a:pt x="283" y="132"/>
                    <a:pt x="287" y="125"/>
                    <a:pt x="284" y="123"/>
                  </a:cubicBezTo>
                  <a:cubicBezTo>
                    <a:pt x="281" y="120"/>
                    <a:pt x="281" y="106"/>
                    <a:pt x="282" y="102"/>
                  </a:cubicBezTo>
                  <a:cubicBezTo>
                    <a:pt x="284" y="98"/>
                    <a:pt x="293" y="101"/>
                    <a:pt x="290" y="107"/>
                  </a:cubicBezTo>
                  <a:cubicBezTo>
                    <a:pt x="287" y="112"/>
                    <a:pt x="295" y="112"/>
                    <a:pt x="295" y="118"/>
                  </a:cubicBezTo>
                  <a:cubicBezTo>
                    <a:pt x="295" y="124"/>
                    <a:pt x="300" y="121"/>
                    <a:pt x="306" y="119"/>
                  </a:cubicBezTo>
                  <a:cubicBezTo>
                    <a:pt x="311" y="118"/>
                    <a:pt x="310" y="115"/>
                    <a:pt x="306" y="111"/>
                  </a:cubicBezTo>
                  <a:cubicBezTo>
                    <a:pt x="303" y="107"/>
                    <a:pt x="309" y="101"/>
                    <a:pt x="304" y="98"/>
                  </a:cubicBezTo>
                  <a:cubicBezTo>
                    <a:pt x="299" y="94"/>
                    <a:pt x="296" y="89"/>
                    <a:pt x="300" y="88"/>
                  </a:cubicBezTo>
                  <a:cubicBezTo>
                    <a:pt x="305" y="87"/>
                    <a:pt x="319" y="79"/>
                    <a:pt x="317" y="76"/>
                  </a:cubicBezTo>
                  <a:cubicBezTo>
                    <a:pt x="316" y="73"/>
                    <a:pt x="296" y="77"/>
                    <a:pt x="294" y="83"/>
                  </a:cubicBezTo>
                  <a:cubicBezTo>
                    <a:pt x="293" y="89"/>
                    <a:pt x="279" y="82"/>
                    <a:pt x="280" y="72"/>
                  </a:cubicBezTo>
                  <a:cubicBezTo>
                    <a:pt x="282" y="61"/>
                    <a:pt x="310" y="60"/>
                    <a:pt x="318" y="63"/>
                  </a:cubicBezTo>
                  <a:cubicBezTo>
                    <a:pt x="326" y="67"/>
                    <a:pt x="334" y="57"/>
                    <a:pt x="337" y="52"/>
                  </a:cubicBezTo>
                  <a:cubicBezTo>
                    <a:pt x="340" y="46"/>
                    <a:pt x="331" y="53"/>
                    <a:pt x="325" y="56"/>
                  </a:cubicBezTo>
                  <a:cubicBezTo>
                    <a:pt x="320" y="60"/>
                    <a:pt x="305" y="56"/>
                    <a:pt x="297" y="53"/>
                  </a:cubicBezTo>
                  <a:cubicBezTo>
                    <a:pt x="289" y="51"/>
                    <a:pt x="290" y="58"/>
                    <a:pt x="283" y="59"/>
                  </a:cubicBezTo>
                  <a:cubicBezTo>
                    <a:pt x="277" y="60"/>
                    <a:pt x="278" y="74"/>
                    <a:pt x="275" y="76"/>
                  </a:cubicBezTo>
                  <a:cubicBezTo>
                    <a:pt x="272" y="77"/>
                    <a:pt x="272" y="88"/>
                    <a:pt x="266" y="97"/>
                  </a:cubicBezTo>
                  <a:cubicBezTo>
                    <a:pt x="260" y="107"/>
                    <a:pt x="268" y="108"/>
                    <a:pt x="273" y="109"/>
                  </a:cubicBezTo>
                  <a:close/>
                  <a:moveTo>
                    <a:pt x="121" y="117"/>
                  </a:moveTo>
                  <a:cubicBezTo>
                    <a:pt x="121" y="113"/>
                    <a:pt x="123" y="108"/>
                    <a:pt x="123" y="106"/>
                  </a:cubicBezTo>
                  <a:cubicBezTo>
                    <a:pt x="123" y="103"/>
                    <a:pt x="124" y="102"/>
                    <a:pt x="127" y="103"/>
                  </a:cubicBezTo>
                  <a:cubicBezTo>
                    <a:pt x="130" y="104"/>
                    <a:pt x="130" y="97"/>
                    <a:pt x="128" y="96"/>
                  </a:cubicBezTo>
                  <a:cubicBezTo>
                    <a:pt x="125" y="95"/>
                    <a:pt x="124" y="87"/>
                    <a:pt x="118" y="87"/>
                  </a:cubicBezTo>
                  <a:cubicBezTo>
                    <a:pt x="113" y="87"/>
                    <a:pt x="114" y="92"/>
                    <a:pt x="117" y="92"/>
                  </a:cubicBezTo>
                  <a:cubicBezTo>
                    <a:pt x="120" y="92"/>
                    <a:pt x="122" y="95"/>
                    <a:pt x="121" y="97"/>
                  </a:cubicBezTo>
                  <a:cubicBezTo>
                    <a:pt x="120" y="100"/>
                    <a:pt x="119" y="95"/>
                    <a:pt x="114" y="95"/>
                  </a:cubicBezTo>
                  <a:cubicBezTo>
                    <a:pt x="110" y="96"/>
                    <a:pt x="113" y="90"/>
                    <a:pt x="107" y="89"/>
                  </a:cubicBezTo>
                  <a:cubicBezTo>
                    <a:pt x="102" y="89"/>
                    <a:pt x="103" y="79"/>
                    <a:pt x="97" y="79"/>
                  </a:cubicBezTo>
                  <a:cubicBezTo>
                    <a:pt x="92" y="79"/>
                    <a:pt x="91" y="75"/>
                    <a:pt x="95" y="71"/>
                  </a:cubicBezTo>
                  <a:cubicBezTo>
                    <a:pt x="99" y="68"/>
                    <a:pt x="89" y="65"/>
                    <a:pt x="89" y="61"/>
                  </a:cubicBezTo>
                  <a:cubicBezTo>
                    <a:pt x="89" y="57"/>
                    <a:pt x="83" y="59"/>
                    <a:pt x="83" y="56"/>
                  </a:cubicBezTo>
                  <a:cubicBezTo>
                    <a:pt x="83" y="53"/>
                    <a:pt x="81" y="54"/>
                    <a:pt x="78" y="50"/>
                  </a:cubicBezTo>
                  <a:cubicBezTo>
                    <a:pt x="75" y="46"/>
                    <a:pt x="73" y="50"/>
                    <a:pt x="71" y="47"/>
                  </a:cubicBezTo>
                  <a:cubicBezTo>
                    <a:pt x="68" y="44"/>
                    <a:pt x="64" y="42"/>
                    <a:pt x="62" y="43"/>
                  </a:cubicBezTo>
                  <a:cubicBezTo>
                    <a:pt x="60" y="44"/>
                    <a:pt x="54" y="39"/>
                    <a:pt x="52" y="34"/>
                  </a:cubicBezTo>
                  <a:cubicBezTo>
                    <a:pt x="51" y="29"/>
                    <a:pt x="35" y="22"/>
                    <a:pt x="33" y="17"/>
                  </a:cubicBezTo>
                  <a:cubicBezTo>
                    <a:pt x="31" y="11"/>
                    <a:pt x="26" y="9"/>
                    <a:pt x="17" y="9"/>
                  </a:cubicBezTo>
                  <a:cubicBezTo>
                    <a:pt x="8" y="9"/>
                    <a:pt x="4" y="0"/>
                    <a:pt x="2" y="5"/>
                  </a:cubicBezTo>
                  <a:cubicBezTo>
                    <a:pt x="0" y="10"/>
                    <a:pt x="12" y="23"/>
                    <a:pt x="18" y="26"/>
                  </a:cubicBezTo>
                  <a:cubicBezTo>
                    <a:pt x="23" y="30"/>
                    <a:pt x="26" y="42"/>
                    <a:pt x="33" y="42"/>
                  </a:cubicBezTo>
                  <a:cubicBezTo>
                    <a:pt x="40" y="43"/>
                    <a:pt x="40" y="64"/>
                    <a:pt x="45" y="65"/>
                  </a:cubicBezTo>
                  <a:cubicBezTo>
                    <a:pt x="50" y="66"/>
                    <a:pt x="61" y="82"/>
                    <a:pt x="63" y="91"/>
                  </a:cubicBezTo>
                  <a:cubicBezTo>
                    <a:pt x="64" y="100"/>
                    <a:pt x="75" y="104"/>
                    <a:pt x="79" y="110"/>
                  </a:cubicBezTo>
                  <a:cubicBezTo>
                    <a:pt x="83" y="117"/>
                    <a:pt x="97" y="125"/>
                    <a:pt x="99" y="128"/>
                  </a:cubicBezTo>
                  <a:cubicBezTo>
                    <a:pt x="101" y="131"/>
                    <a:pt x="103" y="137"/>
                    <a:pt x="105" y="134"/>
                  </a:cubicBezTo>
                  <a:cubicBezTo>
                    <a:pt x="107" y="131"/>
                    <a:pt x="114" y="134"/>
                    <a:pt x="117" y="134"/>
                  </a:cubicBezTo>
                  <a:cubicBezTo>
                    <a:pt x="120" y="134"/>
                    <a:pt x="121" y="122"/>
                    <a:pt x="121" y="117"/>
                  </a:cubicBezTo>
                  <a:close/>
                  <a:moveTo>
                    <a:pt x="376" y="64"/>
                  </a:moveTo>
                  <a:cubicBezTo>
                    <a:pt x="383" y="65"/>
                    <a:pt x="380" y="60"/>
                    <a:pt x="380" y="56"/>
                  </a:cubicBezTo>
                  <a:cubicBezTo>
                    <a:pt x="380" y="51"/>
                    <a:pt x="373" y="55"/>
                    <a:pt x="373" y="53"/>
                  </a:cubicBezTo>
                  <a:cubicBezTo>
                    <a:pt x="373" y="50"/>
                    <a:pt x="371" y="41"/>
                    <a:pt x="365" y="48"/>
                  </a:cubicBezTo>
                  <a:cubicBezTo>
                    <a:pt x="360" y="56"/>
                    <a:pt x="367" y="74"/>
                    <a:pt x="371" y="73"/>
                  </a:cubicBezTo>
                  <a:cubicBezTo>
                    <a:pt x="375" y="72"/>
                    <a:pt x="368" y="63"/>
                    <a:pt x="376" y="64"/>
                  </a:cubicBezTo>
                  <a:close/>
                  <a:moveTo>
                    <a:pt x="348" y="106"/>
                  </a:moveTo>
                  <a:cubicBezTo>
                    <a:pt x="350" y="111"/>
                    <a:pt x="359" y="114"/>
                    <a:pt x="362" y="109"/>
                  </a:cubicBezTo>
                  <a:cubicBezTo>
                    <a:pt x="365" y="105"/>
                    <a:pt x="347" y="99"/>
                    <a:pt x="348" y="106"/>
                  </a:cubicBezTo>
                  <a:close/>
                  <a:moveTo>
                    <a:pt x="322" y="162"/>
                  </a:moveTo>
                  <a:cubicBezTo>
                    <a:pt x="313" y="161"/>
                    <a:pt x="307" y="167"/>
                    <a:pt x="298" y="164"/>
                  </a:cubicBezTo>
                  <a:cubicBezTo>
                    <a:pt x="289" y="161"/>
                    <a:pt x="276" y="164"/>
                    <a:pt x="277" y="167"/>
                  </a:cubicBezTo>
                  <a:cubicBezTo>
                    <a:pt x="278" y="170"/>
                    <a:pt x="286" y="170"/>
                    <a:pt x="295" y="170"/>
                  </a:cubicBezTo>
                  <a:cubicBezTo>
                    <a:pt x="304" y="171"/>
                    <a:pt x="312" y="166"/>
                    <a:pt x="318" y="165"/>
                  </a:cubicBezTo>
                  <a:cubicBezTo>
                    <a:pt x="324" y="165"/>
                    <a:pt x="331" y="163"/>
                    <a:pt x="322" y="162"/>
                  </a:cubicBezTo>
                  <a:close/>
                  <a:moveTo>
                    <a:pt x="393" y="101"/>
                  </a:moveTo>
                  <a:cubicBezTo>
                    <a:pt x="385" y="98"/>
                    <a:pt x="370" y="100"/>
                    <a:pt x="371" y="105"/>
                  </a:cubicBezTo>
                  <a:cubicBezTo>
                    <a:pt x="373" y="109"/>
                    <a:pt x="380" y="107"/>
                    <a:pt x="387" y="107"/>
                  </a:cubicBezTo>
                  <a:cubicBezTo>
                    <a:pt x="394" y="107"/>
                    <a:pt x="397" y="112"/>
                    <a:pt x="401" y="112"/>
                  </a:cubicBezTo>
                  <a:cubicBezTo>
                    <a:pt x="405" y="112"/>
                    <a:pt x="402" y="104"/>
                    <a:pt x="393" y="101"/>
                  </a:cubicBezTo>
                  <a:close/>
                  <a:moveTo>
                    <a:pt x="218" y="158"/>
                  </a:moveTo>
                  <a:cubicBezTo>
                    <a:pt x="217" y="154"/>
                    <a:pt x="204" y="158"/>
                    <a:pt x="198" y="155"/>
                  </a:cubicBezTo>
                  <a:cubicBezTo>
                    <a:pt x="192" y="153"/>
                    <a:pt x="205" y="150"/>
                    <a:pt x="209" y="148"/>
                  </a:cubicBezTo>
                  <a:cubicBezTo>
                    <a:pt x="214" y="145"/>
                    <a:pt x="207" y="144"/>
                    <a:pt x="196" y="147"/>
                  </a:cubicBezTo>
                  <a:cubicBezTo>
                    <a:pt x="185" y="151"/>
                    <a:pt x="173" y="140"/>
                    <a:pt x="173" y="145"/>
                  </a:cubicBezTo>
                  <a:cubicBezTo>
                    <a:pt x="172" y="149"/>
                    <a:pt x="153" y="143"/>
                    <a:pt x="149" y="139"/>
                  </a:cubicBezTo>
                  <a:cubicBezTo>
                    <a:pt x="144" y="136"/>
                    <a:pt x="126" y="132"/>
                    <a:pt x="122" y="138"/>
                  </a:cubicBezTo>
                  <a:cubicBezTo>
                    <a:pt x="119" y="144"/>
                    <a:pt x="116" y="139"/>
                    <a:pt x="117" y="145"/>
                  </a:cubicBezTo>
                  <a:cubicBezTo>
                    <a:pt x="118" y="149"/>
                    <a:pt x="122" y="146"/>
                    <a:pt x="125" y="146"/>
                  </a:cubicBezTo>
                  <a:cubicBezTo>
                    <a:pt x="128" y="146"/>
                    <a:pt x="127" y="152"/>
                    <a:pt x="131" y="153"/>
                  </a:cubicBezTo>
                  <a:cubicBezTo>
                    <a:pt x="136" y="153"/>
                    <a:pt x="150" y="157"/>
                    <a:pt x="151" y="154"/>
                  </a:cubicBezTo>
                  <a:cubicBezTo>
                    <a:pt x="153" y="151"/>
                    <a:pt x="166" y="154"/>
                    <a:pt x="173" y="160"/>
                  </a:cubicBezTo>
                  <a:cubicBezTo>
                    <a:pt x="179" y="165"/>
                    <a:pt x="195" y="165"/>
                    <a:pt x="201" y="164"/>
                  </a:cubicBezTo>
                  <a:cubicBezTo>
                    <a:pt x="207" y="163"/>
                    <a:pt x="213" y="168"/>
                    <a:pt x="216" y="165"/>
                  </a:cubicBezTo>
                  <a:cubicBezTo>
                    <a:pt x="218" y="162"/>
                    <a:pt x="222" y="170"/>
                    <a:pt x="229" y="165"/>
                  </a:cubicBezTo>
                  <a:cubicBezTo>
                    <a:pt x="236" y="160"/>
                    <a:pt x="218" y="162"/>
                    <a:pt x="218" y="158"/>
                  </a:cubicBezTo>
                  <a:close/>
                  <a:moveTo>
                    <a:pt x="480" y="86"/>
                  </a:moveTo>
                  <a:cubicBezTo>
                    <a:pt x="475" y="86"/>
                    <a:pt x="474" y="95"/>
                    <a:pt x="470" y="95"/>
                  </a:cubicBezTo>
                  <a:cubicBezTo>
                    <a:pt x="466" y="95"/>
                    <a:pt x="460" y="104"/>
                    <a:pt x="452" y="106"/>
                  </a:cubicBezTo>
                  <a:cubicBezTo>
                    <a:pt x="444" y="109"/>
                    <a:pt x="443" y="83"/>
                    <a:pt x="440" y="78"/>
                  </a:cubicBezTo>
                  <a:cubicBezTo>
                    <a:pt x="436" y="73"/>
                    <a:pt x="416" y="69"/>
                    <a:pt x="414" y="75"/>
                  </a:cubicBezTo>
                  <a:cubicBezTo>
                    <a:pt x="412" y="81"/>
                    <a:pt x="405" y="78"/>
                    <a:pt x="404" y="82"/>
                  </a:cubicBezTo>
                  <a:cubicBezTo>
                    <a:pt x="404" y="87"/>
                    <a:pt x="406" y="85"/>
                    <a:pt x="410" y="85"/>
                  </a:cubicBezTo>
                  <a:cubicBezTo>
                    <a:pt x="415" y="85"/>
                    <a:pt x="415" y="89"/>
                    <a:pt x="417" y="93"/>
                  </a:cubicBezTo>
                  <a:cubicBezTo>
                    <a:pt x="419" y="97"/>
                    <a:pt x="431" y="94"/>
                    <a:pt x="435" y="94"/>
                  </a:cubicBezTo>
                  <a:cubicBezTo>
                    <a:pt x="439" y="94"/>
                    <a:pt x="439" y="99"/>
                    <a:pt x="434" y="97"/>
                  </a:cubicBezTo>
                  <a:cubicBezTo>
                    <a:pt x="428" y="95"/>
                    <a:pt x="428" y="100"/>
                    <a:pt x="424" y="99"/>
                  </a:cubicBezTo>
                  <a:cubicBezTo>
                    <a:pt x="420" y="98"/>
                    <a:pt x="415" y="98"/>
                    <a:pt x="417" y="101"/>
                  </a:cubicBezTo>
                  <a:cubicBezTo>
                    <a:pt x="420" y="103"/>
                    <a:pt x="424" y="105"/>
                    <a:pt x="424" y="111"/>
                  </a:cubicBezTo>
                  <a:cubicBezTo>
                    <a:pt x="424" y="116"/>
                    <a:pt x="432" y="115"/>
                    <a:pt x="432" y="111"/>
                  </a:cubicBezTo>
                  <a:cubicBezTo>
                    <a:pt x="432" y="106"/>
                    <a:pt x="436" y="112"/>
                    <a:pt x="444" y="114"/>
                  </a:cubicBezTo>
                  <a:cubicBezTo>
                    <a:pt x="451" y="116"/>
                    <a:pt x="446" y="119"/>
                    <a:pt x="454" y="119"/>
                  </a:cubicBezTo>
                  <a:cubicBezTo>
                    <a:pt x="461" y="120"/>
                    <a:pt x="479" y="125"/>
                    <a:pt x="485" y="130"/>
                  </a:cubicBezTo>
                  <a:cubicBezTo>
                    <a:pt x="492" y="135"/>
                    <a:pt x="487" y="139"/>
                    <a:pt x="492" y="143"/>
                  </a:cubicBezTo>
                  <a:cubicBezTo>
                    <a:pt x="496" y="148"/>
                    <a:pt x="497" y="153"/>
                    <a:pt x="491" y="153"/>
                  </a:cubicBezTo>
                  <a:cubicBezTo>
                    <a:pt x="485" y="153"/>
                    <a:pt x="479" y="159"/>
                    <a:pt x="481" y="162"/>
                  </a:cubicBezTo>
                  <a:cubicBezTo>
                    <a:pt x="482" y="165"/>
                    <a:pt x="502" y="161"/>
                    <a:pt x="507" y="161"/>
                  </a:cubicBezTo>
                  <a:cubicBezTo>
                    <a:pt x="510" y="161"/>
                    <a:pt x="513" y="166"/>
                    <a:pt x="519" y="170"/>
                  </a:cubicBezTo>
                  <a:cubicBezTo>
                    <a:pt x="519" y="99"/>
                    <a:pt x="519" y="99"/>
                    <a:pt x="519" y="99"/>
                  </a:cubicBezTo>
                  <a:cubicBezTo>
                    <a:pt x="504" y="94"/>
                    <a:pt x="484" y="85"/>
                    <a:pt x="480" y="86"/>
                  </a:cubicBezTo>
                  <a:close/>
                  <a:moveTo>
                    <a:pt x="336" y="170"/>
                  </a:moveTo>
                  <a:cubicBezTo>
                    <a:pt x="335" y="171"/>
                    <a:pt x="334" y="171"/>
                    <a:pt x="332" y="172"/>
                  </a:cubicBezTo>
                  <a:cubicBezTo>
                    <a:pt x="332" y="173"/>
                    <a:pt x="331" y="174"/>
                    <a:pt x="330" y="175"/>
                  </a:cubicBezTo>
                  <a:cubicBezTo>
                    <a:pt x="329" y="176"/>
                    <a:pt x="328" y="174"/>
                    <a:pt x="327" y="173"/>
                  </a:cubicBezTo>
                  <a:cubicBezTo>
                    <a:pt x="320" y="175"/>
                    <a:pt x="317" y="183"/>
                    <a:pt x="321" y="186"/>
                  </a:cubicBezTo>
                  <a:cubicBezTo>
                    <a:pt x="326" y="188"/>
                    <a:pt x="332" y="182"/>
                    <a:pt x="336" y="177"/>
                  </a:cubicBezTo>
                  <a:cubicBezTo>
                    <a:pt x="336" y="177"/>
                    <a:pt x="337" y="176"/>
                    <a:pt x="337" y="176"/>
                  </a:cubicBezTo>
                  <a:cubicBezTo>
                    <a:pt x="337" y="175"/>
                    <a:pt x="338" y="175"/>
                    <a:pt x="338" y="174"/>
                  </a:cubicBezTo>
                  <a:cubicBezTo>
                    <a:pt x="338" y="174"/>
                    <a:pt x="339" y="174"/>
                    <a:pt x="339" y="174"/>
                  </a:cubicBezTo>
                  <a:cubicBezTo>
                    <a:pt x="338" y="172"/>
                    <a:pt x="337" y="171"/>
                    <a:pt x="336" y="170"/>
                  </a:cubicBezTo>
                  <a:close/>
                  <a:moveTo>
                    <a:pt x="243" y="84"/>
                  </a:moveTo>
                  <a:cubicBezTo>
                    <a:pt x="249" y="81"/>
                    <a:pt x="250" y="74"/>
                    <a:pt x="250" y="67"/>
                  </a:cubicBezTo>
                  <a:cubicBezTo>
                    <a:pt x="249" y="60"/>
                    <a:pt x="264" y="60"/>
                    <a:pt x="267" y="57"/>
                  </a:cubicBezTo>
                  <a:cubicBezTo>
                    <a:pt x="269" y="55"/>
                    <a:pt x="263" y="50"/>
                    <a:pt x="259" y="48"/>
                  </a:cubicBezTo>
                  <a:cubicBezTo>
                    <a:pt x="255" y="46"/>
                    <a:pt x="258" y="42"/>
                    <a:pt x="255" y="39"/>
                  </a:cubicBezTo>
                  <a:cubicBezTo>
                    <a:pt x="252" y="37"/>
                    <a:pt x="247" y="30"/>
                    <a:pt x="252" y="29"/>
                  </a:cubicBezTo>
                  <a:cubicBezTo>
                    <a:pt x="256" y="29"/>
                    <a:pt x="249" y="23"/>
                    <a:pt x="252" y="21"/>
                  </a:cubicBezTo>
                  <a:cubicBezTo>
                    <a:pt x="253" y="21"/>
                    <a:pt x="253" y="20"/>
                    <a:pt x="254" y="20"/>
                  </a:cubicBezTo>
                  <a:cubicBezTo>
                    <a:pt x="252" y="19"/>
                    <a:pt x="250" y="18"/>
                    <a:pt x="249" y="18"/>
                  </a:cubicBezTo>
                  <a:cubicBezTo>
                    <a:pt x="243" y="18"/>
                    <a:pt x="231" y="17"/>
                    <a:pt x="231" y="26"/>
                  </a:cubicBezTo>
                  <a:cubicBezTo>
                    <a:pt x="232" y="34"/>
                    <a:pt x="224" y="31"/>
                    <a:pt x="225" y="36"/>
                  </a:cubicBezTo>
                  <a:cubicBezTo>
                    <a:pt x="225" y="40"/>
                    <a:pt x="221" y="40"/>
                    <a:pt x="221" y="46"/>
                  </a:cubicBezTo>
                  <a:cubicBezTo>
                    <a:pt x="222" y="52"/>
                    <a:pt x="218" y="50"/>
                    <a:pt x="211" y="53"/>
                  </a:cubicBezTo>
                  <a:cubicBezTo>
                    <a:pt x="205" y="56"/>
                    <a:pt x="207" y="51"/>
                    <a:pt x="201" y="51"/>
                  </a:cubicBezTo>
                  <a:cubicBezTo>
                    <a:pt x="194" y="51"/>
                    <a:pt x="193" y="54"/>
                    <a:pt x="189" y="56"/>
                  </a:cubicBezTo>
                  <a:cubicBezTo>
                    <a:pt x="185" y="57"/>
                    <a:pt x="177" y="55"/>
                    <a:pt x="175" y="57"/>
                  </a:cubicBezTo>
                  <a:cubicBezTo>
                    <a:pt x="172" y="59"/>
                    <a:pt x="168" y="52"/>
                    <a:pt x="165" y="52"/>
                  </a:cubicBezTo>
                  <a:cubicBezTo>
                    <a:pt x="164" y="52"/>
                    <a:pt x="163" y="49"/>
                    <a:pt x="162" y="45"/>
                  </a:cubicBezTo>
                  <a:cubicBezTo>
                    <a:pt x="162" y="45"/>
                    <a:pt x="161" y="45"/>
                    <a:pt x="161" y="45"/>
                  </a:cubicBezTo>
                  <a:cubicBezTo>
                    <a:pt x="156" y="45"/>
                    <a:pt x="149" y="57"/>
                    <a:pt x="153" y="61"/>
                  </a:cubicBezTo>
                  <a:cubicBezTo>
                    <a:pt x="158" y="65"/>
                    <a:pt x="157" y="73"/>
                    <a:pt x="159" y="76"/>
                  </a:cubicBezTo>
                  <a:cubicBezTo>
                    <a:pt x="162" y="80"/>
                    <a:pt x="169" y="81"/>
                    <a:pt x="169" y="88"/>
                  </a:cubicBezTo>
                  <a:cubicBezTo>
                    <a:pt x="169" y="95"/>
                    <a:pt x="175" y="106"/>
                    <a:pt x="180" y="103"/>
                  </a:cubicBezTo>
                  <a:cubicBezTo>
                    <a:pt x="184" y="100"/>
                    <a:pt x="187" y="104"/>
                    <a:pt x="189" y="107"/>
                  </a:cubicBezTo>
                  <a:cubicBezTo>
                    <a:pt x="190" y="110"/>
                    <a:pt x="200" y="105"/>
                    <a:pt x="204" y="105"/>
                  </a:cubicBezTo>
                  <a:cubicBezTo>
                    <a:pt x="207" y="106"/>
                    <a:pt x="217" y="108"/>
                    <a:pt x="218" y="112"/>
                  </a:cubicBezTo>
                  <a:cubicBezTo>
                    <a:pt x="219" y="116"/>
                    <a:pt x="228" y="112"/>
                    <a:pt x="234" y="109"/>
                  </a:cubicBezTo>
                  <a:cubicBezTo>
                    <a:pt x="241" y="107"/>
                    <a:pt x="237" y="88"/>
                    <a:pt x="243" y="84"/>
                  </a:cubicBezTo>
                  <a:close/>
                  <a:moveTo>
                    <a:pt x="268" y="178"/>
                  </a:moveTo>
                  <a:cubicBezTo>
                    <a:pt x="270" y="181"/>
                    <a:pt x="276" y="181"/>
                    <a:pt x="278" y="183"/>
                  </a:cubicBezTo>
                  <a:cubicBezTo>
                    <a:pt x="280" y="185"/>
                    <a:pt x="289" y="189"/>
                    <a:pt x="289" y="183"/>
                  </a:cubicBezTo>
                  <a:cubicBezTo>
                    <a:pt x="289" y="178"/>
                    <a:pt x="266" y="174"/>
                    <a:pt x="268" y="178"/>
                  </a:cubicBezTo>
                  <a:close/>
                  <a:moveTo>
                    <a:pt x="251" y="161"/>
                  </a:moveTo>
                  <a:cubicBezTo>
                    <a:pt x="250" y="164"/>
                    <a:pt x="244" y="165"/>
                    <a:pt x="241" y="163"/>
                  </a:cubicBezTo>
                  <a:cubicBezTo>
                    <a:pt x="238" y="160"/>
                    <a:pt x="234" y="166"/>
                    <a:pt x="236" y="169"/>
                  </a:cubicBezTo>
                  <a:cubicBezTo>
                    <a:pt x="237" y="170"/>
                    <a:pt x="244" y="175"/>
                    <a:pt x="252" y="171"/>
                  </a:cubicBezTo>
                  <a:cubicBezTo>
                    <a:pt x="260" y="167"/>
                    <a:pt x="266" y="171"/>
                    <a:pt x="268" y="167"/>
                  </a:cubicBezTo>
                  <a:cubicBezTo>
                    <a:pt x="270" y="162"/>
                    <a:pt x="253" y="158"/>
                    <a:pt x="251" y="161"/>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73" name="Freeform 172"/>
            <p:cNvSpPr>
              <a:spLocks noEditPoints="1"/>
            </p:cNvSpPr>
            <p:nvPr/>
          </p:nvSpPr>
          <p:spPr bwMode="auto">
            <a:xfrm>
              <a:off x="7011988" y="3436938"/>
              <a:ext cx="69850" cy="30163"/>
            </a:xfrm>
            <a:custGeom>
              <a:avLst/>
              <a:gdLst/>
              <a:ahLst/>
              <a:cxnLst>
                <a:cxn ang="0">
                  <a:pos x="3" y="12"/>
                </a:cxn>
                <a:cxn ang="0">
                  <a:pos x="0" y="13"/>
                </a:cxn>
                <a:cxn ang="0">
                  <a:pos x="3" y="15"/>
                </a:cxn>
                <a:cxn ang="0">
                  <a:pos x="5" y="12"/>
                </a:cxn>
                <a:cxn ang="0">
                  <a:pos x="4" y="12"/>
                </a:cxn>
                <a:cxn ang="0">
                  <a:pos x="3" y="12"/>
                </a:cxn>
                <a:cxn ang="0">
                  <a:pos x="19" y="3"/>
                </a:cxn>
                <a:cxn ang="0">
                  <a:pos x="10" y="9"/>
                </a:cxn>
                <a:cxn ang="0">
                  <a:pos x="9" y="10"/>
                </a:cxn>
                <a:cxn ang="0">
                  <a:pos x="12" y="14"/>
                </a:cxn>
                <a:cxn ang="0">
                  <a:pos x="36" y="3"/>
                </a:cxn>
                <a:cxn ang="0">
                  <a:pos x="19" y="3"/>
                </a:cxn>
              </a:cxnLst>
              <a:rect l="0" t="0" r="r" b="b"/>
              <a:pathLst>
                <a:path w="37" h="16">
                  <a:moveTo>
                    <a:pt x="3" y="12"/>
                  </a:moveTo>
                  <a:cubicBezTo>
                    <a:pt x="2" y="12"/>
                    <a:pt x="1" y="12"/>
                    <a:pt x="0" y="13"/>
                  </a:cubicBezTo>
                  <a:cubicBezTo>
                    <a:pt x="1" y="14"/>
                    <a:pt x="2" y="16"/>
                    <a:pt x="3" y="15"/>
                  </a:cubicBezTo>
                  <a:cubicBezTo>
                    <a:pt x="4" y="14"/>
                    <a:pt x="5" y="13"/>
                    <a:pt x="5" y="12"/>
                  </a:cubicBezTo>
                  <a:cubicBezTo>
                    <a:pt x="5" y="12"/>
                    <a:pt x="4" y="12"/>
                    <a:pt x="4" y="12"/>
                  </a:cubicBezTo>
                  <a:cubicBezTo>
                    <a:pt x="3" y="12"/>
                    <a:pt x="3" y="12"/>
                    <a:pt x="3" y="12"/>
                  </a:cubicBezTo>
                  <a:close/>
                  <a:moveTo>
                    <a:pt x="19" y="3"/>
                  </a:moveTo>
                  <a:cubicBezTo>
                    <a:pt x="15" y="3"/>
                    <a:pt x="13" y="7"/>
                    <a:pt x="10" y="9"/>
                  </a:cubicBezTo>
                  <a:cubicBezTo>
                    <a:pt x="9" y="10"/>
                    <a:pt x="9" y="10"/>
                    <a:pt x="9" y="10"/>
                  </a:cubicBezTo>
                  <a:cubicBezTo>
                    <a:pt x="10" y="11"/>
                    <a:pt x="11" y="12"/>
                    <a:pt x="12" y="14"/>
                  </a:cubicBezTo>
                  <a:cubicBezTo>
                    <a:pt x="19" y="10"/>
                    <a:pt x="35" y="5"/>
                    <a:pt x="36" y="3"/>
                  </a:cubicBezTo>
                  <a:cubicBezTo>
                    <a:pt x="37" y="0"/>
                    <a:pt x="26" y="4"/>
                    <a:pt x="19" y="3"/>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74" name="Freeform 173"/>
            <p:cNvSpPr>
              <a:spLocks/>
            </p:cNvSpPr>
            <p:nvPr/>
          </p:nvSpPr>
          <p:spPr bwMode="auto">
            <a:xfrm>
              <a:off x="4640263" y="2155825"/>
              <a:ext cx="73025" cy="39688"/>
            </a:xfrm>
            <a:custGeom>
              <a:avLst/>
              <a:gdLst/>
              <a:ahLst/>
              <a:cxnLst>
                <a:cxn ang="0">
                  <a:pos x="0" y="19"/>
                </a:cxn>
                <a:cxn ang="0">
                  <a:pos x="7" y="18"/>
                </a:cxn>
                <a:cxn ang="0">
                  <a:pos x="9" y="21"/>
                </a:cxn>
                <a:cxn ang="0">
                  <a:pos x="17" y="20"/>
                </a:cxn>
                <a:cxn ang="0">
                  <a:pos x="24" y="20"/>
                </a:cxn>
                <a:cxn ang="0">
                  <a:pos x="28" y="15"/>
                </a:cxn>
                <a:cxn ang="0">
                  <a:pos x="31" y="9"/>
                </a:cxn>
                <a:cxn ang="0">
                  <a:pos x="38" y="5"/>
                </a:cxn>
                <a:cxn ang="0">
                  <a:pos x="35" y="0"/>
                </a:cxn>
                <a:cxn ang="0">
                  <a:pos x="27" y="3"/>
                </a:cxn>
                <a:cxn ang="0">
                  <a:pos x="18" y="6"/>
                </a:cxn>
                <a:cxn ang="0">
                  <a:pos x="5" y="4"/>
                </a:cxn>
                <a:cxn ang="0">
                  <a:pos x="1" y="4"/>
                </a:cxn>
                <a:cxn ang="0">
                  <a:pos x="0" y="19"/>
                </a:cxn>
              </a:cxnLst>
              <a:rect l="0" t="0" r="r" b="b"/>
              <a:pathLst>
                <a:path w="38" h="21">
                  <a:moveTo>
                    <a:pt x="0" y="19"/>
                  </a:moveTo>
                  <a:cubicBezTo>
                    <a:pt x="3" y="18"/>
                    <a:pt x="6" y="17"/>
                    <a:pt x="7" y="18"/>
                  </a:cubicBezTo>
                  <a:cubicBezTo>
                    <a:pt x="8" y="18"/>
                    <a:pt x="9" y="20"/>
                    <a:pt x="9" y="21"/>
                  </a:cubicBezTo>
                  <a:cubicBezTo>
                    <a:pt x="11" y="21"/>
                    <a:pt x="16" y="20"/>
                    <a:pt x="17" y="20"/>
                  </a:cubicBezTo>
                  <a:cubicBezTo>
                    <a:pt x="19" y="19"/>
                    <a:pt x="24" y="21"/>
                    <a:pt x="24" y="20"/>
                  </a:cubicBezTo>
                  <a:cubicBezTo>
                    <a:pt x="25" y="18"/>
                    <a:pt x="26" y="15"/>
                    <a:pt x="28" y="15"/>
                  </a:cubicBezTo>
                  <a:cubicBezTo>
                    <a:pt x="30" y="15"/>
                    <a:pt x="29" y="10"/>
                    <a:pt x="31" y="9"/>
                  </a:cubicBezTo>
                  <a:cubicBezTo>
                    <a:pt x="33" y="9"/>
                    <a:pt x="38" y="5"/>
                    <a:pt x="38" y="5"/>
                  </a:cubicBezTo>
                  <a:cubicBezTo>
                    <a:pt x="38" y="5"/>
                    <a:pt x="36" y="1"/>
                    <a:pt x="35" y="0"/>
                  </a:cubicBezTo>
                  <a:cubicBezTo>
                    <a:pt x="34" y="0"/>
                    <a:pt x="32" y="3"/>
                    <a:pt x="27" y="3"/>
                  </a:cubicBezTo>
                  <a:cubicBezTo>
                    <a:pt x="23" y="3"/>
                    <a:pt x="20" y="6"/>
                    <a:pt x="18" y="6"/>
                  </a:cubicBezTo>
                  <a:cubicBezTo>
                    <a:pt x="16" y="6"/>
                    <a:pt x="9" y="4"/>
                    <a:pt x="5" y="4"/>
                  </a:cubicBezTo>
                  <a:cubicBezTo>
                    <a:pt x="4" y="4"/>
                    <a:pt x="2" y="4"/>
                    <a:pt x="1" y="4"/>
                  </a:cubicBezTo>
                  <a:cubicBezTo>
                    <a:pt x="0" y="7"/>
                    <a:pt x="0" y="13"/>
                    <a:pt x="0" y="19"/>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75" name="Freeform 174"/>
            <p:cNvSpPr>
              <a:spLocks noEditPoints="1"/>
            </p:cNvSpPr>
            <p:nvPr/>
          </p:nvSpPr>
          <p:spPr bwMode="auto">
            <a:xfrm>
              <a:off x="4505325" y="2151063"/>
              <a:ext cx="247650" cy="269875"/>
            </a:xfrm>
            <a:custGeom>
              <a:avLst/>
              <a:gdLst/>
              <a:ahLst/>
              <a:cxnLst>
                <a:cxn ang="0">
                  <a:pos x="90" y="122"/>
                </a:cxn>
                <a:cxn ang="0">
                  <a:pos x="77" y="122"/>
                </a:cxn>
                <a:cxn ang="0">
                  <a:pos x="67" y="127"/>
                </a:cxn>
                <a:cxn ang="0">
                  <a:pos x="79" y="133"/>
                </a:cxn>
                <a:cxn ang="0">
                  <a:pos x="92" y="141"/>
                </a:cxn>
                <a:cxn ang="0">
                  <a:pos x="95" y="134"/>
                </a:cxn>
                <a:cxn ang="0">
                  <a:pos x="99" y="123"/>
                </a:cxn>
                <a:cxn ang="0">
                  <a:pos x="90" y="122"/>
                </a:cxn>
                <a:cxn ang="0">
                  <a:pos x="26" y="85"/>
                </a:cxn>
                <a:cxn ang="0">
                  <a:pos x="18" y="87"/>
                </a:cxn>
                <a:cxn ang="0">
                  <a:pos x="22" y="101"/>
                </a:cxn>
                <a:cxn ang="0">
                  <a:pos x="27" y="112"/>
                </a:cxn>
                <a:cxn ang="0">
                  <a:pos x="34" y="107"/>
                </a:cxn>
                <a:cxn ang="0">
                  <a:pos x="36" y="89"/>
                </a:cxn>
                <a:cxn ang="0">
                  <a:pos x="26" y="85"/>
                </a:cxn>
                <a:cxn ang="0">
                  <a:pos x="108" y="79"/>
                </a:cxn>
                <a:cxn ang="0">
                  <a:pos x="99" y="73"/>
                </a:cxn>
                <a:cxn ang="0">
                  <a:pos x="82" y="55"/>
                </a:cxn>
                <a:cxn ang="0">
                  <a:pos x="66" y="38"/>
                </a:cxn>
                <a:cxn ang="0">
                  <a:pos x="66" y="27"/>
                </a:cxn>
                <a:cxn ang="0">
                  <a:pos x="71" y="21"/>
                </a:cxn>
                <a:cxn ang="0">
                  <a:pos x="72" y="6"/>
                </a:cxn>
                <a:cxn ang="0">
                  <a:pos x="66" y="5"/>
                </a:cxn>
                <a:cxn ang="0">
                  <a:pos x="64" y="0"/>
                </a:cxn>
                <a:cxn ang="0">
                  <a:pos x="55" y="1"/>
                </a:cxn>
                <a:cxn ang="0">
                  <a:pos x="48" y="3"/>
                </a:cxn>
                <a:cxn ang="0">
                  <a:pos x="46" y="2"/>
                </a:cxn>
                <a:cxn ang="0">
                  <a:pos x="44" y="5"/>
                </a:cxn>
                <a:cxn ang="0">
                  <a:pos x="42" y="7"/>
                </a:cxn>
                <a:cxn ang="0">
                  <a:pos x="39" y="9"/>
                </a:cxn>
                <a:cxn ang="0">
                  <a:pos x="34" y="10"/>
                </a:cxn>
                <a:cxn ang="0">
                  <a:pos x="30" y="12"/>
                </a:cxn>
                <a:cxn ang="0">
                  <a:pos x="27" y="16"/>
                </a:cxn>
                <a:cxn ang="0">
                  <a:pos x="20" y="9"/>
                </a:cxn>
                <a:cxn ang="0">
                  <a:pos x="15" y="17"/>
                </a:cxn>
                <a:cxn ang="0">
                  <a:pos x="5" y="17"/>
                </a:cxn>
                <a:cxn ang="0">
                  <a:pos x="6" y="23"/>
                </a:cxn>
                <a:cxn ang="0">
                  <a:pos x="4" y="27"/>
                </a:cxn>
                <a:cxn ang="0">
                  <a:pos x="2" y="30"/>
                </a:cxn>
                <a:cxn ang="0">
                  <a:pos x="5" y="36"/>
                </a:cxn>
                <a:cxn ang="0">
                  <a:pos x="8" y="41"/>
                </a:cxn>
                <a:cxn ang="0">
                  <a:pos x="13" y="43"/>
                </a:cxn>
                <a:cxn ang="0">
                  <a:pos x="12" y="47"/>
                </a:cxn>
                <a:cxn ang="0">
                  <a:pos x="17" y="45"/>
                </a:cxn>
                <a:cxn ang="0">
                  <a:pos x="25" y="38"/>
                </a:cxn>
                <a:cxn ang="0">
                  <a:pos x="41" y="45"/>
                </a:cxn>
                <a:cxn ang="0">
                  <a:pos x="44" y="52"/>
                </a:cxn>
                <a:cxn ang="0">
                  <a:pos x="55" y="65"/>
                </a:cxn>
                <a:cxn ang="0">
                  <a:pos x="70" y="79"/>
                </a:cxn>
                <a:cxn ang="0">
                  <a:pos x="81" y="83"/>
                </a:cxn>
                <a:cxn ang="0">
                  <a:pos x="91" y="90"/>
                </a:cxn>
                <a:cxn ang="0">
                  <a:pos x="99" y="96"/>
                </a:cxn>
                <a:cxn ang="0">
                  <a:pos x="103" y="103"/>
                </a:cxn>
                <a:cxn ang="0">
                  <a:pos x="103" y="115"/>
                </a:cxn>
                <a:cxn ang="0">
                  <a:pos x="104" y="124"/>
                </a:cxn>
                <a:cxn ang="0">
                  <a:pos x="109" y="115"/>
                </a:cxn>
                <a:cxn ang="0">
                  <a:pos x="116" y="108"/>
                </a:cxn>
                <a:cxn ang="0">
                  <a:pos x="111" y="99"/>
                </a:cxn>
                <a:cxn ang="0">
                  <a:pos x="121" y="95"/>
                </a:cxn>
                <a:cxn ang="0">
                  <a:pos x="130" y="95"/>
                </a:cxn>
                <a:cxn ang="0">
                  <a:pos x="108" y="79"/>
                </a:cxn>
              </a:cxnLst>
              <a:rect l="0" t="0" r="r" b="b"/>
              <a:pathLst>
                <a:path w="130" h="141">
                  <a:moveTo>
                    <a:pt x="90" y="122"/>
                  </a:moveTo>
                  <a:cubicBezTo>
                    <a:pt x="84" y="124"/>
                    <a:pt x="81" y="124"/>
                    <a:pt x="77" y="122"/>
                  </a:cubicBezTo>
                  <a:cubicBezTo>
                    <a:pt x="73" y="120"/>
                    <a:pt x="66" y="124"/>
                    <a:pt x="67" y="127"/>
                  </a:cubicBezTo>
                  <a:cubicBezTo>
                    <a:pt x="68" y="129"/>
                    <a:pt x="71" y="131"/>
                    <a:pt x="79" y="133"/>
                  </a:cubicBezTo>
                  <a:cubicBezTo>
                    <a:pt x="87" y="135"/>
                    <a:pt x="88" y="141"/>
                    <a:pt x="92" y="141"/>
                  </a:cubicBezTo>
                  <a:cubicBezTo>
                    <a:pt x="95" y="141"/>
                    <a:pt x="96" y="138"/>
                    <a:pt x="95" y="134"/>
                  </a:cubicBezTo>
                  <a:cubicBezTo>
                    <a:pt x="94" y="129"/>
                    <a:pt x="99" y="124"/>
                    <a:pt x="99" y="123"/>
                  </a:cubicBezTo>
                  <a:cubicBezTo>
                    <a:pt x="100" y="122"/>
                    <a:pt x="97" y="121"/>
                    <a:pt x="90" y="122"/>
                  </a:cubicBezTo>
                  <a:close/>
                  <a:moveTo>
                    <a:pt x="26" y="85"/>
                  </a:moveTo>
                  <a:cubicBezTo>
                    <a:pt x="22" y="88"/>
                    <a:pt x="19" y="84"/>
                    <a:pt x="18" y="87"/>
                  </a:cubicBezTo>
                  <a:cubicBezTo>
                    <a:pt x="16" y="90"/>
                    <a:pt x="23" y="95"/>
                    <a:pt x="22" y="101"/>
                  </a:cubicBezTo>
                  <a:cubicBezTo>
                    <a:pt x="20" y="108"/>
                    <a:pt x="23" y="116"/>
                    <a:pt x="27" y="112"/>
                  </a:cubicBezTo>
                  <a:cubicBezTo>
                    <a:pt x="30" y="108"/>
                    <a:pt x="32" y="110"/>
                    <a:pt x="34" y="107"/>
                  </a:cubicBezTo>
                  <a:cubicBezTo>
                    <a:pt x="37" y="104"/>
                    <a:pt x="35" y="94"/>
                    <a:pt x="36" y="89"/>
                  </a:cubicBezTo>
                  <a:cubicBezTo>
                    <a:pt x="38" y="84"/>
                    <a:pt x="30" y="81"/>
                    <a:pt x="26" y="85"/>
                  </a:cubicBezTo>
                  <a:close/>
                  <a:moveTo>
                    <a:pt x="108" y="79"/>
                  </a:moveTo>
                  <a:cubicBezTo>
                    <a:pt x="103" y="77"/>
                    <a:pt x="106" y="72"/>
                    <a:pt x="99" y="73"/>
                  </a:cubicBezTo>
                  <a:cubicBezTo>
                    <a:pt x="92" y="73"/>
                    <a:pt x="84" y="64"/>
                    <a:pt x="82" y="55"/>
                  </a:cubicBezTo>
                  <a:cubicBezTo>
                    <a:pt x="79" y="45"/>
                    <a:pt x="69" y="44"/>
                    <a:pt x="66" y="38"/>
                  </a:cubicBezTo>
                  <a:cubicBezTo>
                    <a:pt x="63" y="33"/>
                    <a:pt x="68" y="32"/>
                    <a:pt x="66" y="27"/>
                  </a:cubicBezTo>
                  <a:cubicBezTo>
                    <a:pt x="65" y="24"/>
                    <a:pt x="68" y="22"/>
                    <a:pt x="71" y="21"/>
                  </a:cubicBezTo>
                  <a:cubicBezTo>
                    <a:pt x="71" y="15"/>
                    <a:pt x="71" y="9"/>
                    <a:pt x="72" y="6"/>
                  </a:cubicBezTo>
                  <a:cubicBezTo>
                    <a:pt x="69" y="5"/>
                    <a:pt x="67" y="5"/>
                    <a:pt x="66" y="5"/>
                  </a:cubicBezTo>
                  <a:cubicBezTo>
                    <a:pt x="65" y="4"/>
                    <a:pt x="64" y="0"/>
                    <a:pt x="64" y="0"/>
                  </a:cubicBezTo>
                  <a:cubicBezTo>
                    <a:pt x="63" y="0"/>
                    <a:pt x="56" y="0"/>
                    <a:pt x="55" y="1"/>
                  </a:cubicBezTo>
                  <a:cubicBezTo>
                    <a:pt x="53" y="2"/>
                    <a:pt x="50" y="5"/>
                    <a:pt x="48" y="3"/>
                  </a:cubicBezTo>
                  <a:cubicBezTo>
                    <a:pt x="47" y="3"/>
                    <a:pt x="47" y="3"/>
                    <a:pt x="46" y="2"/>
                  </a:cubicBezTo>
                  <a:cubicBezTo>
                    <a:pt x="44" y="5"/>
                    <a:pt x="44" y="5"/>
                    <a:pt x="44" y="5"/>
                  </a:cubicBezTo>
                  <a:cubicBezTo>
                    <a:pt x="44" y="5"/>
                    <a:pt x="44" y="7"/>
                    <a:pt x="42" y="7"/>
                  </a:cubicBezTo>
                  <a:cubicBezTo>
                    <a:pt x="41" y="7"/>
                    <a:pt x="39" y="6"/>
                    <a:pt x="39" y="9"/>
                  </a:cubicBezTo>
                  <a:cubicBezTo>
                    <a:pt x="39" y="11"/>
                    <a:pt x="35" y="10"/>
                    <a:pt x="34" y="10"/>
                  </a:cubicBezTo>
                  <a:cubicBezTo>
                    <a:pt x="32" y="10"/>
                    <a:pt x="30" y="10"/>
                    <a:pt x="30" y="12"/>
                  </a:cubicBezTo>
                  <a:cubicBezTo>
                    <a:pt x="30" y="14"/>
                    <a:pt x="29" y="19"/>
                    <a:pt x="27" y="16"/>
                  </a:cubicBezTo>
                  <a:cubicBezTo>
                    <a:pt x="24" y="14"/>
                    <a:pt x="21" y="8"/>
                    <a:pt x="20" y="9"/>
                  </a:cubicBezTo>
                  <a:cubicBezTo>
                    <a:pt x="19" y="9"/>
                    <a:pt x="17" y="17"/>
                    <a:pt x="15" y="17"/>
                  </a:cubicBezTo>
                  <a:cubicBezTo>
                    <a:pt x="13" y="17"/>
                    <a:pt x="8" y="17"/>
                    <a:pt x="5" y="17"/>
                  </a:cubicBezTo>
                  <a:cubicBezTo>
                    <a:pt x="4" y="20"/>
                    <a:pt x="5" y="22"/>
                    <a:pt x="6" y="23"/>
                  </a:cubicBezTo>
                  <a:cubicBezTo>
                    <a:pt x="8" y="23"/>
                    <a:pt x="6" y="26"/>
                    <a:pt x="4" y="27"/>
                  </a:cubicBezTo>
                  <a:cubicBezTo>
                    <a:pt x="3" y="28"/>
                    <a:pt x="0" y="27"/>
                    <a:pt x="2" y="30"/>
                  </a:cubicBezTo>
                  <a:cubicBezTo>
                    <a:pt x="4" y="33"/>
                    <a:pt x="7" y="33"/>
                    <a:pt x="5" y="36"/>
                  </a:cubicBezTo>
                  <a:cubicBezTo>
                    <a:pt x="3" y="38"/>
                    <a:pt x="5" y="41"/>
                    <a:pt x="8" y="41"/>
                  </a:cubicBezTo>
                  <a:cubicBezTo>
                    <a:pt x="10" y="41"/>
                    <a:pt x="14" y="41"/>
                    <a:pt x="13" y="43"/>
                  </a:cubicBezTo>
                  <a:cubicBezTo>
                    <a:pt x="12" y="44"/>
                    <a:pt x="12" y="45"/>
                    <a:pt x="12" y="47"/>
                  </a:cubicBezTo>
                  <a:cubicBezTo>
                    <a:pt x="14" y="46"/>
                    <a:pt x="15" y="46"/>
                    <a:pt x="17" y="45"/>
                  </a:cubicBezTo>
                  <a:cubicBezTo>
                    <a:pt x="21" y="43"/>
                    <a:pt x="19" y="40"/>
                    <a:pt x="25" y="38"/>
                  </a:cubicBezTo>
                  <a:cubicBezTo>
                    <a:pt x="31" y="37"/>
                    <a:pt x="38" y="42"/>
                    <a:pt x="41" y="45"/>
                  </a:cubicBezTo>
                  <a:cubicBezTo>
                    <a:pt x="43" y="49"/>
                    <a:pt x="44" y="49"/>
                    <a:pt x="44" y="52"/>
                  </a:cubicBezTo>
                  <a:cubicBezTo>
                    <a:pt x="45" y="55"/>
                    <a:pt x="47" y="60"/>
                    <a:pt x="55" y="65"/>
                  </a:cubicBezTo>
                  <a:cubicBezTo>
                    <a:pt x="63" y="71"/>
                    <a:pt x="66" y="76"/>
                    <a:pt x="70" y="79"/>
                  </a:cubicBezTo>
                  <a:cubicBezTo>
                    <a:pt x="74" y="81"/>
                    <a:pt x="79" y="80"/>
                    <a:pt x="81" y="83"/>
                  </a:cubicBezTo>
                  <a:cubicBezTo>
                    <a:pt x="84" y="86"/>
                    <a:pt x="87" y="88"/>
                    <a:pt x="91" y="90"/>
                  </a:cubicBezTo>
                  <a:cubicBezTo>
                    <a:pt x="95" y="92"/>
                    <a:pt x="95" y="96"/>
                    <a:pt x="99" y="96"/>
                  </a:cubicBezTo>
                  <a:cubicBezTo>
                    <a:pt x="103" y="97"/>
                    <a:pt x="100" y="100"/>
                    <a:pt x="103" y="103"/>
                  </a:cubicBezTo>
                  <a:cubicBezTo>
                    <a:pt x="105" y="106"/>
                    <a:pt x="106" y="112"/>
                    <a:pt x="103" y="115"/>
                  </a:cubicBezTo>
                  <a:cubicBezTo>
                    <a:pt x="101" y="119"/>
                    <a:pt x="102" y="124"/>
                    <a:pt x="104" y="124"/>
                  </a:cubicBezTo>
                  <a:cubicBezTo>
                    <a:pt x="105" y="124"/>
                    <a:pt x="109" y="118"/>
                    <a:pt x="109" y="115"/>
                  </a:cubicBezTo>
                  <a:cubicBezTo>
                    <a:pt x="110" y="112"/>
                    <a:pt x="113" y="112"/>
                    <a:pt x="116" y="108"/>
                  </a:cubicBezTo>
                  <a:cubicBezTo>
                    <a:pt x="118" y="105"/>
                    <a:pt x="112" y="104"/>
                    <a:pt x="111" y="99"/>
                  </a:cubicBezTo>
                  <a:cubicBezTo>
                    <a:pt x="109" y="95"/>
                    <a:pt x="116" y="91"/>
                    <a:pt x="121" y="95"/>
                  </a:cubicBezTo>
                  <a:cubicBezTo>
                    <a:pt x="127" y="98"/>
                    <a:pt x="130" y="101"/>
                    <a:pt x="130" y="95"/>
                  </a:cubicBezTo>
                  <a:cubicBezTo>
                    <a:pt x="130" y="89"/>
                    <a:pt x="112" y="82"/>
                    <a:pt x="108" y="79"/>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76" name="Freeform 175"/>
            <p:cNvSpPr>
              <a:spLocks/>
            </p:cNvSpPr>
            <p:nvPr/>
          </p:nvSpPr>
          <p:spPr bwMode="auto">
            <a:xfrm>
              <a:off x="4752975" y="2251075"/>
              <a:ext cx="26988" cy="33338"/>
            </a:xfrm>
            <a:custGeom>
              <a:avLst/>
              <a:gdLst/>
              <a:ahLst/>
              <a:cxnLst>
                <a:cxn ang="0">
                  <a:pos x="5" y="0"/>
                </a:cxn>
                <a:cxn ang="0">
                  <a:pos x="1" y="8"/>
                </a:cxn>
                <a:cxn ang="0">
                  <a:pos x="0" y="12"/>
                </a:cxn>
                <a:cxn ang="0">
                  <a:pos x="8" y="18"/>
                </a:cxn>
                <a:cxn ang="0">
                  <a:pos x="9" y="18"/>
                </a:cxn>
                <a:cxn ang="0">
                  <a:pos x="14" y="10"/>
                </a:cxn>
                <a:cxn ang="0">
                  <a:pos x="5" y="0"/>
                </a:cxn>
              </a:cxnLst>
              <a:rect l="0" t="0" r="r" b="b"/>
              <a:pathLst>
                <a:path w="14" h="18">
                  <a:moveTo>
                    <a:pt x="5" y="0"/>
                  </a:moveTo>
                  <a:cubicBezTo>
                    <a:pt x="3" y="3"/>
                    <a:pt x="0" y="7"/>
                    <a:pt x="1" y="8"/>
                  </a:cubicBezTo>
                  <a:cubicBezTo>
                    <a:pt x="1" y="9"/>
                    <a:pt x="0" y="10"/>
                    <a:pt x="0" y="12"/>
                  </a:cubicBezTo>
                  <a:cubicBezTo>
                    <a:pt x="3" y="14"/>
                    <a:pt x="6" y="16"/>
                    <a:pt x="8" y="18"/>
                  </a:cubicBezTo>
                  <a:cubicBezTo>
                    <a:pt x="8" y="18"/>
                    <a:pt x="8" y="18"/>
                    <a:pt x="9" y="18"/>
                  </a:cubicBezTo>
                  <a:cubicBezTo>
                    <a:pt x="9" y="14"/>
                    <a:pt x="12" y="10"/>
                    <a:pt x="14" y="10"/>
                  </a:cubicBezTo>
                  <a:cubicBezTo>
                    <a:pt x="11" y="7"/>
                    <a:pt x="7" y="2"/>
                    <a:pt x="5" y="0"/>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sp>
          <p:nvSpPr>
            <p:cNvPr id="177" name="Freeform 176"/>
            <p:cNvSpPr>
              <a:spLocks/>
            </p:cNvSpPr>
            <p:nvPr/>
          </p:nvSpPr>
          <p:spPr bwMode="auto">
            <a:xfrm>
              <a:off x="4759325" y="2174875"/>
              <a:ext cx="90488" cy="106363"/>
            </a:xfrm>
            <a:custGeom>
              <a:avLst/>
              <a:gdLst/>
              <a:ahLst/>
              <a:cxnLst>
                <a:cxn ang="0">
                  <a:pos x="41" y="37"/>
                </a:cxn>
                <a:cxn ang="0">
                  <a:pos x="41" y="29"/>
                </a:cxn>
                <a:cxn ang="0">
                  <a:pos x="42" y="23"/>
                </a:cxn>
                <a:cxn ang="0">
                  <a:pos x="29" y="20"/>
                </a:cxn>
                <a:cxn ang="0">
                  <a:pos x="28" y="13"/>
                </a:cxn>
                <a:cxn ang="0">
                  <a:pos x="24" y="9"/>
                </a:cxn>
                <a:cxn ang="0">
                  <a:pos x="20" y="2"/>
                </a:cxn>
                <a:cxn ang="0">
                  <a:pos x="20" y="2"/>
                </a:cxn>
                <a:cxn ang="0">
                  <a:pos x="17" y="1"/>
                </a:cxn>
                <a:cxn ang="0">
                  <a:pos x="12" y="0"/>
                </a:cxn>
                <a:cxn ang="0">
                  <a:pos x="0" y="3"/>
                </a:cxn>
                <a:cxn ang="0">
                  <a:pos x="3" y="10"/>
                </a:cxn>
                <a:cxn ang="0">
                  <a:pos x="7" y="18"/>
                </a:cxn>
                <a:cxn ang="0">
                  <a:pos x="6" y="36"/>
                </a:cxn>
                <a:cxn ang="0">
                  <a:pos x="2" y="40"/>
                </a:cxn>
                <a:cxn ang="0">
                  <a:pos x="11" y="50"/>
                </a:cxn>
                <a:cxn ang="0">
                  <a:pos x="11" y="50"/>
                </a:cxn>
                <a:cxn ang="0">
                  <a:pos x="21" y="56"/>
                </a:cxn>
                <a:cxn ang="0">
                  <a:pos x="41" y="52"/>
                </a:cxn>
                <a:cxn ang="0">
                  <a:pos x="41" y="49"/>
                </a:cxn>
                <a:cxn ang="0">
                  <a:pos x="45" y="44"/>
                </a:cxn>
                <a:cxn ang="0">
                  <a:pos x="41" y="37"/>
                </a:cxn>
              </a:cxnLst>
              <a:rect l="0" t="0" r="r" b="b"/>
              <a:pathLst>
                <a:path w="47" h="56">
                  <a:moveTo>
                    <a:pt x="41" y="37"/>
                  </a:moveTo>
                  <a:cubicBezTo>
                    <a:pt x="39" y="35"/>
                    <a:pt x="39" y="31"/>
                    <a:pt x="41" y="29"/>
                  </a:cubicBezTo>
                  <a:cubicBezTo>
                    <a:pt x="44" y="28"/>
                    <a:pt x="42" y="26"/>
                    <a:pt x="42" y="23"/>
                  </a:cubicBezTo>
                  <a:cubicBezTo>
                    <a:pt x="42" y="21"/>
                    <a:pt x="31" y="20"/>
                    <a:pt x="29" y="20"/>
                  </a:cubicBezTo>
                  <a:cubicBezTo>
                    <a:pt x="27" y="19"/>
                    <a:pt x="30" y="13"/>
                    <a:pt x="28" y="13"/>
                  </a:cubicBezTo>
                  <a:cubicBezTo>
                    <a:pt x="25" y="13"/>
                    <a:pt x="24" y="11"/>
                    <a:pt x="24" y="9"/>
                  </a:cubicBezTo>
                  <a:cubicBezTo>
                    <a:pt x="24" y="7"/>
                    <a:pt x="20" y="3"/>
                    <a:pt x="20" y="2"/>
                  </a:cubicBezTo>
                  <a:cubicBezTo>
                    <a:pt x="20" y="2"/>
                    <a:pt x="20" y="2"/>
                    <a:pt x="20" y="2"/>
                  </a:cubicBezTo>
                  <a:cubicBezTo>
                    <a:pt x="19" y="1"/>
                    <a:pt x="17" y="1"/>
                    <a:pt x="17" y="1"/>
                  </a:cubicBezTo>
                  <a:cubicBezTo>
                    <a:pt x="15" y="1"/>
                    <a:pt x="12" y="0"/>
                    <a:pt x="12" y="0"/>
                  </a:cubicBezTo>
                  <a:cubicBezTo>
                    <a:pt x="12" y="0"/>
                    <a:pt x="5" y="2"/>
                    <a:pt x="0" y="3"/>
                  </a:cubicBezTo>
                  <a:cubicBezTo>
                    <a:pt x="1" y="6"/>
                    <a:pt x="2" y="9"/>
                    <a:pt x="3" y="10"/>
                  </a:cubicBezTo>
                  <a:cubicBezTo>
                    <a:pt x="7" y="11"/>
                    <a:pt x="6" y="15"/>
                    <a:pt x="7" y="18"/>
                  </a:cubicBezTo>
                  <a:cubicBezTo>
                    <a:pt x="8" y="21"/>
                    <a:pt x="8" y="36"/>
                    <a:pt x="6" y="36"/>
                  </a:cubicBezTo>
                  <a:cubicBezTo>
                    <a:pt x="5" y="36"/>
                    <a:pt x="4" y="37"/>
                    <a:pt x="2" y="40"/>
                  </a:cubicBezTo>
                  <a:cubicBezTo>
                    <a:pt x="4" y="42"/>
                    <a:pt x="8" y="47"/>
                    <a:pt x="11" y="50"/>
                  </a:cubicBezTo>
                  <a:cubicBezTo>
                    <a:pt x="11" y="50"/>
                    <a:pt x="11" y="50"/>
                    <a:pt x="11" y="50"/>
                  </a:cubicBezTo>
                  <a:cubicBezTo>
                    <a:pt x="13" y="50"/>
                    <a:pt x="21" y="56"/>
                    <a:pt x="21" y="56"/>
                  </a:cubicBezTo>
                  <a:cubicBezTo>
                    <a:pt x="21" y="56"/>
                    <a:pt x="33" y="53"/>
                    <a:pt x="41" y="52"/>
                  </a:cubicBezTo>
                  <a:cubicBezTo>
                    <a:pt x="41" y="51"/>
                    <a:pt x="41" y="50"/>
                    <a:pt x="41" y="49"/>
                  </a:cubicBezTo>
                  <a:cubicBezTo>
                    <a:pt x="41" y="47"/>
                    <a:pt x="43" y="44"/>
                    <a:pt x="45" y="44"/>
                  </a:cubicBezTo>
                  <a:cubicBezTo>
                    <a:pt x="47" y="44"/>
                    <a:pt x="44" y="39"/>
                    <a:pt x="41" y="37"/>
                  </a:cubicBezTo>
                  <a:close/>
                </a:path>
              </a:pathLst>
            </a:custGeom>
            <a:grpFill/>
            <a:ln w="1"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dirty="0">
                <a:ea typeface="造字工房悦黑体验版常规体" pitchFamily="50" charset="-122"/>
              </a:endParaRPr>
            </a:p>
          </p:txBody>
        </p:sp>
      </p:grpSp>
      <p:sp>
        <p:nvSpPr>
          <p:cNvPr id="178" name="文本框 177"/>
          <p:cNvSpPr txBox="1"/>
          <p:nvPr/>
        </p:nvSpPr>
        <p:spPr>
          <a:xfrm>
            <a:off x="9470174" y="5206456"/>
            <a:ext cx="2514497" cy="369332"/>
          </a:xfrm>
          <a:prstGeom prst="rect">
            <a:avLst/>
          </a:prstGeom>
          <a:noFill/>
        </p:spPr>
        <p:txBody>
          <a:bodyPr wrap="square" rtlCol="0">
            <a:spAutoFit/>
          </a:bodyPr>
          <a:lstStyle/>
          <a:p>
            <a:r>
              <a:rPr lang="zh-CN" altLang="en-US" dirty="0">
                <a:solidFill>
                  <a:srgbClr val="2B2E30"/>
                </a:solidFill>
                <a:latin typeface="微软雅黑" panose="020B0503020204020204" pitchFamily="34" charset="-122"/>
                <a:ea typeface="微软雅黑" panose="020B0503020204020204" pitchFamily="34" charset="-122"/>
              </a:rPr>
              <a:t>请</a:t>
            </a:r>
            <a:r>
              <a:rPr lang="zh-CN" altLang="en-US" dirty="0" smtClean="0">
                <a:solidFill>
                  <a:srgbClr val="2B2E30"/>
                </a:solidFill>
                <a:latin typeface="微软雅黑" panose="020B0503020204020204" pitchFamily="34" charset="-122"/>
                <a:ea typeface="微软雅黑" panose="020B0503020204020204" pitchFamily="34" charset="-122"/>
              </a:rPr>
              <a:t>输入您想要的文字</a:t>
            </a:r>
            <a:endParaRPr lang="zh-CN" altLang="en-US" dirty="0">
              <a:solidFill>
                <a:srgbClr val="2B2E30"/>
              </a:solidFill>
              <a:latin typeface="微软雅黑" panose="020B0503020204020204" pitchFamily="34" charset="-122"/>
              <a:ea typeface="微软雅黑" panose="020B0503020204020204" pitchFamily="34" charset="-122"/>
            </a:endParaRPr>
          </a:p>
        </p:txBody>
      </p:sp>
      <p:sp>
        <p:nvSpPr>
          <p:cNvPr id="179" name="文本框 178"/>
          <p:cNvSpPr txBox="1"/>
          <p:nvPr/>
        </p:nvSpPr>
        <p:spPr>
          <a:xfrm>
            <a:off x="9470174" y="5527146"/>
            <a:ext cx="2514497" cy="369332"/>
          </a:xfrm>
          <a:prstGeom prst="rect">
            <a:avLst/>
          </a:prstGeom>
          <a:noFill/>
        </p:spPr>
        <p:txBody>
          <a:bodyPr wrap="square" rtlCol="0">
            <a:spAutoFit/>
          </a:bodyPr>
          <a:lstStyle/>
          <a:p>
            <a:r>
              <a:rPr lang="zh-CN" altLang="en-US" dirty="0">
                <a:solidFill>
                  <a:srgbClr val="2B2E30"/>
                </a:solidFill>
                <a:latin typeface="微软雅黑" panose="020B0503020204020204" pitchFamily="34" charset="-122"/>
                <a:ea typeface="微软雅黑" panose="020B0503020204020204" pitchFamily="34" charset="-122"/>
              </a:rPr>
              <a:t>请输入您想要的文字</a:t>
            </a:r>
          </a:p>
        </p:txBody>
      </p:sp>
      <p:sp>
        <p:nvSpPr>
          <p:cNvPr id="180" name="文本框 179"/>
          <p:cNvSpPr txBox="1"/>
          <p:nvPr/>
        </p:nvSpPr>
        <p:spPr>
          <a:xfrm>
            <a:off x="9470174" y="6192796"/>
            <a:ext cx="2514497" cy="369332"/>
          </a:xfrm>
          <a:prstGeom prst="rect">
            <a:avLst/>
          </a:prstGeom>
          <a:noFill/>
        </p:spPr>
        <p:txBody>
          <a:bodyPr wrap="square" rtlCol="0">
            <a:spAutoFit/>
          </a:bodyPr>
          <a:lstStyle/>
          <a:p>
            <a:r>
              <a:rPr lang="zh-CN" altLang="en-US" dirty="0">
                <a:solidFill>
                  <a:srgbClr val="2B2E30"/>
                </a:solidFill>
                <a:latin typeface="微软雅黑" panose="020B0503020204020204" pitchFamily="34" charset="-122"/>
                <a:ea typeface="微软雅黑" panose="020B0503020204020204" pitchFamily="34" charset="-122"/>
              </a:rPr>
              <a:t>请输入您想要的文字</a:t>
            </a:r>
          </a:p>
        </p:txBody>
      </p:sp>
    </p:spTree>
    <p:extLst>
      <p:ext uri="{BB962C8B-B14F-4D97-AF65-F5344CB8AC3E}">
        <p14:creationId xmlns:p14="http://schemas.microsoft.com/office/powerpoint/2010/main" val="3472992517"/>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arn(inVertical)">
                                      <p:cBhvr>
                                        <p:cTn id="11" dur="500"/>
                                        <p:tgtEl>
                                          <p:spTgt spid="5"/>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178"/>
                                        </p:tgtEl>
                                        <p:attrNameLst>
                                          <p:attrName>style.visibility</p:attrName>
                                        </p:attrNameLst>
                                      </p:cBhvr>
                                      <p:to>
                                        <p:strVal val="visible"/>
                                      </p:to>
                                    </p:set>
                                    <p:animEffect transition="in" filter="randombar(horizontal)">
                                      <p:cBhvr>
                                        <p:cTn id="15" dur="500"/>
                                        <p:tgtEl>
                                          <p:spTgt spid="178"/>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179"/>
                                        </p:tgtEl>
                                        <p:attrNameLst>
                                          <p:attrName>style.visibility</p:attrName>
                                        </p:attrNameLst>
                                      </p:cBhvr>
                                      <p:to>
                                        <p:strVal val="visible"/>
                                      </p:to>
                                    </p:set>
                                    <p:animEffect transition="in" filter="randombar(horizontal)">
                                      <p:cBhvr>
                                        <p:cTn id="19" dur="500"/>
                                        <p:tgtEl>
                                          <p:spTgt spid="179"/>
                                        </p:tgtEl>
                                      </p:cBhvr>
                                    </p:animEffect>
                                  </p:childTnLst>
                                </p:cTn>
                              </p:par>
                            </p:childTnLst>
                          </p:cTn>
                        </p:par>
                        <p:par>
                          <p:cTn id="20" fill="hold">
                            <p:stCondLst>
                              <p:cond delay="2000"/>
                            </p:stCondLst>
                            <p:childTnLst>
                              <p:par>
                                <p:cTn id="21" presetID="14" presetClass="entr" presetSubtype="10" fill="hold" grpId="0" nodeType="afterEffect">
                                  <p:stCondLst>
                                    <p:cond delay="0"/>
                                  </p:stCondLst>
                                  <p:childTnLst>
                                    <p:set>
                                      <p:cBhvr>
                                        <p:cTn id="22" dur="1" fill="hold">
                                          <p:stCondLst>
                                            <p:cond delay="0"/>
                                          </p:stCondLst>
                                        </p:cTn>
                                        <p:tgtEl>
                                          <p:spTgt spid="180"/>
                                        </p:tgtEl>
                                        <p:attrNameLst>
                                          <p:attrName>style.visibility</p:attrName>
                                        </p:attrNameLst>
                                      </p:cBhvr>
                                      <p:to>
                                        <p:strVal val="visible"/>
                                      </p:to>
                                    </p:set>
                                    <p:animEffect transition="in" filter="randombar(horizontal)">
                                      <p:cBhvr>
                                        <p:cTn id="23" dur="500"/>
                                        <p:tgtEl>
                                          <p:spTgt spid="1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 grpId="0"/>
      <p:bldP spid="179" grpId="0"/>
      <p:bldP spid="180"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3"/>
          <p:cNvSpPr>
            <a:spLocks noChangeArrowheads="1"/>
          </p:cNvSpPr>
          <p:nvPr/>
        </p:nvSpPr>
        <p:spPr bwMode="auto">
          <a:xfrm>
            <a:off x="668867" y="313151"/>
            <a:ext cx="233910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buFont typeface="Arial" panose="020B0604020202020204" pitchFamily="34" charset="0"/>
              <a:buNone/>
            </a:pPr>
            <a:r>
              <a:rPr lang="zh-CN" altLang="en-US" sz="2400" dirty="0">
                <a:latin typeface="Impact" panose="020B0806030902050204" pitchFamily="34" charset="0"/>
                <a:sym typeface="Impact" panose="020B0806030902050204" pitchFamily="34" charset="0"/>
              </a:rPr>
              <a:t>请在此添加标题</a:t>
            </a:r>
          </a:p>
        </p:txBody>
      </p:sp>
      <p:sp>
        <p:nvSpPr>
          <p:cNvPr id="107" name="矩形 106"/>
          <p:cNvSpPr/>
          <p:nvPr/>
        </p:nvSpPr>
        <p:spPr>
          <a:xfrm>
            <a:off x="4304610" y="1074535"/>
            <a:ext cx="1910208" cy="269165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800" dirty="0" smtClean="0">
                <a:latin typeface="微软雅黑" panose="020B0503020204020204" pitchFamily="34" charset="-122"/>
                <a:ea typeface="微软雅黑" panose="020B0503020204020204" pitchFamily="34" charset="-122"/>
              </a:rPr>
              <a:t>文本</a:t>
            </a:r>
            <a:endParaRPr lang="en-US" altLang="zh-CN" sz="2800" dirty="0" smtClean="0">
              <a:latin typeface="微软雅黑" panose="020B0503020204020204" pitchFamily="34" charset="-122"/>
              <a:ea typeface="微软雅黑" panose="020B0503020204020204" pitchFamily="34" charset="-122"/>
            </a:endParaRPr>
          </a:p>
          <a:p>
            <a:pPr algn="ctr"/>
            <a:r>
              <a:rPr lang="zh-CN" altLang="en-US" sz="2000" dirty="0" smtClean="0">
                <a:solidFill>
                  <a:schemeClr val="tx1"/>
                </a:solidFill>
                <a:latin typeface="微软雅黑" panose="020B0503020204020204" pitchFamily="34" charset="-122"/>
                <a:ea typeface="微软雅黑" panose="020B0503020204020204" pitchFamily="34" charset="-122"/>
              </a:rPr>
              <a:t>添加文字</a:t>
            </a:r>
            <a:endParaRPr lang="en-US" altLang="zh-CN" sz="2000" dirty="0">
              <a:solidFill>
                <a:schemeClr val="tx1"/>
              </a:solidFill>
              <a:latin typeface="微软雅黑" panose="020B0503020204020204" pitchFamily="34" charset="-122"/>
              <a:ea typeface="微软雅黑" panose="020B0503020204020204" pitchFamily="34" charset="-122"/>
            </a:endParaRPr>
          </a:p>
        </p:txBody>
      </p:sp>
      <p:sp>
        <p:nvSpPr>
          <p:cNvPr id="108" name="矩形 107"/>
          <p:cNvSpPr/>
          <p:nvPr/>
        </p:nvSpPr>
        <p:spPr>
          <a:xfrm>
            <a:off x="6214818" y="3766192"/>
            <a:ext cx="1910208" cy="269165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800" dirty="0">
                <a:latin typeface="微软雅黑" panose="020B0503020204020204" pitchFamily="34" charset="-122"/>
                <a:ea typeface="微软雅黑" panose="020B0503020204020204" pitchFamily="34" charset="-122"/>
              </a:rPr>
              <a:t>文本</a:t>
            </a:r>
            <a:endParaRPr lang="en-US" altLang="zh-CN" sz="2800" dirty="0">
              <a:latin typeface="微软雅黑" panose="020B0503020204020204" pitchFamily="34" charset="-122"/>
              <a:ea typeface="微软雅黑" panose="020B0503020204020204" pitchFamily="34" charset="-122"/>
            </a:endParaRPr>
          </a:p>
          <a:p>
            <a:pPr algn="ctr"/>
            <a:r>
              <a:rPr lang="zh-CN" altLang="en-US" sz="2000" dirty="0">
                <a:solidFill>
                  <a:schemeClr val="tx1"/>
                </a:solidFill>
                <a:latin typeface="微软雅黑" panose="020B0503020204020204" pitchFamily="34" charset="-122"/>
                <a:ea typeface="微软雅黑" panose="020B0503020204020204" pitchFamily="34" charset="-122"/>
              </a:rPr>
              <a:t>添加文字</a:t>
            </a:r>
            <a:endParaRPr lang="en-US" altLang="zh-CN" sz="2000" dirty="0">
              <a:solidFill>
                <a:schemeClr val="tx1"/>
              </a:solidFill>
              <a:latin typeface="微软雅黑" panose="020B0503020204020204" pitchFamily="34" charset="-122"/>
              <a:ea typeface="微软雅黑" panose="020B0503020204020204" pitchFamily="34" charset="-122"/>
            </a:endParaRPr>
          </a:p>
        </p:txBody>
      </p:sp>
      <p:sp>
        <p:nvSpPr>
          <p:cNvPr id="109" name="矩形 108"/>
          <p:cNvSpPr/>
          <p:nvPr/>
        </p:nvSpPr>
        <p:spPr>
          <a:xfrm>
            <a:off x="8125026" y="1074535"/>
            <a:ext cx="1910208" cy="269165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800" dirty="0">
                <a:latin typeface="微软雅黑" panose="020B0503020204020204" pitchFamily="34" charset="-122"/>
                <a:ea typeface="微软雅黑" panose="020B0503020204020204" pitchFamily="34" charset="-122"/>
              </a:rPr>
              <a:t>文本</a:t>
            </a:r>
            <a:endParaRPr lang="en-US" altLang="zh-CN" sz="2800" dirty="0">
              <a:latin typeface="微软雅黑" panose="020B0503020204020204" pitchFamily="34" charset="-122"/>
              <a:ea typeface="微软雅黑" panose="020B0503020204020204" pitchFamily="34" charset="-122"/>
            </a:endParaRPr>
          </a:p>
          <a:p>
            <a:pPr algn="ctr"/>
            <a:r>
              <a:rPr lang="zh-CN" altLang="en-US" sz="2000" dirty="0">
                <a:solidFill>
                  <a:schemeClr val="tx1"/>
                </a:solidFill>
                <a:latin typeface="微软雅黑" panose="020B0503020204020204" pitchFamily="34" charset="-122"/>
                <a:ea typeface="微软雅黑" panose="020B0503020204020204" pitchFamily="34" charset="-122"/>
              </a:rPr>
              <a:t>添加文字</a:t>
            </a:r>
            <a:endParaRPr lang="en-US" altLang="zh-CN" sz="2000" dirty="0">
              <a:solidFill>
                <a:schemeClr val="tx1"/>
              </a:solidFill>
              <a:latin typeface="微软雅黑" panose="020B0503020204020204" pitchFamily="34" charset="-122"/>
              <a:ea typeface="微软雅黑" panose="020B0503020204020204" pitchFamily="34" charset="-122"/>
            </a:endParaRPr>
          </a:p>
        </p:txBody>
      </p:sp>
      <p:sp>
        <p:nvSpPr>
          <p:cNvPr id="110" name="矩形 109"/>
          <p:cNvSpPr/>
          <p:nvPr/>
        </p:nvSpPr>
        <p:spPr>
          <a:xfrm>
            <a:off x="2394402" y="3766192"/>
            <a:ext cx="1910208" cy="269165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800" dirty="0">
                <a:latin typeface="微软雅黑" panose="020B0503020204020204" pitchFamily="34" charset="-122"/>
                <a:ea typeface="微软雅黑" panose="020B0503020204020204" pitchFamily="34" charset="-122"/>
              </a:rPr>
              <a:t>文本</a:t>
            </a:r>
            <a:endParaRPr lang="en-US" altLang="zh-CN" sz="2800" dirty="0">
              <a:latin typeface="微软雅黑" panose="020B0503020204020204" pitchFamily="34" charset="-122"/>
              <a:ea typeface="微软雅黑" panose="020B0503020204020204" pitchFamily="34" charset="-122"/>
            </a:endParaRPr>
          </a:p>
          <a:p>
            <a:pPr algn="ctr"/>
            <a:r>
              <a:rPr lang="zh-CN" altLang="en-US" sz="2000" dirty="0">
                <a:solidFill>
                  <a:schemeClr val="tx1"/>
                </a:solidFill>
                <a:latin typeface="微软雅黑" panose="020B0503020204020204" pitchFamily="34" charset="-122"/>
                <a:ea typeface="微软雅黑" panose="020B0503020204020204" pitchFamily="34" charset="-122"/>
              </a:rPr>
              <a:t>添加文字</a:t>
            </a:r>
            <a:endParaRPr lang="en-US" altLang="zh-CN" sz="2000" dirty="0">
              <a:solidFill>
                <a:schemeClr val="tx1"/>
              </a:solidFill>
              <a:latin typeface="微软雅黑" panose="020B0503020204020204" pitchFamily="34" charset="-122"/>
              <a:ea typeface="微软雅黑" panose="020B0503020204020204" pitchFamily="34" charset="-122"/>
            </a:endParaRPr>
          </a:p>
        </p:txBody>
      </p:sp>
      <p:pic>
        <p:nvPicPr>
          <p:cNvPr id="111" name="图片 1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94402" y="1074535"/>
            <a:ext cx="1910208" cy="2691657"/>
          </a:xfrm>
          <a:prstGeom prst="rect">
            <a:avLst/>
          </a:prstGeom>
        </p:spPr>
      </p:pic>
      <p:pic>
        <p:nvPicPr>
          <p:cNvPr id="112" name="图片 1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14818" y="1074535"/>
            <a:ext cx="1910208" cy="2691657"/>
          </a:xfrm>
          <a:prstGeom prst="rect">
            <a:avLst/>
          </a:prstGeom>
        </p:spPr>
      </p:pic>
      <p:pic>
        <p:nvPicPr>
          <p:cNvPr id="113" name="图片 1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04610" y="3772438"/>
            <a:ext cx="1910208" cy="2685412"/>
          </a:xfrm>
          <a:prstGeom prst="rect">
            <a:avLst/>
          </a:prstGeom>
        </p:spPr>
      </p:pic>
      <p:pic>
        <p:nvPicPr>
          <p:cNvPr id="114" name="图片 1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125027" y="3766192"/>
            <a:ext cx="1914708" cy="2691657"/>
          </a:xfrm>
          <a:prstGeom prst="rect">
            <a:avLst/>
          </a:prstGeom>
        </p:spPr>
      </p:pic>
    </p:spTree>
    <p:extLst>
      <p:ext uri="{BB962C8B-B14F-4D97-AF65-F5344CB8AC3E}">
        <p14:creationId xmlns:p14="http://schemas.microsoft.com/office/powerpoint/2010/main" val="3898714095"/>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par>
                          <p:cTn id="8" fill="hold">
                            <p:stCondLst>
                              <p:cond delay="500"/>
                            </p:stCondLst>
                            <p:childTnLst>
                              <p:par>
                                <p:cTn id="9" presetID="5" presetClass="entr" presetSubtype="10" fill="hold" nodeType="afterEffect">
                                  <p:stCondLst>
                                    <p:cond delay="0"/>
                                  </p:stCondLst>
                                  <p:childTnLst>
                                    <p:set>
                                      <p:cBhvr>
                                        <p:cTn id="10" dur="1" fill="hold">
                                          <p:stCondLst>
                                            <p:cond delay="0"/>
                                          </p:stCondLst>
                                        </p:cTn>
                                        <p:tgtEl>
                                          <p:spTgt spid="111"/>
                                        </p:tgtEl>
                                        <p:attrNameLst>
                                          <p:attrName>style.visibility</p:attrName>
                                        </p:attrNameLst>
                                      </p:cBhvr>
                                      <p:to>
                                        <p:strVal val="visible"/>
                                      </p:to>
                                    </p:set>
                                    <p:animEffect transition="in" filter="checkerboard(across)">
                                      <p:cBhvr>
                                        <p:cTn id="11" dur="500"/>
                                        <p:tgtEl>
                                          <p:spTgt spid="111"/>
                                        </p:tgtEl>
                                      </p:cBhvr>
                                    </p:animEffect>
                                  </p:childTnLst>
                                </p:cTn>
                              </p:par>
                            </p:childTnLst>
                          </p:cTn>
                        </p:par>
                        <p:par>
                          <p:cTn id="12" fill="hold">
                            <p:stCondLst>
                              <p:cond delay="1000"/>
                            </p:stCondLst>
                            <p:childTnLst>
                              <p:par>
                                <p:cTn id="13" presetID="5" presetClass="entr" presetSubtype="10" fill="hold" grpId="0" nodeType="afterEffect">
                                  <p:stCondLst>
                                    <p:cond delay="0"/>
                                  </p:stCondLst>
                                  <p:childTnLst>
                                    <p:set>
                                      <p:cBhvr>
                                        <p:cTn id="14" dur="1" fill="hold">
                                          <p:stCondLst>
                                            <p:cond delay="0"/>
                                          </p:stCondLst>
                                        </p:cTn>
                                        <p:tgtEl>
                                          <p:spTgt spid="107"/>
                                        </p:tgtEl>
                                        <p:attrNameLst>
                                          <p:attrName>style.visibility</p:attrName>
                                        </p:attrNameLst>
                                      </p:cBhvr>
                                      <p:to>
                                        <p:strVal val="visible"/>
                                      </p:to>
                                    </p:set>
                                    <p:animEffect transition="in" filter="checkerboard(across)">
                                      <p:cBhvr>
                                        <p:cTn id="15" dur="500"/>
                                        <p:tgtEl>
                                          <p:spTgt spid="107"/>
                                        </p:tgtEl>
                                      </p:cBhvr>
                                    </p:animEffect>
                                  </p:childTnLst>
                                </p:cTn>
                              </p:par>
                            </p:childTnLst>
                          </p:cTn>
                        </p:par>
                        <p:par>
                          <p:cTn id="16" fill="hold">
                            <p:stCondLst>
                              <p:cond delay="1500"/>
                            </p:stCondLst>
                            <p:childTnLst>
                              <p:par>
                                <p:cTn id="17" presetID="5" presetClass="entr" presetSubtype="10" fill="hold" nodeType="afterEffect">
                                  <p:stCondLst>
                                    <p:cond delay="0"/>
                                  </p:stCondLst>
                                  <p:childTnLst>
                                    <p:set>
                                      <p:cBhvr>
                                        <p:cTn id="18" dur="1" fill="hold">
                                          <p:stCondLst>
                                            <p:cond delay="0"/>
                                          </p:stCondLst>
                                        </p:cTn>
                                        <p:tgtEl>
                                          <p:spTgt spid="112"/>
                                        </p:tgtEl>
                                        <p:attrNameLst>
                                          <p:attrName>style.visibility</p:attrName>
                                        </p:attrNameLst>
                                      </p:cBhvr>
                                      <p:to>
                                        <p:strVal val="visible"/>
                                      </p:to>
                                    </p:set>
                                    <p:animEffect transition="in" filter="checkerboard(across)">
                                      <p:cBhvr>
                                        <p:cTn id="19" dur="500"/>
                                        <p:tgtEl>
                                          <p:spTgt spid="112"/>
                                        </p:tgtEl>
                                      </p:cBhvr>
                                    </p:animEffect>
                                  </p:childTnLst>
                                </p:cTn>
                              </p:par>
                            </p:childTnLst>
                          </p:cTn>
                        </p:par>
                        <p:par>
                          <p:cTn id="20" fill="hold">
                            <p:stCondLst>
                              <p:cond delay="2000"/>
                            </p:stCondLst>
                            <p:childTnLst>
                              <p:par>
                                <p:cTn id="21" presetID="5" presetClass="entr" presetSubtype="10" fill="hold" grpId="0" nodeType="afterEffect">
                                  <p:stCondLst>
                                    <p:cond delay="0"/>
                                  </p:stCondLst>
                                  <p:childTnLst>
                                    <p:set>
                                      <p:cBhvr>
                                        <p:cTn id="22" dur="1" fill="hold">
                                          <p:stCondLst>
                                            <p:cond delay="0"/>
                                          </p:stCondLst>
                                        </p:cTn>
                                        <p:tgtEl>
                                          <p:spTgt spid="109"/>
                                        </p:tgtEl>
                                        <p:attrNameLst>
                                          <p:attrName>style.visibility</p:attrName>
                                        </p:attrNameLst>
                                      </p:cBhvr>
                                      <p:to>
                                        <p:strVal val="visible"/>
                                      </p:to>
                                    </p:set>
                                    <p:animEffect transition="in" filter="checkerboard(across)">
                                      <p:cBhvr>
                                        <p:cTn id="23" dur="500"/>
                                        <p:tgtEl>
                                          <p:spTgt spid="109"/>
                                        </p:tgtEl>
                                      </p:cBhvr>
                                    </p:animEffect>
                                  </p:childTnLst>
                                </p:cTn>
                              </p:par>
                            </p:childTnLst>
                          </p:cTn>
                        </p:par>
                        <p:par>
                          <p:cTn id="24" fill="hold">
                            <p:stCondLst>
                              <p:cond delay="2500"/>
                            </p:stCondLst>
                            <p:childTnLst>
                              <p:par>
                                <p:cTn id="25" presetID="5" presetClass="entr" presetSubtype="10" fill="hold" nodeType="afterEffect">
                                  <p:stCondLst>
                                    <p:cond delay="0"/>
                                  </p:stCondLst>
                                  <p:childTnLst>
                                    <p:set>
                                      <p:cBhvr>
                                        <p:cTn id="26" dur="1" fill="hold">
                                          <p:stCondLst>
                                            <p:cond delay="0"/>
                                          </p:stCondLst>
                                        </p:cTn>
                                        <p:tgtEl>
                                          <p:spTgt spid="113"/>
                                        </p:tgtEl>
                                        <p:attrNameLst>
                                          <p:attrName>style.visibility</p:attrName>
                                        </p:attrNameLst>
                                      </p:cBhvr>
                                      <p:to>
                                        <p:strVal val="visible"/>
                                      </p:to>
                                    </p:set>
                                    <p:animEffect transition="in" filter="checkerboard(across)">
                                      <p:cBhvr>
                                        <p:cTn id="27" dur="500"/>
                                        <p:tgtEl>
                                          <p:spTgt spid="113"/>
                                        </p:tgtEl>
                                      </p:cBhvr>
                                    </p:animEffect>
                                  </p:childTnLst>
                                </p:cTn>
                              </p:par>
                            </p:childTnLst>
                          </p:cTn>
                        </p:par>
                        <p:par>
                          <p:cTn id="28" fill="hold">
                            <p:stCondLst>
                              <p:cond delay="3000"/>
                            </p:stCondLst>
                            <p:childTnLst>
                              <p:par>
                                <p:cTn id="29" presetID="5" presetClass="entr" presetSubtype="10" fill="hold" grpId="0" nodeType="afterEffect">
                                  <p:stCondLst>
                                    <p:cond delay="0"/>
                                  </p:stCondLst>
                                  <p:childTnLst>
                                    <p:set>
                                      <p:cBhvr>
                                        <p:cTn id="30" dur="1" fill="hold">
                                          <p:stCondLst>
                                            <p:cond delay="0"/>
                                          </p:stCondLst>
                                        </p:cTn>
                                        <p:tgtEl>
                                          <p:spTgt spid="110"/>
                                        </p:tgtEl>
                                        <p:attrNameLst>
                                          <p:attrName>style.visibility</p:attrName>
                                        </p:attrNameLst>
                                      </p:cBhvr>
                                      <p:to>
                                        <p:strVal val="visible"/>
                                      </p:to>
                                    </p:set>
                                    <p:animEffect transition="in" filter="checkerboard(across)">
                                      <p:cBhvr>
                                        <p:cTn id="31" dur="500"/>
                                        <p:tgtEl>
                                          <p:spTgt spid="110"/>
                                        </p:tgtEl>
                                      </p:cBhvr>
                                    </p:animEffect>
                                  </p:childTnLst>
                                </p:cTn>
                              </p:par>
                            </p:childTnLst>
                          </p:cTn>
                        </p:par>
                        <p:par>
                          <p:cTn id="32" fill="hold">
                            <p:stCondLst>
                              <p:cond delay="3500"/>
                            </p:stCondLst>
                            <p:childTnLst>
                              <p:par>
                                <p:cTn id="33" presetID="5" presetClass="entr" presetSubtype="10" fill="hold" nodeType="afterEffect">
                                  <p:stCondLst>
                                    <p:cond delay="0"/>
                                  </p:stCondLst>
                                  <p:childTnLst>
                                    <p:set>
                                      <p:cBhvr>
                                        <p:cTn id="34" dur="1" fill="hold">
                                          <p:stCondLst>
                                            <p:cond delay="0"/>
                                          </p:stCondLst>
                                        </p:cTn>
                                        <p:tgtEl>
                                          <p:spTgt spid="114"/>
                                        </p:tgtEl>
                                        <p:attrNameLst>
                                          <p:attrName>style.visibility</p:attrName>
                                        </p:attrNameLst>
                                      </p:cBhvr>
                                      <p:to>
                                        <p:strVal val="visible"/>
                                      </p:to>
                                    </p:set>
                                    <p:animEffect transition="in" filter="checkerboard(across)">
                                      <p:cBhvr>
                                        <p:cTn id="35" dur="500"/>
                                        <p:tgtEl>
                                          <p:spTgt spid="114"/>
                                        </p:tgtEl>
                                      </p:cBhvr>
                                    </p:animEffect>
                                  </p:childTnLst>
                                </p:cTn>
                              </p:par>
                            </p:childTnLst>
                          </p:cTn>
                        </p:par>
                        <p:par>
                          <p:cTn id="36" fill="hold">
                            <p:stCondLst>
                              <p:cond delay="4000"/>
                            </p:stCondLst>
                            <p:childTnLst>
                              <p:par>
                                <p:cTn id="37" presetID="5" presetClass="entr" presetSubtype="10" fill="hold" grpId="0" nodeType="afterEffect">
                                  <p:stCondLst>
                                    <p:cond delay="0"/>
                                  </p:stCondLst>
                                  <p:childTnLst>
                                    <p:set>
                                      <p:cBhvr>
                                        <p:cTn id="38" dur="1" fill="hold">
                                          <p:stCondLst>
                                            <p:cond delay="0"/>
                                          </p:stCondLst>
                                        </p:cTn>
                                        <p:tgtEl>
                                          <p:spTgt spid="108"/>
                                        </p:tgtEl>
                                        <p:attrNameLst>
                                          <p:attrName>style.visibility</p:attrName>
                                        </p:attrNameLst>
                                      </p:cBhvr>
                                      <p:to>
                                        <p:strVal val="visible"/>
                                      </p:to>
                                    </p:set>
                                    <p:animEffect transition="in" filter="checkerboard(across)">
                                      <p:cBhvr>
                                        <p:cTn id="39"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animBg="1"/>
      <p:bldP spid="108" grpId="0" animBg="1"/>
      <p:bldP spid="109" grpId="0" animBg="1"/>
      <p:bldP spid="110"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矩形 5"/>
          <p:cNvSpPr>
            <a:spLocks noChangeArrowheads="1"/>
          </p:cNvSpPr>
          <p:nvPr/>
        </p:nvSpPr>
        <p:spPr bwMode="auto">
          <a:xfrm>
            <a:off x="0" y="0"/>
            <a:ext cx="6096000" cy="6858000"/>
          </a:xfrm>
          <a:prstGeom prst="rect">
            <a:avLst/>
          </a:prstGeom>
          <a:solidFill>
            <a:srgbClr val="C00000"/>
          </a:solidFill>
          <a:ln>
            <a:noFill/>
          </a:ln>
        </p:spPr>
        <p:txBody>
          <a:bodyPr anchor="ctr"/>
          <a:lstStyle/>
          <a:p>
            <a:pPr algn="ctr" fontAlgn="base">
              <a:spcBef>
                <a:spcPct val="0"/>
              </a:spcBef>
              <a:spcAft>
                <a:spcPct val="0"/>
              </a:spcAft>
              <a:buFont typeface="Arial" panose="020B0604020202020204" pitchFamily="34" charset="0"/>
              <a:buNone/>
            </a:pPr>
            <a:endParaRPr lang="zh-CN" altLang="zh-CN" sz="2400" dirty="0">
              <a:solidFill>
                <a:srgbClr val="FFFFFF"/>
              </a:solidFill>
              <a:sym typeface="微软雅黑" panose="020B0503020204020204" pitchFamily="34" charset="-122"/>
            </a:endParaRPr>
          </a:p>
        </p:txBody>
      </p:sp>
      <p:sp>
        <p:nvSpPr>
          <p:cNvPr id="18437" name="矩形 7"/>
          <p:cNvSpPr>
            <a:spLocks noChangeArrowheads="1"/>
          </p:cNvSpPr>
          <p:nvPr/>
        </p:nvSpPr>
        <p:spPr bwMode="auto">
          <a:xfrm>
            <a:off x="6096000" y="0"/>
            <a:ext cx="6096000" cy="6858000"/>
          </a:xfrm>
          <a:prstGeom prst="rect">
            <a:avLst/>
          </a:prstGeom>
          <a:solidFill>
            <a:schemeClr val="bg1">
              <a:lumMod val="65000"/>
            </a:schemeClr>
          </a:solidFill>
          <a:ln>
            <a:noFill/>
          </a:ln>
        </p:spPr>
        <p:txBody>
          <a:bodyPr anchor="ctr"/>
          <a:lstStyle/>
          <a:p>
            <a:pPr algn="ctr" fontAlgn="base">
              <a:spcBef>
                <a:spcPct val="0"/>
              </a:spcBef>
              <a:spcAft>
                <a:spcPct val="0"/>
              </a:spcAft>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18438" name="等腰三角形 8"/>
          <p:cNvSpPr>
            <a:spLocks noChangeArrowheads="1"/>
          </p:cNvSpPr>
          <p:nvPr/>
        </p:nvSpPr>
        <p:spPr bwMode="auto">
          <a:xfrm rot="5400000">
            <a:off x="6071659" y="957793"/>
            <a:ext cx="357716" cy="309033"/>
          </a:xfrm>
          <a:prstGeom prst="triangle">
            <a:avLst>
              <a:gd name="adj" fmla="val 50000"/>
            </a:avLst>
          </a:prstGeom>
          <a:solidFill>
            <a:srgbClr val="C00000"/>
          </a:solidFill>
          <a:ln>
            <a:noFill/>
          </a:ln>
        </p:spPr>
        <p:txBody>
          <a:bodyPr anchor="ctr"/>
          <a:lstStyle/>
          <a:p>
            <a:pPr algn="ctr" fontAlgn="base">
              <a:spcBef>
                <a:spcPct val="0"/>
              </a:spcBef>
              <a:spcAft>
                <a:spcPct val="0"/>
              </a:spcAft>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18439" name="等腰三角形 9"/>
          <p:cNvSpPr>
            <a:spLocks noChangeArrowheads="1"/>
          </p:cNvSpPr>
          <p:nvPr/>
        </p:nvSpPr>
        <p:spPr bwMode="auto">
          <a:xfrm rot="5400000">
            <a:off x="6072717" y="3393017"/>
            <a:ext cx="355600" cy="309033"/>
          </a:xfrm>
          <a:prstGeom prst="triangle">
            <a:avLst>
              <a:gd name="adj" fmla="val 50000"/>
            </a:avLst>
          </a:prstGeom>
          <a:solidFill>
            <a:srgbClr val="C00000"/>
          </a:solidFill>
          <a:ln>
            <a:noFill/>
          </a:ln>
        </p:spPr>
        <p:txBody>
          <a:bodyPr anchor="ctr"/>
          <a:lstStyle/>
          <a:p>
            <a:pPr algn="ctr" fontAlgn="base">
              <a:spcBef>
                <a:spcPct val="0"/>
              </a:spcBef>
              <a:spcAft>
                <a:spcPct val="0"/>
              </a:spcAft>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18440" name="等腰三角形 10"/>
          <p:cNvSpPr>
            <a:spLocks noChangeArrowheads="1"/>
          </p:cNvSpPr>
          <p:nvPr/>
        </p:nvSpPr>
        <p:spPr bwMode="auto">
          <a:xfrm rot="16200000" flipH="1">
            <a:off x="5762626" y="2041526"/>
            <a:ext cx="357716" cy="309033"/>
          </a:xfrm>
          <a:prstGeom prst="triangle">
            <a:avLst>
              <a:gd name="adj" fmla="val 50000"/>
            </a:avLst>
          </a:prstGeom>
          <a:solidFill>
            <a:schemeClr val="bg1">
              <a:lumMod val="65000"/>
            </a:schemeClr>
          </a:solidFill>
          <a:ln>
            <a:noFill/>
          </a:ln>
        </p:spPr>
        <p:txBody>
          <a:bodyPr anchor="ctr"/>
          <a:lstStyle/>
          <a:p>
            <a:pPr algn="ctr" fontAlgn="base">
              <a:spcBef>
                <a:spcPct val="0"/>
              </a:spcBef>
              <a:spcAft>
                <a:spcPct val="0"/>
              </a:spcAft>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18441" name="等腰三角形 11"/>
          <p:cNvSpPr>
            <a:spLocks noChangeArrowheads="1"/>
          </p:cNvSpPr>
          <p:nvPr/>
        </p:nvSpPr>
        <p:spPr bwMode="auto">
          <a:xfrm rot="16200000" flipH="1">
            <a:off x="5762626" y="4752976"/>
            <a:ext cx="357717" cy="309033"/>
          </a:xfrm>
          <a:prstGeom prst="triangle">
            <a:avLst>
              <a:gd name="adj" fmla="val 50000"/>
            </a:avLst>
          </a:prstGeom>
          <a:solidFill>
            <a:schemeClr val="bg1">
              <a:lumMod val="65000"/>
            </a:schemeClr>
          </a:solidFill>
          <a:ln>
            <a:noFill/>
          </a:ln>
        </p:spPr>
        <p:txBody>
          <a:bodyPr anchor="ctr"/>
          <a:lstStyle/>
          <a:p>
            <a:pPr algn="ctr" fontAlgn="base">
              <a:spcBef>
                <a:spcPct val="0"/>
              </a:spcBef>
              <a:spcAft>
                <a:spcPct val="0"/>
              </a:spcAft>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26" name="矩形 12"/>
          <p:cNvSpPr>
            <a:spLocks noChangeArrowheads="1"/>
          </p:cNvSpPr>
          <p:nvPr/>
        </p:nvSpPr>
        <p:spPr bwMode="auto">
          <a:xfrm>
            <a:off x="3843715" y="2875808"/>
            <a:ext cx="6334894"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a:spAutoFit/>
          </a:bodyPr>
          <a:lstStyle/>
          <a:p>
            <a:r>
              <a:rPr lang="zh-CN" altLang="en-US" sz="8800" b="1" dirty="0" smtClean="0">
                <a:solidFill>
                  <a:schemeClr val="bg1"/>
                </a:solidFill>
                <a:latin typeface="微软雅黑" panose="020B0503020204020204" pitchFamily="34" charset="-122"/>
                <a:ea typeface="微软雅黑" panose="020B0503020204020204" pitchFamily="34" charset="-122"/>
              </a:rPr>
              <a:t>谢谢观看！</a:t>
            </a:r>
            <a:endParaRPr lang="zh-CN" altLang="en-US" sz="8800" b="1" dirty="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9144000" y="6430562"/>
            <a:ext cx="1800493" cy="369332"/>
          </a:xfrm>
          <a:prstGeom prst="rect">
            <a:avLst/>
          </a:prstGeom>
        </p:spPr>
        <p:txBody>
          <a:bodyPr wrap="none">
            <a:spAutoFit/>
          </a:bodyPr>
          <a:lstStyle/>
          <a:p>
            <a:r>
              <a:rPr lang="zh-CN" altLang="en-US" dirty="0" smtClean="0"/>
              <a:t>汇报人：代用名</a:t>
            </a:r>
            <a:endParaRPr lang="zh-CN" altLang="en-US" dirty="0"/>
          </a:p>
        </p:txBody>
      </p:sp>
    </p:spTree>
    <p:extLst>
      <p:ext uri="{BB962C8B-B14F-4D97-AF65-F5344CB8AC3E}">
        <p14:creationId xmlns:p14="http://schemas.microsoft.com/office/powerpoint/2010/main" val="3685667607"/>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主题​​">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1_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主题​​">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367</TotalTime>
  <Words>3648</Words>
  <Application>Microsoft Office PowerPoint</Application>
  <PresentationFormat>自定义</PresentationFormat>
  <Paragraphs>486</Paragraphs>
  <Slides>36</Slides>
  <Notes>36</Notes>
  <HiddenSlides>0</HiddenSlides>
  <MMClips>1</MMClips>
  <ScaleCrop>false</ScaleCrop>
  <HeadingPairs>
    <vt:vector size="4" baseType="variant">
      <vt:variant>
        <vt:lpstr>主题</vt:lpstr>
      </vt:variant>
      <vt:variant>
        <vt:i4>3</vt:i4>
      </vt:variant>
      <vt:variant>
        <vt:lpstr>幻灯片标题</vt:lpstr>
      </vt:variant>
      <vt:variant>
        <vt:i4>36</vt:i4>
      </vt:variant>
    </vt:vector>
  </HeadingPairs>
  <TitlesOfParts>
    <vt:vector size="39" baseType="lpstr">
      <vt:lpstr>Office 主题</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http://www.deepbbs.org</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2015数据增长</dc:title>
  <dc:creator>deeplm</dc:creator>
  <cp:lastModifiedBy>zh Yang</cp:lastModifiedBy>
  <cp:revision>68</cp:revision>
  <dcterms:created xsi:type="dcterms:W3CDTF">2015-01-27T09:09:18Z</dcterms:created>
  <dcterms:modified xsi:type="dcterms:W3CDTF">2017-07-19T04:04:35Z</dcterms:modified>
</cp:coreProperties>
</file>