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4073" r:id="rId2"/>
    <p:sldId id="4074" r:id="rId3"/>
    <p:sldId id="4075" r:id="rId4"/>
    <p:sldId id="4092" r:id="rId5"/>
    <p:sldId id="4076" r:id="rId6"/>
    <p:sldId id="4089" r:id="rId7"/>
    <p:sldId id="4090" r:id="rId8"/>
    <p:sldId id="4095" r:id="rId9"/>
    <p:sldId id="4020" r:id="rId10"/>
    <p:sldId id="4077" r:id="rId11"/>
    <p:sldId id="4078" r:id="rId12"/>
    <p:sldId id="4088" r:id="rId13"/>
    <p:sldId id="4096" r:id="rId14"/>
    <p:sldId id="4091" r:id="rId15"/>
    <p:sldId id="4079" r:id="rId16"/>
    <p:sldId id="4084" r:id="rId17"/>
    <p:sldId id="4087" r:id="rId18"/>
    <p:sldId id="4097" r:id="rId19"/>
    <p:sldId id="4093" r:id="rId20"/>
    <p:sldId id="4080" r:id="rId21"/>
    <p:sldId id="4081" r:id="rId22"/>
    <p:sldId id="4098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5CBA46"/>
    <a:srgbClr val="00939F"/>
    <a:srgbClr val="DC5B3E"/>
    <a:srgbClr val="4B5C6E"/>
    <a:srgbClr val="005490"/>
    <a:srgbClr val="57CE95"/>
    <a:srgbClr val="0B97F1"/>
    <a:srgbClr val="000000"/>
    <a:srgbClr val="341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47" autoAdjust="0"/>
    <p:restoredTop sz="95317" autoAdjust="0"/>
  </p:normalViewPr>
  <p:slideViewPr>
    <p:cSldViewPr>
      <p:cViewPr varScale="1">
        <p:scale>
          <a:sx n="83" d="100"/>
          <a:sy n="83" d="100"/>
        </p:scale>
        <p:origin x="102" y="15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347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634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231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72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9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952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487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682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456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216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78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500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9640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737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054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282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431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815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606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7826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0102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23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49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337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91396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15" r:id="rId2"/>
    <p:sldLayoutId id="2147483716" r:id="rId3"/>
    <p:sldLayoutId id="21474837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-57686" y="2232"/>
            <a:ext cx="12916436" cy="7237116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-57686" y="2794839"/>
            <a:ext cx="12916436" cy="4444509"/>
          </a:xfrm>
          <a:custGeom>
            <a:avLst/>
            <a:gdLst>
              <a:gd name="T0" fmla="*/ 2884 w 5766"/>
              <a:gd name="T1" fmla="*/ 0 h 1991"/>
              <a:gd name="T2" fmla="*/ 3076 w 5766"/>
              <a:gd name="T3" fmla="*/ 2 h 1991"/>
              <a:gd name="T4" fmla="*/ 3268 w 5766"/>
              <a:gd name="T5" fmla="*/ 12 h 1991"/>
              <a:gd name="T6" fmla="*/ 3458 w 5766"/>
              <a:gd name="T7" fmla="*/ 27 h 1991"/>
              <a:gd name="T8" fmla="*/ 3648 w 5766"/>
              <a:gd name="T9" fmla="*/ 44 h 1991"/>
              <a:gd name="T10" fmla="*/ 3835 w 5766"/>
              <a:gd name="T11" fmla="*/ 67 h 1991"/>
              <a:gd name="T12" fmla="*/ 4021 w 5766"/>
              <a:gd name="T13" fmla="*/ 93 h 1991"/>
              <a:gd name="T14" fmla="*/ 4206 w 5766"/>
              <a:gd name="T15" fmla="*/ 120 h 1991"/>
              <a:gd name="T16" fmla="*/ 4387 w 5766"/>
              <a:gd name="T17" fmla="*/ 148 h 1991"/>
              <a:gd name="T18" fmla="*/ 4569 w 5766"/>
              <a:gd name="T19" fmla="*/ 178 h 1991"/>
              <a:gd name="T20" fmla="*/ 4748 w 5766"/>
              <a:gd name="T21" fmla="*/ 206 h 1991"/>
              <a:gd name="T22" fmla="*/ 4924 w 5766"/>
              <a:gd name="T23" fmla="*/ 234 h 1991"/>
              <a:gd name="T24" fmla="*/ 5101 w 5766"/>
              <a:gd name="T25" fmla="*/ 261 h 1991"/>
              <a:gd name="T26" fmla="*/ 5273 w 5766"/>
              <a:gd name="T27" fmla="*/ 284 h 1991"/>
              <a:gd name="T28" fmla="*/ 5444 w 5766"/>
              <a:gd name="T29" fmla="*/ 303 h 1991"/>
              <a:gd name="T30" fmla="*/ 5613 w 5766"/>
              <a:gd name="T31" fmla="*/ 319 h 1991"/>
              <a:gd name="T32" fmla="*/ 5766 w 5766"/>
              <a:gd name="T33" fmla="*/ 329 h 1991"/>
              <a:gd name="T34" fmla="*/ 5766 w 5766"/>
              <a:gd name="T35" fmla="*/ 1991 h 1991"/>
              <a:gd name="T36" fmla="*/ 0 w 5766"/>
              <a:gd name="T37" fmla="*/ 1991 h 1991"/>
              <a:gd name="T38" fmla="*/ 0 w 5766"/>
              <a:gd name="T39" fmla="*/ 329 h 1991"/>
              <a:gd name="T40" fmla="*/ 153 w 5766"/>
              <a:gd name="T41" fmla="*/ 319 h 1991"/>
              <a:gd name="T42" fmla="*/ 322 w 5766"/>
              <a:gd name="T43" fmla="*/ 303 h 1991"/>
              <a:gd name="T44" fmla="*/ 493 w 5766"/>
              <a:gd name="T45" fmla="*/ 284 h 1991"/>
              <a:gd name="T46" fmla="*/ 666 w 5766"/>
              <a:gd name="T47" fmla="*/ 261 h 1991"/>
              <a:gd name="T48" fmla="*/ 842 w 5766"/>
              <a:gd name="T49" fmla="*/ 234 h 1991"/>
              <a:gd name="T50" fmla="*/ 1018 w 5766"/>
              <a:gd name="T51" fmla="*/ 206 h 1991"/>
              <a:gd name="T52" fmla="*/ 1197 w 5766"/>
              <a:gd name="T53" fmla="*/ 178 h 1991"/>
              <a:gd name="T54" fmla="*/ 1379 w 5766"/>
              <a:gd name="T55" fmla="*/ 148 h 1991"/>
              <a:gd name="T56" fmla="*/ 1560 w 5766"/>
              <a:gd name="T57" fmla="*/ 120 h 1991"/>
              <a:gd name="T58" fmla="*/ 1745 w 5766"/>
              <a:gd name="T59" fmla="*/ 93 h 1991"/>
              <a:gd name="T60" fmla="*/ 1932 w 5766"/>
              <a:gd name="T61" fmla="*/ 67 h 1991"/>
              <a:gd name="T62" fmla="*/ 2118 w 5766"/>
              <a:gd name="T63" fmla="*/ 44 h 1991"/>
              <a:gd name="T64" fmla="*/ 2308 w 5766"/>
              <a:gd name="T65" fmla="*/ 27 h 1991"/>
              <a:gd name="T66" fmla="*/ 2498 w 5766"/>
              <a:gd name="T67" fmla="*/ 12 h 1991"/>
              <a:gd name="T68" fmla="*/ 2690 w 5766"/>
              <a:gd name="T69" fmla="*/ 2 h 1991"/>
              <a:gd name="T70" fmla="*/ 2884 w 5766"/>
              <a:gd name="T71" fmla="*/ 0 h 1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766" h="1991">
                <a:moveTo>
                  <a:pt x="2884" y="0"/>
                </a:moveTo>
                <a:lnTo>
                  <a:pt x="3076" y="2"/>
                </a:lnTo>
                <a:lnTo>
                  <a:pt x="3268" y="12"/>
                </a:lnTo>
                <a:lnTo>
                  <a:pt x="3458" y="27"/>
                </a:lnTo>
                <a:lnTo>
                  <a:pt x="3648" y="44"/>
                </a:lnTo>
                <a:lnTo>
                  <a:pt x="3835" y="67"/>
                </a:lnTo>
                <a:lnTo>
                  <a:pt x="4021" y="93"/>
                </a:lnTo>
                <a:lnTo>
                  <a:pt x="4206" y="120"/>
                </a:lnTo>
                <a:lnTo>
                  <a:pt x="4387" y="148"/>
                </a:lnTo>
                <a:lnTo>
                  <a:pt x="4569" y="178"/>
                </a:lnTo>
                <a:lnTo>
                  <a:pt x="4748" y="206"/>
                </a:lnTo>
                <a:lnTo>
                  <a:pt x="4924" y="234"/>
                </a:lnTo>
                <a:lnTo>
                  <a:pt x="5101" y="261"/>
                </a:lnTo>
                <a:lnTo>
                  <a:pt x="5273" y="284"/>
                </a:lnTo>
                <a:lnTo>
                  <a:pt x="5444" y="303"/>
                </a:lnTo>
                <a:lnTo>
                  <a:pt x="5613" y="319"/>
                </a:lnTo>
                <a:lnTo>
                  <a:pt x="5766" y="329"/>
                </a:lnTo>
                <a:lnTo>
                  <a:pt x="5766" y="1991"/>
                </a:lnTo>
                <a:lnTo>
                  <a:pt x="0" y="1991"/>
                </a:lnTo>
                <a:lnTo>
                  <a:pt x="0" y="329"/>
                </a:lnTo>
                <a:lnTo>
                  <a:pt x="153" y="319"/>
                </a:lnTo>
                <a:lnTo>
                  <a:pt x="322" y="303"/>
                </a:lnTo>
                <a:lnTo>
                  <a:pt x="493" y="284"/>
                </a:lnTo>
                <a:lnTo>
                  <a:pt x="666" y="261"/>
                </a:lnTo>
                <a:lnTo>
                  <a:pt x="842" y="234"/>
                </a:lnTo>
                <a:lnTo>
                  <a:pt x="1018" y="206"/>
                </a:lnTo>
                <a:lnTo>
                  <a:pt x="1197" y="178"/>
                </a:lnTo>
                <a:lnTo>
                  <a:pt x="1379" y="148"/>
                </a:lnTo>
                <a:lnTo>
                  <a:pt x="1560" y="120"/>
                </a:lnTo>
                <a:lnTo>
                  <a:pt x="1745" y="93"/>
                </a:lnTo>
                <a:lnTo>
                  <a:pt x="1932" y="67"/>
                </a:lnTo>
                <a:lnTo>
                  <a:pt x="2118" y="44"/>
                </a:lnTo>
                <a:lnTo>
                  <a:pt x="2308" y="27"/>
                </a:lnTo>
                <a:lnTo>
                  <a:pt x="2498" y="12"/>
                </a:lnTo>
                <a:lnTo>
                  <a:pt x="2690" y="2"/>
                </a:lnTo>
                <a:lnTo>
                  <a:pt x="2884" y="0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5010150" y="1454466"/>
            <a:ext cx="2838450" cy="2842600"/>
          </a:xfrm>
          <a:custGeom>
            <a:avLst/>
            <a:gdLst>
              <a:gd name="T0" fmla="*/ 685 w 1368"/>
              <a:gd name="T1" fmla="*/ 0 h 1370"/>
              <a:gd name="T2" fmla="*/ 769 w 1368"/>
              <a:gd name="T3" fmla="*/ 6 h 1370"/>
              <a:gd name="T4" fmla="*/ 852 w 1368"/>
              <a:gd name="T5" fmla="*/ 22 h 1370"/>
              <a:gd name="T6" fmla="*/ 931 w 1368"/>
              <a:gd name="T7" fmla="*/ 48 h 1370"/>
              <a:gd name="T8" fmla="*/ 1005 w 1368"/>
              <a:gd name="T9" fmla="*/ 81 h 1370"/>
              <a:gd name="T10" fmla="*/ 1076 w 1368"/>
              <a:gd name="T11" fmla="*/ 124 h 1370"/>
              <a:gd name="T12" fmla="*/ 1139 w 1368"/>
              <a:gd name="T13" fmla="*/ 175 h 1370"/>
              <a:gd name="T14" fmla="*/ 1196 w 1368"/>
              <a:gd name="T15" fmla="*/ 231 h 1370"/>
              <a:gd name="T16" fmla="*/ 1247 w 1368"/>
              <a:gd name="T17" fmla="*/ 294 h 1370"/>
              <a:gd name="T18" fmla="*/ 1289 w 1368"/>
              <a:gd name="T19" fmla="*/ 365 h 1370"/>
              <a:gd name="T20" fmla="*/ 1322 w 1368"/>
              <a:gd name="T21" fmla="*/ 439 h 1370"/>
              <a:gd name="T22" fmla="*/ 1349 w 1368"/>
              <a:gd name="T23" fmla="*/ 518 h 1370"/>
              <a:gd name="T24" fmla="*/ 1363 w 1368"/>
              <a:gd name="T25" fmla="*/ 601 h 1370"/>
              <a:gd name="T26" fmla="*/ 1368 w 1368"/>
              <a:gd name="T27" fmla="*/ 685 h 1370"/>
              <a:gd name="T28" fmla="*/ 1363 w 1368"/>
              <a:gd name="T29" fmla="*/ 771 h 1370"/>
              <a:gd name="T30" fmla="*/ 1349 w 1368"/>
              <a:gd name="T31" fmla="*/ 854 h 1370"/>
              <a:gd name="T32" fmla="*/ 1322 w 1368"/>
              <a:gd name="T33" fmla="*/ 933 h 1370"/>
              <a:gd name="T34" fmla="*/ 1289 w 1368"/>
              <a:gd name="T35" fmla="*/ 1007 h 1370"/>
              <a:gd name="T36" fmla="*/ 1247 w 1368"/>
              <a:gd name="T37" fmla="*/ 1078 h 1370"/>
              <a:gd name="T38" fmla="*/ 1196 w 1368"/>
              <a:gd name="T39" fmla="*/ 1141 h 1370"/>
              <a:gd name="T40" fmla="*/ 1139 w 1368"/>
              <a:gd name="T41" fmla="*/ 1197 h 1370"/>
              <a:gd name="T42" fmla="*/ 1076 w 1368"/>
              <a:gd name="T43" fmla="*/ 1248 h 1370"/>
              <a:gd name="T44" fmla="*/ 1005 w 1368"/>
              <a:gd name="T45" fmla="*/ 1291 h 1370"/>
              <a:gd name="T46" fmla="*/ 931 w 1368"/>
              <a:gd name="T47" fmla="*/ 1324 h 1370"/>
              <a:gd name="T48" fmla="*/ 852 w 1368"/>
              <a:gd name="T49" fmla="*/ 1349 h 1370"/>
              <a:gd name="T50" fmla="*/ 769 w 1368"/>
              <a:gd name="T51" fmla="*/ 1365 h 1370"/>
              <a:gd name="T52" fmla="*/ 685 w 1368"/>
              <a:gd name="T53" fmla="*/ 1370 h 1370"/>
              <a:gd name="T54" fmla="*/ 599 w 1368"/>
              <a:gd name="T55" fmla="*/ 1365 h 1370"/>
              <a:gd name="T56" fmla="*/ 516 w 1368"/>
              <a:gd name="T57" fmla="*/ 1349 h 1370"/>
              <a:gd name="T58" fmla="*/ 437 w 1368"/>
              <a:gd name="T59" fmla="*/ 1324 h 1370"/>
              <a:gd name="T60" fmla="*/ 363 w 1368"/>
              <a:gd name="T61" fmla="*/ 1291 h 1370"/>
              <a:gd name="T62" fmla="*/ 292 w 1368"/>
              <a:gd name="T63" fmla="*/ 1248 h 1370"/>
              <a:gd name="T64" fmla="*/ 229 w 1368"/>
              <a:gd name="T65" fmla="*/ 1197 h 1370"/>
              <a:gd name="T66" fmla="*/ 173 w 1368"/>
              <a:gd name="T67" fmla="*/ 1141 h 1370"/>
              <a:gd name="T68" fmla="*/ 122 w 1368"/>
              <a:gd name="T69" fmla="*/ 1078 h 1370"/>
              <a:gd name="T70" fmla="*/ 79 w 1368"/>
              <a:gd name="T71" fmla="*/ 1007 h 1370"/>
              <a:gd name="T72" fmla="*/ 46 w 1368"/>
              <a:gd name="T73" fmla="*/ 933 h 1370"/>
              <a:gd name="T74" fmla="*/ 21 w 1368"/>
              <a:gd name="T75" fmla="*/ 854 h 1370"/>
              <a:gd name="T76" fmla="*/ 5 w 1368"/>
              <a:gd name="T77" fmla="*/ 771 h 1370"/>
              <a:gd name="T78" fmla="*/ 0 w 1368"/>
              <a:gd name="T79" fmla="*/ 685 h 1370"/>
              <a:gd name="T80" fmla="*/ 5 w 1368"/>
              <a:gd name="T81" fmla="*/ 601 h 1370"/>
              <a:gd name="T82" fmla="*/ 21 w 1368"/>
              <a:gd name="T83" fmla="*/ 518 h 1370"/>
              <a:gd name="T84" fmla="*/ 46 w 1368"/>
              <a:gd name="T85" fmla="*/ 439 h 1370"/>
              <a:gd name="T86" fmla="*/ 79 w 1368"/>
              <a:gd name="T87" fmla="*/ 365 h 1370"/>
              <a:gd name="T88" fmla="*/ 122 w 1368"/>
              <a:gd name="T89" fmla="*/ 294 h 1370"/>
              <a:gd name="T90" fmla="*/ 173 w 1368"/>
              <a:gd name="T91" fmla="*/ 231 h 1370"/>
              <a:gd name="T92" fmla="*/ 229 w 1368"/>
              <a:gd name="T93" fmla="*/ 175 h 1370"/>
              <a:gd name="T94" fmla="*/ 292 w 1368"/>
              <a:gd name="T95" fmla="*/ 124 h 1370"/>
              <a:gd name="T96" fmla="*/ 363 w 1368"/>
              <a:gd name="T97" fmla="*/ 81 h 1370"/>
              <a:gd name="T98" fmla="*/ 437 w 1368"/>
              <a:gd name="T99" fmla="*/ 48 h 1370"/>
              <a:gd name="T100" fmla="*/ 516 w 1368"/>
              <a:gd name="T101" fmla="*/ 22 h 1370"/>
              <a:gd name="T102" fmla="*/ 599 w 1368"/>
              <a:gd name="T103" fmla="*/ 6 h 1370"/>
              <a:gd name="T104" fmla="*/ 685 w 1368"/>
              <a:gd name="T105" fmla="*/ 0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8" h="1370">
                <a:moveTo>
                  <a:pt x="685" y="0"/>
                </a:moveTo>
                <a:lnTo>
                  <a:pt x="769" y="6"/>
                </a:lnTo>
                <a:lnTo>
                  <a:pt x="852" y="22"/>
                </a:lnTo>
                <a:lnTo>
                  <a:pt x="931" y="48"/>
                </a:lnTo>
                <a:lnTo>
                  <a:pt x="1005" y="81"/>
                </a:lnTo>
                <a:lnTo>
                  <a:pt x="1076" y="124"/>
                </a:lnTo>
                <a:lnTo>
                  <a:pt x="1139" y="175"/>
                </a:lnTo>
                <a:lnTo>
                  <a:pt x="1196" y="231"/>
                </a:lnTo>
                <a:lnTo>
                  <a:pt x="1247" y="294"/>
                </a:lnTo>
                <a:lnTo>
                  <a:pt x="1289" y="365"/>
                </a:lnTo>
                <a:lnTo>
                  <a:pt x="1322" y="439"/>
                </a:lnTo>
                <a:lnTo>
                  <a:pt x="1349" y="518"/>
                </a:lnTo>
                <a:lnTo>
                  <a:pt x="1363" y="601"/>
                </a:lnTo>
                <a:lnTo>
                  <a:pt x="1368" y="685"/>
                </a:lnTo>
                <a:lnTo>
                  <a:pt x="1363" y="771"/>
                </a:lnTo>
                <a:lnTo>
                  <a:pt x="1349" y="854"/>
                </a:lnTo>
                <a:lnTo>
                  <a:pt x="1322" y="933"/>
                </a:lnTo>
                <a:lnTo>
                  <a:pt x="1289" y="1007"/>
                </a:lnTo>
                <a:lnTo>
                  <a:pt x="1247" y="1078"/>
                </a:lnTo>
                <a:lnTo>
                  <a:pt x="1196" y="1141"/>
                </a:lnTo>
                <a:lnTo>
                  <a:pt x="1139" y="1197"/>
                </a:lnTo>
                <a:lnTo>
                  <a:pt x="1076" y="1248"/>
                </a:lnTo>
                <a:lnTo>
                  <a:pt x="1005" y="1291"/>
                </a:lnTo>
                <a:lnTo>
                  <a:pt x="931" y="1324"/>
                </a:lnTo>
                <a:lnTo>
                  <a:pt x="852" y="1349"/>
                </a:lnTo>
                <a:lnTo>
                  <a:pt x="769" y="1365"/>
                </a:lnTo>
                <a:lnTo>
                  <a:pt x="685" y="1370"/>
                </a:lnTo>
                <a:lnTo>
                  <a:pt x="599" y="1365"/>
                </a:lnTo>
                <a:lnTo>
                  <a:pt x="516" y="1349"/>
                </a:lnTo>
                <a:lnTo>
                  <a:pt x="437" y="1324"/>
                </a:lnTo>
                <a:lnTo>
                  <a:pt x="363" y="1291"/>
                </a:lnTo>
                <a:lnTo>
                  <a:pt x="292" y="1248"/>
                </a:lnTo>
                <a:lnTo>
                  <a:pt x="229" y="1197"/>
                </a:lnTo>
                <a:lnTo>
                  <a:pt x="173" y="1141"/>
                </a:lnTo>
                <a:lnTo>
                  <a:pt x="122" y="1078"/>
                </a:lnTo>
                <a:lnTo>
                  <a:pt x="79" y="1007"/>
                </a:lnTo>
                <a:lnTo>
                  <a:pt x="46" y="933"/>
                </a:lnTo>
                <a:lnTo>
                  <a:pt x="21" y="854"/>
                </a:lnTo>
                <a:lnTo>
                  <a:pt x="5" y="771"/>
                </a:lnTo>
                <a:lnTo>
                  <a:pt x="0" y="685"/>
                </a:lnTo>
                <a:lnTo>
                  <a:pt x="5" y="601"/>
                </a:lnTo>
                <a:lnTo>
                  <a:pt x="21" y="518"/>
                </a:lnTo>
                <a:lnTo>
                  <a:pt x="46" y="439"/>
                </a:lnTo>
                <a:lnTo>
                  <a:pt x="79" y="365"/>
                </a:lnTo>
                <a:lnTo>
                  <a:pt x="122" y="294"/>
                </a:lnTo>
                <a:lnTo>
                  <a:pt x="173" y="231"/>
                </a:lnTo>
                <a:lnTo>
                  <a:pt x="229" y="175"/>
                </a:lnTo>
                <a:lnTo>
                  <a:pt x="292" y="124"/>
                </a:lnTo>
                <a:lnTo>
                  <a:pt x="363" y="81"/>
                </a:lnTo>
                <a:lnTo>
                  <a:pt x="437" y="48"/>
                </a:lnTo>
                <a:lnTo>
                  <a:pt x="516" y="22"/>
                </a:lnTo>
                <a:lnTo>
                  <a:pt x="599" y="6"/>
                </a:lnTo>
                <a:lnTo>
                  <a:pt x="68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  <a:effectLst>
            <a:outerShdw blurRad="558800" dist="292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2568121" y="4596450"/>
            <a:ext cx="772250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000" cap="all" dirty="0">
                <a:latin typeface="Arial" panose="020B0604020202020204" pitchFamily="34" charset="0"/>
                <a:cs typeface="Arial" panose="020B0604020202020204" pitchFamily="34" charset="0"/>
              </a:rPr>
              <a:t>传媒文化公司宣传</a:t>
            </a:r>
            <a:r>
              <a:rPr lang="en-US" altLang="zh-CN" sz="4000" cap="all" dirty="0"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000" cap="all" dirty="0"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2074636" y="5230909"/>
            <a:ext cx="87094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>
                <a:cs typeface="Arial" panose="020B0604020202020204" pitchFamily="34" charset="0"/>
              </a:rPr>
              <a:t>EUROPE AND THE OPENING REPORT POWERPOINT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398407" y="2321768"/>
            <a:ext cx="206193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7200" cap="all" dirty="0">
                <a:latin typeface="Impact" panose="020B0806030902050204" pitchFamily="34" charset="0"/>
                <a:cs typeface="Arial" panose="020B0604020202020204" pitchFamily="34" charset="0"/>
              </a:rPr>
              <a:t>201X</a:t>
            </a:r>
            <a:endParaRPr lang="zh-CN" altLang="en-US" sz="7200" cap="all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880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45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5" grpId="0"/>
      <p:bldP spid="5" grpId="1"/>
      <p:bldP spid="6" grpId="0"/>
      <p:bldP spid="6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>
            <a:spLocks/>
          </p:cNvSpPr>
          <p:nvPr/>
        </p:nvSpPr>
        <p:spPr bwMode="auto">
          <a:xfrm>
            <a:off x="-28563" y="1485696"/>
            <a:ext cx="6129422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655471" y="2104157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360468" y="2043672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655471" y="2973673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360468" y="2913189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655471" y="3843189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7360468" y="3782705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7"/>
            </p:custDataLst>
          </p:nvPr>
        </p:nvSpPr>
        <p:spPr>
          <a:xfrm>
            <a:off x="6655471" y="4712705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8"/>
            </p:custDataLst>
          </p:nvPr>
        </p:nvSpPr>
        <p:spPr>
          <a:xfrm>
            <a:off x="7360468" y="4652220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9"/>
            </p:custDataLst>
          </p:nvPr>
        </p:nvSpPr>
        <p:spPr>
          <a:xfrm>
            <a:off x="2713211" y="1719029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865429" y="3277771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487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18" grpId="0"/>
      <p:bldP spid="19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79787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573890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7351" y="2493345"/>
              <a:ext cx="143689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275469" y="2281610"/>
              <a:ext cx="1260656" cy="153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573890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99314" y="5078600"/>
            <a:ext cx="2006548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418146" y="4723777"/>
            <a:ext cx="1988691" cy="246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573890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193014" y="674521"/>
              <a:ext cx="144303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106377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7141" y="1573890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97773" y="2493345"/>
              <a:ext cx="1431928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60548"/>
              <a:ext cx="1471824" cy="175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573889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21189" y="674819"/>
              <a:ext cx="1421373" cy="5254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123630" y="441919"/>
              <a:ext cx="1616492" cy="175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4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2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  <a:solidFill>
            <a:schemeClr val="accent3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  <a:solidFill>
            <a:schemeClr val="accent3"/>
          </a:solidFill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9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46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676660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1773006"/>
                <a:ext cx="2190747" cy="4814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4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73789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478">
              <a:lnSpc>
                <a:spcPct val="150000"/>
              </a:lnSpc>
              <a:defRPr/>
            </a:pPr>
            <a:r>
              <a:rPr lang="zh-CN" altLang="en-US" sz="7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7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730198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625289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810524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542378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14648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94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1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63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2525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98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>
                <a:spLocks/>
              </p:cNvSpPr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07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-57686" y="2232"/>
            <a:ext cx="12916436" cy="7237116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-57686" y="2794839"/>
            <a:ext cx="12916436" cy="4444509"/>
          </a:xfrm>
          <a:custGeom>
            <a:avLst/>
            <a:gdLst>
              <a:gd name="T0" fmla="*/ 2884 w 5766"/>
              <a:gd name="T1" fmla="*/ 0 h 1991"/>
              <a:gd name="T2" fmla="*/ 3076 w 5766"/>
              <a:gd name="T3" fmla="*/ 2 h 1991"/>
              <a:gd name="T4" fmla="*/ 3268 w 5766"/>
              <a:gd name="T5" fmla="*/ 12 h 1991"/>
              <a:gd name="T6" fmla="*/ 3458 w 5766"/>
              <a:gd name="T7" fmla="*/ 27 h 1991"/>
              <a:gd name="T8" fmla="*/ 3648 w 5766"/>
              <a:gd name="T9" fmla="*/ 44 h 1991"/>
              <a:gd name="T10" fmla="*/ 3835 w 5766"/>
              <a:gd name="T11" fmla="*/ 67 h 1991"/>
              <a:gd name="T12" fmla="*/ 4021 w 5766"/>
              <a:gd name="T13" fmla="*/ 93 h 1991"/>
              <a:gd name="T14" fmla="*/ 4206 w 5766"/>
              <a:gd name="T15" fmla="*/ 120 h 1991"/>
              <a:gd name="T16" fmla="*/ 4387 w 5766"/>
              <a:gd name="T17" fmla="*/ 148 h 1991"/>
              <a:gd name="T18" fmla="*/ 4569 w 5766"/>
              <a:gd name="T19" fmla="*/ 178 h 1991"/>
              <a:gd name="T20" fmla="*/ 4748 w 5766"/>
              <a:gd name="T21" fmla="*/ 206 h 1991"/>
              <a:gd name="T22" fmla="*/ 4924 w 5766"/>
              <a:gd name="T23" fmla="*/ 234 h 1991"/>
              <a:gd name="T24" fmla="*/ 5101 w 5766"/>
              <a:gd name="T25" fmla="*/ 261 h 1991"/>
              <a:gd name="T26" fmla="*/ 5273 w 5766"/>
              <a:gd name="T27" fmla="*/ 284 h 1991"/>
              <a:gd name="T28" fmla="*/ 5444 w 5766"/>
              <a:gd name="T29" fmla="*/ 303 h 1991"/>
              <a:gd name="T30" fmla="*/ 5613 w 5766"/>
              <a:gd name="T31" fmla="*/ 319 h 1991"/>
              <a:gd name="T32" fmla="*/ 5766 w 5766"/>
              <a:gd name="T33" fmla="*/ 329 h 1991"/>
              <a:gd name="T34" fmla="*/ 5766 w 5766"/>
              <a:gd name="T35" fmla="*/ 1991 h 1991"/>
              <a:gd name="T36" fmla="*/ 0 w 5766"/>
              <a:gd name="T37" fmla="*/ 1991 h 1991"/>
              <a:gd name="T38" fmla="*/ 0 w 5766"/>
              <a:gd name="T39" fmla="*/ 329 h 1991"/>
              <a:gd name="T40" fmla="*/ 153 w 5766"/>
              <a:gd name="T41" fmla="*/ 319 h 1991"/>
              <a:gd name="T42" fmla="*/ 322 w 5766"/>
              <a:gd name="T43" fmla="*/ 303 h 1991"/>
              <a:gd name="T44" fmla="*/ 493 w 5766"/>
              <a:gd name="T45" fmla="*/ 284 h 1991"/>
              <a:gd name="T46" fmla="*/ 666 w 5766"/>
              <a:gd name="T47" fmla="*/ 261 h 1991"/>
              <a:gd name="T48" fmla="*/ 842 w 5766"/>
              <a:gd name="T49" fmla="*/ 234 h 1991"/>
              <a:gd name="T50" fmla="*/ 1018 w 5766"/>
              <a:gd name="T51" fmla="*/ 206 h 1991"/>
              <a:gd name="T52" fmla="*/ 1197 w 5766"/>
              <a:gd name="T53" fmla="*/ 178 h 1991"/>
              <a:gd name="T54" fmla="*/ 1379 w 5766"/>
              <a:gd name="T55" fmla="*/ 148 h 1991"/>
              <a:gd name="T56" fmla="*/ 1560 w 5766"/>
              <a:gd name="T57" fmla="*/ 120 h 1991"/>
              <a:gd name="T58" fmla="*/ 1745 w 5766"/>
              <a:gd name="T59" fmla="*/ 93 h 1991"/>
              <a:gd name="T60" fmla="*/ 1932 w 5766"/>
              <a:gd name="T61" fmla="*/ 67 h 1991"/>
              <a:gd name="T62" fmla="*/ 2118 w 5766"/>
              <a:gd name="T63" fmla="*/ 44 h 1991"/>
              <a:gd name="T64" fmla="*/ 2308 w 5766"/>
              <a:gd name="T65" fmla="*/ 27 h 1991"/>
              <a:gd name="T66" fmla="*/ 2498 w 5766"/>
              <a:gd name="T67" fmla="*/ 12 h 1991"/>
              <a:gd name="T68" fmla="*/ 2690 w 5766"/>
              <a:gd name="T69" fmla="*/ 2 h 1991"/>
              <a:gd name="T70" fmla="*/ 2884 w 5766"/>
              <a:gd name="T71" fmla="*/ 0 h 1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766" h="1991">
                <a:moveTo>
                  <a:pt x="2884" y="0"/>
                </a:moveTo>
                <a:lnTo>
                  <a:pt x="3076" y="2"/>
                </a:lnTo>
                <a:lnTo>
                  <a:pt x="3268" y="12"/>
                </a:lnTo>
                <a:lnTo>
                  <a:pt x="3458" y="27"/>
                </a:lnTo>
                <a:lnTo>
                  <a:pt x="3648" y="44"/>
                </a:lnTo>
                <a:lnTo>
                  <a:pt x="3835" y="67"/>
                </a:lnTo>
                <a:lnTo>
                  <a:pt x="4021" y="93"/>
                </a:lnTo>
                <a:lnTo>
                  <a:pt x="4206" y="120"/>
                </a:lnTo>
                <a:lnTo>
                  <a:pt x="4387" y="148"/>
                </a:lnTo>
                <a:lnTo>
                  <a:pt x="4569" y="178"/>
                </a:lnTo>
                <a:lnTo>
                  <a:pt x="4748" y="206"/>
                </a:lnTo>
                <a:lnTo>
                  <a:pt x="4924" y="234"/>
                </a:lnTo>
                <a:lnTo>
                  <a:pt x="5101" y="261"/>
                </a:lnTo>
                <a:lnTo>
                  <a:pt x="5273" y="284"/>
                </a:lnTo>
                <a:lnTo>
                  <a:pt x="5444" y="303"/>
                </a:lnTo>
                <a:lnTo>
                  <a:pt x="5613" y="319"/>
                </a:lnTo>
                <a:lnTo>
                  <a:pt x="5766" y="329"/>
                </a:lnTo>
                <a:lnTo>
                  <a:pt x="5766" y="1991"/>
                </a:lnTo>
                <a:lnTo>
                  <a:pt x="0" y="1991"/>
                </a:lnTo>
                <a:lnTo>
                  <a:pt x="0" y="329"/>
                </a:lnTo>
                <a:lnTo>
                  <a:pt x="153" y="319"/>
                </a:lnTo>
                <a:lnTo>
                  <a:pt x="322" y="303"/>
                </a:lnTo>
                <a:lnTo>
                  <a:pt x="493" y="284"/>
                </a:lnTo>
                <a:lnTo>
                  <a:pt x="666" y="261"/>
                </a:lnTo>
                <a:lnTo>
                  <a:pt x="842" y="234"/>
                </a:lnTo>
                <a:lnTo>
                  <a:pt x="1018" y="206"/>
                </a:lnTo>
                <a:lnTo>
                  <a:pt x="1197" y="178"/>
                </a:lnTo>
                <a:lnTo>
                  <a:pt x="1379" y="148"/>
                </a:lnTo>
                <a:lnTo>
                  <a:pt x="1560" y="120"/>
                </a:lnTo>
                <a:lnTo>
                  <a:pt x="1745" y="93"/>
                </a:lnTo>
                <a:lnTo>
                  <a:pt x="1932" y="67"/>
                </a:lnTo>
                <a:lnTo>
                  <a:pt x="2118" y="44"/>
                </a:lnTo>
                <a:lnTo>
                  <a:pt x="2308" y="27"/>
                </a:lnTo>
                <a:lnTo>
                  <a:pt x="2498" y="12"/>
                </a:lnTo>
                <a:lnTo>
                  <a:pt x="2690" y="2"/>
                </a:lnTo>
                <a:lnTo>
                  <a:pt x="2884" y="0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5010150" y="1454466"/>
            <a:ext cx="2838450" cy="2842600"/>
          </a:xfrm>
          <a:custGeom>
            <a:avLst/>
            <a:gdLst>
              <a:gd name="T0" fmla="*/ 685 w 1368"/>
              <a:gd name="T1" fmla="*/ 0 h 1370"/>
              <a:gd name="T2" fmla="*/ 769 w 1368"/>
              <a:gd name="T3" fmla="*/ 6 h 1370"/>
              <a:gd name="T4" fmla="*/ 852 w 1368"/>
              <a:gd name="T5" fmla="*/ 22 h 1370"/>
              <a:gd name="T6" fmla="*/ 931 w 1368"/>
              <a:gd name="T7" fmla="*/ 48 h 1370"/>
              <a:gd name="T8" fmla="*/ 1005 w 1368"/>
              <a:gd name="T9" fmla="*/ 81 h 1370"/>
              <a:gd name="T10" fmla="*/ 1076 w 1368"/>
              <a:gd name="T11" fmla="*/ 124 h 1370"/>
              <a:gd name="T12" fmla="*/ 1139 w 1368"/>
              <a:gd name="T13" fmla="*/ 175 h 1370"/>
              <a:gd name="T14" fmla="*/ 1196 w 1368"/>
              <a:gd name="T15" fmla="*/ 231 h 1370"/>
              <a:gd name="T16" fmla="*/ 1247 w 1368"/>
              <a:gd name="T17" fmla="*/ 294 h 1370"/>
              <a:gd name="T18" fmla="*/ 1289 w 1368"/>
              <a:gd name="T19" fmla="*/ 365 h 1370"/>
              <a:gd name="T20" fmla="*/ 1322 w 1368"/>
              <a:gd name="T21" fmla="*/ 439 h 1370"/>
              <a:gd name="T22" fmla="*/ 1349 w 1368"/>
              <a:gd name="T23" fmla="*/ 518 h 1370"/>
              <a:gd name="T24" fmla="*/ 1363 w 1368"/>
              <a:gd name="T25" fmla="*/ 601 h 1370"/>
              <a:gd name="T26" fmla="*/ 1368 w 1368"/>
              <a:gd name="T27" fmla="*/ 685 h 1370"/>
              <a:gd name="T28" fmla="*/ 1363 w 1368"/>
              <a:gd name="T29" fmla="*/ 771 h 1370"/>
              <a:gd name="T30" fmla="*/ 1349 w 1368"/>
              <a:gd name="T31" fmla="*/ 854 h 1370"/>
              <a:gd name="T32" fmla="*/ 1322 w 1368"/>
              <a:gd name="T33" fmla="*/ 933 h 1370"/>
              <a:gd name="T34" fmla="*/ 1289 w 1368"/>
              <a:gd name="T35" fmla="*/ 1007 h 1370"/>
              <a:gd name="T36" fmla="*/ 1247 w 1368"/>
              <a:gd name="T37" fmla="*/ 1078 h 1370"/>
              <a:gd name="T38" fmla="*/ 1196 w 1368"/>
              <a:gd name="T39" fmla="*/ 1141 h 1370"/>
              <a:gd name="T40" fmla="*/ 1139 w 1368"/>
              <a:gd name="T41" fmla="*/ 1197 h 1370"/>
              <a:gd name="T42" fmla="*/ 1076 w 1368"/>
              <a:gd name="T43" fmla="*/ 1248 h 1370"/>
              <a:gd name="T44" fmla="*/ 1005 w 1368"/>
              <a:gd name="T45" fmla="*/ 1291 h 1370"/>
              <a:gd name="T46" fmla="*/ 931 w 1368"/>
              <a:gd name="T47" fmla="*/ 1324 h 1370"/>
              <a:gd name="T48" fmla="*/ 852 w 1368"/>
              <a:gd name="T49" fmla="*/ 1349 h 1370"/>
              <a:gd name="T50" fmla="*/ 769 w 1368"/>
              <a:gd name="T51" fmla="*/ 1365 h 1370"/>
              <a:gd name="T52" fmla="*/ 685 w 1368"/>
              <a:gd name="T53" fmla="*/ 1370 h 1370"/>
              <a:gd name="T54" fmla="*/ 599 w 1368"/>
              <a:gd name="T55" fmla="*/ 1365 h 1370"/>
              <a:gd name="T56" fmla="*/ 516 w 1368"/>
              <a:gd name="T57" fmla="*/ 1349 h 1370"/>
              <a:gd name="T58" fmla="*/ 437 w 1368"/>
              <a:gd name="T59" fmla="*/ 1324 h 1370"/>
              <a:gd name="T60" fmla="*/ 363 w 1368"/>
              <a:gd name="T61" fmla="*/ 1291 h 1370"/>
              <a:gd name="T62" fmla="*/ 292 w 1368"/>
              <a:gd name="T63" fmla="*/ 1248 h 1370"/>
              <a:gd name="T64" fmla="*/ 229 w 1368"/>
              <a:gd name="T65" fmla="*/ 1197 h 1370"/>
              <a:gd name="T66" fmla="*/ 173 w 1368"/>
              <a:gd name="T67" fmla="*/ 1141 h 1370"/>
              <a:gd name="T68" fmla="*/ 122 w 1368"/>
              <a:gd name="T69" fmla="*/ 1078 h 1370"/>
              <a:gd name="T70" fmla="*/ 79 w 1368"/>
              <a:gd name="T71" fmla="*/ 1007 h 1370"/>
              <a:gd name="T72" fmla="*/ 46 w 1368"/>
              <a:gd name="T73" fmla="*/ 933 h 1370"/>
              <a:gd name="T74" fmla="*/ 21 w 1368"/>
              <a:gd name="T75" fmla="*/ 854 h 1370"/>
              <a:gd name="T76" fmla="*/ 5 w 1368"/>
              <a:gd name="T77" fmla="*/ 771 h 1370"/>
              <a:gd name="T78" fmla="*/ 0 w 1368"/>
              <a:gd name="T79" fmla="*/ 685 h 1370"/>
              <a:gd name="T80" fmla="*/ 5 w 1368"/>
              <a:gd name="T81" fmla="*/ 601 h 1370"/>
              <a:gd name="T82" fmla="*/ 21 w 1368"/>
              <a:gd name="T83" fmla="*/ 518 h 1370"/>
              <a:gd name="T84" fmla="*/ 46 w 1368"/>
              <a:gd name="T85" fmla="*/ 439 h 1370"/>
              <a:gd name="T86" fmla="*/ 79 w 1368"/>
              <a:gd name="T87" fmla="*/ 365 h 1370"/>
              <a:gd name="T88" fmla="*/ 122 w 1368"/>
              <a:gd name="T89" fmla="*/ 294 h 1370"/>
              <a:gd name="T90" fmla="*/ 173 w 1368"/>
              <a:gd name="T91" fmla="*/ 231 h 1370"/>
              <a:gd name="T92" fmla="*/ 229 w 1368"/>
              <a:gd name="T93" fmla="*/ 175 h 1370"/>
              <a:gd name="T94" fmla="*/ 292 w 1368"/>
              <a:gd name="T95" fmla="*/ 124 h 1370"/>
              <a:gd name="T96" fmla="*/ 363 w 1368"/>
              <a:gd name="T97" fmla="*/ 81 h 1370"/>
              <a:gd name="T98" fmla="*/ 437 w 1368"/>
              <a:gd name="T99" fmla="*/ 48 h 1370"/>
              <a:gd name="T100" fmla="*/ 516 w 1368"/>
              <a:gd name="T101" fmla="*/ 22 h 1370"/>
              <a:gd name="T102" fmla="*/ 599 w 1368"/>
              <a:gd name="T103" fmla="*/ 6 h 1370"/>
              <a:gd name="T104" fmla="*/ 685 w 1368"/>
              <a:gd name="T105" fmla="*/ 0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8" h="1370">
                <a:moveTo>
                  <a:pt x="685" y="0"/>
                </a:moveTo>
                <a:lnTo>
                  <a:pt x="769" y="6"/>
                </a:lnTo>
                <a:lnTo>
                  <a:pt x="852" y="22"/>
                </a:lnTo>
                <a:lnTo>
                  <a:pt x="931" y="48"/>
                </a:lnTo>
                <a:lnTo>
                  <a:pt x="1005" y="81"/>
                </a:lnTo>
                <a:lnTo>
                  <a:pt x="1076" y="124"/>
                </a:lnTo>
                <a:lnTo>
                  <a:pt x="1139" y="175"/>
                </a:lnTo>
                <a:lnTo>
                  <a:pt x="1196" y="231"/>
                </a:lnTo>
                <a:lnTo>
                  <a:pt x="1247" y="294"/>
                </a:lnTo>
                <a:lnTo>
                  <a:pt x="1289" y="365"/>
                </a:lnTo>
                <a:lnTo>
                  <a:pt x="1322" y="439"/>
                </a:lnTo>
                <a:lnTo>
                  <a:pt x="1349" y="518"/>
                </a:lnTo>
                <a:lnTo>
                  <a:pt x="1363" y="601"/>
                </a:lnTo>
                <a:lnTo>
                  <a:pt x="1368" y="685"/>
                </a:lnTo>
                <a:lnTo>
                  <a:pt x="1363" y="771"/>
                </a:lnTo>
                <a:lnTo>
                  <a:pt x="1349" y="854"/>
                </a:lnTo>
                <a:lnTo>
                  <a:pt x="1322" y="933"/>
                </a:lnTo>
                <a:lnTo>
                  <a:pt x="1289" y="1007"/>
                </a:lnTo>
                <a:lnTo>
                  <a:pt x="1247" y="1078"/>
                </a:lnTo>
                <a:lnTo>
                  <a:pt x="1196" y="1141"/>
                </a:lnTo>
                <a:lnTo>
                  <a:pt x="1139" y="1197"/>
                </a:lnTo>
                <a:lnTo>
                  <a:pt x="1076" y="1248"/>
                </a:lnTo>
                <a:lnTo>
                  <a:pt x="1005" y="1291"/>
                </a:lnTo>
                <a:lnTo>
                  <a:pt x="931" y="1324"/>
                </a:lnTo>
                <a:lnTo>
                  <a:pt x="852" y="1349"/>
                </a:lnTo>
                <a:lnTo>
                  <a:pt x="769" y="1365"/>
                </a:lnTo>
                <a:lnTo>
                  <a:pt x="685" y="1370"/>
                </a:lnTo>
                <a:lnTo>
                  <a:pt x="599" y="1365"/>
                </a:lnTo>
                <a:lnTo>
                  <a:pt x="516" y="1349"/>
                </a:lnTo>
                <a:lnTo>
                  <a:pt x="437" y="1324"/>
                </a:lnTo>
                <a:lnTo>
                  <a:pt x="363" y="1291"/>
                </a:lnTo>
                <a:lnTo>
                  <a:pt x="292" y="1248"/>
                </a:lnTo>
                <a:lnTo>
                  <a:pt x="229" y="1197"/>
                </a:lnTo>
                <a:lnTo>
                  <a:pt x="173" y="1141"/>
                </a:lnTo>
                <a:lnTo>
                  <a:pt x="122" y="1078"/>
                </a:lnTo>
                <a:lnTo>
                  <a:pt x="79" y="1007"/>
                </a:lnTo>
                <a:lnTo>
                  <a:pt x="46" y="933"/>
                </a:lnTo>
                <a:lnTo>
                  <a:pt x="21" y="854"/>
                </a:lnTo>
                <a:lnTo>
                  <a:pt x="5" y="771"/>
                </a:lnTo>
                <a:lnTo>
                  <a:pt x="0" y="685"/>
                </a:lnTo>
                <a:lnTo>
                  <a:pt x="5" y="601"/>
                </a:lnTo>
                <a:lnTo>
                  <a:pt x="21" y="518"/>
                </a:lnTo>
                <a:lnTo>
                  <a:pt x="46" y="439"/>
                </a:lnTo>
                <a:lnTo>
                  <a:pt x="79" y="365"/>
                </a:lnTo>
                <a:lnTo>
                  <a:pt x="122" y="294"/>
                </a:lnTo>
                <a:lnTo>
                  <a:pt x="173" y="231"/>
                </a:lnTo>
                <a:lnTo>
                  <a:pt x="229" y="175"/>
                </a:lnTo>
                <a:lnTo>
                  <a:pt x="292" y="124"/>
                </a:lnTo>
                <a:lnTo>
                  <a:pt x="363" y="81"/>
                </a:lnTo>
                <a:lnTo>
                  <a:pt x="437" y="48"/>
                </a:lnTo>
                <a:lnTo>
                  <a:pt x="516" y="22"/>
                </a:lnTo>
                <a:lnTo>
                  <a:pt x="599" y="6"/>
                </a:lnTo>
                <a:lnTo>
                  <a:pt x="68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  <a:effectLst>
            <a:outerShdw blurRad="558800" dist="292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2819400" y="4596450"/>
            <a:ext cx="721995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cap="all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zh-CN" altLang="en-US" sz="88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022558" y="5931295"/>
            <a:ext cx="481363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dirty="0"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398407" y="2321768"/>
            <a:ext cx="206193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7200" cap="all" dirty="0">
                <a:latin typeface="Impact" panose="020B0806030902050204" pitchFamily="34" charset="0"/>
                <a:cs typeface="Arial" panose="020B0604020202020204" pitchFamily="34" charset="0"/>
              </a:rPr>
              <a:t>201X</a:t>
            </a:r>
            <a:endParaRPr lang="zh-CN" altLang="en-US" sz="7200" cap="all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526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0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5" grpId="0"/>
      <p:bldP spid="5" grpId="1"/>
      <p:bldP spid="7" grpId="0"/>
      <p:bldP spid="7" grpId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房地产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自定义 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FFC000"/>
      </a:accent2>
      <a:accent3>
        <a:srgbClr val="000000"/>
      </a:accent3>
      <a:accent4>
        <a:srgbClr val="FFC000"/>
      </a:accent4>
      <a:accent5>
        <a:srgbClr val="000000"/>
      </a:accent5>
      <a:accent6>
        <a:srgbClr val="FFC000"/>
      </a:accent6>
      <a:hlink>
        <a:srgbClr val="000000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2813</Words>
  <Application>Microsoft Office PowerPoint</Application>
  <PresentationFormat>自定义</PresentationFormat>
  <Paragraphs>257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微软雅黑</vt:lpstr>
      <vt:lpstr>Arial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房地产1</dc:title>
  <dc:creator/>
  <cp:keywords>www.1ppt.com</cp:keywords>
  <cp:lastModifiedBy/>
  <cp:revision>1</cp:revision>
  <dcterms:created xsi:type="dcterms:W3CDTF">2016-11-16T17:49:28Z</dcterms:created>
  <dcterms:modified xsi:type="dcterms:W3CDTF">2020-03-05T02:06:46Z</dcterms:modified>
</cp:coreProperties>
</file>