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086" r:id="rId2"/>
    <p:sldId id="3087" r:id="rId3"/>
    <p:sldId id="3088" r:id="rId4"/>
    <p:sldId id="3089" r:id="rId5"/>
    <p:sldId id="3090" r:id="rId6"/>
    <p:sldId id="3092" r:id="rId7"/>
    <p:sldId id="3108" r:id="rId8"/>
    <p:sldId id="3093" r:id="rId9"/>
    <p:sldId id="3116" r:id="rId10"/>
    <p:sldId id="3091" r:id="rId11"/>
    <p:sldId id="3094" r:id="rId12"/>
    <p:sldId id="3095" r:id="rId13"/>
    <p:sldId id="3096" r:id="rId14"/>
    <p:sldId id="3112" r:id="rId15"/>
    <p:sldId id="3117" r:id="rId16"/>
    <p:sldId id="3097" r:id="rId17"/>
    <p:sldId id="3098" r:id="rId18"/>
    <p:sldId id="3113" r:id="rId19"/>
    <p:sldId id="3099" r:id="rId20"/>
    <p:sldId id="3100" r:id="rId21"/>
    <p:sldId id="3118" r:id="rId22"/>
    <p:sldId id="3114" r:id="rId23"/>
    <p:sldId id="3101" r:id="rId24"/>
    <p:sldId id="3115" r:id="rId25"/>
    <p:sldId id="3102" r:id="rId26"/>
    <p:sldId id="3119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58" autoAdjust="0"/>
    <p:restoredTop sz="92986" autoAdjust="0"/>
  </p:normalViewPr>
  <p:slideViewPr>
    <p:cSldViewPr>
      <p:cViewPr varScale="1">
        <p:scale>
          <a:sx n="87" d="100"/>
          <a:sy n="87" d="100"/>
        </p:scale>
        <p:origin x="636" y="9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spPr>
            <a:solidFill>
              <a:schemeClr val="accent1"/>
            </a:solidFill>
          </c:spPr>
          <c:val>
            <c:numRef>
              <c:f>Sheet1!$B$2:$B$6</c:f>
              <c:numCache>
                <c:formatCode>General</c:formatCode>
                <c:ptCount val="5"/>
                <c:pt idx="0">
                  <c:v>28</c:v>
                </c:pt>
                <c:pt idx="1">
                  <c:v>30</c:v>
                </c:pt>
                <c:pt idx="2">
                  <c:v>25</c:v>
                </c:pt>
                <c:pt idx="3">
                  <c:v>30</c:v>
                </c:pt>
                <c:pt idx="4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3B-45C1-AB8C-6D02399A62A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val>
            <c:numRef>
              <c:f>Sheet1!$C$2:$C$6</c:f>
              <c:numCache>
                <c:formatCode>General</c:formatCode>
                <c:ptCount val="5"/>
                <c:pt idx="0">
                  <c:v>22</c:v>
                </c:pt>
                <c:pt idx="1">
                  <c:v>18</c:v>
                </c:pt>
                <c:pt idx="2">
                  <c:v>20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3B-45C1-AB8C-6D02399A62A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 w="25400">
              <a:noFill/>
            </a:ln>
          </c:spPr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19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3B-45C1-AB8C-6D02399A62A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12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  <a:ln w="25400">
              <a:noFill/>
            </a:ln>
          </c:spPr>
          <c:val>
            <c:numRef>
              <c:f>Sheet1!$E$2:$E$6</c:f>
              <c:numCache>
                <c:formatCode>General</c:formatCode>
                <c:ptCount val="5"/>
                <c:pt idx="0">
                  <c:v>20</c:v>
                </c:pt>
                <c:pt idx="1">
                  <c:v>12</c:v>
                </c:pt>
                <c:pt idx="2">
                  <c:v>12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E3B-45C1-AB8C-6D02399A62A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23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numCache>
                      <c:formatCode>m/d/yyyy</c:formatCode>
                      <c:ptCount val="5"/>
                      <c:pt idx="0">
                        <c:v>37261</c:v>
                      </c:pt>
                      <c:pt idx="1">
                        <c:v>37262</c:v>
                      </c:pt>
                      <c:pt idx="2">
                        <c:v>37263</c:v>
                      </c:pt>
                      <c:pt idx="3">
                        <c:v>37264</c:v>
                      </c:pt>
                      <c:pt idx="4">
                        <c:v>37265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44505200"/>
        <c:axId val="-444530224"/>
      </c:areaChart>
      <c:catAx>
        <c:axId val="-444505200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-444530224"/>
        <c:crosses val="autoZero"/>
        <c:auto val="1"/>
        <c:lblAlgn val="ctr"/>
        <c:lblOffset val="100"/>
        <c:noMultiLvlLbl val="1"/>
      </c:catAx>
      <c:valAx>
        <c:axId val="-444530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-444505200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837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144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440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0398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720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6060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1474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825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2775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66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083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6492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5267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532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516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491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485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800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6797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BE56-0D4C-487B-A77A-5602763B13E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283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51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825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1469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795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542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 flipH="1">
            <a:off x="-1" y="348756"/>
            <a:ext cx="2527264" cy="713220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rgbClr val="00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rgbClr val="00B3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2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24" b="-92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335" y="3544317"/>
            <a:ext cx="6789415" cy="295232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8507915" y="5596646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Year-end work reporting on activities report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7976884" y="5917462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6069335" y="4688681"/>
            <a:ext cx="647949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4800" cap="all" dirty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物业年终述职</a:t>
            </a:r>
            <a:r>
              <a:rPr lang="en-US" altLang="zh-CN" sz="4800" cap="all" dirty="0" err="1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4800" cap="all" dirty="0">
                <a:solidFill>
                  <a:srgbClr val="0070C0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40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10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文本框 118"/>
          <p:cNvSpPr txBox="1"/>
          <p:nvPr/>
        </p:nvSpPr>
        <p:spPr>
          <a:xfrm>
            <a:off x="1438876" y="2483165"/>
            <a:ext cx="2274242" cy="13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7998" dirty="0">
                <a:solidFill>
                  <a:srgbClr val="1A8CE1"/>
                </a:solidFill>
                <a:latin typeface="方正稚艺简体" panose="03000509000000000000" pitchFamily="65" charset="-122"/>
                <a:ea typeface="方正稚艺简体" panose="03000509000000000000" pitchFamily="65" charset="-122"/>
                <a:sym typeface="+mn-lt"/>
              </a:rPr>
              <a:t>目录</a:t>
            </a:r>
            <a:endParaRPr lang="zh-CN" altLang="en-US" sz="7998" dirty="0">
              <a:solidFill>
                <a:srgbClr val="1A8CE1"/>
              </a:solidFill>
              <a:latin typeface="方正稚艺简体" panose="03000509000000000000" pitchFamily="65" charset="-122"/>
              <a:ea typeface="方正稚艺简体" panose="03000509000000000000" pitchFamily="65" charset="-122"/>
            </a:endParaRPr>
          </a:p>
        </p:txBody>
      </p:sp>
      <p:sp>
        <p:nvSpPr>
          <p:cNvPr id="120" name="文本框 119"/>
          <p:cNvSpPr txBox="1"/>
          <p:nvPr/>
        </p:nvSpPr>
        <p:spPr>
          <a:xfrm>
            <a:off x="1327970" y="3521234"/>
            <a:ext cx="2496052" cy="683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cap="all" dirty="0">
                <a:solidFill>
                  <a:srgbClr val="000000"/>
                </a:solidFill>
                <a:latin typeface="Franklin Gothic Book" panose="020B0503020102020204" pitchFamily="34" charset="0"/>
                <a:ea typeface="Cambria Math" panose="02040503050406030204" pitchFamily="18" charset="0"/>
                <a:cs typeface="+mn-ea"/>
                <a:sym typeface="+mn-lt"/>
              </a:rPr>
              <a:t>contents</a:t>
            </a:r>
            <a:endParaRPr lang="zh-CN" altLang="en-US" sz="3200" cap="all" dirty="0">
              <a:solidFill>
                <a:srgbClr val="000000"/>
              </a:solidFill>
              <a:latin typeface="Franklin Gothic Book" panose="020B0503020102020204" pitchFamily="34" charset="0"/>
              <a:cs typeface="+mn-ea"/>
              <a:sym typeface="+mn-lt"/>
            </a:endParaRPr>
          </a:p>
        </p:txBody>
      </p:sp>
      <p:sp>
        <p:nvSpPr>
          <p:cNvPr id="80" name="圆角矩形 79"/>
          <p:cNvSpPr/>
          <p:nvPr/>
        </p:nvSpPr>
        <p:spPr>
          <a:xfrm>
            <a:off x="4439653" y="1723569"/>
            <a:ext cx="6165068" cy="615860"/>
          </a:xfrm>
          <a:prstGeom prst="roundRect">
            <a:avLst/>
          </a:prstGeom>
          <a:noFill/>
          <a:ln w="19050">
            <a:solidFill>
              <a:srgbClr val="00B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307268" y="1816348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rgbClr val="00B369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655624" y="1785103"/>
            <a:ext cx="492796" cy="492796"/>
          </a:xfrm>
          <a:prstGeom prst="ellipse">
            <a:avLst/>
          </a:prstGeom>
          <a:solidFill>
            <a:srgbClr val="00B369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3" name="圆角矩形 82"/>
          <p:cNvSpPr/>
          <p:nvPr/>
        </p:nvSpPr>
        <p:spPr>
          <a:xfrm>
            <a:off x="4439653" y="2494903"/>
            <a:ext cx="6165068" cy="615860"/>
          </a:xfrm>
          <a:prstGeom prst="roundRect">
            <a:avLst/>
          </a:prstGeom>
          <a:noFill/>
          <a:ln w="19050">
            <a:solidFill>
              <a:srgbClr val="00B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5307268" y="2587682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rgbClr val="00B369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4655624" y="2556437"/>
            <a:ext cx="492796" cy="492796"/>
          </a:xfrm>
          <a:prstGeom prst="ellipse">
            <a:avLst/>
          </a:prstGeom>
          <a:solidFill>
            <a:srgbClr val="00B369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02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6" name="圆角矩形 85"/>
          <p:cNvSpPr/>
          <p:nvPr/>
        </p:nvSpPr>
        <p:spPr>
          <a:xfrm>
            <a:off x="4439653" y="3266238"/>
            <a:ext cx="6165068" cy="615860"/>
          </a:xfrm>
          <a:prstGeom prst="roundRect">
            <a:avLst/>
          </a:prstGeom>
          <a:noFill/>
          <a:ln w="19050">
            <a:solidFill>
              <a:srgbClr val="00B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BD2D39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307268" y="3359017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rgbClr val="00B369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655624" y="3327771"/>
            <a:ext cx="492796" cy="492796"/>
          </a:xfrm>
          <a:prstGeom prst="ellipse">
            <a:avLst/>
          </a:prstGeom>
          <a:solidFill>
            <a:srgbClr val="00B369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03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89" name="圆角矩形 88"/>
          <p:cNvSpPr/>
          <p:nvPr/>
        </p:nvSpPr>
        <p:spPr>
          <a:xfrm>
            <a:off x="4439653" y="4047096"/>
            <a:ext cx="6165068" cy="615860"/>
          </a:xfrm>
          <a:prstGeom prst="roundRect">
            <a:avLst/>
          </a:prstGeom>
          <a:noFill/>
          <a:ln w="19050">
            <a:solidFill>
              <a:srgbClr val="00B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07268" y="4139874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rgbClr val="00B369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4655624" y="4108629"/>
            <a:ext cx="492796" cy="492796"/>
          </a:xfrm>
          <a:prstGeom prst="ellipse">
            <a:avLst/>
          </a:prstGeom>
          <a:solidFill>
            <a:srgbClr val="00B369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04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  <p:sp>
        <p:nvSpPr>
          <p:cNvPr id="92" name="圆角矩形 91"/>
          <p:cNvSpPr/>
          <p:nvPr/>
        </p:nvSpPr>
        <p:spPr>
          <a:xfrm>
            <a:off x="4439653" y="4846998"/>
            <a:ext cx="6165068" cy="615860"/>
          </a:xfrm>
          <a:prstGeom prst="roundRect">
            <a:avLst/>
          </a:prstGeom>
          <a:noFill/>
          <a:ln w="19050">
            <a:solidFill>
              <a:srgbClr val="00B3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307268" y="4939777"/>
            <a:ext cx="3955556" cy="46155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    </a:t>
            </a:r>
            <a:r>
              <a:rPr lang="en-US" altLang="zh-CN" sz="2000" dirty="0">
                <a:solidFill>
                  <a:srgbClr val="00B369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THE HEADLINE</a:t>
            </a:r>
            <a:endParaRPr lang="zh-CN" altLang="en-US" sz="2800" dirty="0">
              <a:solidFill>
                <a:srgbClr val="00B369"/>
              </a:solidFill>
              <a:latin typeface="Franklin Gothic Medium" panose="020B06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4655624" y="4908531"/>
            <a:ext cx="492796" cy="492796"/>
          </a:xfrm>
          <a:prstGeom prst="ellipse">
            <a:avLst/>
          </a:prstGeom>
          <a:solidFill>
            <a:srgbClr val="00B369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Impact" panose="020B0806030902050204" pitchFamily="34" charset="0"/>
                <a:cs typeface="+mn-ea"/>
              </a:rPr>
              <a:t>01</a:t>
            </a:r>
            <a:endParaRPr lang="zh-CN" altLang="en-US" sz="1200" dirty="0">
              <a:solidFill>
                <a:schemeClr val="bg1"/>
              </a:solidFill>
              <a:latin typeface="Impact" panose="020B080603090205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248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119" grpId="0"/>
      <p:bldP spid="120" grpId="0"/>
      <p:bldP spid="80" grpId="0" animBg="1"/>
      <p:bldP spid="80" grpId="1" animBg="1"/>
      <p:bldP spid="81" grpId="0"/>
      <p:bldP spid="82" grpId="0" animBg="1"/>
      <p:bldP spid="83" grpId="0" animBg="1"/>
      <p:bldP spid="83" grpId="1" animBg="1"/>
      <p:bldP spid="84" grpId="0"/>
      <p:bldP spid="85" grpId="0" animBg="1"/>
      <p:bldP spid="86" grpId="0" animBg="1"/>
      <p:bldP spid="86" grpId="1" animBg="1"/>
      <p:bldP spid="87" grpId="0"/>
      <p:bldP spid="88" grpId="0" animBg="1"/>
      <p:bldP spid="89" grpId="0" animBg="1"/>
      <p:bldP spid="89" grpId="1" animBg="1"/>
      <p:bldP spid="90" grpId="0"/>
      <p:bldP spid="91" grpId="0" animBg="1"/>
      <p:bldP spid="92" grpId="0" animBg="1"/>
      <p:bldP spid="92" grpId="1" animBg="1"/>
      <p:bldP spid="93" grpId="0"/>
      <p:bldP spid="9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rgbClr val="00B3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>
                <a:solidFill>
                  <a:srgbClr val="00B3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29" b="1" dirty="0">
              <a:solidFill>
                <a:srgbClr val="00B36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92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6467" y="2392189"/>
            <a:ext cx="12639904" cy="283516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89701" y="2992038"/>
            <a:ext cx="791180" cy="8100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104" y="3249358"/>
            <a:ext cx="330379" cy="2954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272" y="2943545"/>
            <a:ext cx="791180" cy="8100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00" y="2923375"/>
            <a:ext cx="791180" cy="8100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697" y="2943545"/>
            <a:ext cx="791180" cy="8100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958" y="2943545"/>
            <a:ext cx="791180" cy="8100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621" y="3196685"/>
            <a:ext cx="303767" cy="3037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0" y="3164144"/>
            <a:ext cx="337100" cy="328509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109" tIns="128555" rIns="257109" bIns="12855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1160" y="3194918"/>
            <a:ext cx="296254" cy="307301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911" y="3167147"/>
            <a:ext cx="375275" cy="36284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36" tIns="142836" rIns="142836" bIns="142836" anchor="ctr"/>
          <a:lstStyle/>
          <a:p>
            <a:pPr algn="just" defTabSz="128554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4359" y="4007437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338" y="4042215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340" y="3974190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614" y="4053179"/>
            <a:ext cx="1721347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2348" y="4042215"/>
            <a:ext cx="1654401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03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2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4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4"/>
          <p:cNvSpPr>
            <a:spLocks/>
          </p:cNvSpPr>
          <p:nvPr/>
        </p:nvSpPr>
        <p:spPr bwMode="auto">
          <a:xfrm rot="10800000">
            <a:off x="1643726" y="2286102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4"/>
          <p:cNvSpPr>
            <a:spLocks/>
          </p:cNvSpPr>
          <p:nvPr/>
        </p:nvSpPr>
        <p:spPr bwMode="auto">
          <a:xfrm rot="5400000" flipH="1">
            <a:off x="1903982" y="4006128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 flipH="1">
            <a:off x="3624008" y="3745873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 rot="5400000">
            <a:off x="3884267" y="2025844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 rot="10800000">
            <a:off x="5604293" y="2286102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5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 rot="5400000" flipH="1">
            <a:off x="5864549" y="4006127"/>
            <a:ext cx="1459769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6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899499" y="2903175"/>
            <a:ext cx="264741" cy="230801"/>
            <a:chOff x="7540014" y="4306907"/>
            <a:chExt cx="389342" cy="339426"/>
          </a:xfrm>
          <a:solidFill>
            <a:schemeClr val="accent1"/>
          </a:solidFill>
        </p:grpSpPr>
        <p:sp>
          <p:nvSpPr>
            <p:cNvPr id="3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3875054" y="4880867"/>
            <a:ext cx="226333" cy="230801"/>
            <a:chOff x="7160655" y="2178006"/>
            <a:chExt cx="379359" cy="386846"/>
          </a:xfrm>
          <a:solidFill>
            <a:schemeClr val="accent3"/>
          </a:solidFill>
        </p:grpSpPr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7277956" y="2178006"/>
              <a:ext cx="262058" cy="262058"/>
            </a:xfrm>
            <a:custGeom>
              <a:avLst/>
              <a:gdLst>
                <a:gd name="T0" fmla="*/ 65 w 79"/>
                <a:gd name="T1" fmla="*/ 14 h 79"/>
                <a:gd name="T2" fmla="*/ 14 w 79"/>
                <a:gd name="T3" fmla="*/ 14 h 79"/>
                <a:gd name="T4" fmla="*/ 11 w 79"/>
                <a:gd name="T5" fmla="*/ 63 h 79"/>
                <a:gd name="T6" fmla="*/ 11 w 79"/>
                <a:gd name="T7" fmla="*/ 63 h 79"/>
                <a:gd name="T8" fmla="*/ 17 w 79"/>
                <a:gd name="T9" fmla="*/ 68 h 79"/>
                <a:gd name="T10" fmla="*/ 64 w 79"/>
                <a:gd name="T11" fmla="*/ 65 h 79"/>
                <a:gd name="T12" fmla="*/ 65 w 79"/>
                <a:gd name="T13" fmla="*/ 14 h 79"/>
                <a:gd name="T14" fmla="*/ 58 w 79"/>
                <a:gd name="T15" fmla="*/ 59 h 79"/>
                <a:gd name="T16" fmla="*/ 20 w 79"/>
                <a:gd name="T17" fmla="*/ 59 h 79"/>
                <a:gd name="T18" fmla="*/ 20 w 79"/>
                <a:gd name="T19" fmla="*/ 21 h 79"/>
                <a:gd name="T20" fmla="*/ 58 w 79"/>
                <a:gd name="T21" fmla="*/ 21 h 79"/>
                <a:gd name="T22" fmla="*/ 58 w 79"/>
                <a:gd name="T23" fmla="*/ 5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79">
                  <a:moveTo>
                    <a:pt x="65" y="14"/>
                  </a:moveTo>
                  <a:cubicBezTo>
                    <a:pt x="51" y="0"/>
                    <a:pt x="28" y="0"/>
                    <a:pt x="14" y="14"/>
                  </a:cubicBezTo>
                  <a:cubicBezTo>
                    <a:pt x="0" y="28"/>
                    <a:pt x="0" y="49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66"/>
                    <a:pt x="15" y="67"/>
                    <a:pt x="17" y="68"/>
                  </a:cubicBezTo>
                  <a:cubicBezTo>
                    <a:pt x="31" y="79"/>
                    <a:pt x="51" y="78"/>
                    <a:pt x="64" y="65"/>
                  </a:cubicBezTo>
                  <a:cubicBezTo>
                    <a:pt x="78" y="51"/>
                    <a:pt x="79" y="29"/>
                    <a:pt x="65" y="14"/>
                  </a:cubicBezTo>
                  <a:close/>
                  <a:moveTo>
                    <a:pt x="58" y="59"/>
                  </a:moveTo>
                  <a:cubicBezTo>
                    <a:pt x="47" y="69"/>
                    <a:pt x="30" y="69"/>
                    <a:pt x="20" y="59"/>
                  </a:cubicBezTo>
                  <a:cubicBezTo>
                    <a:pt x="9" y="48"/>
                    <a:pt x="9" y="31"/>
                    <a:pt x="20" y="21"/>
                  </a:cubicBezTo>
                  <a:cubicBezTo>
                    <a:pt x="31" y="10"/>
                    <a:pt x="48" y="10"/>
                    <a:pt x="58" y="21"/>
                  </a:cubicBezTo>
                  <a:cubicBezTo>
                    <a:pt x="69" y="31"/>
                    <a:pt x="69" y="48"/>
                    <a:pt x="5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37"/>
            <p:cNvSpPr>
              <a:spLocks/>
            </p:cNvSpPr>
            <p:nvPr/>
          </p:nvSpPr>
          <p:spPr bwMode="auto">
            <a:xfrm>
              <a:off x="7160655" y="2400130"/>
              <a:ext cx="159730" cy="164722"/>
            </a:xfrm>
            <a:custGeom>
              <a:avLst/>
              <a:gdLst>
                <a:gd name="T0" fmla="*/ 0 w 64"/>
                <a:gd name="T1" fmla="*/ 52 h 66"/>
                <a:gd name="T2" fmla="*/ 12 w 64"/>
                <a:gd name="T3" fmla="*/ 66 h 66"/>
                <a:gd name="T4" fmla="*/ 64 w 64"/>
                <a:gd name="T5" fmla="*/ 8 h 66"/>
                <a:gd name="T6" fmla="*/ 55 w 64"/>
                <a:gd name="T7" fmla="*/ 0 h 66"/>
                <a:gd name="T8" fmla="*/ 0 w 64"/>
                <a:gd name="T9" fmla="*/ 5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6">
                  <a:moveTo>
                    <a:pt x="0" y="52"/>
                  </a:moveTo>
                  <a:lnTo>
                    <a:pt x="12" y="66"/>
                  </a:lnTo>
                  <a:lnTo>
                    <a:pt x="64" y="8"/>
                  </a:lnTo>
                  <a:lnTo>
                    <a:pt x="55" y="0"/>
                  </a:lnTo>
                  <a:lnTo>
                    <a:pt x="0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38"/>
            <p:cNvSpPr>
              <a:spLocks/>
            </p:cNvSpPr>
            <p:nvPr/>
          </p:nvSpPr>
          <p:spPr bwMode="auto">
            <a:xfrm>
              <a:off x="7412728" y="2265358"/>
              <a:ext cx="99831" cy="119797"/>
            </a:xfrm>
            <a:custGeom>
              <a:avLst/>
              <a:gdLst>
                <a:gd name="T0" fmla="*/ 16 w 30"/>
                <a:gd name="T1" fmla="*/ 0 h 36"/>
                <a:gd name="T2" fmla="*/ 0 w 30"/>
                <a:gd name="T3" fmla="*/ 34 h 36"/>
                <a:gd name="T4" fmla="*/ 6 w 30"/>
                <a:gd name="T5" fmla="*/ 36 h 36"/>
                <a:gd name="T6" fmla="*/ 16 w 30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36">
                  <a:moveTo>
                    <a:pt x="16" y="0"/>
                  </a:moveTo>
                  <a:cubicBezTo>
                    <a:pt x="20" y="26"/>
                    <a:pt x="0" y="34"/>
                    <a:pt x="0" y="34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30" y="21"/>
                    <a:pt x="16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2242685" y="4505212"/>
            <a:ext cx="262159" cy="230801"/>
            <a:chOff x="6040049" y="4182118"/>
            <a:chExt cx="521619" cy="459224"/>
          </a:xfrm>
          <a:solidFill>
            <a:schemeClr val="accent2"/>
          </a:solidFill>
        </p:grpSpPr>
        <p:sp>
          <p:nvSpPr>
            <p:cNvPr id="51" name="Freeform 84"/>
            <p:cNvSpPr>
              <a:spLocks/>
            </p:cNvSpPr>
            <p:nvPr/>
          </p:nvSpPr>
          <p:spPr bwMode="auto">
            <a:xfrm>
              <a:off x="6087469" y="4202084"/>
              <a:ext cx="194671" cy="419291"/>
            </a:xfrm>
            <a:custGeom>
              <a:avLst/>
              <a:gdLst>
                <a:gd name="T0" fmla="*/ 52 w 59"/>
                <a:gd name="T1" fmla="*/ 5 h 126"/>
                <a:gd name="T2" fmla="*/ 9 w 59"/>
                <a:gd name="T3" fmla="*/ 38 h 126"/>
                <a:gd name="T4" fmla="*/ 0 w 59"/>
                <a:gd name="T5" fmla="*/ 39 h 126"/>
                <a:gd name="T6" fmla="*/ 0 w 59"/>
                <a:gd name="T7" fmla="*/ 86 h 126"/>
                <a:gd name="T8" fmla="*/ 9 w 59"/>
                <a:gd name="T9" fmla="*/ 88 h 126"/>
                <a:gd name="T10" fmla="*/ 51 w 59"/>
                <a:gd name="T11" fmla="*/ 119 h 126"/>
                <a:gd name="T12" fmla="*/ 59 w 59"/>
                <a:gd name="T13" fmla="*/ 119 h 126"/>
                <a:gd name="T14" fmla="*/ 59 w 59"/>
                <a:gd name="T15" fmla="*/ 5 h 126"/>
                <a:gd name="T16" fmla="*/ 52 w 59"/>
                <a:gd name="T17" fmla="*/ 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26">
                  <a:moveTo>
                    <a:pt x="52" y="5"/>
                  </a:move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5" y="38"/>
                    <a:pt x="0" y="3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5" y="87"/>
                    <a:pt x="9" y="88"/>
                    <a:pt x="9" y="8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1" y="119"/>
                    <a:pt x="59" y="126"/>
                    <a:pt x="59" y="119"/>
                  </a:cubicBezTo>
                  <a:cubicBezTo>
                    <a:pt x="59" y="112"/>
                    <a:pt x="59" y="11"/>
                    <a:pt x="59" y="5"/>
                  </a:cubicBezTo>
                  <a:cubicBezTo>
                    <a:pt x="59" y="0"/>
                    <a:pt x="52" y="5"/>
                    <a:pt x="5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85"/>
            <p:cNvSpPr>
              <a:spLocks/>
            </p:cNvSpPr>
            <p:nvPr/>
          </p:nvSpPr>
          <p:spPr bwMode="auto">
            <a:xfrm>
              <a:off x="6040049" y="4339353"/>
              <a:ext cx="27454" cy="147252"/>
            </a:xfrm>
            <a:custGeom>
              <a:avLst/>
              <a:gdLst>
                <a:gd name="T0" fmla="*/ 0 w 8"/>
                <a:gd name="T1" fmla="*/ 8 h 44"/>
                <a:gd name="T2" fmla="*/ 0 w 8"/>
                <a:gd name="T3" fmla="*/ 38 h 44"/>
                <a:gd name="T4" fmla="*/ 8 w 8"/>
                <a:gd name="T5" fmla="*/ 44 h 44"/>
                <a:gd name="T6" fmla="*/ 8 w 8"/>
                <a:gd name="T7" fmla="*/ 0 h 44"/>
                <a:gd name="T8" fmla="*/ 0 w 8"/>
                <a:gd name="T9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4">
                  <a:moveTo>
                    <a:pt x="0" y="8"/>
                  </a:moveTo>
                  <a:cubicBezTo>
                    <a:pt x="0" y="16"/>
                    <a:pt x="0" y="32"/>
                    <a:pt x="0" y="38"/>
                  </a:cubicBezTo>
                  <a:cubicBezTo>
                    <a:pt x="0" y="40"/>
                    <a:pt x="4" y="42"/>
                    <a:pt x="8" y="4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2"/>
                    <a:pt x="0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86"/>
            <p:cNvSpPr>
              <a:spLocks/>
            </p:cNvSpPr>
            <p:nvPr/>
          </p:nvSpPr>
          <p:spPr bwMode="auto">
            <a:xfrm>
              <a:off x="6329559" y="4296924"/>
              <a:ext cx="77370" cy="229612"/>
            </a:xfrm>
            <a:custGeom>
              <a:avLst/>
              <a:gdLst>
                <a:gd name="T0" fmla="*/ 10 w 23"/>
                <a:gd name="T1" fmla="*/ 2 h 69"/>
                <a:gd name="T2" fmla="*/ 2 w 23"/>
                <a:gd name="T3" fmla="*/ 2 h 69"/>
                <a:gd name="T4" fmla="*/ 2 w 23"/>
                <a:gd name="T5" fmla="*/ 10 h 69"/>
                <a:gd name="T6" fmla="*/ 12 w 23"/>
                <a:gd name="T7" fmla="*/ 35 h 69"/>
                <a:gd name="T8" fmla="*/ 2 w 23"/>
                <a:gd name="T9" fmla="*/ 60 h 69"/>
                <a:gd name="T10" fmla="*/ 2 w 23"/>
                <a:gd name="T11" fmla="*/ 67 h 69"/>
                <a:gd name="T12" fmla="*/ 6 w 23"/>
                <a:gd name="T13" fmla="*/ 69 h 69"/>
                <a:gd name="T14" fmla="*/ 10 w 23"/>
                <a:gd name="T15" fmla="*/ 67 h 69"/>
                <a:gd name="T16" fmla="*/ 23 w 23"/>
                <a:gd name="T17" fmla="*/ 35 h 69"/>
                <a:gd name="T18" fmla="*/ 10 w 23"/>
                <a:gd name="T1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69">
                  <a:moveTo>
                    <a:pt x="10" y="2"/>
                  </a:moveTo>
                  <a:cubicBezTo>
                    <a:pt x="7" y="0"/>
                    <a:pt x="4" y="0"/>
                    <a:pt x="2" y="2"/>
                  </a:cubicBezTo>
                  <a:cubicBezTo>
                    <a:pt x="0" y="4"/>
                    <a:pt x="0" y="8"/>
                    <a:pt x="2" y="10"/>
                  </a:cubicBezTo>
                  <a:cubicBezTo>
                    <a:pt x="9" y="17"/>
                    <a:pt x="12" y="26"/>
                    <a:pt x="12" y="35"/>
                  </a:cubicBezTo>
                  <a:cubicBezTo>
                    <a:pt x="12" y="44"/>
                    <a:pt x="9" y="53"/>
                    <a:pt x="2" y="60"/>
                  </a:cubicBezTo>
                  <a:cubicBezTo>
                    <a:pt x="0" y="62"/>
                    <a:pt x="0" y="65"/>
                    <a:pt x="2" y="67"/>
                  </a:cubicBezTo>
                  <a:cubicBezTo>
                    <a:pt x="3" y="68"/>
                    <a:pt x="4" y="69"/>
                    <a:pt x="6" y="69"/>
                  </a:cubicBezTo>
                  <a:cubicBezTo>
                    <a:pt x="7" y="69"/>
                    <a:pt x="9" y="68"/>
                    <a:pt x="10" y="67"/>
                  </a:cubicBezTo>
                  <a:cubicBezTo>
                    <a:pt x="19" y="58"/>
                    <a:pt x="23" y="47"/>
                    <a:pt x="23" y="35"/>
                  </a:cubicBezTo>
                  <a:cubicBezTo>
                    <a:pt x="23" y="23"/>
                    <a:pt x="19" y="11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87"/>
            <p:cNvSpPr>
              <a:spLocks/>
            </p:cNvSpPr>
            <p:nvPr/>
          </p:nvSpPr>
          <p:spPr bwMode="auto">
            <a:xfrm>
              <a:off x="6376980" y="4239521"/>
              <a:ext cx="102328" cy="341923"/>
            </a:xfrm>
            <a:custGeom>
              <a:avLst/>
              <a:gdLst>
                <a:gd name="T0" fmla="*/ 10 w 31"/>
                <a:gd name="T1" fmla="*/ 2 h 103"/>
                <a:gd name="T2" fmla="*/ 3 w 31"/>
                <a:gd name="T3" fmla="*/ 2 h 103"/>
                <a:gd name="T4" fmla="*/ 3 w 31"/>
                <a:gd name="T5" fmla="*/ 10 h 103"/>
                <a:gd name="T6" fmla="*/ 20 w 31"/>
                <a:gd name="T7" fmla="*/ 52 h 103"/>
                <a:gd name="T8" fmla="*/ 3 w 31"/>
                <a:gd name="T9" fmla="*/ 94 h 103"/>
                <a:gd name="T10" fmla="*/ 3 w 31"/>
                <a:gd name="T11" fmla="*/ 102 h 103"/>
                <a:gd name="T12" fmla="*/ 6 w 31"/>
                <a:gd name="T13" fmla="*/ 103 h 103"/>
                <a:gd name="T14" fmla="*/ 10 w 31"/>
                <a:gd name="T15" fmla="*/ 102 h 103"/>
                <a:gd name="T16" fmla="*/ 31 w 31"/>
                <a:gd name="T17" fmla="*/ 52 h 103"/>
                <a:gd name="T18" fmla="*/ 10 w 31"/>
                <a:gd name="T19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103">
                  <a:moveTo>
                    <a:pt x="10" y="2"/>
                  </a:moveTo>
                  <a:cubicBezTo>
                    <a:pt x="8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cubicBezTo>
                    <a:pt x="14" y="21"/>
                    <a:pt x="20" y="37"/>
                    <a:pt x="20" y="52"/>
                  </a:cubicBezTo>
                  <a:cubicBezTo>
                    <a:pt x="20" y="67"/>
                    <a:pt x="14" y="82"/>
                    <a:pt x="3" y="94"/>
                  </a:cubicBezTo>
                  <a:cubicBezTo>
                    <a:pt x="0" y="96"/>
                    <a:pt x="0" y="100"/>
                    <a:pt x="3" y="102"/>
                  </a:cubicBezTo>
                  <a:cubicBezTo>
                    <a:pt x="4" y="103"/>
                    <a:pt x="5" y="103"/>
                    <a:pt x="6" y="103"/>
                  </a:cubicBezTo>
                  <a:cubicBezTo>
                    <a:pt x="8" y="103"/>
                    <a:pt x="9" y="103"/>
                    <a:pt x="10" y="102"/>
                  </a:cubicBezTo>
                  <a:cubicBezTo>
                    <a:pt x="24" y="88"/>
                    <a:pt x="31" y="70"/>
                    <a:pt x="31" y="52"/>
                  </a:cubicBezTo>
                  <a:cubicBezTo>
                    <a:pt x="31" y="34"/>
                    <a:pt x="24" y="16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88"/>
            <p:cNvSpPr>
              <a:spLocks/>
            </p:cNvSpPr>
            <p:nvPr/>
          </p:nvSpPr>
          <p:spPr bwMode="auto">
            <a:xfrm>
              <a:off x="6436879" y="4182118"/>
              <a:ext cx="124789" cy="459224"/>
            </a:xfrm>
            <a:custGeom>
              <a:avLst/>
              <a:gdLst>
                <a:gd name="T0" fmla="*/ 10 w 38"/>
                <a:gd name="T1" fmla="*/ 2 h 138"/>
                <a:gd name="T2" fmla="*/ 2 w 38"/>
                <a:gd name="T3" fmla="*/ 2 h 138"/>
                <a:gd name="T4" fmla="*/ 2 w 38"/>
                <a:gd name="T5" fmla="*/ 9 h 138"/>
                <a:gd name="T6" fmla="*/ 27 w 38"/>
                <a:gd name="T7" fmla="*/ 69 h 138"/>
                <a:gd name="T8" fmla="*/ 2 w 38"/>
                <a:gd name="T9" fmla="*/ 128 h 138"/>
                <a:gd name="T10" fmla="*/ 2 w 38"/>
                <a:gd name="T11" fmla="*/ 136 h 138"/>
                <a:gd name="T12" fmla="*/ 6 w 38"/>
                <a:gd name="T13" fmla="*/ 138 h 138"/>
                <a:gd name="T14" fmla="*/ 10 w 38"/>
                <a:gd name="T15" fmla="*/ 136 h 138"/>
                <a:gd name="T16" fmla="*/ 38 w 38"/>
                <a:gd name="T17" fmla="*/ 69 h 138"/>
                <a:gd name="T18" fmla="*/ 10 w 38"/>
                <a:gd name="T19" fmla="*/ 2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138">
                  <a:moveTo>
                    <a:pt x="10" y="2"/>
                  </a:moveTo>
                  <a:cubicBezTo>
                    <a:pt x="8" y="0"/>
                    <a:pt x="5" y="0"/>
                    <a:pt x="2" y="2"/>
                  </a:cubicBezTo>
                  <a:cubicBezTo>
                    <a:pt x="0" y="4"/>
                    <a:pt x="0" y="7"/>
                    <a:pt x="2" y="9"/>
                  </a:cubicBezTo>
                  <a:cubicBezTo>
                    <a:pt x="19" y="26"/>
                    <a:pt x="27" y="47"/>
                    <a:pt x="27" y="69"/>
                  </a:cubicBezTo>
                  <a:cubicBezTo>
                    <a:pt x="27" y="90"/>
                    <a:pt x="19" y="112"/>
                    <a:pt x="2" y="128"/>
                  </a:cubicBezTo>
                  <a:cubicBezTo>
                    <a:pt x="0" y="130"/>
                    <a:pt x="0" y="134"/>
                    <a:pt x="2" y="136"/>
                  </a:cubicBezTo>
                  <a:cubicBezTo>
                    <a:pt x="4" y="137"/>
                    <a:pt x="5" y="138"/>
                    <a:pt x="6" y="138"/>
                  </a:cubicBezTo>
                  <a:cubicBezTo>
                    <a:pt x="8" y="138"/>
                    <a:pt x="9" y="137"/>
                    <a:pt x="10" y="136"/>
                  </a:cubicBezTo>
                  <a:cubicBezTo>
                    <a:pt x="29" y="117"/>
                    <a:pt x="38" y="93"/>
                    <a:pt x="38" y="69"/>
                  </a:cubicBezTo>
                  <a:cubicBezTo>
                    <a:pt x="38" y="45"/>
                    <a:pt x="29" y="20"/>
                    <a:pt x="1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Freeform 21"/>
          <p:cNvSpPr>
            <a:spLocks noChangeAspect="1" noEditPoints="1"/>
          </p:cNvSpPr>
          <p:nvPr/>
        </p:nvSpPr>
        <p:spPr bwMode="auto">
          <a:xfrm>
            <a:off x="4219781" y="3257644"/>
            <a:ext cx="259273" cy="23080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49"/>
          <p:cNvSpPr>
            <a:spLocks noChangeAspect="1" noEditPoints="1"/>
          </p:cNvSpPr>
          <p:nvPr/>
        </p:nvSpPr>
        <p:spPr bwMode="auto">
          <a:xfrm>
            <a:off x="6198683" y="4501210"/>
            <a:ext cx="270988" cy="230801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6"/>
          <p:cNvSpPr>
            <a:spLocks noChangeAspect="1" noEditPoints="1"/>
          </p:cNvSpPr>
          <p:nvPr/>
        </p:nvSpPr>
        <p:spPr bwMode="auto">
          <a:xfrm>
            <a:off x="5839823" y="2904872"/>
            <a:ext cx="230259" cy="230801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Content Placeholder 2"/>
          <p:cNvSpPr txBox="1">
            <a:spLocks/>
          </p:cNvSpPr>
          <p:nvPr/>
        </p:nvSpPr>
        <p:spPr>
          <a:xfrm>
            <a:off x="2216953" y="2888756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Content Placeholder 2"/>
          <p:cNvSpPr txBox="1">
            <a:spLocks/>
          </p:cNvSpPr>
          <p:nvPr/>
        </p:nvSpPr>
        <p:spPr>
          <a:xfrm>
            <a:off x="1930340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Content Placeholder 2"/>
          <p:cNvSpPr txBox="1">
            <a:spLocks/>
          </p:cNvSpPr>
          <p:nvPr/>
        </p:nvSpPr>
        <p:spPr>
          <a:xfrm>
            <a:off x="4142403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3849754" y="2893890"/>
            <a:ext cx="1064191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Content Placeholder 2"/>
          <p:cNvSpPr txBox="1">
            <a:spLocks/>
          </p:cNvSpPr>
          <p:nvPr/>
        </p:nvSpPr>
        <p:spPr>
          <a:xfrm>
            <a:off x="6114496" y="2891016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Content Placeholder 2"/>
          <p:cNvSpPr txBox="1">
            <a:spLocks/>
          </p:cNvSpPr>
          <p:nvPr/>
        </p:nvSpPr>
        <p:spPr>
          <a:xfrm>
            <a:off x="5890905" y="4875669"/>
            <a:ext cx="886542" cy="2585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7538982" y="2231504"/>
            <a:ext cx="1593794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Content Placeholder 2"/>
          <p:cNvSpPr txBox="1">
            <a:spLocks/>
          </p:cNvSpPr>
          <p:nvPr/>
        </p:nvSpPr>
        <p:spPr>
          <a:xfrm>
            <a:off x="7538983" y="2496953"/>
            <a:ext cx="35804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38981" y="3299239"/>
            <a:ext cx="3580453" cy="254310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3884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56" grpId="0" animBg="1"/>
      <p:bldP spid="57" grpId="0" animBg="1"/>
      <p:bldP spid="58" grpId="0" animBg="1"/>
      <p:bldP spid="59" grpId="0"/>
      <p:bldP spid="60" grpId="0"/>
      <p:bldP spid="61" grpId="0"/>
      <p:bldP spid="62" grpId="0"/>
      <p:bldP spid="63" grpId="0"/>
      <p:bldP spid="64" grpId="0"/>
      <p:bldP spid="66" grpId="0"/>
      <p:bldP spid="67" grpId="0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数据 3"/>
          <p:cNvSpPr/>
          <p:nvPr/>
        </p:nvSpPr>
        <p:spPr>
          <a:xfrm rot="16200000" flipH="1">
            <a:off x="1393237" y="1947938"/>
            <a:ext cx="708749" cy="279496"/>
          </a:xfrm>
          <a:prstGeom prst="flowChartInputOutpu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810366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五边形 5"/>
          <p:cNvSpPr/>
          <p:nvPr/>
        </p:nvSpPr>
        <p:spPr>
          <a:xfrm>
            <a:off x="1607865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15367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观点一：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20793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5367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15367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观点三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流程图: 数据 10"/>
          <p:cNvSpPr/>
          <p:nvPr/>
        </p:nvSpPr>
        <p:spPr>
          <a:xfrm rot="16200000" flipH="1">
            <a:off x="6556995" y="1947938"/>
            <a:ext cx="708749" cy="279496"/>
          </a:xfrm>
          <a:prstGeom prst="flowChartInputOutpu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74123" y="1490072"/>
            <a:ext cx="4252506" cy="5062507"/>
          </a:xfrm>
          <a:prstGeom prst="roundRect">
            <a:avLst>
              <a:gd name="adj" fmla="val 6769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771623" y="1883072"/>
            <a:ext cx="3633432" cy="558990"/>
          </a:xfrm>
          <a:prstGeom prst="homePlate">
            <a:avLst>
              <a:gd name="adj" fmla="val 33465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79123" y="2806324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结论一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84550" y="2005995"/>
            <a:ext cx="2389107" cy="3375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1400" b="1">
                <a:solidFill>
                  <a:schemeClr val="bg2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0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0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9123" y="3994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结论二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9123" y="5209925"/>
            <a:ext cx="354375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结论三</a:t>
            </a: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：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1784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92773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859" y="3399234"/>
            <a:ext cx="3675708" cy="679548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0821" y="3399234"/>
            <a:ext cx="3684606" cy="679548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958" y="1895073"/>
            <a:ext cx="4049674" cy="907007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0822" y="1895073"/>
            <a:ext cx="4064124" cy="907007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675" y="4735475"/>
            <a:ext cx="4081025" cy="907007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0820" y="4735475"/>
            <a:ext cx="4064117" cy="907007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1640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1640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1640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607" y="2140616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607" y="3646761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607" y="5222079"/>
            <a:ext cx="207990" cy="197081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72" tIns="53572" rIns="53572" bIns="53572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114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114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112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492" y="2086522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492" y="3587403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491" y="5148846"/>
            <a:ext cx="2754800" cy="40379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111" y="2656166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110" y="4164583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110" y="5764097"/>
            <a:ext cx="2496763" cy="52813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3130" y="2663295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3128" y="4171711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3128" y="5771226"/>
            <a:ext cx="2365640" cy="520845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109" y="2359512"/>
            <a:ext cx="2809304" cy="2809302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72" tIns="53572" rIns="53572" bIns="53572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51861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rgbClr val="00B3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 smtClean="0">
                <a:solidFill>
                  <a:srgbClr val="00B3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29" b="1" dirty="0">
              <a:solidFill>
                <a:srgbClr val="00B36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7491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6"/>
          <p:cNvCxnSpPr/>
          <p:nvPr/>
        </p:nvCxnSpPr>
        <p:spPr>
          <a:xfrm>
            <a:off x="6171220" y="4093589"/>
            <a:ext cx="4315329" cy="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8"/>
          <p:cNvCxnSpPr/>
          <p:nvPr/>
        </p:nvCxnSpPr>
        <p:spPr>
          <a:xfrm>
            <a:off x="8328885" y="2341796"/>
            <a:ext cx="0" cy="3503590"/>
          </a:xfrm>
          <a:prstGeom prst="lin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斜纹 47"/>
          <p:cNvSpPr/>
          <p:nvPr/>
        </p:nvSpPr>
        <p:spPr>
          <a:xfrm flipH="1">
            <a:off x="7228735" y="2892593"/>
            <a:ext cx="2250717" cy="2737307"/>
          </a:xfrm>
          <a:custGeom>
            <a:avLst/>
            <a:gdLst/>
            <a:ahLst/>
            <a:cxnLst/>
            <a:rect l="l" t="t" r="r" b="b"/>
            <a:pathLst>
              <a:path w="1991521" h="2422004">
                <a:moveTo>
                  <a:pt x="999704" y="0"/>
                </a:moveTo>
                <a:lnTo>
                  <a:pt x="999416" y="3196"/>
                </a:lnTo>
                <a:cubicBezTo>
                  <a:pt x="941315" y="20326"/>
                  <a:pt x="892227" y="324615"/>
                  <a:pt x="871921" y="750311"/>
                </a:cubicBezTo>
                <a:cubicBezTo>
                  <a:pt x="546229" y="937452"/>
                  <a:pt x="-47874" y="1110302"/>
                  <a:pt x="3077" y="1317103"/>
                </a:cubicBezTo>
                <a:lnTo>
                  <a:pt x="861802" y="1175458"/>
                </a:lnTo>
                <a:cubicBezTo>
                  <a:pt x="861599" y="1181301"/>
                  <a:pt x="861594" y="1187155"/>
                  <a:pt x="861594" y="1193019"/>
                </a:cubicBezTo>
                <a:cubicBezTo>
                  <a:pt x="861594" y="1602301"/>
                  <a:pt x="886320" y="1963404"/>
                  <a:pt x="924247" y="2177679"/>
                </a:cubicBezTo>
                <a:lnTo>
                  <a:pt x="808510" y="2293416"/>
                </a:lnTo>
                <a:lnTo>
                  <a:pt x="808510" y="2422003"/>
                </a:lnTo>
                <a:lnTo>
                  <a:pt x="947135" y="2283379"/>
                </a:lnTo>
                <a:cubicBezTo>
                  <a:pt x="963187" y="2342747"/>
                  <a:pt x="980980" y="2377776"/>
                  <a:pt x="999703" y="2382963"/>
                </a:cubicBezTo>
                <a:cubicBezTo>
                  <a:pt x="999704" y="2383278"/>
                  <a:pt x="999704" y="2383593"/>
                  <a:pt x="999704" y="2383906"/>
                </a:cubicBezTo>
                <a:lnTo>
                  <a:pt x="999704" y="2383904"/>
                </a:lnTo>
                <a:lnTo>
                  <a:pt x="1000820" y="2383434"/>
                </a:lnTo>
                <a:lnTo>
                  <a:pt x="1004469" y="2384971"/>
                </a:lnTo>
                <a:lnTo>
                  <a:pt x="1004469" y="2384973"/>
                </a:lnTo>
                <a:cubicBezTo>
                  <a:pt x="1004469" y="2383956"/>
                  <a:pt x="1004469" y="2382930"/>
                  <a:pt x="1004474" y="2381895"/>
                </a:cubicBezTo>
                <a:cubicBezTo>
                  <a:pt x="1024062" y="2376464"/>
                  <a:pt x="1042631" y="2338373"/>
                  <a:pt x="1059337" y="2273945"/>
                </a:cubicBezTo>
                <a:lnTo>
                  <a:pt x="1207395" y="2422004"/>
                </a:lnTo>
                <a:lnTo>
                  <a:pt x="1207395" y="2293417"/>
                </a:lnTo>
                <a:lnTo>
                  <a:pt x="1081619" y="2167641"/>
                </a:lnTo>
                <a:cubicBezTo>
                  <a:pt x="1118534" y="1952318"/>
                  <a:pt x="1142579" y="1595562"/>
                  <a:pt x="1142579" y="1191952"/>
                </a:cubicBezTo>
                <a:lnTo>
                  <a:pt x="1142409" y="1177552"/>
                </a:lnTo>
                <a:lnTo>
                  <a:pt x="1988444" y="1317104"/>
                </a:lnTo>
                <a:cubicBezTo>
                  <a:pt x="2038725" y="1113022"/>
                  <a:pt x="1460799" y="942003"/>
                  <a:pt x="1132557" y="757724"/>
                </a:cubicBezTo>
                <a:cubicBezTo>
                  <a:pt x="1112573" y="327045"/>
                  <a:pt x="1063124" y="18585"/>
                  <a:pt x="1004558" y="2045"/>
                </a:cubicBezTo>
                <a:lnTo>
                  <a:pt x="1004469" y="1067"/>
                </a:lnTo>
                <a:cubicBezTo>
                  <a:pt x="1004087" y="1067"/>
                  <a:pt x="1003706" y="1080"/>
                  <a:pt x="1003353" y="1537"/>
                </a:cubicBezTo>
                <a:cubicBezTo>
                  <a:pt x="1002305" y="145"/>
                  <a:pt x="1001007" y="0"/>
                  <a:pt x="9997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defTabSz="1116686">
              <a:lnSpc>
                <a:spcPct val="120000"/>
              </a:lnSpc>
              <a:defRPr/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84334" y="2341795"/>
            <a:ext cx="600183" cy="617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6"/>
          <p:cNvSpPr>
            <a:spLocks noChangeArrowheads="1"/>
          </p:cNvSpPr>
          <p:nvPr/>
        </p:nvSpPr>
        <p:spPr bwMode="auto">
          <a:xfrm>
            <a:off x="6084333" y="3218244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6"/>
          <p:cNvSpPr>
            <a:spLocks noChangeArrowheads="1"/>
          </p:cNvSpPr>
          <p:nvPr/>
        </p:nvSpPr>
        <p:spPr bwMode="auto">
          <a:xfrm>
            <a:off x="9096613" y="3206613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6"/>
          <p:cNvSpPr>
            <a:spLocks noChangeArrowheads="1"/>
          </p:cNvSpPr>
          <p:nvPr/>
        </p:nvSpPr>
        <p:spPr bwMode="auto">
          <a:xfrm>
            <a:off x="9096613" y="4622412"/>
            <a:ext cx="164329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6"/>
          <p:cNvSpPr>
            <a:spLocks noChangeArrowheads="1"/>
          </p:cNvSpPr>
          <p:nvPr/>
        </p:nvSpPr>
        <p:spPr bwMode="auto">
          <a:xfrm>
            <a:off x="6084333" y="4622412"/>
            <a:ext cx="1594812" cy="57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1116686" eaLnBrk="1" hangingPunct="1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39722" y="2341795"/>
            <a:ext cx="600183" cy="6173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84334" y="5226967"/>
            <a:ext cx="600183" cy="617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139722" y="5226967"/>
            <a:ext cx="600183" cy="61733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116686">
              <a:lnSpc>
                <a:spcPct val="120000"/>
              </a:lnSpc>
              <a:defRPr/>
            </a:pPr>
            <a:r>
              <a:rPr lang="en-US" altLang="zh-CN" sz="1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067138" y="487021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067138" y="5097853"/>
            <a:ext cx="3341651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41985" y="1936886"/>
            <a:ext cx="3236298" cy="270666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2784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  <p:bldP spid="13" grpId="0"/>
      <p:bldP spid="14" grpId="0"/>
      <p:bldP spid="15" grpId="0"/>
      <p:bldP spid="21" grpId="0" animBg="1"/>
      <p:bldP spid="22" grpId="0" animBg="1"/>
      <p:bldP spid="23" grpId="0" animBg="1"/>
      <p:bldP spid="18" grpId="0"/>
      <p:bldP spid="19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106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>
            <a:spLocks/>
          </p:cNvSpPr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>
            <a:spLocks/>
          </p:cNvSpPr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05020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0612" y="2968253"/>
            <a:ext cx="1708317" cy="170831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10611" y="4174751"/>
            <a:ext cx="1708317" cy="5018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12560" y="3114442"/>
            <a:ext cx="904415" cy="561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54%</a:t>
            </a: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87016" y="2965780"/>
            <a:ext cx="1708317" cy="170831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187015" y="4172278"/>
            <a:ext cx="1708317" cy="50181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88962" y="3111969"/>
            <a:ext cx="904415" cy="561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68%</a:t>
            </a: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953304" y="2974393"/>
            <a:ext cx="1708317" cy="170831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63417" y="4180891"/>
            <a:ext cx="1708317" cy="50181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65366" y="3120582"/>
            <a:ext cx="904414" cy="561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72%</a:t>
            </a: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9739824" y="2965779"/>
            <a:ext cx="1708317" cy="1708316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739823" y="4172277"/>
            <a:ext cx="1708317" cy="50181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141772" y="3111968"/>
            <a:ext cx="904415" cy="561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23"/>
          <p:cNvSpPr/>
          <p:nvPr/>
        </p:nvSpPr>
        <p:spPr>
          <a:xfrm>
            <a:off x="1321802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4054801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6906656" y="5089877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9671425" y="2315925"/>
            <a:ext cx="1872208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1332448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4065448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6917303" y="48395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9682072" y="206558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365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149995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rgbClr val="00B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12410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rgbClr val="00B3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 smtClean="0">
                <a:solidFill>
                  <a:srgbClr val="00B3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29" b="1" dirty="0">
              <a:solidFill>
                <a:srgbClr val="00B36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381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707" y="4715489"/>
            <a:ext cx="12857339" cy="25169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32290" y="4561860"/>
            <a:ext cx="307256" cy="30725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290928" y="4561860"/>
            <a:ext cx="307256" cy="307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54837" y="4561860"/>
            <a:ext cx="307256" cy="3072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943931" y="1565031"/>
            <a:ext cx="10674174" cy="2768971"/>
            <a:chOff x="894415" y="1483855"/>
            <a:chExt cx="10121809" cy="2625683"/>
          </a:xfrm>
        </p:grpSpPr>
        <p:sp>
          <p:nvSpPr>
            <p:cNvPr id="4" name="Oval 3"/>
            <p:cNvSpPr/>
            <p:nvPr/>
          </p:nvSpPr>
          <p:spPr>
            <a:xfrm>
              <a:off x="10101824" y="2729424"/>
              <a:ext cx="914400" cy="91440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643389" y="2578091"/>
              <a:ext cx="1217066" cy="1217066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98927" y="2295670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725685" y="2729423"/>
              <a:ext cx="914400" cy="914400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267250" y="2578090"/>
              <a:ext cx="1217066" cy="1217066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22788" y="2295669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3352850" y="2729424"/>
              <a:ext cx="914400" cy="91440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94415" y="2578091"/>
              <a:ext cx="1217066" cy="1217066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49953" y="2295670"/>
              <a:ext cx="1781907" cy="178190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859822" y="2683701"/>
              <a:ext cx="1005840" cy="100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7229898" y="2683701"/>
              <a:ext cx="1005840" cy="100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4176615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7550112" y="3002513"/>
              <a:ext cx="351924" cy="368215"/>
            </a:xfrm>
            <a:custGeom>
              <a:avLst/>
              <a:gdLst>
                <a:gd name="T0" fmla="*/ 174 w 181"/>
                <a:gd name="T1" fmla="*/ 78 h 190"/>
                <a:gd name="T2" fmla="*/ 105 w 181"/>
                <a:gd name="T3" fmla="*/ 9 h 190"/>
                <a:gd name="T4" fmla="*/ 73 w 181"/>
                <a:gd name="T5" fmla="*/ 9 h 190"/>
                <a:gd name="T6" fmla="*/ 73 w 181"/>
                <a:gd name="T7" fmla="*/ 41 h 190"/>
                <a:gd name="T8" fmla="*/ 100 w 181"/>
                <a:gd name="T9" fmla="*/ 68 h 190"/>
                <a:gd name="T10" fmla="*/ 26 w 181"/>
                <a:gd name="T11" fmla="*/ 68 h 190"/>
                <a:gd name="T12" fmla="*/ 0 w 181"/>
                <a:gd name="T13" fmla="*/ 92 h 190"/>
                <a:gd name="T14" fmla="*/ 26 w 181"/>
                <a:gd name="T15" fmla="*/ 116 h 190"/>
                <a:gd name="T16" fmla="*/ 104 w 181"/>
                <a:gd name="T17" fmla="*/ 116 h 190"/>
                <a:gd name="T18" fmla="*/ 73 w 181"/>
                <a:gd name="T19" fmla="*/ 148 h 190"/>
                <a:gd name="T20" fmla="*/ 73 w 181"/>
                <a:gd name="T21" fmla="*/ 181 h 190"/>
                <a:gd name="T22" fmla="*/ 105 w 181"/>
                <a:gd name="T23" fmla="*/ 181 h 190"/>
                <a:gd name="T24" fmla="*/ 174 w 181"/>
                <a:gd name="T25" fmla="*/ 112 h 190"/>
                <a:gd name="T26" fmla="*/ 181 w 181"/>
                <a:gd name="T27" fmla="*/ 95 h 190"/>
                <a:gd name="T28" fmla="*/ 174 w 181"/>
                <a:gd name="T29" fmla="*/ 7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1" h="190">
                  <a:moveTo>
                    <a:pt x="174" y="78"/>
                  </a:moveTo>
                  <a:cubicBezTo>
                    <a:pt x="105" y="9"/>
                    <a:pt x="105" y="9"/>
                    <a:pt x="105" y="9"/>
                  </a:cubicBezTo>
                  <a:cubicBezTo>
                    <a:pt x="96" y="0"/>
                    <a:pt x="82" y="0"/>
                    <a:pt x="73" y="9"/>
                  </a:cubicBezTo>
                  <a:cubicBezTo>
                    <a:pt x="64" y="18"/>
                    <a:pt x="64" y="32"/>
                    <a:pt x="73" y="41"/>
                  </a:cubicBezTo>
                  <a:cubicBezTo>
                    <a:pt x="100" y="68"/>
                    <a:pt x="100" y="68"/>
                    <a:pt x="100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12" y="68"/>
                    <a:pt x="0" y="78"/>
                    <a:pt x="0" y="92"/>
                  </a:cubicBezTo>
                  <a:cubicBezTo>
                    <a:pt x="0" y="106"/>
                    <a:pt x="12" y="116"/>
                    <a:pt x="26" y="116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64" y="157"/>
                    <a:pt x="64" y="172"/>
                    <a:pt x="73" y="181"/>
                  </a:cubicBezTo>
                  <a:cubicBezTo>
                    <a:pt x="82" y="190"/>
                    <a:pt x="96" y="190"/>
                    <a:pt x="105" y="181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9" y="107"/>
                    <a:pt x="181" y="101"/>
                    <a:pt x="181" y="95"/>
                  </a:cubicBezTo>
                  <a:cubicBezTo>
                    <a:pt x="181" y="89"/>
                    <a:pt x="179" y="83"/>
                    <a:pt x="17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 noChangeAspect="1" noChangeArrowheads="1"/>
            </p:cNvSpPr>
            <p:nvPr/>
          </p:nvSpPr>
          <p:spPr bwMode="auto">
            <a:xfrm>
              <a:off x="5945027" y="2670448"/>
              <a:ext cx="423005" cy="383365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9"/>
            <p:cNvSpPr>
              <a:spLocks noChangeAspect="1"/>
            </p:cNvSpPr>
            <p:nvPr/>
          </p:nvSpPr>
          <p:spPr bwMode="auto">
            <a:xfrm>
              <a:off x="9319630" y="2660204"/>
              <a:ext cx="393506" cy="393609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53561" tIns="53561" rIns="53561" bIns="53561" anchor="ctr"/>
            <a:lstStyle/>
            <a:p>
              <a:pPr algn="just" defTabSz="481991">
                <a:lnSpc>
                  <a:spcPct val="120000"/>
                </a:lnSpc>
                <a:defRPr/>
              </a:pPr>
              <a:endParaRPr lang="es-ES" sz="949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 noChangeAspect="1" noChangeArrowheads="1"/>
            </p:cNvSpPr>
            <p:nvPr/>
          </p:nvSpPr>
          <p:spPr bwMode="auto">
            <a:xfrm>
              <a:off x="2550053" y="2639691"/>
              <a:ext cx="371709" cy="44488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949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44294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507992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919374" y="3194346"/>
              <a:ext cx="1194018" cy="915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7" name="Straight Connector 36"/>
            <p:cNvCxnSpPr>
              <a:stCxn id="17" idx="0"/>
              <a:endCxn id="38" idx="4"/>
            </p:cNvCxnSpPr>
            <p:nvPr/>
          </p:nvCxnSpPr>
          <p:spPr>
            <a:xfrm flipV="1">
              <a:off x="4362742" y="2240783"/>
              <a:ext cx="1" cy="442918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3984891" y="1485080"/>
              <a:ext cx="755703" cy="755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7354967" y="1483855"/>
              <a:ext cx="755703" cy="75570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2" name="Straight Connector 41"/>
            <p:cNvCxnSpPr>
              <a:stCxn id="18" idx="0"/>
              <a:endCxn id="41" idx="4"/>
            </p:cNvCxnSpPr>
            <p:nvPr/>
          </p:nvCxnSpPr>
          <p:spPr>
            <a:xfrm flipV="1">
              <a:off x="7732818" y="2239558"/>
              <a:ext cx="1" cy="44414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4046138" y="1621003"/>
              <a:ext cx="633211" cy="4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406890" y="1629881"/>
              <a:ext cx="651855" cy="4961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1573895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164709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8724890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136560" y="5523656"/>
            <a:ext cx="262304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708665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287754" y="52664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b="1" smtClean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60678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>
              <a:spLocks/>
            </p:cNvSpPr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3"/>
            <p:cNvSpPr>
              <a:spLocks/>
            </p:cNvSpPr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>
              <a:spLocks/>
            </p:cNvSpPr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5"/>
            <p:cNvSpPr>
              <a:spLocks/>
            </p:cNvSpPr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3"/>
            <p:cNvSpPr>
              <a:spLocks/>
            </p:cNvSpPr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4"/>
            <p:cNvSpPr>
              <a:spLocks/>
            </p:cNvSpPr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5"/>
            <p:cNvSpPr>
              <a:spLocks/>
            </p:cNvSpPr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0"/>
            <p:cNvSpPr>
              <a:spLocks/>
            </p:cNvSpPr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4"/>
            <p:cNvSpPr>
              <a:spLocks/>
            </p:cNvSpPr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6"/>
            <p:cNvSpPr>
              <a:spLocks/>
            </p:cNvSpPr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7"/>
            <p:cNvSpPr>
              <a:spLocks/>
            </p:cNvSpPr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8"/>
            <p:cNvSpPr>
              <a:spLocks/>
            </p:cNvSpPr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9"/>
            <p:cNvSpPr>
              <a:spLocks/>
            </p:cNvSpPr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0"/>
            <p:cNvSpPr>
              <a:spLocks/>
            </p:cNvSpPr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2"/>
            <p:cNvSpPr>
              <a:spLocks/>
            </p:cNvSpPr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"/>
            <p:cNvSpPr>
              <a:spLocks/>
            </p:cNvSpPr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4"/>
            <p:cNvSpPr>
              <a:spLocks/>
            </p:cNvSpPr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5"/>
            <p:cNvSpPr>
              <a:spLocks/>
            </p:cNvSpPr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6"/>
            <p:cNvSpPr>
              <a:spLocks/>
            </p:cNvSpPr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7"/>
            <p:cNvSpPr>
              <a:spLocks/>
            </p:cNvSpPr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8"/>
            <p:cNvSpPr>
              <a:spLocks/>
            </p:cNvSpPr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9"/>
            <p:cNvSpPr>
              <a:spLocks/>
            </p:cNvSpPr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0"/>
            <p:cNvSpPr>
              <a:spLocks/>
            </p:cNvSpPr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1"/>
            <p:cNvSpPr>
              <a:spLocks/>
            </p:cNvSpPr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4"/>
            <p:cNvSpPr>
              <a:spLocks/>
            </p:cNvSpPr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5"/>
            <p:cNvSpPr>
              <a:spLocks/>
            </p:cNvSpPr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7"/>
            <p:cNvSpPr>
              <a:spLocks/>
            </p:cNvSpPr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8"/>
            <p:cNvSpPr>
              <a:spLocks/>
            </p:cNvSpPr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70"/>
            <p:cNvSpPr>
              <a:spLocks/>
            </p:cNvSpPr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71"/>
            <p:cNvSpPr>
              <a:spLocks/>
            </p:cNvSpPr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72"/>
            <p:cNvSpPr>
              <a:spLocks/>
            </p:cNvSpPr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73"/>
            <p:cNvSpPr>
              <a:spLocks/>
            </p:cNvSpPr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74"/>
            <p:cNvSpPr>
              <a:spLocks/>
            </p:cNvSpPr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75"/>
            <p:cNvSpPr>
              <a:spLocks/>
            </p:cNvSpPr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76"/>
            <p:cNvSpPr>
              <a:spLocks/>
            </p:cNvSpPr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77"/>
            <p:cNvSpPr>
              <a:spLocks/>
            </p:cNvSpPr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78"/>
            <p:cNvSpPr>
              <a:spLocks/>
            </p:cNvSpPr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81"/>
            <p:cNvSpPr>
              <a:spLocks/>
            </p:cNvSpPr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82"/>
            <p:cNvSpPr>
              <a:spLocks/>
            </p:cNvSpPr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83"/>
            <p:cNvSpPr>
              <a:spLocks/>
            </p:cNvSpPr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84"/>
            <p:cNvSpPr>
              <a:spLocks/>
            </p:cNvSpPr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85"/>
            <p:cNvSpPr>
              <a:spLocks/>
            </p:cNvSpPr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6"/>
            <p:cNvSpPr>
              <a:spLocks/>
            </p:cNvSpPr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7"/>
            <p:cNvSpPr>
              <a:spLocks/>
            </p:cNvSpPr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88"/>
            <p:cNvSpPr>
              <a:spLocks/>
            </p:cNvSpPr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89"/>
            <p:cNvSpPr>
              <a:spLocks/>
            </p:cNvSpPr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90"/>
            <p:cNvSpPr>
              <a:spLocks/>
            </p:cNvSpPr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91"/>
            <p:cNvSpPr>
              <a:spLocks/>
            </p:cNvSpPr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92"/>
            <p:cNvSpPr>
              <a:spLocks/>
            </p:cNvSpPr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95"/>
            <p:cNvSpPr>
              <a:spLocks/>
            </p:cNvSpPr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96"/>
            <p:cNvSpPr>
              <a:spLocks/>
            </p:cNvSpPr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97"/>
            <p:cNvSpPr>
              <a:spLocks/>
            </p:cNvSpPr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56912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14" r="-22214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934" r="-33934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648" r="-28648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9139" r="-19139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533265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>
              <a:spLocks/>
            </p:cNvSpPr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>
              <a:spLocks/>
            </p:cNvSpPr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>
              <a:spLocks/>
            </p:cNvSpPr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>
              <a:spLocks/>
            </p:cNvSpPr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>
              <a:spLocks/>
            </p:cNvSpPr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>
              <a:spLocks/>
            </p:cNvSpPr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>
              <a:spLocks/>
            </p:cNvSpPr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>
              <a:spLocks/>
            </p:cNvSpPr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>
              <a:spLocks/>
            </p:cNvSpPr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>
              <a:spLocks/>
            </p:cNvSpPr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>
              <a:spLocks/>
            </p:cNvSpPr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>
              <a:spLocks/>
            </p:cNvSpPr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>
              <a:spLocks/>
            </p:cNvSpPr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>
              <a:spLocks/>
            </p:cNvSpPr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>
              <a:spLocks/>
            </p:cNvSpPr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>
              <a:spLocks/>
            </p:cNvSpPr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>
              <a:spLocks/>
            </p:cNvSpPr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>
              <a:spLocks/>
            </p:cNvSpPr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>
              <a:spLocks/>
            </p:cNvSpPr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>
              <a:spLocks/>
            </p:cNvSpPr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1050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95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4909726" y="2690064"/>
            <a:ext cx="3039299" cy="3154639"/>
            <a:chOff x="1365" y="-412"/>
            <a:chExt cx="4954" cy="5142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23109" y="4852970"/>
            <a:ext cx="796944" cy="796944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38698" y="4852970"/>
            <a:ext cx="796944" cy="796944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323109" y="2408208"/>
            <a:ext cx="796944" cy="796944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38698" y="2408208"/>
            <a:ext cx="796944" cy="796944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092442" y="2201046"/>
            <a:ext cx="2267184" cy="856864"/>
            <a:chOff x="8590924" y="2306010"/>
            <a:chExt cx="3046760" cy="812521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1937055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92442" y="4650454"/>
            <a:ext cx="2267184" cy="856863"/>
            <a:chOff x="8590924" y="2306010"/>
            <a:chExt cx="3046760" cy="812521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193705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453014" y="4650456"/>
            <a:ext cx="2267180" cy="856864"/>
            <a:chOff x="8590926" y="2306010"/>
            <a:chExt cx="3046758" cy="812521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90926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453013" y="2201046"/>
            <a:ext cx="2225128" cy="856864"/>
            <a:chOff x="8647438" y="2306010"/>
            <a:chExt cx="2990246" cy="812521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679751" y="2306010"/>
              <a:ext cx="1937057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7228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1588" y="3616325"/>
            <a:ext cx="12855576" cy="3615185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007FDE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flipH="1">
            <a:off x="4917581" y="5841531"/>
            <a:ext cx="7939583" cy="1390226"/>
          </a:xfrm>
          <a:custGeom>
            <a:avLst/>
            <a:gdLst>
              <a:gd name="connsiteX0" fmla="*/ 0 w 6907593"/>
              <a:gd name="connsiteY0" fmla="*/ 0 h 1776503"/>
              <a:gd name="connsiteX1" fmla="*/ 6907593 w 6907593"/>
              <a:gd name="connsiteY1" fmla="*/ 1776503 h 1776503"/>
              <a:gd name="connsiteX2" fmla="*/ 0 w 6907593"/>
              <a:gd name="connsiteY2" fmla="*/ 1776503 h 1776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907593" h="1776503">
                <a:moveTo>
                  <a:pt x="0" y="0"/>
                </a:moveTo>
                <a:lnTo>
                  <a:pt x="6907593" y="1776503"/>
                </a:lnTo>
                <a:lnTo>
                  <a:pt x="0" y="1776503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11"/>
          <p:cNvSpPr txBox="1"/>
          <p:nvPr/>
        </p:nvSpPr>
        <p:spPr>
          <a:xfrm>
            <a:off x="6212611" y="2680453"/>
            <a:ext cx="3293678" cy="1301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zh-CN" altLang="en-US" sz="1969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solidFill>
                  <a:srgbClr val="00B3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800" b="1" dirty="0">
              <a:solidFill>
                <a:srgbClr val="00B36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506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32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506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V="1">
            <a:off x="6023153" y="2542488"/>
            <a:ext cx="0" cy="1997354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3"/>
          <p:cNvSpPr txBox="1"/>
          <p:nvPr/>
        </p:nvSpPr>
        <p:spPr>
          <a:xfrm>
            <a:off x="4260019" y="4193680"/>
            <a:ext cx="1269244" cy="346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22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22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52619" y="2505703"/>
            <a:ext cx="1476644" cy="14766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TextBox 24"/>
          <p:cNvSpPr txBox="1"/>
          <p:nvPr/>
        </p:nvSpPr>
        <p:spPr>
          <a:xfrm>
            <a:off x="6462749" y="4065700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5"/>
          <p:cNvSpPr txBox="1"/>
          <p:nvPr/>
        </p:nvSpPr>
        <p:spPr>
          <a:xfrm>
            <a:off x="7942622" y="4065700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4234380" y="2737595"/>
            <a:ext cx="1269244" cy="108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29" b="1" dirty="0" smtClean="0">
                <a:solidFill>
                  <a:srgbClr val="00B3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29" b="1" dirty="0">
              <a:solidFill>
                <a:srgbClr val="00B369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6462749" y="4355339"/>
            <a:ext cx="149682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5"/>
          <p:cNvSpPr txBox="1"/>
          <p:nvPr/>
        </p:nvSpPr>
        <p:spPr>
          <a:xfrm>
            <a:off x="7942622" y="4355339"/>
            <a:ext cx="1563668" cy="224306"/>
          </a:xfrm>
          <a:prstGeom prst="rect">
            <a:avLst/>
          </a:prstGeom>
          <a:noFill/>
        </p:spPr>
        <p:txBody>
          <a:bodyPr wrap="square" lIns="85010" tIns="42506" rIns="85010" bIns="4250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04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5" grpId="0"/>
      <p:bldP spid="29" grpId="0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7293" r="-27293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893" r="-22893"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9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763756973"/>
      </p:ext>
    </p:extLst>
  </p:cSld>
  <p:clrMapOvr>
    <a:masterClrMapping/>
  </p:clrMapOvr>
  <p:transition spd="slow" advTm="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>
                <a:spLocks/>
              </p:cNvSpPr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>
                <a:spLocks/>
              </p:cNvSpPr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>
                <a:spLocks/>
              </p:cNvSpPr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>
                <a:spLocks/>
              </p:cNvSpPr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>
                <a:spLocks/>
              </p:cNvSpPr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>
                <a:spLocks/>
              </p:cNvSpPr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>
                <a:spLocks/>
              </p:cNvSpPr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>
                <a:spLocks/>
              </p:cNvSpPr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>
                <a:spLocks/>
              </p:cNvSpPr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>
                <a:spLocks/>
              </p:cNvSpPr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>
              <a:spLocks/>
            </p:cNvSpPr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>
              <a:spLocks/>
            </p:cNvSpPr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>
              <a:spLocks/>
            </p:cNvSpPr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>
              <a:spLocks/>
            </p:cNvSpPr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>
                  <a:spLocks/>
                </p:cNvSpPr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>
                  <a:spLocks/>
                </p:cNvSpPr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>
                  <a:spLocks/>
                </p:cNvSpPr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8580" tIns="64290" rIns="128580" bIns="6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>
              <a:spLocks/>
            </p:cNvSpPr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>
              <a:spLocks/>
            </p:cNvSpPr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>
              <a:spLocks/>
            </p:cNvSpPr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>
            <a:spLocks/>
          </p:cNvSpPr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>
              <a:spLocks/>
            </p:cNvSpPr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>
              <a:spLocks/>
            </p:cNvSpPr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>
            <a:spLocks/>
          </p:cNvSpPr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>
            <a:spLocks/>
          </p:cNvSpPr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>
            <a:spLocks/>
          </p:cNvSpPr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63959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38625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hart 12"/>
          <p:cNvGraphicFramePr/>
          <p:nvPr>
            <p:extLst/>
          </p:nvPr>
        </p:nvGraphicFramePr>
        <p:xfrm>
          <a:off x="1141458" y="2405487"/>
          <a:ext cx="5447574" cy="3661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Oval 13"/>
          <p:cNvSpPr/>
          <p:nvPr/>
        </p:nvSpPr>
        <p:spPr>
          <a:xfrm>
            <a:off x="6949469" y="2793361"/>
            <a:ext cx="571172" cy="5744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7652227" y="2840989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949469" y="3593378"/>
            <a:ext cx="571172" cy="5744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7652227" y="3637025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949469" y="4388708"/>
            <a:ext cx="571172" cy="5744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7699090" y="4433061"/>
            <a:ext cx="3450035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49469" y="5148493"/>
            <a:ext cx="571172" cy="5744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699090" y="5229097"/>
            <a:ext cx="3403172" cy="344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8218" tIns="24109" rIns="48218" bIns="24109">
            <a:spAutoFit/>
          </a:bodyPr>
          <a:lstStyle/>
          <a:p>
            <a:pPr algn="just" defTabSz="114764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35"/>
          <p:cNvSpPr>
            <a:spLocks noEditPoints="1"/>
          </p:cNvSpPr>
          <p:nvPr/>
        </p:nvSpPr>
        <p:spPr bwMode="auto">
          <a:xfrm>
            <a:off x="7025791" y="2939407"/>
            <a:ext cx="418529" cy="282357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106"/>
          <p:cNvSpPr>
            <a:spLocks noEditPoints="1"/>
          </p:cNvSpPr>
          <p:nvPr/>
        </p:nvSpPr>
        <p:spPr bwMode="auto">
          <a:xfrm>
            <a:off x="7127919" y="4515087"/>
            <a:ext cx="214271" cy="288364"/>
          </a:xfrm>
          <a:custGeom>
            <a:avLst/>
            <a:gdLst>
              <a:gd name="T0" fmla="*/ 0 w 107"/>
              <a:gd name="T1" fmla="*/ 0 h 144"/>
              <a:gd name="T2" fmla="*/ 0 w 107"/>
              <a:gd name="T3" fmla="*/ 144 h 144"/>
              <a:gd name="T4" fmla="*/ 80 w 107"/>
              <a:gd name="T5" fmla="*/ 144 h 144"/>
              <a:gd name="T6" fmla="*/ 107 w 107"/>
              <a:gd name="T7" fmla="*/ 113 h 144"/>
              <a:gd name="T8" fmla="*/ 107 w 107"/>
              <a:gd name="T9" fmla="*/ 0 h 144"/>
              <a:gd name="T10" fmla="*/ 0 w 107"/>
              <a:gd name="T11" fmla="*/ 0 h 144"/>
              <a:gd name="T12" fmla="*/ 9 w 107"/>
              <a:gd name="T13" fmla="*/ 134 h 144"/>
              <a:gd name="T14" fmla="*/ 9 w 107"/>
              <a:gd name="T15" fmla="*/ 9 h 144"/>
              <a:gd name="T16" fmla="*/ 99 w 107"/>
              <a:gd name="T17" fmla="*/ 9 h 144"/>
              <a:gd name="T18" fmla="*/ 99 w 107"/>
              <a:gd name="T19" fmla="*/ 102 h 144"/>
              <a:gd name="T20" fmla="*/ 72 w 107"/>
              <a:gd name="T21" fmla="*/ 102 h 144"/>
              <a:gd name="T22" fmla="*/ 72 w 107"/>
              <a:gd name="T23" fmla="*/ 134 h 144"/>
              <a:gd name="T24" fmla="*/ 9 w 107"/>
              <a:gd name="T25" fmla="*/ 13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7" h="144">
                <a:moveTo>
                  <a:pt x="0" y="0"/>
                </a:moveTo>
                <a:lnTo>
                  <a:pt x="0" y="144"/>
                </a:lnTo>
                <a:lnTo>
                  <a:pt x="80" y="144"/>
                </a:lnTo>
                <a:lnTo>
                  <a:pt x="107" y="113"/>
                </a:lnTo>
                <a:lnTo>
                  <a:pt x="107" y="0"/>
                </a:lnTo>
                <a:lnTo>
                  <a:pt x="0" y="0"/>
                </a:lnTo>
                <a:close/>
                <a:moveTo>
                  <a:pt x="9" y="134"/>
                </a:moveTo>
                <a:lnTo>
                  <a:pt x="9" y="9"/>
                </a:lnTo>
                <a:lnTo>
                  <a:pt x="99" y="9"/>
                </a:lnTo>
                <a:lnTo>
                  <a:pt x="99" y="102"/>
                </a:lnTo>
                <a:lnTo>
                  <a:pt x="72" y="102"/>
                </a:lnTo>
                <a:lnTo>
                  <a:pt x="72" y="134"/>
                </a:lnTo>
                <a:lnTo>
                  <a:pt x="9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122914" y="3713390"/>
            <a:ext cx="224283" cy="334423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5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43"/>
            <p:cNvSpPr>
              <a:spLocks/>
            </p:cNvSpPr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14902" y="5279520"/>
            <a:ext cx="240304" cy="312395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0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12"/>
          <p:cNvSpPr txBox="1">
            <a:spLocks noChangeArrowheads="1"/>
          </p:cNvSpPr>
          <p:nvPr/>
        </p:nvSpPr>
        <p:spPr bwMode="auto">
          <a:xfrm>
            <a:off x="-1" y="520700"/>
            <a:ext cx="25257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6622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224" b="-922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69335" y="3544317"/>
            <a:ext cx="6789415" cy="2952328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8507915" y="5596646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Arial" panose="020B0604020202020204" pitchFamily="34" charset="0"/>
              </a:rPr>
              <a:t>Year-end work reporting on activities report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7976884" y="5917462"/>
            <a:ext cx="4571942" cy="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|</a:t>
            </a:r>
            <a:endParaRPr lang="zh-CN" altLang="en-US" sz="1600" cap="all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6069335" y="4688681"/>
            <a:ext cx="647949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buNone/>
            </a:pPr>
            <a:r>
              <a:rPr lang="zh-CN" altLang="en-US" sz="5400" cap="all" dirty="0" smtClean="0">
                <a:solidFill>
                  <a:srgbClr val="1A8CE1"/>
                </a:solidFill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rgbClr val="1A8CE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91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950"/>
                            </p:stCondLst>
                            <p:childTnLst>
                              <p:par>
                                <p:cTn id="4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" grpId="0" animBg="1"/>
      <p:bldP spid="18" grpId="0"/>
      <p:bldP spid="18" grpId="1"/>
      <p:bldP spid="19" grpId="0"/>
      <p:bldP spid="19" grpId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述职报告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1_自定义设计方案">
  <a:themeElements>
    <a:clrScheme name="自定义 3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8CE3"/>
      </a:accent1>
      <a:accent2>
        <a:srgbClr val="00B369"/>
      </a:accent2>
      <a:accent3>
        <a:srgbClr val="188CE3"/>
      </a:accent3>
      <a:accent4>
        <a:srgbClr val="00B369"/>
      </a:accent4>
      <a:accent5>
        <a:srgbClr val="188CE3"/>
      </a:accent5>
      <a:accent6>
        <a:srgbClr val="00B369"/>
      </a:accent6>
      <a:hlink>
        <a:srgbClr val="188CE3"/>
      </a:hlink>
      <a:folHlink>
        <a:srgbClr val="00B36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3089</Words>
  <Application>Microsoft Office PowerPoint</Application>
  <PresentationFormat>自定义</PresentationFormat>
  <Paragraphs>283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方正正准黑简体</vt:lpstr>
      <vt:lpstr>方正稚艺简体</vt:lpstr>
      <vt:lpstr>宋体</vt:lpstr>
      <vt:lpstr>微软雅黑</vt:lpstr>
      <vt:lpstr>Agency FB</vt:lpstr>
      <vt:lpstr>Arial</vt:lpstr>
      <vt:lpstr>Calibri</vt:lpstr>
      <vt:lpstr>Calibri Light</vt:lpstr>
      <vt:lpstr>Cambria Math</vt:lpstr>
      <vt:lpstr>Franklin Gothic Book</vt:lpstr>
      <vt:lpstr>Franklin Gothic Medium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精美年终述职报告PPT模板</dc:title>
  <dc:creator/>
  <cp:lastModifiedBy/>
  <cp:revision>1</cp:revision>
  <dcterms:created xsi:type="dcterms:W3CDTF">2016-10-17T14:00:15Z</dcterms:created>
  <dcterms:modified xsi:type="dcterms:W3CDTF">2018-12-24T06:35:25Z</dcterms:modified>
</cp:coreProperties>
</file>