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wmf" ContentType="image/x-w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3"/>
  </p:handoutMasterIdLst>
  <p:sldIdLst>
    <p:sldId id="3170" r:id="rId3"/>
    <p:sldId id="3172" r:id="rId5"/>
    <p:sldId id="3174" r:id="rId6"/>
    <p:sldId id="3186" r:id="rId7"/>
    <p:sldId id="3188" r:id="rId8"/>
    <p:sldId id="3193" r:id="rId9"/>
    <p:sldId id="3215" r:id="rId10"/>
    <p:sldId id="3175" r:id="rId11"/>
    <p:sldId id="3183" r:id="rId12"/>
    <p:sldId id="3182" r:id="rId13"/>
    <p:sldId id="3216" r:id="rId14"/>
    <p:sldId id="3192" r:id="rId15"/>
    <p:sldId id="3176" r:id="rId16"/>
    <p:sldId id="3190" r:id="rId17"/>
    <p:sldId id="3217" r:id="rId18"/>
    <p:sldId id="3184" r:id="rId19"/>
    <p:sldId id="3191" r:id="rId20"/>
    <p:sldId id="3177" r:id="rId21"/>
    <p:sldId id="3218" r:id="rId22"/>
  </p:sldIdLst>
  <p:sldSz cx="9001125" cy="5039995"/>
  <p:notesSz cx="6858000" cy="9144000"/>
  <p:custDataLst>
    <p:tags r:id="rId27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47040" indent="-12763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896620" indent="-2571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45565" indent="-387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795145" indent="-51689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597660" algn="l" defTabSz="63881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1917065" algn="l" defTabSz="63881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236470" algn="l" defTabSz="63881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555875" algn="l" defTabSz="63881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9D9D9"/>
    <a:srgbClr val="C01E2D"/>
    <a:srgbClr val="404040"/>
    <a:srgbClr val="E1404F"/>
    <a:srgbClr val="888888"/>
    <a:srgbClr val="D0E66C"/>
    <a:srgbClr val="5D7D41"/>
    <a:srgbClr val="B3D787"/>
    <a:srgbClr val="DC5F54"/>
    <a:srgbClr val="EBB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9" autoAdjust="0"/>
    <p:restoredTop sz="95317" autoAdjust="0"/>
  </p:normalViewPr>
  <p:slideViewPr>
    <p:cSldViewPr>
      <p:cViewPr varScale="1">
        <p:scale>
          <a:sx n="111" d="100"/>
          <a:sy n="111" d="100"/>
        </p:scale>
        <p:origin x="276" y="90"/>
      </p:cViewPr>
      <p:guideLst>
        <p:guide orient="horz" pos="217"/>
        <p:guide orient="horz" pos="2946"/>
        <p:guide pos="2836"/>
        <p:guide pos="376"/>
        <p:guide pos="5229"/>
        <p:guide pos="4836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50" d="100"/>
        <a:sy n="50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7" Type="http://schemas.openxmlformats.org/officeDocument/2006/relationships/tags" Target="tags/tag1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1404F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E1404F"/>
              </a:solidFill>
              <a:ln>
                <a:noFill/>
              </a:ln>
              <a:effectLst/>
              <a:sp3d/>
            </c:spPr>
          </c:dPt>
          <c:dPt>
            <c:idx val="1"/>
            <c:invertIfNegative val="0"/>
            <c:bubble3D val="0"/>
            <c:spPr>
              <a:solidFill>
                <a:srgbClr val="E1404F"/>
              </a:solidFill>
              <a:ln>
                <a:noFill/>
              </a:ln>
              <a:effectLst/>
              <a:sp3d/>
            </c:spPr>
          </c:dPt>
          <c:dPt>
            <c:idx val="2"/>
            <c:invertIfNegative val="0"/>
            <c:bubble3D val="0"/>
            <c:spPr>
              <a:solidFill>
                <a:srgbClr val="E1404F"/>
              </a:solidFill>
              <a:ln>
                <a:noFill/>
              </a:ln>
              <a:effectLst/>
              <a:sp3d/>
            </c:spPr>
          </c:dPt>
          <c:dPt>
            <c:idx val="3"/>
            <c:invertIfNegative val="0"/>
            <c:bubble3D val="0"/>
            <c:spPr>
              <a:solidFill>
                <a:srgbClr val="E1404F"/>
              </a:solidFill>
              <a:ln>
                <a:noFill/>
              </a:ln>
              <a:effectLst/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+mn-cs"/>
                    <a:sym typeface="字魂58号-创中黑" panose="00000500000000000000" pitchFamily="2" charset="-122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4829096"/>
        <c:axId val="244829488"/>
      </c:barChart>
      <c:catAx>
        <c:axId val="2448290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cs"/>
                <a:sym typeface="字魂58号-创中黑" panose="00000500000000000000" pitchFamily="2" charset="-122"/>
              </a:defRPr>
            </a:pPr>
          </a:p>
        </c:txPr>
        <c:crossAx val="244829488"/>
        <c:crosses val="autoZero"/>
        <c:auto val="1"/>
        <c:lblAlgn val="ctr"/>
        <c:lblOffset val="100"/>
        <c:noMultiLvlLbl val="0"/>
      </c:catAx>
      <c:valAx>
        <c:axId val="244829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+mn-cs"/>
                <a:sym typeface="字魂58号-创中黑" panose="00000500000000000000" pitchFamily="2" charset="-122"/>
              </a:defRPr>
            </a:pPr>
          </a:p>
        </c:txPr>
        <c:crossAx val="2448290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D9D9D9"/>
    </a:solidFill>
    <a:ln>
      <a:noFill/>
    </a:ln>
    <a:effectLst/>
  </c:spPr>
  <c:txPr>
    <a:bodyPr/>
    <a:lstStyle/>
    <a:p>
      <a:pPr>
        <a:defRPr lang="zh-CN">
          <a:latin typeface="字魂58号-创中黑" panose="00000500000000000000" pitchFamily="2" charset="-122"/>
          <a:ea typeface="字魂58号-创中黑" panose="00000500000000000000" pitchFamily="2" charset="-122"/>
          <a:sym typeface="字魂58号-创中黑" panose="00000500000000000000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7.wmf"/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noProof="1" smtClean="0"/>
            </a:lvl1pPr>
          </a:lstStyle>
          <a:p>
            <a:pPr>
              <a:defRPr/>
            </a:pPr>
            <a:fld id="{843730D4-DAA0-4961-8D66-8018B71D47DD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/>
            </a:lvl1pPr>
          </a:lstStyle>
          <a:p>
            <a:fld id="{53CB15B2-6539-414E-885F-134AB7BAEF7A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noProof="1"/>
            </a:lvl1pPr>
          </a:lstStyle>
          <a:p>
            <a:pPr>
              <a:defRPr/>
            </a:pPr>
            <a:fld id="{F20F0E08-FCD4-40FB-9946-C51233C97953}" type="datetimeFigureOut">
              <a:rPr lang="zh-CN" altLang="en-US"/>
            </a:fld>
            <a:endParaRPr lang="zh-CN" altLang="en-US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368300" y="685800"/>
            <a:ext cx="6121400" cy="34290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noProof="1"/>
            </a:lvl1pPr>
          </a:lstStyle>
          <a:p>
            <a:fld id="{70CA4341-F6FF-475E-A543-0194832CB00B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1813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3817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95758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276985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597025" algn="l" defTabSz="6388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16430" algn="l" defTabSz="6388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235835" algn="l" defTabSz="6388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555240" algn="l" defTabSz="63881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512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1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A10EB9B-026B-4DBF-B0DF-F17B4B439C9D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717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1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68492C4-473B-4884-9882-18225C6ED146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0A1F82C-B601-4AB2-AEE9-68535FDD5228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23D0C2F-9BBC-4DC0-9E16-428744801FD4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1331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676A9045-8EEF-42EC-B306-3451D5A561AC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1536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536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FA487FC-BDBF-4955-A2AE-666F60F4684B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0A1F82C-B601-4AB2-AEE9-68535FDD5228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BBB32EE-EBE1-42F1-AAFD-C69185DD8BFA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4682E7B-842F-4305-9FA6-D4A70FEFB1CB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B3601C1-F537-43E9-A2B0-06B5AF4C4BE0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0A1F82C-B601-4AB2-AEE9-68535FDD5228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2560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E27829C7-A71E-4408-BC14-D8CAF07AD45B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2765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A47F58C-7459-4DEE-840F-2EBC2D08B0DD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174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B6CCB4E9-9D0A-45DF-9453-F94144BC618C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9219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0A1F82C-B601-4AB2-AEE9-68535FDD5228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37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42B898C-C619-43F1-BB3A-D7D7FE7EC80F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3584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58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8912F663-DB0F-4E3C-9FC8-1AC94C39FE5A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78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DA3A60DE-3294-4AF8-B174-28228D1CAE8A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xfrm>
            <a:off x="368300" y="685800"/>
            <a:ext cx="6121400" cy="3429000"/>
          </a:xfrm>
          <a:ln>
            <a:miter lim="800000"/>
          </a:ln>
        </p:spPr>
      </p:sp>
      <p:sp>
        <p:nvSpPr>
          <p:cNvPr id="512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12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5A10EB9B-026B-4DBF-B0DF-F17B4B439C9D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56C02-6AC0-4150-BF14-3C2902387D77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7B9ED6-FA7E-4333-AD61-EE26BDBEFB97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00D82-2001-449E-AD90-3BB6FC1EF930}" type="datetimeFigureOut">
              <a:rPr lang="zh-CN" altLang="en-US"/>
            </a:fld>
            <a:endParaRPr lang="zh-CN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47F294-569F-46BE-9414-D1C28A8AC9F5}" type="slidenum">
              <a:rPr altLang="en-US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pattFill prst="wdUpDiag">
          <a:fgClr>
            <a:srgbClr val="D9D9D9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8967" y="268832"/>
            <a:ext cx="7763193" cy="973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898" tIns="31949" rIns="63898" bIns="31949" numCol="1" anchor="ctr" anchorCtr="0" compatLnSpc="1"/>
          <a:lstStyle/>
          <a:p>
            <a:pPr lvl="0"/>
            <a:r>
              <a:rPr lang="zh-CN" altLang="en-US" noProof="1"/>
              <a:t>单击此处编辑母版标题样式</a:t>
            </a:r>
            <a:endParaRPr lang="zh-CN" noProof="1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8967" y="1341945"/>
            <a:ext cx="7763193" cy="3198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3898" tIns="31949" rIns="63898" bIns="31949" numCol="1" anchor="t" anchorCtr="0" compatLnSpc="1"/>
          <a:lstStyle/>
          <a:p>
            <a:pPr lvl="0"/>
            <a:r>
              <a:rPr lang="zh-CN" altLang="en-US" noProof="1"/>
              <a:t>单击此处编辑母版文本样式</a:t>
            </a:r>
            <a:endParaRPr lang="zh-CN" altLang="en-US" noProof="1"/>
          </a:p>
          <a:p>
            <a:pPr lvl="1"/>
            <a:r>
              <a:rPr lang="zh-CN" altLang="en-US" noProof="1"/>
              <a:t>第二级</a:t>
            </a:r>
            <a:endParaRPr lang="zh-CN" altLang="en-US" noProof="1"/>
          </a:p>
          <a:p>
            <a:pPr lvl="2"/>
            <a:r>
              <a:rPr lang="zh-CN" altLang="en-US" noProof="1"/>
              <a:t>第三级</a:t>
            </a:r>
            <a:endParaRPr lang="zh-CN" altLang="en-US" noProof="1"/>
          </a:p>
          <a:p>
            <a:pPr lvl="3"/>
            <a:r>
              <a:rPr lang="zh-CN" altLang="en-US" noProof="1"/>
              <a:t>第四级</a:t>
            </a:r>
            <a:endParaRPr lang="zh-CN" altLang="en-US" noProof="1"/>
          </a:p>
          <a:p>
            <a:pPr lvl="4"/>
            <a:r>
              <a:rPr lang="zh-CN" altLang="en-US" noProof="1"/>
              <a:t>第五级</a:t>
            </a:r>
            <a:endParaRPr lang="zh-CN" noProof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967" y="4671915"/>
            <a:ext cx="2024698" cy="267725"/>
          </a:xfrm>
          <a:prstGeom prst="rect">
            <a:avLst/>
          </a:prstGeom>
        </p:spPr>
        <p:txBody>
          <a:bodyPr vert="horz" lIns="63898" tIns="31949" rIns="63898" bIns="31949" rtlCol="0" anchor="ctr"/>
          <a:lstStyle>
            <a:lvl1pPr algn="l" eaLnBrk="1" hangingPunct="1">
              <a:defRPr sz="900" noProof="1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3A56D01-2764-4F3F-81D1-FEDBA43AD549}" type="datetimeFigureOut">
              <a:rPr lang="zh-CN" altLang="en-US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484" y="4671915"/>
            <a:ext cx="3038158" cy="267725"/>
          </a:xfrm>
          <a:prstGeom prst="rect">
            <a:avLst/>
          </a:prstGeom>
        </p:spPr>
        <p:txBody>
          <a:bodyPr vert="horz" lIns="63898" tIns="31949" rIns="63898" bIns="31949" rtlCol="0" anchor="ctr"/>
          <a:lstStyle>
            <a:lvl1pPr algn="ctr" eaLnBrk="1" hangingPunct="1">
              <a:defRPr sz="9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7462" y="4671915"/>
            <a:ext cx="2024698" cy="267725"/>
          </a:xfrm>
          <a:prstGeom prst="rect">
            <a:avLst/>
          </a:prstGeom>
        </p:spPr>
        <p:txBody>
          <a:bodyPr vert="horz" wrap="square" lIns="63898" tIns="31949" rIns="63898" bIns="31949" numCol="1" anchor="ctr" anchorCtr="0" compatLnSpc="1"/>
          <a:lstStyle>
            <a:lvl1pPr algn="r" eaLnBrk="1" hangingPunct="1">
              <a:defRPr sz="800" noProof="1">
                <a:solidFill>
                  <a:srgbClr val="898989"/>
                </a:solidFill>
              </a:defRPr>
            </a:lvl1pPr>
          </a:lstStyle>
          <a:p>
            <a:fld id="{481A012C-3782-4128-B36B-91F05AF1EE8F}" type="slidenum">
              <a:rPr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6731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731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6731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6731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6731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319405" algn="l" defTabSz="6731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638810" algn="l" defTabSz="6731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958215" algn="l" defTabSz="6731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278255" algn="l" defTabSz="673100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168910" indent="-168910" algn="l" defTabSz="673100" rtl="0" eaLnBrk="0" fontAlgn="base" hangingPunct="0">
        <a:lnSpc>
          <a:spcPct val="90000"/>
        </a:lnSpc>
        <a:spcBef>
          <a:spcPts val="735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6095" indent="-168910" algn="l" defTabSz="673100" rtl="0" eaLnBrk="0" fontAlgn="base" hangingPunct="0">
        <a:lnSpc>
          <a:spcPct val="90000"/>
        </a:lnSpc>
        <a:spcBef>
          <a:spcPts val="365"/>
        </a:spcBef>
        <a:spcAft>
          <a:spcPct val="0"/>
        </a:spcAft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42010" indent="-168910" algn="l" defTabSz="673100" rtl="0" eaLnBrk="0" fontAlgn="base" hangingPunct="0">
        <a:lnSpc>
          <a:spcPct val="90000"/>
        </a:lnSpc>
        <a:spcBef>
          <a:spcPts val="36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9195" indent="-168910" algn="l" defTabSz="673100" rtl="0" eaLnBrk="0" fontAlgn="base" hangingPunct="0">
        <a:lnSpc>
          <a:spcPct val="90000"/>
        </a:lnSpc>
        <a:spcBef>
          <a:spcPts val="36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16380" indent="-168910" algn="l" defTabSz="673100" rtl="0" eaLnBrk="0" fontAlgn="base" hangingPunct="0">
        <a:lnSpc>
          <a:spcPct val="90000"/>
        </a:lnSpc>
        <a:spcBef>
          <a:spcPts val="36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52930" indent="-168910" algn="l" defTabSz="673735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90115" indent="-168910" algn="l" defTabSz="673735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27300" indent="-168910" algn="l" defTabSz="673735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63850" indent="-168910" algn="l" defTabSz="673735" rtl="0" eaLnBrk="1" latinLnBrk="0" hangingPunct="1">
        <a:lnSpc>
          <a:spcPct val="90000"/>
        </a:lnSpc>
        <a:spcBef>
          <a:spcPts val="36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6550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73735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10920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47470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84655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21840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58390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95575" algn="l" defTabSz="673735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6" Type="http://schemas.openxmlformats.org/officeDocument/2006/relationships/tags" Target="../tags/tag2.xml"/><Relationship Id="rId5" Type="http://schemas.openxmlformats.org/officeDocument/2006/relationships/image" Target="../media/image2.jpeg"/><Relationship Id="rId4" Type="http://schemas.openxmlformats.org/officeDocument/2006/relationships/tags" Target="../tags/tag1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7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4.wmf"/><Relationship Id="rId12" Type="http://schemas.openxmlformats.org/officeDocument/2006/relationships/notesSlide" Target="../notesSlides/notesSlide10.xml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1.xml"/><Relationship Id="rId1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6" Type="http://schemas.openxmlformats.org/officeDocument/2006/relationships/tags" Target="../tags/tag10.xml"/><Relationship Id="rId5" Type="http://schemas.openxmlformats.org/officeDocument/2006/relationships/image" Target="../media/image2.jpeg"/><Relationship Id="rId4" Type="http://schemas.openxmlformats.org/officeDocument/2006/relationships/tags" Target="../tags/tag9.xml"/><Relationship Id="rId3" Type="http://schemas.openxmlformats.org/officeDocument/2006/relationships/image" Target="../media/image1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83eea9dc623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115906" y="-274430"/>
            <a:ext cx="603710" cy="668499"/>
          </a:xfrm>
          <a:prstGeom prst="rect">
            <a:avLst/>
          </a:prstGeom>
        </p:spPr>
      </p:pic>
      <p:pic>
        <p:nvPicPr>
          <p:cNvPr id="10" name="PA-图片 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4" b="11626"/>
          <a:stretch>
            <a:fillRect/>
          </a:stretch>
        </p:blipFill>
        <p:spPr>
          <a:xfrm>
            <a:off x="0" y="0"/>
            <a:ext cx="9027160" cy="2539365"/>
          </a:xfrm>
          <a:prstGeom prst="rect">
            <a:avLst/>
          </a:prstGeom>
        </p:spPr>
      </p:pic>
      <p:sp>
        <p:nvSpPr>
          <p:cNvPr id="8" name="PA-任意多边形 6"/>
          <p:cNvSpPr/>
          <p:nvPr>
            <p:custDataLst>
              <p:tags r:id="rId6"/>
            </p:custDataLst>
          </p:nvPr>
        </p:nvSpPr>
        <p:spPr>
          <a:xfrm>
            <a:off x="624332" y="1045357"/>
            <a:ext cx="7778496" cy="2950464"/>
          </a:xfrm>
          <a:custGeom>
            <a:avLst/>
            <a:gdLst>
              <a:gd name="connsiteX0" fmla="*/ 85344 w 7778496"/>
              <a:gd name="connsiteY0" fmla="*/ 86710 h 2950464"/>
              <a:gd name="connsiteX1" fmla="*/ 85344 w 7778496"/>
              <a:gd name="connsiteY1" fmla="*/ 2863753 h 2950464"/>
              <a:gd name="connsiteX2" fmla="*/ 7674864 w 7778496"/>
              <a:gd name="connsiteY2" fmla="*/ 2863753 h 2950464"/>
              <a:gd name="connsiteX3" fmla="*/ 7674864 w 7778496"/>
              <a:gd name="connsiteY3" fmla="*/ 86710 h 2950464"/>
              <a:gd name="connsiteX4" fmla="*/ 0 w 7778496"/>
              <a:gd name="connsiteY4" fmla="*/ 0 h 2950464"/>
              <a:gd name="connsiteX5" fmla="*/ 7778496 w 7778496"/>
              <a:gd name="connsiteY5" fmla="*/ 0 h 2950464"/>
              <a:gd name="connsiteX6" fmla="*/ 7778496 w 7778496"/>
              <a:gd name="connsiteY6" fmla="*/ 2950464 h 2950464"/>
              <a:gd name="connsiteX7" fmla="*/ 0 w 7778496"/>
              <a:gd name="connsiteY7" fmla="*/ 2950464 h 295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8496" h="2950464">
                <a:moveTo>
                  <a:pt x="85344" y="86710"/>
                </a:moveTo>
                <a:lnTo>
                  <a:pt x="85344" y="2863753"/>
                </a:lnTo>
                <a:lnTo>
                  <a:pt x="7674864" y="2863753"/>
                </a:lnTo>
                <a:lnTo>
                  <a:pt x="7674864" y="86710"/>
                </a:lnTo>
                <a:close/>
                <a:moveTo>
                  <a:pt x="0" y="0"/>
                </a:moveTo>
                <a:lnTo>
                  <a:pt x="7778496" y="0"/>
                </a:lnTo>
                <a:lnTo>
                  <a:pt x="7778496" y="2950464"/>
                </a:lnTo>
                <a:lnTo>
                  <a:pt x="0" y="2950464"/>
                </a:lnTo>
                <a:close/>
              </a:path>
            </a:pathLst>
          </a:cu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TextBox 11"/>
          <p:cNvSpPr txBox="1"/>
          <p:nvPr/>
        </p:nvSpPr>
        <p:spPr>
          <a:xfrm>
            <a:off x="3023527" y="1044987"/>
            <a:ext cx="2926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spc="6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202X</a:t>
            </a:r>
            <a:endParaRPr lang="en-US" altLang="zh-CN" sz="9600" spc="6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1484808" y="2613506"/>
            <a:ext cx="59105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面试沟通技巧总结</a:t>
            </a:r>
            <a:r>
              <a:rPr lang="en-US" altLang="zh-CN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PPT</a:t>
            </a:r>
            <a:endParaRPr lang="zh-CN" altLang="en-US" sz="4400" spc="3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1890395" y="3444240"/>
            <a:ext cx="5099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Annual work summary report, general dynamic PPT</a:t>
            </a:r>
            <a:endParaRPr lang="zh-CN" altLang="en-US" dirty="0"/>
          </a:p>
        </p:txBody>
      </p:sp>
      <p:sp>
        <p:nvSpPr>
          <p:cNvPr id="6" name="圆角矩形 3"/>
          <p:cNvSpPr/>
          <p:nvPr/>
        </p:nvSpPr>
        <p:spPr>
          <a:xfrm>
            <a:off x="3441526" y="4247415"/>
            <a:ext cx="2088208" cy="432048"/>
          </a:xfrm>
          <a:prstGeom prst="roundRect">
            <a:avLst/>
          </a:prstGeom>
          <a:solidFill>
            <a:srgbClr val="E140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汇报人</a:t>
            </a:r>
            <a:r>
              <a:rPr lang="en-US" altLang="zh-CN" sz="14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:XXX</a:t>
            </a:r>
            <a:endParaRPr lang="en-US" sz="1400" dirty="0"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945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slow" advTm="563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49"/>
                            </p:stCondLst>
                            <p:childTnLst>
                              <p:par>
                                <p:cTn id="27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99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99"/>
                            </p:stCondLst>
                            <p:childTnLst>
                              <p:par>
                                <p:cTn id="4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8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6" grpId="0" bldLvl="0" animBg="1"/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42144" y="1274489"/>
            <a:ext cx="1478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CONTENTS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32526" y="731804"/>
            <a:ext cx="149752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目   录</a:t>
            </a:r>
            <a:endParaRPr lang="zh-CN" altLang="en-US" sz="3600" b="1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67673" y="2201195"/>
            <a:ext cx="723900" cy="72390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67673" y="3448522"/>
            <a:ext cx="723900" cy="72390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406152" y="2200926"/>
            <a:ext cx="723900" cy="72390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406152" y="3445078"/>
            <a:ext cx="723900" cy="72390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20757" y="2243282"/>
            <a:ext cx="15621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输入标题内容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11029" y="2605076"/>
            <a:ext cx="3196560" cy="21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Content </a:t>
            </a:r>
            <a:r>
              <a:rPr kumimoji="0" lang="en-US" altLang="zh-CN" sz="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 play here, or through your copy, paste in this </a:t>
            </a: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box</a:t>
            </a:r>
            <a:endParaRPr kumimoji="0" lang="en-US" altLang="zh-CN" sz="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46157" y="3472613"/>
            <a:ext cx="15621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输入标题内容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536429" y="3859230"/>
            <a:ext cx="3196560" cy="21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Content </a:t>
            </a:r>
            <a:r>
              <a:rPr kumimoji="0" lang="en-US" altLang="zh-CN" sz="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 play here, or through your copy, paste in this </a:t>
            </a: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box</a:t>
            </a:r>
            <a:endParaRPr kumimoji="0" lang="en-US" altLang="zh-CN" sz="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07007" y="2274280"/>
            <a:ext cx="15621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输入标题内容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07007" y="2647666"/>
            <a:ext cx="3196560" cy="21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Content </a:t>
            </a:r>
            <a:r>
              <a:rPr kumimoji="0" lang="en-US" altLang="zh-CN" sz="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 play here, or through your copy, paste in this </a:t>
            </a: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box</a:t>
            </a:r>
            <a:endParaRPr kumimoji="0" lang="en-US" altLang="zh-CN" sz="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19707" y="3533978"/>
            <a:ext cx="156210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l"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输入标题内容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219707" y="3848056"/>
            <a:ext cx="3196560" cy="2132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Content </a:t>
            </a:r>
            <a:r>
              <a:rPr kumimoji="0" lang="en-US" altLang="zh-CN" sz="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to play here, or through your copy, paste in this </a:t>
            </a:r>
            <a:r>
              <a:rPr kumimoji="0" lang="en-US" altLang="zh-CN" sz="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box</a:t>
            </a:r>
            <a:endParaRPr kumimoji="0" lang="en-US" altLang="zh-CN" sz="6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Tm="10502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26" grpId="0"/>
      <p:bldP spid="27" grpId="0"/>
      <p:bldP spid="28" grpId="0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5" t="17796" r="29340" b="3974"/>
          <a:stretch>
            <a:fillRect/>
          </a:stretch>
        </p:blipFill>
        <p:spPr>
          <a:xfrm>
            <a:off x="1114425" y="1133475"/>
            <a:ext cx="2943225" cy="2957830"/>
          </a:xfrm>
          <a:prstGeom prst="teardrop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22115" y="2197849"/>
            <a:ext cx="1224136" cy="1152128"/>
          </a:xfrm>
          <a:prstGeom prst="rect">
            <a:avLst/>
          </a:prstGeom>
          <a:noFill/>
          <a:ln w="31750">
            <a:solidFill>
              <a:srgbClr val="E14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26"/>
          <p:cNvSpPr txBox="1"/>
          <p:nvPr/>
        </p:nvSpPr>
        <p:spPr>
          <a:xfrm>
            <a:off x="2363437" y="1689169"/>
            <a:ext cx="74168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1</a:t>
            </a:r>
            <a:endParaRPr lang="en-US" altLang="zh-CN" sz="88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2580086" y="2845921"/>
            <a:ext cx="334117" cy="288032"/>
          </a:xfrm>
          <a:prstGeom prst="triangl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8"/>
          <p:cNvSpPr txBox="1"/>
          <p:nvPr/>
        </p:nvSpPr>
        <p:spPr>
          <a:xfrm>
            <a:off x="4684057" y="2289105"/>
            <a:ext cx="2954655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425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17591" y="1503202"/>
            <a:ext cx="7459002" cy="2715860"/>
            <a:chOff x="110" y="1522"/>
            <a:chExt cx="15302" cy="5572"/>
          </a:xfrm>
        </p:grpSpPr>
        <p:grpSp>
          <p:nvGrpSpPr>
            <p:cNvPr id="24" name="千图PPT彼岸天：ID 8661124库_组合 1"/>
            <p:cNvGrpSpPr/>
            <p:nvPr>
              <p:custDataLst>
                <p:tags r:id="rId1"/>
              </p:custDataLst>
            </p:nvPr>
          </p:nvGrpSpPr>
          <p:grpSpPr>
            <a:xfrm>
              <a:off x="4940" y="1522"/>
              <a:ext cx="5596" cy="5572"/>
              <a:chOff x="4286248" y="2167448"/>
              <a:chExt cx="3553412" cy="3538175"/>
            </a:xfrm>
          </p:grpSpPr>
          <p:sp>
            <p:nvSpPr>
              <p:cNvPr id="25" name="Freeform: Shape 2"/>
              <p:cNvSpPr/>
              <p:nvPr/>
            </p:nvSpPr>
            <p:spPr>
              <a:xfrm rot="16200000">
                <a:off x="4284836" y="3997600"/>
                <a:ext cx="1709434" cy="1706611"/>
              </a:xfrm>
              <a:custGeom>
                <a:avLst/>
                <a:gdLst>
                  <a:gd name="connsiteX0" fmla="*/ 0 w 1442382"/>
                  <a:gd name="connsiteY0" fmla="*/ 0 h 1440000"/>
                  <a:gd name="connsiteX1" fmla="*/ 2382 w 1442382"/>
                  <a:gd name="connsiteY1" fmla="*/ 0 h 1440000"/>
                  <a:gd name="connsiteX2" fmla="*/ 720000 w 1442382"/>
                  <a:gd name="connsiteY2" fmla="*/ 0 h 1440000"/>
                  <a:gd name="connsiteX3" fmla="*/ 1442382 w 1442382"/>
                  <a:gd name="connsiteY3" fmla="*/ 0 h 1440000"/>
                  <a:gd name="connsiteX4" fmla="*/ 1442382 w 1442382"/>
                  <a:gd name="connsiteY4" fmla="*/ 720000 h 1440000"/>
                  <a:gd name="connsiteX5" fmla="*/ 722382 w 1442382"/>
                  <a:gd name="connsiteY5" fmla="*/ 1440000 h 1440000"/>
                  <a:gd name="connsiteX6" fmla="*/ 721191 w 1442382"/>
                  <a:gd name="connsiteY6" fmla="*/ 1438809 h 1440000"/>
                  <a:gd name="connsiteX7" fmla="*/ 720000 w 1442382"/>
                  <a:gd name="connsiteY7" fmla="*/ 1440000 h 1440000"/>
                  <a:gd name="connsiteX8" fmla="*/ 0 w 1442382"/>
                  <a:gd name="connsiteY8" fmla="*/ 1440000 h 14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2382" h="1440000">
                    <a:moveTo>
                      <a:pt x="0" y="0"/>
                    </a:moveTo>
                    <a:lnTo>
                      <a:pt x="2382" y="0"/>
                    </a:lnTo>
                    <a:lnTo>
                      <a:pt x="720000" y="0"/>
                    </a:lnTo>
                    <a:lnTo>
                      <a:pt x="1442382" y="0"/>
                    </a:lnTo>
                    <a:lnTo>
                      <a:pt x="1442382" y="720000"/>
                    </a:lnTo>
                    <a:lnTo>
                      <a:pt x="722382" y="1440000"/>
                    </a:lnTo>
                    <a:lnTo>
                      <a:pt x="721191" y="1438809"/>
                    </a:lnTo>
                    <a:lnTo>
                      <a:pt x="720000" y="1440000"/>
                    </a:lnTo>
                    <a:lnTo>
                      <a:pt x="0" y="1440000"/>
                    </a:lnTo>
                    <a:close/>
                  </a:path>
                </a:pathLst>
              </a:cu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: Shape 3"/>
              <p:cNvSpPr/>
              <p:nvPr/>
            </p:nvSpPr>
            <p:spPr>
              <a:xfrm rot="10800000">
                <a:off x="6129983" y="3997600"/>
                <a:ext cx="1709434" cy="1706611"/>
              </a:xfrm>
              <a:custGeom>
                <a:avLst/>
                <a:gdLst>
                  <a:gd name="connsiteX0" fmla="*/ 0 w 1442382"/>
                  <a:gd name="connsiteY0" fmla="*/ 0 h 1440000"/>
                  <a:gd name="connsiteX1" fmla="*/ 2382 w 1442382"/>
                  <a:gd name="connsiteY1" fmla="*/ 0 h 1440000"/>
                  <a:gd name="connsiteX2" fmla="*/ 720000 w 1442382"/>
                  <a:gd name="connsiteY2" fmla="*/ 0 h 1440000"/>
                  <a:gd name="connsiteX3" fmla="*/ 1442382 w 1442382"/>
                  <a:gd name="connsiteY3" fmla="*/ 0 h 1440000"/>
                  <a:gd name="connsiteX4" fmla="*/ 1442382 w 1442382"/>
                  <a:gd name="connsiteY4" fmla="*/ 720000 h 1440000"/>
                  <a:gd name="connsiteX5" fmla="*/ 722382 w 1442382"/>
                  <a:gd name="connsiteY5" fmla="*/ 1440000 h 1440000"/>
                  <a:gd name="connsiteX6" fmla="*/ 721191 w 1442382"/>
                  <a:gd name="connsiteY6" fmla="*/ 1438809 h 1440000"/>
                  <a:gd name="connsiteX7" fmla="*/ 720000 w 1442382"/>
                  <a:gd name="connsiteY7" fmla="*/ 1440000 h 1440000"/>
                  <a:gd name="connsiteX8" fmla="*/ 0 w 1442382"/>
                  <a:gd name="connsiteY8" fmla="*/ 1440000 h 14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2382" h="1440000">
                    <a:moveTo>
                      <a:pt x="0" y="0"/>
                    </a:moveTo>
                    <a:lnTo>
                      <a:pt x="2382" y="0"/>
                    </a:lnTo>
                    <a:lnTo>
                      <a:pt x="720000" y="0"/>
                    </a:lnTo>
                    <a:lnTo>
                      <a:pt x="1442382" y="0"/>
                    </a:lnTo>
                    <a:lnTo>
                      <a:pt x="1442382" y="720000"/>
                    </a:lnTo>
                    <a:lnTo>
                      <a:pt x="722382" y="1440000"/>
                    </a:lnTo>
                    <a:lnTo>
                      <a:pt x="721191" y="1438809"/>
                    </a:lnTo>
                    <a:lnTo>
                      <a:pt x="720000" y="1440000"/>
                    </a:lnTo>
                    <a:lnTo>
                      <a:pt x="0" y="1440000"/>
                    </a:lnTo>
                    <a:close/>
                  </a:path>
                </a:pathLst>
              </a:cu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: Shape 4"/>
              <p:cNvSpPr/>
              <p:nvPr/>
            </p:nvSpPr>
            <p:spPr>
              <a:xfrm rot="5400000">
                <a:off x="6131637" y="2168859"/>
                <a:ext cx="1709434" cy="1706611"/>
              </a:xfrm>
              <a:custGeom>
                <a:avLst/>
                <a:gdLst>
                  <a:gd name="connsiteX0" fmla="*/ 0 w 1442382"/>
                  <a:gd name="connsiteY0" fmla="*/ 0 h 1440000"/>
                  <a:gd name="connsiteX1" fmla="*/ 2382 w 1442382"/>
                  <a:gd name="connsiteY1" fmla="*/ 0 h 1440000"/>
                  <a:gd name="connsiteX2" fmla="*/ 720000 w 1442382"/>
                  <a:gd name="connsiteY2" fmla="*/ 0 h 1440000"/>
                  <a:gd name="connsiteX3" fmla="*/ 1442382 w 1442382"/>
                  <a:gd name="connsiteY3" fmla="*/ 0 h 1440000"/>
                  <a:gd name="connsiteX4" fmla="*/ 1442382 w 1442382"/>
                  <a:gd name="connsiteY4" fmla="*/ 720000 h 1440000"/>
                  <a:gd name="connsiteX5" fmla="*/ 722382 w 1442382"/>
                  <a:gd name="connsiteY5" fmla="*/ 1440000 h 1440000"/>
                  <a:gd name="connsiteX6" fmla="*/ 721191 w 1442382"/>
                  <a:gd name="connsiteY6" fmla="*/ 1438809 h 1440000"/>
                  <a:gd name="connsiteX7" fmla="*/ 720000 w 1442382"/>
                  <a:gd name="connsiteY7" fmla="*/ 1440000 h 1440000"/>
                  <a:gd name="connsiteX8" fmla="*/ 0 w 1442382"/>
                  <a:gd name="connsiteY8" fmla="*/ 1440000 h 14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2382" h="1440000">
                    <a:moveTo>
                      <a:pt x="0" y="0"/>
                    </a:moveTo>
                    <a:lnTo>
                      <a:pt x="2382" y="0"/>
                    </a:lnTo>
                    <a:lnTo>
                      <a:pt x="720000" y="0"/>
                    </a:lnTo>
                    <a:lnTo>
                      <a:pt x="1442382" y="0"/>
                    </a:lnTo>
                    <a:lnTo>
                      <a:pt x="1442382" y="720000"/>
                    </a:lnTo>
                    <a:lnTo>
                      <a:pt x="722382" y="1440000"/>
                    </a:lnTo>
                    <a:lnTo>
                      <a:pt x="721191" y="1438809"/>
                    </a:lnTo>
                    <a:lnTo>
                      <a:pt x="720000" y="1440000"/>
                    </a:lnTo>
                    <a:lnTo>
                      <a:pt x="0" y="1440000"/>
                    </a:lnTo>
                    <a:close/>
                  </a:path>
                </a:pathLst>
              </a:cu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: Shape 13"/>
              <p:cNvSpPr/>
              <p:nvPr/>
            </p:nvSpPr>
            <p:spPr>
              <a:xfrm>
                <a:off x="4302897" y="2168860"/>
                <a:ext cx="1709434" cy="1706611"/>
              </a:xfrm>
              <a:custGeom>
                <a:avLst/>
                <a:gdLst>
                  <a:gd name="connsiteX0" fmla="*/ 0 w 1442382"/>
                  <a:gd name="connsiteY0" fmla="*/ 0 h 1440000"/>
                  <a:gd name="connsiteX1" fmla="*/ 2382 w 1442382"/>
                  <a:gd name="connsiteY1" fmla="*/ 0 h 1440000"/>
                  <a:gd name="connsiteX2" fmla="*/ 720000 w 1442382"/>
                  <a:gd name="connsiteY2" fmla="*/ 0 h 1440000"/>
                  <a:gd name="connsiteX3" fmla="*/ 1442382 w 1442382"/>
                  <a:gd name="connsiteY3" fmla="*/ 0 h 1440000"/>
                  <a:gd name="connsiteX4" fmla="*/ 1442382 w 1442382"/>
                  <a:gd name="connsiteY4" fmla="*/ 720000 h 1440000"/>
                  <a:gd name="connsiteX5" fmla="*/ 722382 w 1442382"/>
                  <a:gd name="connsiteY5" fmla="*/ 1440000 h 1440000"/>
                  <a:gd name="connsiteX6" fmla="*/ 721191 w 1442382"/>
                  <a:gd name="connsiteY6" fmla="*/ 1438809 h 1440000"/>
                  <a:gd name="connsiteX7" fmla="*/ 720000 w 1442382"/>
                  <a:gd name="connsiteY7" fmla="*/ 1440000 h 1440000"/>
                  <a:gd name="connsiteX8" fmla="*/ 0 w 1442382"/>
                  <a:gd name="connsiteY8" fmla="*/ 1440000 h 14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42382" h="1440000">
                    <a:moveTo>
                      <a:pt x="0" y="0"/>
                    </a:moveTo>
                    <a:lnTo>
                      <a:pt x="2382" y="0"/>
                    </a:lnTo>
                    <a:lnTo>
                      <a:pt x="720000" y="0"/>
                    </a:lnTo>
                    <a:lnTo>
                      <a:pt x="1442382" y="0"/>
                    </a:lnTo>
                    <a:lnTo>
                      <a:pt x="1442382" y="720000"/>
                    </a:lnTo>
                    <a:lnTo>
                      <a:pt x="722382" y="1440000"/>
                    </a:lnTo>
                    <a:lnTo>
                      <a:pt x="721191" y="1438809"/>
                    </a:lnTo>
                    <a:lnTo>
                      <a:pt x="720000" y="1440000"/>
                    </a:lnTo>
                    <a:lnTo>
                      <a:pt x="0" y="1440000"/>
                    </a:lnTo>
                    <a:close/>
                  </a:path>
                </a:pathLst>
              </a:cu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: Shape 19"/>
              <p:cNvSpPr/>
              <p:nvPr/>
            </p:nvSpPr>
            <p:spPr bwMode="auto">
              <a:xfrm>
                <a:off x="6858044" y="2659051"/>
                <a:ext cx="609329" cy="609329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: Shape 20"/>
              <p:cNvSpPr/>
              <p:nvPr/>
            </p:nvSpPr>
            <p:spPr bwMode="auto">
              <a:xfrm>
                <a:off x="4780019" y="2681787"/>
                <a:ext cx="609329" cy="609329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: Shape 21"/>
              <p:cNvSpPr/>
              <p:nvPr/>
            </p:nvSpPr>
            <p:spPr bwMode="auto">
              <a:xfrm>
                <a:off x="4780019" y="4574514"/>
                <a:ext cx="609329" cy="609329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: Shape 22"/>
              <p:cNvSpPr/>
              <p:nvPr/>
            </p:nvSpPr>
            <p:spPr bwMode="auto">
              <a:xfrm>
                <a:off x="6858043" y="4574513"/>
                <a:ext cx="609329" cy="609329"/>
              </a:xfrm>
              <a:custGeom>
                <a:avLst/>
                <a:gdLst>
                  <a:gd name="T0" fmla="*/ 0 w 236"/>
                  <a:gd name="T1" fmla="*/ 118 h 236"/>
                  <a:gd name="T2" fmla="*/ 236 w 236"/>
                  <a:gd name="T3" fmla="*/ 118 h 236"/>
                  <a:gd name="T4" fmla="*/ 150 w 236"/>
                  <a:gd name="T5" fmla="*/ 168 h 236"/>
                  <a:gd name="T6" fmla="*/ 128 w 236"/>
                  <a:gd name="T7" fmla="*/ 196 h 236"/>
                  <a:gd name="T8" fmla="*/ 125 w 236"/>
                  <a:gd name="T9" fmla="*/ 199 h 236"/>
                  <a:gd name="T10" fmla="*/ 111 w 236"/>
                  <a:gd name="T11" fmla="*/ 198 h 236"/>
                  <a:gd name="T12" fmla="*/ 110 w 236"/>
                  <a:gd name="T13" fmla="*/ 180 h 236"/>
                  <a:gd name="T14" fmla="*/ 90 w 236"/>
                  <a:gd name="T15" fmla="*/ 173 h 236"/>
                  <a:gd name="T16" fmla="*/ 79 w 236"/>
                  <a:gd name="T17" fmla="*/ 166 h 236"/>
                  <a:gd name="T18" fmla="*/ 78 w 236"/>
                  <a:gd name="T19" fmla="*/ 160 h 236"/>
                  <a:gd name="T20" fmla="*/ 89 w 236"/>
                  <a:gd name="T21" fmla="*/ 147 h 236"/>
                  <a:gd name="T22" fmla="*/ 91 w 236"/>
                  <a:gd name="T23" fmla="*/ 148 h 236"/>
                  <a:gd name="T24" fmla="*/ 119 w 236"/>
                  <a:gd name="T25" fmla="*/ 160 h 236"/>
                  <a:gd name="T26" fmla="*/ 137 w 236"/>
                  <a:gd name="T27" fmla="*/ 145 h 236"/>
                  <a:gd name="T28" fmla="*/ 133 w 236"/>
                  <a:gd name="T29" fmla="*/ 137 h 236"/>
                  <a:gd name="T30" fmla="*/ 122 w 236"/>
                  <a:gd name="T31" fmla="*/ 130 h 236"/>
                  <a:gd name="T32" fmla="*/ 109 w 236"/>
                  <a:gd name="T33" fmla="*/ 125 h 236"/>
                  <a:gd name="T34" fmla="*/ 98 w 236"/>
                  <a:gd name="T35" fmla="*/ 120 h 236"/>
                  <a:gd name="T36" fmla="*/ 89 w 236"/>
                  <a:gd name="T37" fmla="*/ 113 h 236"/>
                  <a:gd name="T38" fmla="*/ 82 w 236"/>
                  <a:gd name="T39" fmla="*/ 103 h 236"/>
                  <a:gd name="T40" fmla="*/ 79 w 236"/>
                  <a:gd name="T41" fmla="*/ 90 h 236"/>
                  <a:gd name="T42" fmla="*/ 110 w 236"/>
                  <a:gd name="T43" fmla="*/ 57 h 236"/>
                  <a:gd name="T44" fmla="*/ 111 w 236"/>
                  <a:gd name="T45" fmla="*/ 38 h 236"/>
                  <a:gd name="T46" fmla="*/ 125 w 236"/>
                  <a:gd name="T47" fmla="*/ 37 h 236"/>
                  <a:gd name="T48" fmla="*/ 128 w 236"/>
                  <a:gd name="T49" fmla="*/ 40 h 236"/>
                  <a:gd name="T50" fmla="*/ 137 w 236"/>
                  <a:gd name="T51" fmla="*/ 58 h 236"/>
                  <a:gd name="T52" fmla="*/ 151 w 236"/>
                  <a:gd name="T53" fmla="*/ 65 h 236"/>
                  <a:gd name="T54" fmla="*/ 155 w 236"/>
                  <a:gd name="T55" fmla="*/ 69 h 236"/>
                  <a:gd name="T56" fmla="*/ 149 w 236"/>
                  <a:gd name="T57" fmla="*/ 85 h 236"/>
                  <a:gd name="T58" fmla="*/ 144 w 236"/>
                  <a:gd name="T59" fmla="*/ 86 h 236"/>
                  <a:gd name="T60" fmla="*/ 140 w 236"/>
                  <a:gd name="T61" fmla="*/ 82 h 236"/>
                  <a:gd name="T62" fmla="*/ 128 w 236"/>
                  <a:gd name="T63" fmla="*/ 77 h 236"/>
                  <a:gd name="T64" fmla="*/ 107 w 236"/>
                  <a:gd name="T65" fmla="*/ 80 h 236"/>
                  <a:gd name="T66" fmla="*/ 102 w 236"/>
                  <a:gd name="T67" fmla="*/ 94 h 236"/>
                  <a:gd name="T68" fmla="*/ 108 w 236"/>
                  <a:gd name="T69" fmla="*/ 101 h 236"/>
                  <a:gd name="T70" fmla="*/ 118 w 236"/>
                  <a:gd name="T71" fmla="*/ 106 h 236"/>
                  <a:gd name="T72" fmla="*/ 132 w 236"/>
                  <a:gd name="T73" fmla="*/ 112 h 236"/>
                  <a:gd name="T74" fmla="*/ 145 w 236"/>
                  <a:gd name="T75" fmla="*/ 119 h 236"/>
                  <a:gd name="T76" fmla="*/ 155 w 236"/>
                  <a:gd name="T77" fmla="*/ 129 h 236"/>
                  <a:gd name="T78" fmla="*/ 159 w 236"/>
                  <a:gd name="T79" fmla="*/ 14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6" h="236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moveTo>
                      <a:pt x="150" y="168"/>
                    </a:moveTo>
                    <a:cubicBezTo>
                      <a:pt x="145" y="175"/>
                      <a:pt x="137" y="179"/>
                      <a:pt x="128" y="180"/>
                    </a:cubicBezTo>
                    <a:cubicBezTo>
                      <a:pt x="128" y="196"/>
                      <a:pt x="128" y="196"/>
                      <a:pt x="128" y="196"/>
                    </a:cubicBezTo>
                    <a:cubicBezTo>
                      <a:pt x="128" y="197"/>
                      <a:pt x="127" y="198"/>
                      <a:pt x="127" y="198"/>
                    </a:cubicBezTo>
                    <a:cubicBezTo>
                      <a:pt x="126" y="199"/>
                      <a:pt x="126" y="199"/>
                      <a:pt x="125" y="199"/>
                    </a:cubicBezTo>
                    <a:cubicBezTo>
                      <a:pt x="113" y="199"/>
                      <a:pt x="113" y="199"/>
                      <a:pt x="113" y="199"/>
                    </a:cubicBezTo>
                    <a:cubicBezTo>
                      <a:pt x="112" y="199"/>
                      <a:pt x="111" y="199"/>
                      <a:pt x="111" y="198"/>
                    </a:cubicBezTo>
                    <a:cubicBezTo>
                      <a:pt x="110" y="197"/>
                      <a:pt x="110" y="197"/>
                      <a:pt x="110" y="196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06" y="180"/>
                      <a:pt x="102" y="179"/>
                      <a:pt x="99" y="177"/>
                    </a:cubicBezTo>
                    <a:cubicBezTo>
                      <a:pt x="95" y="176"/>
                      <a:pt x="92" y="175"/>
                      <a:pt x="90" y="173"/>
                    </a:cubicBezTo>
                    <a:cubicBezTo>
                      <a:pt x="88" y="172"/>
                      <a:pt x="85" y="171"/>
                      <a:pt x="83" y="169"/>
                    </a:cubicBezTo>
                    <a:cubicBezTo>
                      <a:pt x="81" y="168"/>
                      <a:pt x="80" y="166"/>
                      <a:pt x="79" y="166"/>
                    </a:cubicBezTo>
                    <a:cubicBezTo>
                      <a:pt x="79" y="165"/>
                      <a:pt x="78" y="164"/>
                      <a:pt x="78" y="164"/>
                    </a:cubicBezTo>
                    <a:cubicBezTo>
                      <a:pt x="77" y="163"/>
                      <a:pt x="77" y="162"/>
                      <a:pt x="78" y="160"/>
                    </a:cubicBezTo>
                    <a:cubicBezTo>
                      <a:pt x="87" y="148"/>
                      <a:pt x="87" y="148"/>
                      <a:pt x="87" y="148"/>
                    </a:cubicBezTo>
                    <a:cubicBezTo>
                      <a:pt x="87" y="148"/>
                      <a:pt x="88" y="147"/>
                      <a:pt x="89" y="147"/>
                    </a:cubicBezTo>
                    <a:cubicBezTo>
                      <a:pt x="90" y="147"/>
                      <a:pt x="90" y="147"/>
                      <a:pt x="91" y="148"/>
                    </a:cubicBezTo>
                    <a:cubicBezTo>
                      <a:pt x="91" y="148"/>
                      <a:pt x="91" y="148"/>
                      <a:pt x="91" y="148"/>
                    </a:cubicBezTo>
                    <a:cubicBezTo>
                      <a:pt x="98" y="154"/>
                      <a:pt x="105" y="158"/>
                      <a:pt x="112" y="159"/>
                    </a:cubicBezTo>
                    <a:cubicBezTo>
                      <a:pt x="115" y="160"/>
                      <a:pt x="117" y="160"/>
                      <a:pt x="119" y="160"/>
                    </a:cubicBezTo>
                    <a:cubicBezTo>
                      <a:pt x="124" y="160"/>
                      <a:pt x="128" y="159"/>
                      <a:pt x="131" y="156"/>
                    </a:cubicBezTo>
                    <a:cubicBezTo>
                      <a:pt x="135" y="154"/>
                      <a:pt x="137" y="150"/>
                      <a:pt x="137" y="145"/>
                    </a:cubicBezTo>
                    <a:cubicBezTo>
                      <a:pt x="137" y="144"/>
                      <a:pt x="136" y="142"/>
                      <a:pt x="136" y="140"/>
                    </a:cubicBezTo>
                    <a:cubicBezTo>
                      <a:pt x="135" y="139"/>
                      <a:pt x="134" y="138"/>
                      <a:pt x="133" y="137"/>
                    </a:cubicBezTo>
                    <a:cubicBezTo>
                      <a:pt x="132" y="136"/>
                      <a:pt x="130" y="135"/>
                      <a:pt x="127" y="133"/>
                    </a:cubicBezTo>
                    <a:cubicBezTo>
                      <a:pt x="125" y="132"/>
                      <a:pt x="123" y="131"/>
                      <a:pt x="122" y="130"/>
                    </a:cubicBezTo>
                    <a:cubicBezTo>
                      <a:pt x="120" y="130"/>
                      <a:pt x="118" y="129"/>
                      <a:pt x="115" y="128"/>
                    </a:cubicBezTo>
                    <a:cubicBezTo>
                      <a:pt x="112" y="127"/>
                      <a:pt x="110" y="126"/>
                      <a:pt x="109" y="125"/>
                    </a:cubicBezTo>
                    <a:cubicBezTo>
                      <a:pt x="108" y="125"/>
                      <a:pt x="106" y="124"/>
                      <a:pt x="104" y="123"/>
                    </a:cubicBezTo>
                    <a:cubicBezTo>
                      <a:pt x="101" y="122"/>
                      <a:pt x="100" y="121"/>
                      <a:pt x="98" y="120"/>
                    </a:cubicBezTo>
                    <a:cubicBezTo>
                      <a:pt x="97" y="119"/>
                      <a:pt x="95" y="118"/>
                      <a:pt x="93" y="117"/>
                    </a:cubicBezTo>
                    <a:cubicBezTo>
                      <a:pt x="91" y="116"/>
                      <a:pt x="90" y="114"/>
                      <a:pt x="89" y="113"/>
                    </a:cubicBezTo>
                    <a:cubicBezTo>
                      <a:pt x="87" y="112"/>
                      <a:pt x="86" y="110"/>
                      <a:pt x="85" y="109"/>
                    </a:cubicBezTo>
                    <a:cubicBezTo>
                      <a:pt x="83" y="107"/>
                      <a:pt x="82" y="105"/>
                      <a:pt x="82" y="103"/>
                    </a:cubicBezTo>
                    <a:cubicBezTo>
                      <a:pt x="81" y="102"/>
                      <a:pt x="80" y="100"/>
                      <a:pt x="80" y="97"/>
                    </a:cubicBezTo>
                    <a:cubicBezTo>
                      <a:pt x="79" y="95"/>
                      <a:pt x="79" y="93"/>
                      <a:pt x="79" y="90"/>
                    </a:cubicBezTo>
                    <a:cubicBezTo>
                      <a:pt x="79" y="82"/>
                      <a:pt x="82" y="75"/>
                      <a:pt x="88" y="69"/>
                    </a:cubicBezTo>
                    <a:cubicBezTo>
                      <a:pt x="93" y="62"/>
                      <a:pt x="101" y="58"/>
                      <a:pt x="110" y="57"/>
                    </a:cubicBezTo>
                    <a:cubicBezTo>
                      <a:pt x="110" y="40"/>
                      <a:pt x="110" y="40"/>
                      <a:pt x="110" y="40"/>
                    </a:cubicBezTo>
                    <a:cubicBezTo>
                      <a:pt x="110" y="40"/>
                      <a:pt x="110" y="39"/>
                      <a:pt x="111" y="38"/>
                    </a:cubicBezTo>
                    <a:cubicBezTo>
                      <a:pt x="111" y="38"/>
                      <a:pt x="112" y="37"/>
                      <a:pt x="113" y="37"/>
                    </a:cubicBezTo>
                    <a:cubicBezTo>
                      <a:pt x="125" y="37"/>
                      <a:pt x="125" y="37"/>
                      <a:pt x="125" y="37"/>
                    </a:cubicBezTo>
                    <a:cubicBezTo>
                      <a:pt x="126" y="37"/>
                      <a:pt x="126" y="38"/>
                      <a:pt x="127" y="38"/>
                    </a:cubicBezTo>
                    <a:cubicBezTo>
                      <a:pt x="127" y="39"/>
                      <a:pt x="128" y="39"/>
                      <a:pt x="128" y="40"/>
                    </a:cubicBezTo>
                    <a:cubicBezTo>
                      <a:pt x="128" y="56"/>
                      <a:pt x="128" y="56"/>
                      <a:pt x="128" y="56"/>
                    </a:cubicBezTo>
                    <a:cubicBezTo>
                      <a:pt x="131" y="57"/>
                      <a:pt x="134" y="57"/>
                      <a:pt x="137" y="58"/>
                    </a:cubicBezTo>
                    <a:cubicBezTo>
                      <a:pt x="140" y="59"/>
                      <a:pt x="143" y="60"/>
                      <a:pt x="145" y="61"/>
                    </a:cubicBezTo>
                    <a:cubicBezTo>
                      <a:pt x="147" y="62"/>
                      <a:pt x="149" y="63"/>
                      <a:pt x="151" y="65"/>
                    </a:cubicBezTo>
                    <a:cubicBezTo>
                      <a:pt x="152" y="66"/>
                      <a:pt x="153" y="67"/>
                      <a:pt x="154" y="67"/>
                    </a:cubicBezTo>
                    <a:cubicBezTo>
                      <a:pt x="155" y="68"/>
                      <a:pt x="155" y="68"/>
                      <a:pt x="155" y="69"/>
                    </a:cubicBezTo>
                    <a:cubicBezTo>
                      <a:pt x="156" y="70"/>
                      <a:pt x="156" y="71"/>
                      <a:pt x="156" y="72"/>
                    </a:cubicBezTo>
                    <a:cubicBezTo>
                      <a:pt x="149" y="85"/>
                      <a:pt x="149" y="85"/>
                      <a:pt x="149" y="85"/>
                    </a:cubicBezTo>
                    <a:cubicBezTo>
                      <a:pt x="148" y="86"/>
                      <a:pt x="148" y="86"/>
                      <a:pt x="147" y="87"/>
                    </a:cubicBezTo>
                    <a:cubicBezTo>
                      <a:pt x="146" y="87"/>
                      <a:pt x="145" y="86"/>
                      <a:pt x="144" y="86"/>
                    </a:cubicBezTo>
                    <a:cubicBezTo>
                      <a:pt x="144" y="86"/>
                      <a:pt x="144" y="85"/>
                      <a:pt x="143" y="85"/>
                    </a:cubicBezTo>
                    <a:cubicBezTo>
                      <a:pt x="142" y="84"/>
                      <a:pt x="141" y="83"/>
                      <a:pt x="140" y="82"/>
                    </a:cubicBezTo>
                    <a:cubicBezTo>
                      <a:pt x="138" y="81"/>
                      <a:pt x="136" y="80"/>
                      <a:pt x="134" y="80"/>
                    </a:cubicBezTo>
                    <a:cubicBezTo>
                      <a:pt x="133" y="79"/>
                      <a:pt x="130" y="78"/>
                      <a:pt x="128" y="77"/>
                    </a:cubicBezTo>
                    <a:cubicBezTo>
                      <a:pt x="125" y="77"/>
                      <a:pt x="123" y="76"/>
                      <a:pt x="120" y="76"/>
                    </a:cubicBezTo>
                    <a:cubicBezTo>
                      <a:pt x="115" y="76"/>
                      <a:pt x="110" y="77"/>
                      <a:pt x="107" y="80"/>
                    </a:cubicBezTo>
                    <a:cubicBezTo>
                      <a:pt x="103" y="83"/>
                      <a:pt x="101" y="86"/>
                      <a:pt x="101" y="90"/>
                    </a:cubicBezTo>
                    <a:cubicBezTo>
                      <a:pt x="101" y="92"/>
                      <a:pt x="102" y="93"/>
                      <a:pt x="102" y="94"/>
                    </a:cubicBezTo>
                    <a:cubicBezTo>
                      <a:pt x="103" y="96"/>
                      <a:pt x="103" y="97"/>
                      <a:pt x="105" y="98"/>
                    </a:cubicBezTo>
                    <a:cubicBezTo>
                      <a:pt x="106" y="99"/>
                      <a:pt x="107" y="100"/>
                      <a:pt x="108" y="101"/>
                    </a:cubicBezTo>
                    <a:cubicBezTo>
                      <a:pt x="109" y="102"/>
                      <a:pt x="111" y="103"/>
                      <a:pt x="113" y="104"/>
                    </a:cubicBezTo>
                    <a:cubicBezTo>
                      <a:pt x="115" y="105"/>
                      <a:pt x="117" y="106"/>
                      <a:pt x="118" y="106"/>
                    </a:cubicBezTo>
                    <a:cubicBezTo>
                      <a:pt x="120" y="107"/>
                      <a:pt x="122" y="108"/>
                      <a:pt x="125" y="109"/>
                    </a:cubicBezTo>
                    <a:cubicBezTo>
                      <a:pt x="128" y="110"/>
                      <a:pt x="130" y="111"/>
                      <a:pt x="132" y="112"/>
                    </a:cubicBezTo>
                    <a:cubicBezTo>
                      <a:pt x="133" y="112"/>
                      <a:pt x="136" y="113"/>
                      <a:pt x="138" y="115"/>
                    </a:cubicBezTo>
                    <a:cubicBezTo>
                      <a:pt x="141" y="116"/>
                      <a:pt x="143" y="117"/>
                      <a:pt x="145" y="119"/>
                    </a:cubicBezTo>
                    <a:cubicBezTo>
                      <a:pt x="147" y="120"/>
                      <a:pt x="149" y="121"/>
                      <a:pt x="151" y="123"/>
                    </a:cubicBezTo>
                    <a:cubicBezTo>
                      <a:pt x="153" y="125"/>
                      <a:pt x="154" y="127"/>
                      <a:pt x="155" y="129"/>
                    </a:cubicBezTo>
                    <a:cubicBezTo>
                      <a:pt x="156" y="131"/>
                      <a:pt x="157" y="133"/>
                      <a:pt x="158" y="136"/>
                    </a:cubicBezTo>
                    <a:cubicBezTo>
                      <a:pt x="159" y="138"/>
                      <a:pt x="159" y="141"/>
                      <a:pt x="159" y="144"/>
                    </a:cubicBezTo>
                    <a:cubicBezTo>
                      <a:pt x="159" y="153"/>
                      <a:pt x="156" y="161"/>
                      <a:pt x="150" y="16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: Shape 23"/>
              <p:cNvSpPr/>
              <p:nvPr/>
            </p:nvSpPr>
            <p:spPr bwMode="auto">
              <a:xfrm>
                <a:off x="5737053" y="3599313"/>
                <a:ext cx="650389" cy="650389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išľíďè"/>
            <p:cNvSpPr/>
            <p:nvPr/>
          </p:nvSpPr>
          <p:spPr bwMode="auto">
            <a:xfrm>
              <a:off x="110" y="2692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 marL="0" marR="0" lvl="0" indent="0" algn="r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点击输入简要文字内容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r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文字内容需概括精炼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5" name="iSlíďè"/>
            <p:cNvSpPr txBox="1"/>
            <p:nvPr/>
          </p:nvSpPr>
          <p:spPr bwMode="auto">
            <a:xfrm>
              <a:off x="1584" y="2179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60000"/>
            </a:bodyPr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išľíďè"/>
            <p:cNvSpPr/>
            <p:nvPr/>
          </p:nvSpPr>
          <p:spPr bwMode="auto">
            <a:xfrm>
              <a:off x="110" y="5677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 marL="0" marR="0" lvl="0" indent="0" algn="r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点击输入简要文字内容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r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文字内容需概括精炼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7" name="iSlíďè"/>
            <p:cNvSpPr txBox="1"/>
            <p:nvPr/>
          </p:nvSpPr>
          <p:spPr bwMode="auto">
            <a:xfrm>
              <a:off x="1584" y="5165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60000"/>
            </a:bodyPr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išľíďè"/>
            <p:cNvSpPr/>
            <p:nvPr/>
          </p:nvSpPr>
          <p:spPr bwMode="auto">
            <a:xfrm>
              <a:off x="11417" y="2713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点击输入简要文字内容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文字内容需概括精炼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9" name="iSlíďè"/>
            <p:cNvSpPr txBox="1"/>
            <p:nvPr/>
          </p:nvSpPr>
          <p:spPr bwMode="auto">
            <a:xfrm>
              <a:off x="11461" y="2160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60000"/>
            </a:bodyPr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išľíďè"/>
            <p:cNvSpPr/>
            <p:nvPr/>
          </p:nvSpPr>
          <p:spPr bwMode="auto">
            <a:xfrm>
              <a:off x="11417" y="5667"/>
              <a:ext cx="3995" cy="8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点击输入简要文字内容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marL="0" marR="0" lvl="0" indent="0" algn="l" defTabSz="913765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.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文字内容需概括精炼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41" name="iSlíďè"/>
            <p:cNvSpPr txBox="1"/>
            <p:nvPr/>
          </p:nvSpPr>
          <p:spPr bwMode="auto">
            <a:xfrm>
              <a:off x="11461" y="5169"/>
              <a:ext cx="2266" cy="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60000"/>
            </a:bodyPr>
            <a:p>
              <a:pPr marL="0" marR="0" lvl="0" indent="0" algn="l" defTabSz="913765" rtl="0" eaLnBrk="1" fontAlgn="auto" latinLnBrk="0" hangingPunct="1"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2">
                      <a:lumMod val="1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Tm="63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/>
          <p:nvPr/>
        </p:nvSpPr>
        <p:spPr>
          <a:xfrm>
            <a:off x="484802" y="1588582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979445" y="2516039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2071859" y="3097421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9"/>
          <p:cNvSpPr txBox="1"/>
          <p:nvPr/>
        </p:nvSpPr>
        <p:spPr>
          <a:xfrm>
            <a:off x="3653125" y="3457139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0"/>
          <p:cNvSpPr txBox="1"/>
          <p:nvPr/>
        </p:nvSpPr>
        <p:spPr>
          <a:xfrm>
            <a:off x="7524328" y="2198719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6785001" y="1470885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12"/>
          <p:cNvSpPr txBox="1"/>
          <p:nvPr/>
        </p:nvSpPr>
        <p:spPr>
          <a:xfrm>
            <a:off x="4968448" y="1094992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382293" y="4057321"/>
            <a:ext cx="67185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937357" y="1218103"/>
            <a:ext cx="958364" cy="958364"/>
          </a:xfrm>
          <a:prstGeom prst="ellipse">
            <a:avLst/>
          </a:prstGeom>
          <a:solidFill>
            <a:srgbClr val="E1404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33"/>
          <p:cNvSpPr txBox="1"/>
          <p:nvPr/>
        </p:nvSpPr>
        <p:spPr>
          <a:xfrm>
            <a:off x="5121827" y="2851200"/>
            <a:ext cx="1516380" cy="252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点击输入简要文字内容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4"/>
          <p:cNvSpPr txBox="1"/>
          <p:nvPr/>
        </p:nvSpPr>
        <p:spPr>
          <a:xfrm>
            <a:off x="4051560" y="1761461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1115616" y="4218645"/>
            <a:ext cx="177720" cy="72936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rgbClr val="F0EF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Freeform 5"/>
          <p:cNvSpPr/>
          <p:nvPr/>
        </p:nvSpPr>
        <p:spPr bwMode="auto">
          <a:xfrm flipH="1">
            <a:off x="7983452" y="4137982"/>
            <a:ext cx="177720" cy="729369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rgbClr val="F0EFE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623915" y="1697284"/>
            <a:ext cx="976555" cy="976555"/>
            <a:chOff x="304800" y="673100"/>
            <a:chExt cx="4000500" cy="4000500"/>
          </a:xfrm>
          <a:solidFill>
            <a:srgbClr val="888888"/>
          </a:solidFill>
          <a:effectLst/>
        </p:grpSpPr>
        <p:sp>
          <p:nvSpPr>
            <p:cNvPr id="16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rgbClr val="88888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solidFill>
                <a:srgbClr val="88888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椭圆 17"/>
          <p:cNvSpPr>
            <a:spLocks noChangeAspect="1"/>
          </p:cNvSpPr>
          <p:nvPr/>
        </p:nvSpPr>
        <p:spPr>
          <a:xfrm>
            <a:off x="3223970" y="2307779"/>
            <a:ext cx="986590" cy="986590"/>
          </a:xfrm>
          <a:prstGeom prst="ellipse">
            <a:avLst/>
          </a:prstGeom>
          <a:solidFill>
            <a:srgbClr val="E1404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988279" y="2503624"/>
            <a:ext cx="842166" cy="842166"/>
            <a:chOff x="304800" y="673100"/>
            <a:chExt cx="4000500" cy="4000500"/>
          </a:xfrm>
          <a:solidFill>
            <a:srgbClr val="888888"/>
          </a:solidFill>
          <a:effectLst/>
        </p:grpSpPr>
        <p:sp>
          <p:nvSpPr>
            <p:cNvPr id="20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椭圆 21"/>
          <p:cNvSpPr>
            <a:spLocks noChangeAspect="1"/>
          </p:cNvSpPr>
          <p:nvPr/>
        </p:nvSpPr>
        <p:spPr>
          <a:xfrm>
            <a:off x="4675708" y="2283718"/>
            <a:ext cx="544364" cy="544364"/>
          </a:xfrm>
          <a:prstGeom prst="ellipse">
            <a:avLst/>
          </a:prstGeom>
          <a:solidFill>
            <a:srgbClr val="E1404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993621" y="1818241"/>
            <a:ext cx="716450" cy="716450"/>
            <a:chOff x="304800" y="673100"/>
            <a:chExt cx="4000500" cy="4000500"/>
          </a:xfrm>
          <a:solidFill>
            <a:srgbClr val="888888"/>
          </a:solidFill>
          <a:effectLst/>
        </p:grpSpPr>
        <p:sp>
          <p:nvSpPr>
            <p:cNvPr id="24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椭圆 25"/>
          <p:cNvSpPr>
            <a:spLocks noChangeAspect="1"/>
          </p:cNvSpPr>
          <p:nvPr/>
        </p:nvSpPr>
        <p:spPr>
          <a:xfrm>
            <a:off x="5476546" y="1472972"/>
            <a:ext cx="834807" cy="834807"/>
          </a:xfrm>
          <a:prstGeom prst="ellipse">
            <a:avLst/>
          </a:prstGeom>
          <a:solidFill>
            <a:srgbClr val="E1404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183298" y="1580490"/>
            <a:ext cx="583583" cy="583583"/>
            <a:chOff x="304800" y="673100"/>
            <a:chExt cx="4000500" cy="4000500"/>
          </a:xfrm>
          <a:solidFill>
            <a:srgbClr val="888888"/>
          </a:solidFill>
          <a:effectLst/>
        </p:grpSpPr>
        <p:sp>
          <p:nvSpPr>
            <p:cNvPr id="28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6475089" y="1750960"/>
            <a:ext cx="858542" cy="858542"/>
          </a:xfrm>
          <a:prstGeom prst="ellipse">
            <a:avLst/>
          </a:prstGeom>
          <a:solidFill>
            <a:srgbClr val="E1404F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 advTm="54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9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000"/>
                            </p:stCondLst>
                            <p:childTnLst>
                              <p:par>
                                <p:cTn id="8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 animBg="1"/>
      <p:bldP spid="11" grpId="0"/>
      <p:bldP spid="12" grpId="0"/>
      <p:bldP spid="13" grpId="0" animBg="1"/>
      <p:bldP spid="14" grpId="0" animBg="1"/>
      <p:bldP spid="18" grpId="0" animBg="1"/>
      <p:bldP spid="22" grpId="0" animBg="1"/>
      <p:bldP spid="26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43915" y="1176020"/>
            <a:ext cx="7193915" cy="2882900"/>
            <a:chOff x="1524" y="2832"/>
            <a:chExt cx="16294" cy="6530"/>
          </a:xfrm>
        </p:grpSpPr>
        <p:grpSp>
          <p:nvGrpSpPr>
            <p:cNvPr id="22" name="4571ed45-53fe-440c-a741-90207326fb49"/>
            <p:cNvGrpSpPr>
              <a:grpSpLocks noChangeAspect="1"/>
            </p:cNvGrpSpPr>
            <p:nvPr/>
          </p:nvGrpSpPr>
          <p:grpSpPr>
            <a:xfrm>
              <a:off x="4017" y="2832"/>
              <a:ext cx="11308" cy="4612"/>
              <a:chOff x="2838024" y="1983318"/>
              <a:chExt cx="7180491" cy="2928421"/>
            </a:xfrm>
          </p:grpSpPr>
          <p:grpSp>
            <p:nvGrpSpPr>
              <p:cNvPr id="23" name="Group 1"/>
              <p:cNvGrpSpPr/>
              <p:nvPr/>
            </p:nvGrpSpPr>
            <p:grpSpPr>
              <a:xfrm>
                <a:off x="3576247" y="1983318"/>
                <a:ext cx="4102658" cy="998357"/>
                <a:chOff x="1452530" y="1981996"/>
                <a:chExt cx="4102658" cy="1468400"/>
              </a:xfrm>
            </p:grpSpPr>
            <p:cxnSp>
              <p:nvCxnSpPr>
                <p:cNvPr id="47" name="i$liḋe-Straight Arrow Connector 2"/>
                <p:cNvCxnSpPr/>
                <p:nvPr/>
              </p:nvCxnSpPr>
              <p:spPr>
                <a:xfrm>
                  <a:off x="1452530" y="1981996"/>
                  <a:ext cx="0" cy="146840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i$liḋe-Straight Arrow Connector 3"/>
                <p:cNvCxnSpPr/>
                <p:nvPr/>
              </p:nvCxnSpPr>
              <p:spPr>
                <a:xfrm>
                  <a:off x="5555188" y="1981996"/>
                  <a:ext cx="0" cy="778646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i$liḋe-Straight Arrow Connector 4"/>
                <p:cNvCxnSpPr/>
                <p:nvPr/>
              </p:nvCxnSpPr>
              <p:spPr>
                <a:xfrm>
                  <a:off x="1452530" y="1981996"/>
                  <a:ext cx="4102658" cy="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i$liḋe-Straight Arrow Connector 6"/>
              <p:cNvCxnSpPr/>
              <p:nvPr/>
            </p:nvCxnSpPr>
            <p:spPr>
              <a:xfrm>
                <a:off x="3992620" y="3579100"/>
                <a:ext cx="719685" cy="0"/>
              </a:xfrm>
              <a:prstGeom prst="straightConnector1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7"/>
              <p:cNvGrpSpPr/>
              <p:nvPr/>
            </p:nvGrpSpPr>
            <p:grpSpPr>
              <a:xfrm>
                <a:off x="7750900" y="3388171"/>
                <a:ext cx="416597" cy="876300"/>
                <a:chOff x="6303882" y="2883096"/>
                <a:chExt cx="543630" cy="876300"/>
              </a:xfrm>
            </p:grpSpPr>
            <p:cxnSp>
              <p:nvCxnSpPr>
                <p:cNvPr id="44" name="i$liḋe-Straight Arrow Connector 8"/>
                <p:cNvCxnSpPr/>
                <p:nvPr/>
              </p:nvCxnSpPr>
              <p:spPr>
                <a:xfrm flipH="1">
                  <a:off x="6303882" y="3759396"/>
                  <a:ext cx="247068" cy="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i$liḋe-Straight Arrow Connector 9"/>
                <p:cNvCxnSpPr/>
                <p:nvPr/>
              </p:nvCxnSpPr>
              <p:spPr>
                <a:xfrm>
                  <a:off x="6550950" y="2883096"/>
                  <a:ext cx="0" cy="87630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i$liḋe-Straight Arrow Connector 10"/>
                <p:cNvCxnSpPr/>
                <p:nvPr/>
              </p:nvCxnSpPr>
              <p:spPr>
                <a:xfrm flipH="1">
                  <a:off x="6550950" y="2883096"/>
                  <a:ext cx="296562" cy="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 11"/>
              <p:cNvGrpSpPr/>
              <p:nvPr/>
            </p:nvGrpSpPr>
            <p:grpSpPr>
              <a:xfrm>
                <a:off x="5842158" y="2724889"/>
                <a:ext cx="717852" cy="1752601"/>
                <a:chOff x="4276876" y="2484771"/>
                <a:chExt cx="494434" cy="1752601"/>
              </a:xfrm>
            </p:grpSpPr>
            <p:cxnSp>
              <p:nvCxnSpPr>
                <p:cNvPr id="39" name="i$liḋe-Straight Arrow Connector 12"/>
                <p:cNvCxnSpPr/>
                <p:nvPr/>
              </p:nvCxnSpPr>
              <p:spPr>
                <a:xfrm>
                  <a:off x="4546600" y="2484771"/>
                  <a:ext cx="224710" cy="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sys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i$liḋe-Straight Arrow Connector 13"/>
                <p:cNvCxnSpPr/>
                <p:nvPr/>
              </p:nvCxnSpPr>
              <p:spPr>
                <a:xfrm>
                  <a:off x="4546600" y="3361071"/>
                  <a:ext cx="0" cy="876301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i$liḋe-Straight Arrow Connector 14"/>
                <p:cNvCxnSpPr/>
                <p:nvPr/>
              </p:nvCxnSpPr>
              <p:spPr>
                <a:xfrm>
                  <a:off x="4546600" y="4237371"/>
                  <a:ext cx="224710" cy="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i$liḋe-Straight Arrow Connector 15"/>
                <p:cNvCxnSpPr/>
                <p:nvPr/>
              </p:nvCxnSpPr>
              <p:spPr>
                <a:xfrm>
                  <a:off x="4276876" y="3361071"/>
                  <a:ext cx="269724" cy="0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i$liḋe-Straight Arrow Connector 16"/>
                <p:cNvCxnSpPr/>
                <p:nvPr/>
              </p:nvCxnSpPr>
              <p:spPr>
                <a:xfrm>
                  <a:off x="4546600" y="2484771"/>
                  <a:ext cx="0" cy="876301"/>
                </a:xfrm>
                <a:prstGeom prst="straightConnector1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sysDash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i$liḋe-Oval 22"/>
              <p:cNvSpPr/>
              <p:nvPr/>
            </p:nvSpPr>
            <p:spPr>
              <a:xfrm>
                <a:off x="8177544" y="2638075"/>
                <a:ext cx="1840971" cy="1840964"/>
              </a:xfrm>
              <a:prstGeom prst="ellipse">
                <a:avLst/>
              </a:prstGeom>
              <a:solidFill>
                <a:srgbClr val="E1404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29" name="i$liḋe-Freeform: Shape 23"/>
              <p:cNvSpPr/>
              <p:nvPr/>
            </p:nvSpPr>
            <p:spPr>
              <a:xfrm flipV="1">
                <a:off x="8167499" y="2633507"/>
                <a:ext cx="1840519" cy="920260"/>
              </a:xfrm>
              <a:custGeom>
                <a:avLst/>
                <a:gdLst>
                  <a:gd name="connsiteX0" fmla="*/ 0 w 1012182"/>
                  <a:gd name="connsiteY0" fmla="*/ 0 h 506091"/>
                  <a:gd name="connsiteX1" fmla="*/ 1012182 w 1012182"/>
                  <a:gd name="connsiteY1" fmla="*/ 0 h 506091"/>
                  <a:gd name="connsiteX2" fmla="*/ 1012182 w 1012182"/>
                  <a:gd name="connsiteY2" fmla="*/ 1 h 506091"/>
                  <a:gd name="connsiteX3" fmla="*/ 506091 w 1012182"/>
                  <a:gd name="connsiteY3" fmla="*/ 506091 h 506091"/>
                  <a:gd name="connsiteX4" fmla="*/ 0 w 1012182"/>
                  <a:gd name="connsiteY4" fmla="*/ 1 h 506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182" h="506091">
                    <a:moveTo>
                      <a:pt x="0" y="0"/>
                    </a:moveTo>
                    <a:lnTo>
                      <a:pt x="1012182" y="0"/>
                    </a:lnTo>
                    <a:lnTo>
                      <a:pt x="1012182" y="1"/>
                    </a:lnTo>
                    <a:cubicBezTo>
                      <a:pt x="1012182" y="279507"/>
                      <a:pt x="785597" y="506091"/>
                      <a:pt x="506091" y="506091"/>
                    </a:cubicBezTo>
                    <a:cubicBezTo>
                      <a:pt x="226585" y="506091"/>
                      <a:pt x="0" y="279507"/>
                      <a:pt x="0" y="1"/>
                    </a:cubicBezTo>
                    <a:close/>
                  </a:path>
                </a:pathLst>
              </a:custGeom>
              <a:solidFill>
                <a:srgbClr val="C01E2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30" name="i$liḋe-TextBox 20"/>
              <p:cNvSpPr txBox="1"/>
              <p:nvPr/>
            </p:nvSpPr>
            <p:spPr bwMode="auto">
              <a:xfrm>
                <a:off x="8636364" y="3468368"/>
                <a:ext cx="923329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>
                <a:noAutofit/>
              </a:bodyPr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$liḋe-TextBox 48"/>
              <p:cNvSpPr txBox="1"/>
              <p:nvPr/>
            </p:nvSpPr>
            <p:spPr bwMode="auto">
              <a:xfrm>
                <a:off x="3084852" y="3388170"/>
                <a:ext cx="923330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46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46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i$liḋe-Oval 27"/>
              <p:cNvSpPr/>
              <p:nvPr/>
            </p:nvSpPr>
            <p:spPr>
              <a:xfrm>
                <a:off x="4707436" y="2985424"/>
                <a:ext cx="1187361" cy="1187357"/>
              </a:xfrm>
              <a:prstGeom prst="ellipse">
                <a:avLst/>
              </a:prstGeom>
              <a:solidFill>
                <a:srgbClr val="E1404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33" name="i$liḋe-Freeform: Shape 28"/>
              <p:cNvSpPr/>
              <p:nvPr/>
            </p:nvSpPr>
            <p:spPr>
              <a:xfrm flipV="1">
                <a:off x="4707436" y="2985423"/>
                <a:ext cx="1187361" cy="593680"/>
              </a:xfrm>
              <a:custGeom>
                <a:avLst/>
                <a:gdLst>
                  <a:gd name="connsiteX0" fmla="*/ 0 w 1012182"/>
                  <a:gd name="connsiteY0" fmla="*/ 0 h 506091"/>
                  <a:gd name="connsiteX1" fmla="*/ 1012182 w 1012182"/>
                  <a:gd name="connsiteY1" fmla="*/ 0 h 506091"/>
                  <a:gd name="connsiteX2" fmla="*/ 1012182 w 1012182"/>
                  <a:gd name="connsiteY2" fmla="*/ 1 h 506091"/>
                  <a:gd name="connsiteX3" fmla="*/ 506091 w 1012182"/>
                  <a:gd name="connsiteY3" fmla="*/ 506091 h 506091"/>
                  <a:gd name="connsiteX4" fmla="*/ 0 w 1012182"/>
                  <a:gd name="connsiteY4" fmla="*/ 1 h 506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182" h="506091">
                    <a:moveTo>
                      <a:pt x="0" y="0"/>
                    </a:moveTo>
                    <a:lnTo>
                      <a:pt x="1012182" y="0"/>
                    </a:lnTo>
                    <a:lnTo>
                      <a:pt x="1012182" y="1"/>
                    </a:lnTo>
                    <a:cubicBezTo>
                      <a:pt x="1012182" y="279507"/>
                      <a:pt x="785597" y="506091"/>
                      <a:pt x="506091" y="506091"/>
                    </a:cubicBezTo>
                    <a:cubicBezTo>
                      <a:pt x="226585" y="506091"/>
                      <a:pt x="0" y="279507"/>
                      <a:pt x="0" y="1"/>
                    </a:cubicBezTo>
                    <a:close/>
                  </a:path>
                </a:pathLst>
              </a:custGeom>
              <a:solidFill>
                <a:srgbClr val="C01E2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34" name="i$liḋe-Oval 32"/>
              <p:cNvSpPr/>
              <p:nvPr/>
            </p:nvSpPr>
            <p:spPr>
              <a:xfrm>
                <a:off x="6559882" y="3724382"/>
                <a:ext cx="1187361" cy="1187357"/>
              </a:xfrm>
              <a:prstGeom prst="ellipse">
                <a:avLst/>
              </a:prstGeom>
              <a:solidFill>
                <a:srgbClr val="E1404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35" name="i$liḋe-Freeform: Shape 33"/>
              <p:cNvSpPr/>
              <p:nvPr/>
            </p:nvSpPr>
            <p:spPr>
              <a:xfrm flipV="1">
                <a:off x="6567188" y="3724381"/>
                <a:ext cx="1187361" cy="593680"/>
              </a:xfrm>
              <a:custGeom>
                <a:avLst/>
                <a:gdLst>
                  <a:gd name="connsiteX0" fmla="*/ 0 w 1012182"/>
                  <a:gd name="connsiteY0" fmla="*/ 0 h 506091"/>
                  <a:gd name="connsiteX1" fmla="*/ 1012182 w 1012182"/>
                  <a:gd name="connsiteY1" fmla="*/ 0 h 506091"/>
                  <a:gd name="connsiteX2" fmla="*/ 1012182 w 1012182"/>
                  <a:gd name="connsiteY2" fmla="*/ 1 h 506091"/>
                  <a:gd name="connsiteX3" fmla="*/ 506091 w 1012182"/>
                  <a:gd name="connsiteY3" fmla="*/ 506091 h 506091"/>
                  <a:gd name="connsiteX4" fmla="*/ 0 w 1012182"/>
                  <a:gd name="connsiteY4" fmla="*/ 1 h 506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182" h="506091">
                    <a:moveTo>
                      <a:pt x="0" y="0"/>
                    </a:moveTo>
                    <a:lnTo>
                      <a:pt x="1012182" y="0"/>
                    </a:lnTo>
                    <a:lnTo>
                      <a:pt x="1012182" y="1"/>
                    </a:lnTo>
                    <a:cubicBezTo>
                      <a:pt x="1012182" y="279507"/>
                      <a:pt x="785597" y="506091"/>
                      <a:pt x="506091" y="506091"/>
                    </a:cubicBezTo>
                    <a:cubicBezTo>
                      <a:pt x="226585" y="506091"/>
                      <a:pt x="0" y="279507"/>
                      <a:pt x="0" y="1"/>
                    </a:cubicBezTo>
                    <a:close/>
                  </a:path>
                </a:pathLst>
              </a:custGeom>
              <a:solidFill>
                <a:srgbClr val="C01E2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36" name="i$liḋe-Oval 42"/>
              <p:cNvSpPr/>
              <p:nvPr/>
            </p:nvSpPr>
            <p:spPr>
              <a:xfrm>
                <a:off x="2838024" y="2985424"/>
                <a:ext cx="1187361" cy="1187357"/>
              </a:xfrm>
              <a:prstGeom prst="ellipse">
                <a:avLst/>
              </a:prstGeom>
              <a:solidFill>
                <a:srgbClr val="C01E2D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37" name="i$liḋe-Freeform: Shape 43"/>
              <p:cNvSpPr/>
              <p:nvPr/>
            </p:nvSpPr>
            <p:spPr>
              <a:xfrm flipV="1">
                <a:off x="2838024" y="2985423"/>
                <a:ext cx="1187361" cy="593680"/>
              </a:xfrm>
              <a:custGeom>
                <a:avLst/>
                <a:gdLst>
                  <a:gd name="connsiteX0" fmla="*/ 0 w 1012182"/>
                  <a:gd name="connsiteY0" fmla="*/ 0 h 506091"/>
                  <a:gd name="connsiteX1" fmla="*/ 1012182 w 1012182"/>
                  <a:gd name="connsiteY1" fmla="*/ 0 h 506091"/>
                  <a:gd name="connsiteX2" fmla="*/ 1012182 w 1012182"/>
                  <a:gd name="connsiteY2" fmla="*/ 1 h 506091"/>
                  <a:gd name="connsiteX3" fmla="*/ 506091 w 1012182"/>
                  <a:gd name="connsiteY3" fmla="*/ 506091 h 506091"/>
                  <a:gd name="connsiteX4" fmla="*/ 0 w 1012182"/>
                  <a:gd name="connsiteY4" fmla="*/ 1 h 506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12182" h="506091">
                    <a:moveTo>
                      <a:pt x="0" y="0"/>
                    </a:moveTo>
                    <a:lnTo>
                      <a:pt x="1012182" y="0"/>
                    </a:lnTo>
                    <a:lnTo>
                      <a:pt x="1012182" y="1"/>
                    </a:lnTo>
                    <a:cubicBezTo>
                      <a:pt x="1012182" y="279507"/>
                      <a:pt x="785597" y="506091"/>
                      <a:pt x="506091" y="506091"/>
                    </a:cubicBezTo>
                    <a:cubicBezTo>
                      <a:pt x="226585" y="506091"/>
                      <a:pt x="0" y="279507"/>
                      <a:pt x="0" y="1"/>
                    </a:cubicBezTo>
                    <a:close/>
                  </a:path>
                </a:pathLst>
              </a:custGeom>
              <a:solidFill>
                <a:srgbClr val="E1404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p>
                <a:pPr algn="ctr"/>
                <a:endParaRPr sz="1600"/>
              </a:p>
            </p:txBody>
          </p:sp>
          <p:grpSp>
            <p:nvGrpSpPr>
              <p:cNvPr id="38" name="Group 50"/>
              <p:cNvGrpSpPr/>
              <p:nvPr/>
            </p:nvGrpSpPr>
            <p:grpSpPr>
              <a:xfrm flipH="1" flipV="1">
                <a:off x="6567188" y="2249036"/>
                <a:ext cx="1187361" cy="1187357"/>
                <a:chOff x="6567186" y="2758615"/>
                <a:chExt cx="1187361" cy="1187357"/>
              </a:xfrm>
            </p:grpSpPr>
            <p:sp>
              <p:nvSpPr>
                <p:cNvPr id="50" name="i$liḋe-Oval 37"/>
                <p:cNvSpPr/>
                <p:nvPr/>
              </p:nvSpPr>
              <p:spPr>
                <a:xfrm>
                  <a:off x="6567186" y="2758615"/>
                  <a:ext cx="1187361" cy="1187357"/>
                </a:xfrm>
                <a:prstGeom prst="ellipse">
                  <a:avLst/>
                </a:prstGeom>
                <a:solidFill>
                  <a:srgbClr val="E1404F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1600"/>
                </a:p>
              </p:txBody>
            </p:sp>
            <p:sp>
              <p:nvSpPr>
                <p:cNvPr id="51" name="i$liḋe-Freeform: Shape 38"/>
                <p:cNvSpPr/>
                <p:nvPr/>
              </p:nvSpPr>
              <p:spPr>
                <a:xfrm flipV="1">
                  <a:off x="6567186" y="2758615"/>
                  <a:ext cx="1187361" cy="593680"/>
                </a:xfrm>
                <a:custGeom>
                  <a:avLst/>
                  <a:gdLst>
                    <a:gd name="connsiteX0" fmla="*/ 0 w 1012182"/>
                    <a:gd name="connsiteY0" fmla="*/ 0 h 506091"/>
                    <a:gd name="connsiteX1" fmla="*/ 1012182 w 1012182"/>
                    <a:gd name="connsiteY1" fmla="*/ 0 h 506091"/>
                    <a:gd name="connsiteX2" fmla="*/ 1012182 w 1012182"/>
                    <a:gd name="connsiteY2" fmla="*/ 1 h 506091"/>
                    <a:gd name="connsiteX3" fmla="*/ 506091 w 1012182"/>
                    <a:gd name="connsiteY3" fmla="*/ 506091 h 506091"/>
                    <a:gd name="connsiteX4" fmla="*/ 0 w 1012182"/>
                    <a:gd name="connsiteY4" fmla="*/ 1 h 5060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12182" h="506091">
                      <a:moveTo>
                        <a:pt x="0" y="0"/>
                      </a:moveTo>
                      <a:lnTo>
                        <a:pt x="1012182" y="0"/>
                      </a:lnTo>
                      <a:lnTo>
                        <a:pt x="1012182" y="1"/>
                      </a:lnTo>
                      <a:cubicBezTo>
                        <a:pt x="1012182" y="279507"/>
                        <a:pt x="785597" y="506091"/>
                        <a:pt x="506091" y="506091"/>
                      </a:cubicBezTo>
                      <a:cubicBezTo>
                        <a:pt x="226585" y="506091"/>
                        <a:pt x="0" y="279507"/>
                        <a:pt x="0" y="1"/>
                      </a:cubicBezTo>
                      <a:close/>
                    </a:path>
                  </a:pathLst>
                </a:custGeom>
                <a:solidFill>
                  <a:srgbClr val="C01E2D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 sz="1600"/>
                </a:p>
              </p:txBody>
            </p:sp>
          </p:grpSp>
          <p:sp>
            <p:nvSpPr>
              <p:cNvPr id="52" name="iS1ide-TextBox 49"/>
              <p:cNvSpPr txBox="1"/>
              <p:nvPr/>
            </p:nvSpPr>
            <p:spPr bwMode="auto">
              <a:xfrm>
                <a:off x="6710265" y="2939293"/>
                <a:ext cx="923330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>
                <a:noAutofit/>
              </a:bodyPr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iS1ide-TextBox 51"/>
              <p:cNvSpPr txBox="1"/>
              <p:nvPr/>
            </p:nvSpPr>
            <p:spPr bwMode="auto">
              <a:xfrm>
                <a:off x="6710265" y="4418993"/>
                <a:ext cx="923330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>
                <a:noAutofit/>
              </a:bodyPr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iS1ide-TextBox 52"/>
              <p:cNvSpPr txBox="1"/>
              <p:nvPr/>
            </p:nvSpPr>
            <p:spPr bwMode="auto">
              <a:xfrm>
                <a:off x="4839449" y="3632723"/>
                <a:ext cx="923330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>
                <a:noAutofit/>
              </a:bodyPr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iS1ide-TextBox 53"/>
              <p:cNvSpPr txBox="1"/>
              <p:nvPr/>
            </p:nvSpPr>
            <p:spPr bwMode="auto">
              <a:xfrm>
                <a:off x="2970037" y="3632723"/>
                <a:ext cx="923330" cy="1661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>
                <a:noAutofit/>
              </a:bodyPr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iS1ide-Freeform: Shape 54"/>
              <p:cNvSpPr/>
              <p:nvPr/>
            </p:nvSpPr>
            <p:spPr bwMode="auto">
              <a:xfrm>
                <a:off x="8939606" y="2809193"/>
                <a:ext cx="316393" cy="316393"/>
              </a:xfrm>
              <a:custGeom>
                <a:avLst/>
                <a:gdLst>
                  <a:gd name="T0" fmla="*/ 184 w 260"/>
                  <a:gd name="T1" fmla="*/ 106 h 260"/>
                  <a:gd name="T2" fmla="*/ 193 w 260"/>
                  <a:gd name="T3" fmla="*/ 143 h 260"/>
                  <a:gd name="T4" fmla="*/ 117 w 260"/>
                  <a:gd name="T5" fmla="*/ 219 h 260"/>
                  <a:gd name="T6" fmla="*/ 42 w 260"/>
                  <a:gd name="T7" fmla="*/ 143 h 260"/>
                  <a:gd name="T8" fmla="*/ 117 w 260"/>
                  <a:gd name="T9" fmla="*/ 66 h 260"/>
                  <a:gd name="T10" fmla="*/ 154 w 260"/>
                  <a:gd name="T11" fmla="*/ 76 h 260"/>
                  <a:gd name="T12" fmla="*/ 183 w 260"/>
                  <a:gd name="T13" fmla="*/ 46 h 260"/>
                  <a:gd name="T14" fmla="*/ 117 w 260"/>
                  <a:gd name="T15" fmla="*/ 25 h 260"/>
                  <a:gd name="T16" fmla="*/ 0 w 260"/>
                  <a:gd name="T17" fmla="*/ 143 h 260"/>
                  <a:gd name="T18" fmla="*/ 117 w 260"/>
                  <a:gd name="T19" fmla="*/ 260 h 260"/>
                  <a:gd name="T20" fmla="*/ 233 w 260"/>
                  <a:gd name="T21" fmla="*/ 143 h 260"/>
                  <a:gd name="T22" fmla="*/ 213 w 260"/>
                  <a:gd name="T23" fmla="*/ 77 h 260"/>
                  <a:gd name="T24" fmla="*/ 184 w 260"/>
                  <a:gd name="T25" fmla="*/ 106 h 260"/>
                  <a:gd name="T26" fmla="*/ 225 w 260"/>
                  <a:gd name="T27" fmla="*/ 35 h 260"/>
                  <a:gd name="T28" fmla="*/ 225 w 260"/>
                  <a:gd name="T29" fmla="*/ 35 h 260"/>
                  <a:gd name="T30" fmla="*/ 225 w 260"/>
                  <a:gd name="T31" fmla="*/ 0 h 260"/>
                  <a:gd name="T32" fmla="*/ 203 w 260"/>
                  <a:gd name="T33" fmla="*/ 23 h 260"/>
                  <a:gd name="T34" fmla="*/ 203 w 260"/>
                  <a:gd name="T35" fmla="*/ 46 h 260"/>
                  <a:gd name="T36" fmla="*/ 139 w 260"/>
                  <a:gd name="T37" fmla="*/ 111 h 260"/>
                  <a:gd name="T38" fmla="*/ 117 w 260"/>
                  <a:gd name="T39" fmla="*/ 104 h 260"/>
                  <a:gd name="T40" fmla="*/ 79 w 260"/>
                  <a:gd name="T41" fmla="*/ 143 h 260"/>
                  <a:gd name="T42" fmla="*/ 117 w 260"/>
                  <a:gd name="T43" fmla="*/ 181 h 260"/>
                  <a:gd name="T44" fmla="*/ 155 w 260"/>
                  <a:gd name="T45" fmla="*/ 143 h 260"/>
                  <a:gd name="T46" fmla="*/ 150 w 260"/>
                  <a:gd name="T47" fmla="*/ 123 h 260"/>
                  <a:gd name="T48" fmla="*/ 215 w 260"/>
                  <a:gd name="T49" fmla="*/ 58 h 260"/>
                  <a:gd name="T50" fmla="*/ 237 w 260"/>
                  <a:gd name="T51" fmla="*/ 58 h 260"/>
                  <a:gd name="T52" fmla="*/ 260 w 260"/>
                  <a:gd name="T53" fmla="*/ 35 h 260"/>
                  <a:gd name="T54" fmla="*/ 225 w 260"/>
                  <a:gd name="T55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0" h="260">
                    <a:moveTo>
                      <a:pt x="184" y="106"/>
                    </a:moveTo>
                    <a:cubicBezTo>
                      <a:pt x="190" y="117"/>
                      <a:pt x="193" y="129"/>
                      <a:pt x="193" y="143"/>
                    </a:cubicBezTo>
                    <a:cubicBezTo>
                      <a:pt x="193" y="185"/>
                      <a:pt x="159" y="219"/>
                      <a:pt x="117" y="219"/>
                    </a:cubicBezTo>
                    <a:cubicBezTo>
                      <a:pt x="76" y="219"/>
                      <a:pt x="42" y="185"/>
                      <a:pt x="42" y="143"/>
                    </a:cubicBezTo>
                    <a:cubicBezTo>
                      <a:pt x="42" y="100"/>
                      <a:pt x="76" y="66"/>
                      <a:pt x="117" y="66"/>
                    </a:cubicBezTo>
                    <a:cubicBezTo>
                      <a:pt x="131" y="66"/>
                      <a:pt x="143" y="70"/>
                      <a:pt x="154" y="76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65" y="33"/>
                      <a:pt x="141" y="25"/>
                      <a:pt x="117" y="25"/>
                    </a:cubicBezTo>
                    <a:cubicBezTo>
                      <a:pt x="52" y="25"/>
                      <a:pt x="0" y="78"/>
                      <a:pt x="0" y="143"/>
                    </a:cubicBezTo>
                    <a:cubicBezTo>
                      <a:pt x="0" y="207"/>
                      <a:pt x="52" y="260"/>
                      <a:pt x="117" y="260"/>
                    </a:cubicBezTo>
                    <a:cubicBezTo>
                      <a:pt x="181" y="260"/>
                      <a:pt x="233" y="207"/>
                      <a:pt x="233" y="143"/>
                    </a:cubicBezTo>
                    <a:cubicBezTo>
                      <a:pt x="233" y="118"/>
                      <a:pt x="226" y="96"/>
                      <a:pt x="213" y="77"/>
                    </a:cubicBezTo>
                    <a:cubicBezTo>
                      <a:pt x="184" y="106"/>
                      <a:pt x="184" y="106"/>
                      <a:pt x="184" y="106"/>
                    </a:cubicBezTo>
                    <a:close/>
                    <a:moveTo>
                      <a:pt x="225" y="35"/>
                    </a:moveTo>
                    <a:cubicBezTo>
                      <a:pt x="225" y="35"/>
                      <a:pt x="225" y="35"/>
                      <a:pt x="225" y="35"/>
                    </a:cubicBezTo>
                    <a:cubicBezTo>
                      <a:pt x="225" y="0"/>
                      <a:pt x="225" y="0"/>
                      <a:pt x="225" y="0"/>
                    </a:cubicBezTo>
                    <a:cubicBezTo>
                      <a:pt x="203" y="23"/>
                      <a:pt x="203" y="23"/>
                      <a:pt x="203" y="23"/>
                    </a:cubicBezTo>
                    <a:cubicBezTo>
                      <a:pt x="203" y="46"/>
                      <a:pt x="203" y="46"/>
                      <a:pt x="203" y="46"/>
                    </a:cubicBezTo>
                    <a:cubicBezTo>
                      <a:pt x="139" y="111"/>
                      <a:pt x="139" y="111"/>
                      <a:pt x="139" y="111"/>
                    </a:cubicBezTo>
                    <a:cubicBezTo>
                      <a:pt x="133" y="106"/>
                      <a:pt x="125" y="104"/>
                      <a:pt x="117" y="104"/>
                    </a:cubicBezTo>
                    <a:cubicBezTo>
                      <a:pt x="96" y="104"/>
                      <a:pt x="79" y="121"/>
                      <a:pt x="79" y="143"/>
                    </a:cubicBezTo>
                    <a:cubicBezTo>
                      <a:pt x="79" y="164"/>
                      <a:pt x="96" y="181"/>
                      <a:pt x="117" y="181"/>
                    </a:cubicBezTo>
                    <a:cubicBezTo>
                      <a:pt x="138" y="181"/>
                      <a:pt x="155" y="164"/>
                      <a:pt x="155" y="143"/>
                    </a:cubicBezTo>
                    <a:cubicBezTo>
                      <a:pt x="155" y="136"/>
                      <a:pt x="154" y="129"/>
                      <a:pt x="150" y="123"/>
                    </a:cubicBezTo>
                    <a:cubicBezTo>
                      <a:pt x="215" y="58"/>
                      <a:pt x="215" y="58"/>
                      <a:pt x="215" y="58"/>
                    </a:cubicBezTo>
                    <a:cubicBezTo>
                      <a:pt x="237" y="58"/>
                      <a:pt x="237" y="58"/>
                      <a:pt x="237" y="58"/>
                    </a:cubicBezTo>
                    <a:cubicBezTo>
                      <a:pt x="260" y="35"/>
                      <a:pt x="260" y="35"/>
                      <a:pt x="260" y="35"/>
                    </a:cubicBezTo>
                    <a:cubicBezTo>
                      <a:pt x="225" y="35"/>
                      <a:pt x="225" y="35"/>
                      <a:pt x="225" y="3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57" name="iS1ide-Freeform: Shape 55"/>
              <p:cNvSpPr/>
              <p:nvPr/>
            </p:nvSpPr>
            <p:spPr bwMode="auto">
              <a:xfrm>
                <a:off x="3271350" y="3175190"/>
                <a:ext cx="316393" cy="316393"/>
              </a:xfrm>
              <a:custGeom>
                <a:avLst/>
                <a:gdLst>
                  <a:gd name="T0" fmla="*/ 187 w 228"/>
                  <a:gd name="T1" fmla="*/ 114 h 240"/>
                  <a:gd name="T2" fmla="*/ 114 w 228"/>
                  <a:gd name="T3" fmla="*/ 40 h 240"/>
                  <a:gd name="T4" fmla="*/ 40 w 228"/>
                  <a:gd name="T5" fmla="*/ 114 h 240"/>
                  <a:gd name="T6" fmla="*/ 68 w 228"/>
                  <a:gd name="T7" fmla="*/ 171 h 240"/>
                  <a:gd name="T8" fmla="*/ 74 w 228"/>
                  <a:gd name="T9" fmla="*/ 173 h 240"/>
                  <a:gd name="T10" fmla="*/ 81 w 228"/>
                  <a:gd name="T11" fmla="*/ 169 h 240"/>
                  <a:gd name="T12" fmla="*/ 79 w 228"/>
                  <a:gd name="T13" fmla="*/ 156 h 240"/>
                  <a:gd name="T14" fmla="*/ 59 w 228"/>
                  <a:gd name="T15" fmla="*/ 114 h 240"/>
                  <a:gd name="T16" fmla="*/ 114 w 228"/>
                  <a:gd name="T17" fmla="*/ 59 h 240"/>
                  <a:gd name="T18" fmla="*/ 169 w 228"/>
                  <a:gd name="T19" fmla="*/ 114 h 240"/>
                  <a:gd name="T20" fmla="*/ 152 w 228"/>
                  <a:gd name="T21" fmla="*/ 153 h 240"/>
                  <a:gd name="T22" fmla="*/ 151 w 228"/>
                  <a:gd name="T23" fmla="*/ 166 h 240"/>
                  <a:gd name="T24" fmla="*/ 165 w 228"/>
                  <a:gd name="T25" fmla="*/ 167 h 240"/>
                  <a:gd name="T26" fmla="*/ 187 w 228"/>
                  <a:gd name="T27" fmla="*/ 114 h 240"/>
                  <a:gd name="T28" fmla="*/ 116 w 228"/>
                  <a:gd name="T29" fmla="*/ 79 h 240"/>
                  <a:gd name="T30" fmla="*/ 81 w 228"/>
                  <a:gd name="T31" fmla="*/ 114 h 240"/>
                  <a:gd name="T32" fmla="*/ 101 w 228"/>
                  <a:gd name="T33" fmla="*/ 144 h 240"/>
                  <a:gd name="T34" fmla="*/ 101 w 228"/>
                  <a:gd name="T35" fmla="*/ 226 h 240"/>
                  <a:gd name="T36" fmla="*/ 115 w 228"/>
                  <a:gd name="T37" fmla="*/ 240 h 240"/>
                  <a:gd name="T38" fmla="*/ 129 w 228"/>
                  <a:gd name="T39" fmla="*/ 226 h 240"/>
                  <a:gd name="T40" fmla="*/ 129 w 228"/>
                  <a:gd name="T41" fmla="*/ 145 h 240"/>
                  <a:gd name="T42" fmla="*/ 150 w 228"/>
                  <a:gd name="T43" fmla="*/ 114 h 240"/>
                  <a:gd name="T44" fmla="*/ 116 w 228"/>
                  <a:gd name="T45" fmla="*/ 79 h 240"/>
                  <a:gd name="T46" fmla="*/ 114 w 228"/>
                  <a:gd name="T47" fmla="*/ 0 h 240"/>
                  <a:gd name="T48" fmla="*/ 0 w 228"/>
                  <a:gd name="T49" fmla="*/ 114 h 240"/>
                  <a:gd name="T50" fmla="*/ 52 w 228"/>
                  <a:gd name="T51" fmla="*/ 209 h 240"/>
                  <a:gd name="T52" fmla="*/ 57 w 228"/>
                  <a:gd name="T53" fmla="*/ 211 h 240"/>
                  <a:gd name="T54" fmla="*/ 65 w 228"/>
                  <a:gd name="T55" fmla="*/ 206 h 240"/>
                  <a:gd name="T56" fmla="*/ 62 w 228"/>
                  <a:gd name="T57" fmla="*/ 193 h 240"/>
                  <a:gd name="T58" fmla="*/ 19 w 228"/>
                  <a:gd name="T59" fmla="*/ 114 h 240"/>
                  <a:gd name="T60" fmla="*/ 114 w 228"/>
                  <a:gd name="T61" fmla="*/ 18 h 240"/>
                  <a:gd name="T62" fmla="*/ 209 w 228"/>
                  <a:gd name="T63" fmla="*/ 114 h 240"/>
                  <a:gd name="T64" fmla="*/ 168 w 228"/>
                  <a:gd name="T65" fmla="*/ 192 h 240"/>
                  <a:gd name="T66" fmla="*/ 165 w 228"/>
                  <a:gd name="T67" fmla="*/ 205 h 240"/>
                  <a:gd name="T68" fmla="*/ 178 w 228"/>
                  <a:gd name="T69" fmla="*/ 208 h 240"/>
                  <a:gd name="T70" fmla="*/ 228 w 228"/>
                  <a:gd name="T71" fmla="*/ 114 h 240"/>
                  <a:gd name="T72" fmla="*/ 114 w 228"/>
                  <a:gd name="T7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8" h="240">
                    <a:moveTo>
                      <a:pt x="187" y="114"/>
                    </a:moveTo>
                    <a:cubicBezTo>
                      <a:pt x="187" y="73"/>
                      <a:pt x="154" y="40"/>
                      <a:pt x="114" y="40"/>
                    </a:cubicBezTo>
                    <a:cubicBezTo>
                      <a:pt x="73" y="40"/>
                      <a:pt x="40" y="73"/>
                      <a:pt x="40" y="114"/>
                    </a:cubicBezTo>
                    <a:cubicBezTo>
                      <a:pt x="40" y="136"/>
                      <a:pt x="50" y="157"/>
                      <a:pt x="68" y="171"/>
                    </a:cubicBezTo>
                    <a:cubicBezTo>
                      <a:pt x="69" y="172"/>
                      <a:pt x="71" y="173"/>
                      <a:pt x="74" y="173"/>
                    </a:cubicBezTo>
                    <a:cubicBezTo>
                      <a:pt x="76" y="173"/>
                      <a:pt x="79" y="171"/>
                      <a:pt x="81" y="169"/>
                    </a:cubicBezTo>
                    <a:cubicBezTo>
                      <a:pt x="84" y="165"/>
                      <a:pt x="83" y="159"/>
                      <a:pt x="79" y="156"/>
                    </a:cubicBezTo>
                    <a:cubicBezTo>
                      <a:pt x="67" y="146"/>
                      <a:pt x="59" y="130"/>
                      <a:pt x="59" y="114"/>
                    </a:cubicBezTo>
                    <a:cubicBezTo>
                      <a:pt x="59" y="83"/>
                      <a:pt x="84" y="59"/>
                      <a:pt x="114" y="59"/>
                    </a:cubicBezTo>
                    <a:cubicBezTo>
                      <a:pt x="144" y="59"/>
                      <a:pt x="169" y="83"/>
                      <a:pt x="169" y="114"/>
                    </a:cubicBezTo>
                    <a:cubicBezTo>
                      <a:pt x="169" y="129"/>
                      <a:pt x="163" y="143"/>
                      <a:pt x="152" y="153"/>
                    </a:cubicBezTo>
                    <a:cubicBezTo>
                      <a:pt x="148" y="157"/>
                      <a:pt x="148" y="163"/>
                      <a:pt x="151" y="166"/>
                    </a:cubicBezTo>
                    <a:cubicBezTo>
                      <a:pt x="155" y="170"/>
                      <a:pt x="161" y="170"/>
                      <a:pt x="165" y="167"/>
                    </a:cubicBezTo>
                    <a:cubicBezTo>
                      <a:pt x="179" y="153"/>
                      <a:pt x="187" y="134"/>
                      <a:pt x="187" y="114"/>
                    </a:cubicBezTo>
                    <a:close/>
                    <a:moveTo>
                      <a:pt x="116" y="79"/>
                    </a:moveTo>
                    <a:cubicBezTo>
                      <a:pt x="97" y="79"/>
                      <a:pt x="81" y="95"/>
                      <a:pt x="81" y="114"/>
                    </a:cubicBezTo>
                    <a:cubicBezTo>
                      <a:pt x="81" y="127"/>
                      <a:pt x="89" y="139"/>
                      <a:pt x="101" y="144"/>
                    </a:cubicBezTo>
                    <a:cubicBezTo>
                      <a:pt x="101" y="226"/>
                      <a:pt x="101" y="226"/>
                      <a:pt x="101" y="226"/>
                    </a:cubicBezTo>
                    <a:cubicBezTo>
                      <a:pt x="101" y="233"/>
                      <a:pt x="107" y="240"/>
                      <a:pt x="115" y="240"/>
                    </a:cubicBezTo>
                    <a:cubicBezTo>
                      <a:pt x="123" y="240"/>
                      <a:pt x="129" y="233"/>
                      <a:pt x="129" y="226"/>
                    </a:cubicBezTo>
                    <a:cubicBezTo>
                      <a:pt x="129" y="145"/>
                      <a:pt x="129" y="145"/>
                      <a:pt x="129" y="145"/>
                    </a:cubicBezTo>
                    <a:cubicBezTo>
                      <a:pt x="141" y="140"/>
                      <a:pt x="150" y="128"/>
                      <a:pt x="150" y="114"/>
                    </a:cubicBezTo>
                    <a:cubicBezTo>
                      <a:pt x="150" y="95"/>
                      <a:pt x="134" y="79"/>
                      <a:pt x="116" y="79"/>
                    </a:cubicBezTo>
                    <a:close/>
                    <a:moveTo>
                      <a:pt x="114" y="0"/>
                    </a:moveTo>
                    <a:cubicBezTo>
                      <a:pt x="51" y="0"/>
                      <a:pt x="0" y="51"/>
                      <a:pt x="0" y="114"/>
                    </a:cubicBezTo>
                    <a:cubicBezTo>
                      <a:pt x="0" y="152"/>
                      <a:pt x="19" y="188"/>
                      <a:pt x="52" y="209"/>
                    </a:cubicBezTo>
                    <a:cubicBezTo>
                      <a:pt x="54" y="210"/>
                      <a:pt x="55" y="211"/>
                      <a:pt x="57" y="211"/>
                    </a:cubicBezTo>
                    <a:cubicBezTo>
                      <a:pt x="60" y="211"/>
                      <a:pt x="63" y="209"/>
                      <a:pt x="65" y="206"/>
                    </a:cubicBezTo>
                    <a:cubicBezTo>
                      <a:pt x="68" y="202"/>
                      <a:pt x="67" y="196"/>
                      <a:pt x="62" y="193"/>
                    </a:cubicBezTo>
                    <a:cubicBezTo>
                      <a:pt x="35" y="176"/>
                      <a:pt x="19" y="146"/>
                      <a:pt x="19" y="114"/>
                    </a:cubicBezTo>
                    <a:cubicBezTo>
                      <a:pt x="19" y="61"/>
                      <a:pt x="61" y="18"/>
                      <a:pt x="114" y="18"/>
                    </a:cubicBezTo>
                    <a:cubicBezTo>
                      <a:pt x="166" y="18"/>
                      <a:pt x="209" y="61"/>
                      <a:pt x="209" y="114"/>
                    </a:cubicBezTo>
                    <a:cubicBezTo>
                      <a:pt x="209" y="145"/>
                      <a:pt x="194" y="174"/>
                      <a:pt x="168" y="192"/>
                    </a:cubicBezTo>
                    <a:cubicBezTo>
                      <a:pt x="163" y="195"/>
                      <a:pt x="162" y="201"/>
                      <a:pt x="165" y="205"/>
                    </a:cubicBezTo>
                    <a:cubicBezTo>
                      <a:pt x="168" y="209"/>
                      <a:pt x="174" y="211"/>
                      <a:pt x="178" y="208"/>
                    </a:cubicBezTo>
                    <a:cubicBezTo>
                      <a:pt x="209" y="186"/>
                      <a:pt x="228" y="151"/>
                      <a:pt x="228" y="114"/>
                    </a:cubicBezTo>
                    <a:cubicBezTo>
                      <a:pt x="228" y="51"/>
                      <a:pt x="177" y="0"/>
                      <a:pt x="11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58" name="iS1ide-Freeform: Shape 56"/>
              <p:cNvSpPr/>
              <p:nvPr/>
            </p:nvSpPr>
            <p:spPr bwMode="auto">
              <a:xfrm>
                <a:off x="5142918" y="3158565"/>
                <a:ext cx="316393" cy="316393"/>
              </a:xfrm>
              <a:custGeom>
                <a:avLst/>
                <a:gdLst>
                  <a:gd name="T0" fmla="*/ 74 w 236"/>
                  <a:gd name="T1" fmla="*/ 160 h 236"/>
                  <a:gd name="T2" fmla="*/ 93 w 236"/>
                  <a:gd name="T3" fmla="*/ 160 h 236"/>
                  <a:gd name="T4" fmla="*/ 93 w 236"/>
                  <a:gd name="T5" fmla="*/ 103 h 236"/>
                  <a:gd name="T6" fmla="*/ 74 w 236"/>
                  <a:gd name="T7" fmla="*/ 103 h 236"/>
                  <a:gd name="T8" fmla="*/ 74 w 236"/>
                  <a:gd name="T9" fmla="*/ 160 h 236"/>
                  <a:gd name="T10" fmla="*/ 140 w 236"/>
                  <a:gd name="T11" fmla="*/ 102 h 236"/>
                  <a:gd name="T12" fmla="*/ 122 w 236"/>
                  <a:gd name="T13" fmla="*/ 111 h 236"/>
                  <a:gd name="T14" fmla="*/ 122 w 236"/>
                  <a:gd name="T15" fmla="*/ 103 h 236"/>
                  <a:gd name="T16" fmla="*/ 103 w 236"/>
                  <a:gd name="T17" fmla="*/ 103 h 236"/>
                  <a:gd name="T18" fmla="*/ 103 w 236"/>
                  <a:gd name="T19" fmla="*/ 160 h 236"/>
                  <a:gd name="T20" fmla="*/ 122 w 236"/>
                  <a:gd name="T21" fmla="*/ 160 h 236"/>
                  <a:gd name="T22" fmla="*/ 122 w 236"/>
                  <a:gd name="T23" fmla="*/ 128 h 236"/>
                  <a:gd name="T24" fmla="*/ 123 w 236"/>
                  <a:gd name="T25" fmla="*/ 124 h 236"/>
                  <a:gd name="T26" fmla="*/ 133 w 236"/>
                  <a:gd name="T27" fmla="*/ 117 h 236"/>
                  <a:gd name="T28" fmla="*/ 142 w 236"/>
                  <a:gd name="T29" fmla="*/ 130 h 236"/>
                  <a:gd name="T30" fmla="*/ 142 w 236"/>
                  <a:gd name="T31" fmla="*/ 160 h 236"/>
                  <a:gd name="T32" fmla="*/ 161 w 236"/>
                  <a:gd name="T33" fmla="*/ 160 h 236"/>
                  <a:gd name="T34" fmla="*/ 161 w 236"/>
                  <a:gd name="T35" fmla="*/ 160 h 236"/>
                  <a:gd name="T36" fmla="*/ 161 w 236"/>
                  <a:gd name="T37" fmla="*/ 127 h 236"/>
                  <a:gd name="T38" fmla="*/ 140 w 236"/>
                  <a:gd name="T39" fmla="*/ 102 h 236"/>
                  <a:gd name="T40" fmla="*/ 122 w 236"/>
                  <a:gd name="T41" fmla="*/ 111 h 236"/>
                  <a:gd name="T42" fmla="*/ 122 w 236"/>
                  <a:gd name="T43" fmla="*/ 111 h 236"/>
                  <a:gd name="T44" fmla="*/ 122 w 236"/>
                  <a:gd name="T45" fmla="*/ 111 h 236"/>
                  <a:gd name="T46" fmla="*/ 83 w 236"/>
                  <a:gd name="T47" fmla="*/ 75 h 236"/>
                  <a:gd name="T48" fmla="*/ 73 w 236"/>
                  <a:gd name="T49" fmla="*/ 85 h 236"/>
                  <a:gd name="T50" fmla="*/ 83 w 236"/>
                  <a:gd name="T51" fmla="*/ 95 h 236"/>
                  <a:gd name="T52" fmla="*/ 83 w 236"/>
                  <a:gd name="T53" fmla="*/ 95 h 236"/>
                  <a:gd name="T54" fmla="*/ 94 w 236"/>
                  <a:gd name="T55" fmla="*/ 85 h 236"/>
                  <a:gd name="T56" fmla="*/ 83 w 236"/>
                  <a:gd name="T57" fmla="*/ 75 h 236"/>
                  <a:gd name="T58" fmla="*/ 118 w 236"/>
                  <a:gd name="T59" fmla="*/ 0 h 236"/>
                  <a:gd name="T60" fmla="*/ 0 w 236"/>
                  <a:gd name="T61" fmla="*/ 118 h 236"/>
                  <a:gd name="T62" fmla="*/ 118 w 236"/>
                  <a:gd name="T63" fmla="*/ 236 h 236"/>
                  <a:gd name="T64" fmla="*/ 236 w 236"/>
                  <a:gd name="T65" fmla="*/ 118 h 236"/>
                  <a:gd name="T66" fmla="*/ 118 w 236"/>
                  <a:gd name="T67" fmla="*/ 0 h 236"/>
                  <a:gd name="T68" fmla="*/ 181 w 236"/>
                  <a:gd name="T69" fmla="*/ 172 h 236"/>
                  <a:gd name="T70" fmla="*/ 171 w 236"/>
                  <a:gd name="T71" fmla="*/ 181 h 236"/>
                  <a:gd name="T72" fmla="*/ 64 w 236"/>
                  <a:gd name="T73" fmla="*/ 181 h 236"/>
                  <a:gd name="T74" fmla="*/ 55 w 236"/>
                  <a:gd name="T75" fmla="*/ 172 h 236"/>
                  <a:gd name="T76" fmla="*/ 55 w 236"/>
                  <a:gd name="T77" fmla="*/ 63 h 236"/>
                  <a:gd name="T78" fmla="*/ 64 w 236"/>
                  <a:gd name="T79" fmla="*/ 54 h 236"/>
                  <a:gd name="T80" fmla="*/ 171 w 236"/>
                  <a:gd name="T81" fmla="*/ 54 h 236"/>
                  <a:gd name="T82" fmla="*/ 181 w 236"/>
                  <a:gd name="T83" fmla="*/ 63 h 236"/>
                  <a:gd name="T84" fmla="*/ 181 w 236"/>
                  <a:gd name="T85" fmla="*/ 17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6" h="236">
                    <a:moveTo>
                      <a:pt x="74" y="160"/>
                    </a:moveTo>
                    <a:cubicBezTo>
                      <a:pt x="93" y="160"/>
                      <a:pt x="93" y="160"/>
                      <a:pt x="93" y="160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74" y="103"/>
                      <a:pt x="74" y="103"/>
                      <a:pt x="74" y="103"/>
                    </a:cubicBezTo>
                    <a:lnTo>
                      <a:pt x="74" y="160"/>
                    </a:lnTo>
                    <a:close/>
                    <a:moveTo>
                      <a:pt x="140" y="102"/>
                    </a:moveTo>
                    <a:cubicBezTo>
                      <a:pt x="129" y="102"/>
                      <a:pt x="125" y="107"/>
                      <a:pt x="122" y="111"/>
                    </a:cubicBezTo>
                    <a:cubicBezTo>
                      <a:pt x="122" y="103"/>
                      <a:pt x="122" y="103"/>
                      <a:pt x="122" y="103"/>
                    </a:cubicBezTo>
                    <a:cubicBezTo>
                      <a:pt x="103" y="103"/>
                      <a:pt x="103" y="103"/>
                      <a:pt x="103" y="103"/>
                    </a:cubicBezTo>
                    <a:cubicBezTo>
                      <a:pt x="104" y="108"/>
                      <a:pt x="103" y="160"/>
                      <a:pt x="103" y="160"/>
                    </a:cubicBezTo>
                    <a:cubicBezTo>
                      <a:pt x="122" y="160"/>
                      <a:pt x="122" y="160"/>
                      <a:pt x="122" y="160"/>
                    </a:cubicBezTo>
                    <a:cubicBezTo>
                      <a:pt x="122" y="128"/>
                      <a:pt x="122" y="128"/>
                      <a:pt x="122" y="128"/>
                    </a:cubicBezTo>
                    <a:cubicBezTo>
                      <a:pt x="122" y="127"/>
                      <a:pt x="123" y="125"/>
                      <a:pt x="123" y="124"/>
                    </a:cubicBezTo>
                    <a:cubicBezTo>
                      <a:pt x="124" y="120"/>
                      <a:pt x="128" y="117"/>
                      <a:pt x="133" y="117"/>
                    </a:cubicBezTo>
                    <a:cubicBezTo>
                      <a:pt x="140" y="117"/>
                      <a:pt x="142" y="122"/>
                      <a:pt x="142" y="130"/>
                    </a:cubicBezTo>
                    <a:cubicBezTo>
                      <a:pt x="142" y="160"/>
                      <a:pt x="142" y="160"/>
                      <a:pt x="142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60"/>
                      <a:pt x="161" y="160"/>
                      <a:pt x="161" y="160"/>
                    </a:cubicBezTo>
                    <a:cubicBezTo>
                      <a:pt x="161" y="127"/>
                      <a:pt x="161" y="127"/>
                      <a:pt x="161" y="127"/>
                    </a:cubicBezTo>
                    <a:cubicBezTo>
                      <a:pt x="161" y="110"/>
                      <a:pt x="152" y="102"/>
                      <a:pt x="140" y="102"/>
                    </a:cubicBezTo>
                    <a:close/>
                    <a:moveTo>
                      <a:pt x="122" y="111"/>
                    </a:move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22" y="111"/>
                      <a:pt x="122" y="111"/>
                      <a:pt x="122" y="111"/>
                    </a:cubicBezTo>
                    <a:close/>
                    <a:moveTo>
                      <a:pt x="83" y="75"/>
                    </a:moveTo>
                    <a:cubicBezTo>
                      <a:pt x="77" y="75"/>
                      <a:pt x="73" y="80"/>
                      <a:pt x="73" y="85"/>
                    </a:cubicBezTo>
                    <a:cubicBezTo>
                      <a:pt x="73" y="91"/>
                      <a:pt x="77" y="95"/>
                      <a:pt x="83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0" y="95"/>
                      <a:pt x="94" y="91"/>
                      <a:pt x="94" y="85"/>
                    </a:cubicBezTo>
                    <a:cubicBezTo>
                      <a:pt x="94" y="80"/>
                      <a:pt x="90" y="75"/>
                      <a:pt x="83" y="75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1" y="172"/>
                    </a:moveTo>
                    <a:cubicBezTo>
                      <a:pt x="181" y="177"/>
                      <a:pt x="176" y="181"/>
                      <a:pt x="171" y="181"/>
                    </a:cubicBezTo>
                    <a:cubicBezTo>
                      <a:pt x="64" y="181"/>
                      <a:pt x="64" y="181"/>
                      <a:pt x="64" y="181"/>
                    </a:cubicBezTo>
                    <a:cubicBezTo>
                      <a:pt x="59" y="181"/>
                      <a:pt x="55" y="177"/>
                      <a:pt x="55" y="172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5" y="58"/>
                      <a:pt x="59" y="54"/>
                      <a:pt x="64" y="54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6" y="54"/>
                      <a:pt x="181" y="58"/>
                      <a:pt x="181" y="63"/>
                    </a:cubicBezTo>
                    <a:cubicBezTo>
                      <a:pt x="181" y="172"/>
                      <a:pt x="181" y="172"/>
                      <a:pt x="181" y="17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59" name="iS1ide-Freeform: Shape 57"/>
              <p:cNvSpPr/>
              <p:nvPr/>
            </p:nvSpPr>
            <p:spPr bwMode="auto">
              <a:xfrm>
                <a:off x="7005438" y="2408496"/>
                <a:ext cx="316393" cy="316393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 sz="1600"/>
              </a:p>
            </p:txBody>
          </p:sp>
          <p:sp>
            <p:nvSpPr>
              <p:cNvPr id="60" name="iS1ide-Freeform: Shape 58"/>
              <p:cNvSpPr/>
              <p:nvPr/>
            </p:nvSpPr>
            <p:spPr bwMode="auto">
              <a:xfrm>
                <a:off x="7002670" y="3907512"/>
                <a:ext cx="316393" cy="316393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p>
                <a:pPr algn="ctr"/>
                <a:endParaRPr sz="1600"/>
              </a:p>
            </p:txBody>
          </p:sp>
        </p:grpSp>
        <p:sp>
          <p:nvSpPr>
            <p:cNvPr id="61" name="i$liḋe-TextBox 105"/>
            <p:cNvSpPr txBox="1"/>
            <p:nvPr/>
          </p:nvSpPr>
          <p:spPr>
            <a:xfrm>
              <a:off x="1524" y="8252"/>
              <a:ext cx="16294" cy="1110"/>
            </a:xfrm>
            <a:prstGeom prst="rect">
              <a:avLst/>
            </a:prstGeom>
            <a:noFill/>
          </p:spPr>
          <p:txBody>
            <a:bodyPr wrap="square" lIns="0" tIns="0" rIns="0" bIns="0"/>
            <a:p>
              <a:pPr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点击输入简要文字内容，文字内容需概括精炼，不用多余的文字修饰，言简意赅的说明分项内容点击输入简要文字内容，文字内容需概括精炼，不用多余的文字修饰，言简意赅的说明分项内容点击输入简要文字内容，文字内容需概括精炼，不用多余的文字修饰，言简意赅的说明分项内容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lvl="0" algn="ctr" defTabSz="913765">
                <a:lnSpc>
                  <a:spcPct val="120000"/>
                </a:lnSpc>
                <a:spcBef>
                  <a:spcPct val="0"/>
                </a:spcBef>
                <a:defRPr/>
              </a:pP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</p:spTree>
  </p:cSld>
  <p:clrMapOvr>
    <a:masterClrMapping/>
  </p:clrMapOvr>
  <p:transition spd="slow" advTm="736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5" t="17796" r="29340" b="3974"/>
          <a:stretch>
            <a:fillRect/>
          </a:stretch>
        </p:blipFill>
        <p:spPr>
          <a:xfrm>
            <a:off x="1114425" y="1133475"/>
            <a:ext cx="2943225" cy="2957830"/>
          </a:xfrm>
          <a:prstGeom prst="teardrop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22115" y="2197849"/>
            <a:ext cx="1224136" cy="1152128"/>
          </a:xfrm>
          <a:prstGeom prst="rect">
            <a:avLst/>
          </a:prstGeom>
          <a:noFill/>
          <a:ln w="31750">
            <a:solidFill>
              <a:srgbClr val="E14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26"/>
          <p:cNvSpPr txBox="1"/>
          <p:nvPr/>
        </p:nvSpPr>
        <p:spPr>
          <a:xfrm>
            <a:off x="2363437" y="1689169"/>
            <a:ext cx="74168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endParaRPr lang="en-US" altLang="zh-CN" sz="88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2580086" y="2845921"/>
            <a:ext cx="334117" cy="288032"/>
          </a:xfrm>
          <a:prstGeom prst="triangl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8"/>
          <p:cNvSpPr txBox="1"/>
          <p:nvPr/>
        </p:nvSpPr>
        <p:spPr>
          <a:xfrm>
            <a:off x="4684057" y="2289105"/>
            <a:ext cx="2954655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425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接连接符 16"/>
          <p:cNvSpPr>
            <a:spLocks noChangeShapeType="1"/>
          </p:cNvSpPr>
          <p:nvPr/>
        </p:nvSpPr>
        <p:spPr bwMode="auto">
          <a:xfrm flipH="1">
            <a:off x="6003132" y="3375422"/>
            <a:ext cx="459581" cy="0"/>
          </a:xfrm>
          <a:prstGeom prst="line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" name="组合 19"/>
          <p:cNvGrpSpPr/>
          <p:nvPr/>
        </p:nvGrpSpPr>
        <p:grpSpPr bwMode="auto">
          <a:xfrm flipH="1" flipV="1">
            <a:off x="4827985" y="4279107"/>
            <a:ext cx="771525" cy="145256"/>
            <a:chOff x="0" y="0"/>
            <a:chExt cx="1505426" cy="262890"/>
          </a:xfrm>
        </p:grpSpPr>
        <p:sp>
          <p:nvSpPr>
            <p:cNvPr id="4" name="直接连接符 20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 cmpd="sng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直接连接符 21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 cmpd="sng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6" name="直接连接符 17"/>
          <p:cNvSpPr>
            <a:spLocks noChangeShapeType="1"/>
          </p:cNvSpPr>
          <p:nvPr/>
        </p:nvSpPr>
        <p:spPr bwMode="auto">
          <a:xfrm flipH="1" flipV="1">
            <a:off x="2676526" y="3375423"/>
            <a:ext cx="469106" cy="1190"/>
          </a:xfrm>
          <a:prstGeom prst="line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直接连接符 14"/>
          <p:cNvSpPr>
            <a:spLocks noChangeShapeType="1"/>
          </p:cNvSpPr>
          <p:nvPr/>
        </p:nvSpPr>
        <p:spPr bwMode="auto">
          <a:xfrm flipH="1">
            <a:off x="2676525" y="2359819"/>
            <a:ext cx="458391" cy="0"/>
          </a:xfrm>
          <a:prstGeom prst="line">
            <a:avLst/>
          </a:prstGeom>
          <a:noFill/>
          <a:ln w="12700" cmpd="sng">
            <a:solidFill>
              <a:schemeClr val="bg1">
                <a:lumMod val="5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13"/>
          <p:cNvGrpSpPr/>
          <p:nvPr/>
        </p:nvGrpSpPr>
        <p:grpSpPr bwMode="auto">
          <a:xfrm>
            <a:off x="3412332" y="1208485"/>
            <a:ext cx="912019" cy="196453"/>
            <a:chOff x="0" y="0"/>
            <a:chExt cx="1505426" cy="262890"/>
          </a:xfrm>
        </p:grpSpPr>
        <p:sp>
          <p:nvSpPr>
            <p:cNvPr id="9" name="直接连接符 9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 cmpd="sng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直接连接符 12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 cmpd="sng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" name="组合 11"/>
          <p:cNvGrpSpPr/>
          <p:nvPr/>
        </p:nvGrpSpPr>
        <p:grpSpPr bwMode="auto">
          <a:xfrm>
            <a:off x="5112544" y="1964532"/>
            <a:ext cx="902494" cy="788194"/>
            <a:chOff x="0" y="0"/>
            <a:chExt cx="1203960" cy="1051560"/>
          </a:xfrm>
        </p:grpSpPr>
        <p:sp>
          <p:nvSpPr>
            <p:cNvPr id="12" name="六边形 1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43"/>
            <p:cNvSpPr>
              <a:spLocks noChangeArrowheads="1"/>
            </p:cNvSpPr>
            <p:nvPr/>
          </p:nvSpPr>
          <p:spPr bwMode="auto">
            <a:xfrm>
              <a:off x="181502" y="171837"/>
              <a:ext cx="820725" cy="698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0"/>
          <p:cNvGrpSpPr/>
          <p:nvPr/>
        </p:nvGrpSpPr>
        <p:grpSpPr bwMode="auto">
          <a:xfrm>
            <a:off x="4124325" y="1395413"/>
            <a:ext cx="903685" cy="788194"/>
            <a:chOff x="0" y="0"/>
            <a:chExt cx="1203960" cy="1051560"/>
          </a:xfrm>
        </p:grpSpPr>
        <p:sp>
          <p:nvSpPr>
            <p:cNvPr id="15" name="六边形 7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44"/>
            <p:cNvSpPr>
              <a:spLocks noChangeArrowheads="1"/>
            </p:cNvSpPr>
            <p:nvPr/>
          </p:nvSpPr>
          <p:spPr bwMode="auto">
            <a:xfrm>
              <a:off x="160817" y="110283"/>
              <a:ext cx="882327" cy="813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8"/>
          <p:cNvGrpSpPr/>
          <p:nvPr/>
        </p:nvGrpSpPr>
        <p:grpSpPr bwMode="auto">
          <a:xfrm>
            <a:off x="5100638" y="2981325"/>
            <a:ext cx="902494" cy="788194"/>
            <a:chOff x="0" y="0"/>
            <a:chExt cx="1203960" cy="1051560"/>
          </a:xfrm>
        </p:grpSpPr>
        <p:sp>
          <p:nvSpPr>
            <p:cNvPr id="18" name="六边形 5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文本框 45"/>
            <p:cNvSpPr>
              <a:spLocks noChangeArrowheads="1"/>
            </p:cNvSpPr>
            <p:nvPr/>
          </p:nvSpPr>
          <p:spPr bwMode="auto">
            <a:xfrm>
              <a:off x="138875" y="110283"/>
              <a:ext cx="926211" cy="813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41"/>
          <p:cNvGrpSpPr/>
          <p:nvPr/>
        </p:nvGrpSpPr>
        <p:grpSpPr bwMode="auto">
          <a:xfrm>
            <a:off x="3145632" y="2982516"/>
            <a:ext cx="902494" cy="788194"/>
            <a:chOff x="0" y="0"/>
            <a:chExt cx="1203960" cy="1051560"/>
          </a:xfrm>
        </p:grpSpPr>
        <p:sp>
          <p:nvSpPr>
            <p:cNvPr id="21" name="六边形 4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46"/>
            <p:cNvSpPr>
              <a:spLocks noChangeArrowheads="1"/>
            </p:cNvSpPr>
            <p:nvPr/>
          </p:nvSpPr>
          <p:spPr bwMode="auto">
            <a:xfrm>
              <a:off x="191617" y="110283"/>
              <a:ext cx="820725" cy="8130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lang="zh-CN" altLang="en-US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3134916" y="1964532"/>
            <a:ext cx="903684" cy="788194"/>
            <a:chOff x="0" y="0"/>
            <a:chExt cx="1203960" cy="1051560"/>
          </a:xfrm>
        </p:grpSpPr>
        <p:sp>
          <p:nvSpPr>
            <p:cNvPr id="24" name="六边形 3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47"/>
            <p:cNvSpPr>
              <a:spLocks noChangeArrowheads="1"/>
            </p:cNvSpPr>
            <p:nvPr/>
          </p:nvSpPr>
          <p:spPr bwMode="auto">
            <a:xfrm>
              <a:off x="181503" y="171837"/>
              <a:ext cx="820724" cy="698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  <a:endParaRPr lang="zh-CN" altLang="en-US" sz="28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66"/>
          <p:cNvGrpSpPr/>
          <p:nvPr/>
        </p:nvGrpSpPr>
        <p:grpSpPr bwMode="auto">
          <a:xfrm>
            <a:off x="4124325" y="3509963"/>
            <a:ext cx="903685" cy="789385"/>
            <a:chOff x="0" y="0"/>
            <a:chExt cx="1203960" cy="1051560"/>
          </a:xfrm>
        </p:grpSpPr>
        <p:sp>
          <p:nvSpPr>
            <p:cNvPr id="27" name="六边形 8"/>
            <p:cNvSpPr>
              <a:spLocks noChangeArrowheads="1"/>
            </p:cNvSpPr>
            <p:nvPr/>
          </p:nvSpPr>
          <p:spPr bwMode="auto">
            <a:xfrm>
              <a:off x="0" y="0"/>
              <a:ext cx="1203960" cy="105156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文本框 48"/>
            <p:cNvSpPr>
              <a:spLocks noChangeArrowheads="1"/>
            </p:cNvSpPr>
            <p:nvPr/>
          </p:nvSpPr>
          <p:spPr bwMode="auto">
            <a:xfrm>
              <a:off x="167429" y="171838"/>
              <a:ext cx="820723" cy="696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2800" dirty="0">
                  <a:solidFill>
                    <a:schemeClr val="bg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800" baseline="-30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"/>
          <p:cNvGrpSpPr/>
          <p:nvPr/>
        </p:nvGrpSpPr>
        <p:grpSpPr bwMode="auto">
          <a:xfrm>
            <a:off x="3868341" y="2255044"/>
            <a:ext cx="1415653" cy="1194197"/>
            <a:chOff x="0" y="0"/>
            <a:chExt cx="1887055" cy="1592580"/>
          </a:xfrm>
        </p:grpSpPr>
        <p:sp>
          <p:nvSpPr>
            <p:cNvPr id="30" name="六边形 6"/>
            <p:cNvSpPr>
              <a:spLocks noChangeArrowheads="1"/>
            </p:cNvSpPr>
            <p:nvPr/>
          </p:nvSpPr>
          <p:spPr bwMode="auto">
            <a:xfrm>
              <a:off x="0" y="0"/>
              <a:ext cx="1887055" cy="1592580"/>
            </a:xfrm>
            <a:prstGeom prst="hexagon">
              <a:avLst>
                <a:gd name="adj" fmla="val 24998"/>
                <a:gd name="vf" fmla="val 115470"/>
              </a:avLst>
            </a:prstGeom>
            <a:solidFill>
              <a:srgbClr val="E140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1" name="组合 49"/>
            <p:cNvGrpSpPr/>
            <p:nvPr/>
          </p:nvGrpSpPr>
          <p:grpSpPr bwMode="auto">
            <a:xfrm>
              <a:off x="445971" y="443715"/>
              <a:ext cx="966085" cy="648000"/>
              <a:chOff x="0" y="0"/>
              <a:chExt cx="935038" cy="568325"/>
            </a:xfrm>
          </p:grpSpPr>
          <p:sp>
            <p:nvSpPr>
              <p:cNvPr id="32" name="Freeform 8"/>
              <p:cNvSpPr>
                <a:spLocks noChangeArrowheads="1"/>
              </p:cNvSpPr>
              <p:nvPr/>
            </p:nvSpPr>
            <p:spPr bwMode="auto">
              <a:xfrm>
                <a:off x="87313" y="485775"/>
                <a:ext cx="112713" cy="82550"/>
              </a:xfrm>
              <a:custGeom>
                <a:avLst/>
                <a:gdLst>
                  <a:gd name="T0" fmla="*/ 112713 w 30"/>
                  <a:gd name="T1" fmla="*/ 71293 h 22"/>
                  <a:gd name="T2" fmla="*/ 112713 w 30"/>
                  <a:gd name="T3" fmla="*/ 0 h 22"/>
                  <a:gd name="T4" fmla="*/ 3757 w 30"/>
                  <a:gd name="T5" fmla="*/ 82550 h 22"/>
                  <a:gd name="T6" fmla="*/ 101442 w 30"/>
                  <a:gd name="T7" fmla="*/ 82550 h 22"/>
                  <a:gd name="T8" fmla="*/ 112713 w 30"/>
                  <a:gd name="T9" fmla="*/ 71293 h 2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22"/>
                  <a:gd name="T17" fmla="*/ 30 w 30"/>
                  <a:gd name="T18" fmla="*/ 22 h 2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22">
                    <a:moveTo>
                      <a:pt x="30" y="19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22"/>
                      <a:pt x="1" y="22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9" y="22"/>
                      <a:pt x="30" y="21"/>
                      <a:pt x="30" y="19"/>
                    </a:cubicBezTo>
                    <a:close/>
                  </a:path>
                </a:pathLst>
              </a:custGeom>
              <a:solidFill>
                <a:srgbClr val="F0EF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9"/>
              <p:cNvSpPr>
                <a:spLocks noChangeArrowheads="1"/>
              </p:cNvSpPr>
              <p:nvPr/>
            </p:nvSpPr>
            <p:spPr bwMode="auto">
              <a:xfrm>
                <a:off x="235744" y="368300"/>
                <a:ext cx="120650" cy="200025"/>
              </a:xfrm>
              <a:custGeom>
                <a:avLst/>
                <a:gdLst>
                  <a:gd name="T0" fmla="*/ 109339 w 32"/>
                  <a:gd name="T1" fmla="*/ 200025 h 53"/>
                  <a:gd name="T2" fmla="*/ 120650 w 32"/>
                  <a:gd name="T3" fmla="*/ 188703 h 53"/>
                  <a:gd name="T4" fmla="*/ 120650 w 32"/>
                  <a:gd name="T5" fmla="*/ 0 h 53"/>
                  <a:gd name="T6" fmla="*/ 0 w 32"/>
                  <a:gd name="T7" fmla="*/ 86803 h 53"/>
                  <a:gd name="T8" fmla="*/ 0 w 32"/>
                  <a:gd name="T9" fmla="*/ 90577 h 53"/>
                  <a:gd name="T10" fmla="*/ 0 w 32"/>
                  <a:gd name="T11" fmla="*/ 188703 h 53"/>
                  <a:gd name="T12" fmla="*/ 7541 w 32"/>
                  <a:gd name="T13" fmla="*/ 200025 h 53"/>
                  <a:gd name="T14" fmla="*/ 109339 w 32"/>
                  <a:gd name="T15" fmla="*/ 200025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53"/>
                  <a:gd name="T26" fmla="*/ 32 w 32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53">
                    <a:moveTo>
                      <a:pt x="29" y="53"/>
                    </a:moveTo>
                    <a:cubicBezTo>
                      <a:pt x="30" y="53"/>
                      <a:pt x="32" y="52"/>
                      <a:pt x="32" y="5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2"/>
                      <a:pt x="1" y="53"/>
                      <a:pt x="2" y="53"/>
                    </a:cubicBezTo>
                    <a:lnTo>
                      <a:pt x="29" y="53"/>
                    </a:lnTo>
                    <a:close/>
                  </a:path>
                </a:pathLst>
              </a:custGeom>
              <a:solidFill>
                <a:srgbClr val="F0EF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10"/>
              <p:cNvSpPr>
                <a:spLocks noChangeArrowheads="1"/>
              </p:cNvSpPr>
              <p:nvPr/>
            </p:nvSpPr>
            <p:spPr bwMode="auto">
              <a:xfrm>
                <a:off x="392112" y="274637"/>
                <a:ext cx="120650" cy="293688"/>
              </a:xfrm>
              <a:custGeom>
                <a:avLst/>
                <a:gdLst>
                  <a:gd name="T0" fmla="*/ 109339 w 32"/>
                  <a:gd name="T1" fmla="*/ 293688 h 78"/>
                  <a:gd name="T2" fmla="*/ 120650 w 32"/>
                  <a:gd name="T3" fmla="*/ 282392 h 78"/>
                  <a:gd name="T4" fmla="*/ 120650 w 32"/>
                  <a:gd name="T5" fmla="*/ 33887 h 78"/>
                  <a:gd name="T6" fmla="*/ 86717 w 32"/>
                  <a:gd name="T7" fmla="*/ 0 h 78"/>
                  <a:gd name="T8" fmla="*/ 37703 w 32"/>
                  <a:gd name="T9" fmla="*/ 37652 h 78"/>
                  <a:gd name="T10" fmla="*/ 0 w 32"/>
                  <a:gd name="T11" fmla="*/ 64009 h 78"/>
                  <a:gd name="T12" fmla="*/ 0 w 32"/>
                  <a:gd name="T13" fmla="*/ 282392 h 78"/>
                  <a:gd name="T14" fmla="*/ 11311 w 32"/>
                  <a:gd name="T15" fmla="*/ 293688 h 78"/>
                  <a:gd name="T16" fmla="*/ 109339 w 32"/>
                  <a:gd name="T17" fmla="*/ 293688 h 7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78"/>
                  <a:gd name="T29" fmla="*/ 32 w 32"/>
                  <a:gd name="T30" fmla="*/ 78 h 7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78">
                    <a:moveTo>
                      <a:pt x="29" y="78"/>
                    </a:moveTo>
                    <a:cubicBezTo>
                      <a:pt x="31" y="78"/>
                      <a:pt x="32" y="77"/>
                      <a:pt x="32" y="75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7"/>
                      <a:pt x="1" y="78"/>
                      <a:pt x="3" y="78"/>
                    </a:cubicBezTo>
                    <a:lnTo>
                      <a:pt x="29" y="78"/>
                    </a:lnTo>
                    <a:close/>
                  </a:path>
                </a:pathLst>
              </a:custGeom>
              <a:solidFill>
                <a:srgbClr val="F0EF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11"/>
              <p:cNvSpPr>
                <a:spLocks noChangeArrowheads="1"/>
              </p:cNvSpPr>
              <p:nvPr/>
            </p:nvSpPr>
            <p:spPr bwMode="auto">
              <a:xfrm>
                <a:off x="548481" y="315912"/>
                <a:ext cx="120650" cy="252413"/>
              </a:xfrm>
              <a:custGeom>
                <a:avLst/>
                <a:gdLst>
                  <a:gd name="T0" fmla="*/ 113109 w 32"/>
                  <a:gd name="T1" fmla="*/ 252413 h 67"/>
                  <a:gd name="T2" fmla="*/ 120650 w 32"/>
                  <a:gd name="T3" fmla="*/ 241111 h 67"/>
                  <a:gd name="T4" fmla="*/ 120650 w 32"/>
                  <a:gd name="T5" fmla="*/ 0 h 67"/>
                  <a:gd name="T6" fmla="*/ 75406 w 32"/>
                  <a:gd name="T7" fmla="*/ 37674 h 67"/>
                  <a:gd name="T8" fmla="*/ 60325 w 32"/>
                  <a:gd name="T9" fmla="*/ 48976 h 67"/>
                  <a:gd name="T10" fmla="*/ 18852 w 32"/>
                  <a:gd name="T11" fmla="*/ 45208 h 67"/>
                  <a:gd name="T12" fmla="*/ 15081 w 32"/>
                  <a:gd name="T13" fmla="*/ 41441 h 67"/>
                  <a:gd name="T14" fmla="*/ 0 w 32"/>
                  <a:gd name="T15" fmla="*/ 26372 h 67"/>
                  <a:gd name="T16" fmla="*/ 0 w 32"/>
                  <a:gd name="T17" fmla="*/ 241111 h 67"/>
                  <a:gd name="T18" fmla="*/ 11311 w 32"/>
                  <a:gd name="T19" fmla="*/ 252413 h 67"/>
                  <a:gd name="T20" fmla="*/ 113109 w 32"/>
                  <a:gd name="T21" fmla="*/ 252413 h 6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2"/>
                  <a:gd name="T34" fmla="*/ 0 h 67"/>
                  <a:gd name="T35" fmla="*/ 32 w 32"/>
                  <a:gd name="T36" fmla="*/ 67 h 67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2" h="67">
                    <a:moveTo>
                      <a:pt x="30" y="67"/>
                    </a:moveTo>
                    <a:cubicBezTo>
                      <a:pt x="31" y="67"/>
                      <a:pt x="32" y="66"/>
                      <a:pt x="32" y="64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20" y="10"/>
                      <a:pt x="20" y="10"/>
                      <a:pt x="20" y="1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3" y="16"/>
                      <a:pt x="8" y="15"/>
                      <a:pt x="5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6"/>
                      <a:pt x="2" y="67"/>
                      <a:pt x="3" y="67"/>
                    </a:cubicBezTo>
                    <a:lnTo>
                      <a:pt x="30" y="67"/>
                    </a:lnTo>
                    <a:close/>
                  </a:path>
                </a:pathLst>
              </a:custGeom>
              <a:solidFill>
                <a:srgbClr val="F0EF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2"/>
              <p:cNvSpPr>
                <a:spLocks noChangeArrowheads="1"/>
              </p:cNvSpPr>
              <p:nvPr/>
            </p:nvSpPr>
            <p:spPr bwMode="auto">
              <a:xfrm>
                <a:off x="704850" y="195262"/>
                <a:ext cx="120650" cy="373063"/>
              </a:xfrm>
              <a:custGeom>
                <a:avLst/>
                <a:gdLst>
                  <a:gd name="T0" fmla="*/ 109339 w 32"/>
                  <a:gd name="T1" fmla="*/ 373063 h 99"/>
                  <a:gd name="T2" fmla="*/ 120650 w 32"/>
                  <a:gd name="T3" fmla="*/ 361758 h 99"/>
                  <a:gd name="T4" fmla="*/ 120650 w 32"/>
                  <a:gd name="T5" fmla="*/ 0 h 99"/>
                  <a:gd name="T6" fmla="*/ 49014 w 32"/>
                  <a:gd name="T7" fmla="*/ 56525 h 99"/>
                  <a:gd name="T8" fmla="*/ 0 w 32"/>
                  <a:gd name="T9" fmla="*/ 94208 h 99"/>
                  <a:gd name="T10" fmla="*/ 0 w 32"/>
                  <a:gd name="T11" fmla="*/ 361758 h 99"/>
                  <a:gd name="T12" fmla="*/ 11311 w 32"/>
                  <a:gd name="T13" fmla="*/ 373063 h 99"/>
                  <a:gd name="T14" fmla="*/ 109339 w 32"/>
                  <a:gd name="T15" fmla="*/ 373063 h 9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99"/>
                  <a:gd name="T26" fmla="*/ 32 w 32"/>
                  <a:gd name="T27" fmla="*/ 99 h 9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99">
                    <a:moveTo>
                      <a:pt x="29" y="99"/>
                    </a:moveTo>
                    <a:cubicBezTo>
                      <a:pt x="31" y="99"/>
                      <a:pt x="32" y="98"/>
                      <a:pt x="32" y="9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8"/>
                      <a:pt x="1" y="99"/>
                      <a:pt x="3" y="99"/>
                    </a:cubicBezTo>
                    <a:lnTo>
                      <a:pt x="29" y="99"/>
                    </a:lnTo>
                    <a:close/>
                  </a:path>
                </a:pathLst>
              </a:custGeom>
              <a:solidFill>
                <a:srgbClr val="F0EF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5038" cy="541338"/>
              </a:xfrm>
              <a:custGeom>
                <a:avLst/>
                <a:gdLst>
                  <a:gd name="T0" fmla="*/ 935038 w 248"/>
                  <a:gd name="T1" fmla="*/ 30074 h 144"/>
                  <a:gd name="T2" fmla="*/ 923727 w 248"/>
                  <a:gd name="T3" fmla="*/ 7519 h 144"/>
                  <a:gd name="T4" fmla="*/ 901105 w 248"/>
                  <a:gd name="T5" fmla="*/ 0 h 144"/>
                  <a:gd name="T6" fmla="*/ 867172 w 248"/>
                  <a:gd name="T7" fmla="*/ 0 h 144"/>
                  <a:gd name="T8" fmla="*/ 754063 w 248"/>
                  <a:gd name="T9" fmla="*/ 0 h 144"/>
                  <a:gd name="T10" fmla="*/ 742752 w 248"/>
                  <a:gd name="T11" fmla="*/ 3759 h 144"/>
                  <a:gd name="T12" fmla="*/ 738982 w 248"/>
                  <a:gd name="T13" fmla="*/ 3759 h 144"/>
                  <a:gd name="T14" fmla="*/ 720130 w 248"/>
                  <a:gd name="T15" fmla="*/ 30074 h 144"/>
                  <a:gd name="T16" fmla="*/ 742752 w 248"/>
                  <a:gd name="T17" fmla="*/ 60149 h 144"/>
                  <a:gd name="T18" fmla="*/ 754063 w 248"/>
                  <a:gd name="T19" fmla="*/ 63908 h 144"/>
                  <a:gd name="T20" fmla="*/ 791766 w 248"/>
                  <a:gd name="T21" fmla="*/ 63908 h 144"/>
                  <a:gd name="T22" fmla="*/ 810618 w 248"/>
                  <a:gd name="T23" fmla="*/ 63908 h 144"/>
                  <a:gd name="T24" fmla="*/ 776685 w 248"/>
                  <a:gd name="T25" fmla="*/ 90223 h 144"/>
                  <a:gd name="T26" fmla="*/ 712589 w 248"/>
                  <a:gd name="T27" fmla="*/ 146612 h 144"/>
                  <a:gd name="T28" fmla="*/ 674886 w 248"/>
                  <a:gd name="T29" fmla="*/ 176687 h 144"/>
                  <a:gd name="T30" fmla="*/ 625872 w 248"/>
                  <a:gd name="T31" fmla="*/ 214280 h 144"/>
                  <a:gd name="T32" fmla="*/ 595710 w 248"/>
                  <a:gd name="T33" fmla="*/ 236835 h 144"/>
                  <a:gd name="T34" fmla="*/ 565547 w 248"/>
                  <a:gd name="T35" fmla="*/ 206761 h 144"/>
                  <a:gd name="T36" fmla="*/ 550466 w 248"/>
                  <a:gd name="T37" fmla="*/ 195483 h 144"/>
                  <a:gd name="T38" fmla="*/ 512763 w 248"/>
                  <a:gd name="T39" fmla="*/ 157890 h 144"/>
                  <a:gd name="T40" fmla="*/ 505222 w 248"/>
                  <a:gd name="T41" fmla="*/ 150372 h 144"/>
                  <a:gd name="T42" fmla="*/ 463749 w 248"/>
                  <a:gd name="T43" fmla="*/ 146612 h 144"/>
                  <a:gd name="T44" fmla="*/ 429816 w 248"/>
                  <a:gd name="T45" fmla="*/ 172927 h 144"/>
                  <a:gd name="T46" fmla="*/ 392113 w 248"/>
                  <a:gd name="T47" fmla="*/ 203002 h 144"/>
                  <a:gd name="T48" fmla="*/ 365721 w 248"/>
                  <a:gd name="T49" fmla="*/ 218039 h 144"/>
                  <a:gd name="T50" fmla="*/ 354410 w 248"/>
                  <a:gd name="T51" fmla="*/ 229317 h 144"/>
                  <a:gd name="T52" fmla="*/ 233760 w 248"/>
                  <a:gd name="T53" fmla="*/ 319540 h 144"/>
                  <a:gd name="T54" fmla="*/ 229989 w 248"/>
                  <a:gd name="T55" fmla="*/ 323299 h 144"/>
                  <a:gd name="T56" fmla="*/ 192286 w 248"/>
                  <a:gd name="T57" fmla="*/ 349614 h 144"/>
                  <a:gd name="T58" fmla="*/ 33933 w 248"/>
                  <a:gd name="T59" fmla="*/ 466152 h 144"/>
                  <a:gd name="T60" fmla="*/ 15081 w 248"/>
                  <a:gd name="T61" fmla="*/ 481189 h 144"/>
                  <a:gd name="T62" fmla="*/ 11311 w 248"/>
                  <a:gd name="T63" fmla="*/ 526301 h 144"/>
                  <a:gd name="T64" fmla="*/ 41473 w 248"/>
                  <a:gd name="T65" fmla="*/ 537579 h 144"/>
                  <a:gd name="T66" fmla="*/ 56555 w 248"/>
                  <a:gd name="T67" fmla="*/ 533819 h 144"/>
                  <a:gd name="T68" fmla="*/ 192286 w 248"/>
                  <a:gd name="T69" fmla="*/ 428559 h 144"/>
                  <a:gd name="T70" fmla="*/ 229989 w 248"/>
                  <a:gd name="T71" fmla="*/ 402244 h 144"/>
                  <a:gd name="T72" fmla="*/ 233760 w 248"/>
                  <a:gd name="T73" fmla="*/ 402244 h 144"/>
                  <a:gd name="T74" fmla="*/ 354410 w 248"/>
                  <a:gd name="T75" fmla="*/ 308262 h 144"/>
                  <a:gd name="T76" fmla="*/ 369491 w 248"/>
                  <a:gd name="T77" fmla="*/ 300743 h 144"/>
                  <a:gd name="T78" fmla="*/ 392113 w 248"/>
                  <a:gd name="T79" fmla="*/ 281947 h 144"/>
                  <a:gd name="T80" fmla="*/ 429816 w 248"/>
                  <a:gd name="T81" fmla="*/ 251873 h 144"/>
                  <a:gd name="T82" fmla="*/ 478830 w 248"/>
                  <a:gd name="T83" fmla="*/ 214280 h 144"/>
                  <a:gd name="T84" fmla="*/ 512763 w 248"/>
                  <a:gd name="T85" fmla="*/ 248113 h 144"/>
                  <a:gd name="T86" fmla="*/ 550466 w 248"/>
                  <a:gd name="T87" fmla="*/ 285706 h 144"/>
                  <a:gd name="T88" fmla="*/ 565547 w 248"/>
                  <a:gd name="T89" fmla="*/ 296984 h 144"/>
                  <a:gd name="T90" fmla="*/ 569318 w 248"/>
                  <a:gd name="T91" fmla="*/ 304503 h 144"/>
                  <a:gd name="T92" fmla="*/ 610791 w 248"/>
                  <a:gd name="T93" fmla="*/ 308262 h 144"/>
                  <a:gd name="T94" fmla="*/ 625872 w 248"/>
                  <a:gd name="T95" fmla="*/ 296984 h 144"/>
                  <a:gd name="T96" fmla="*/ 674886 w 248"/>
                  <a:gd name="T97" fmla="*/ 259391 h 144"/>
                  <a:gd name="T98" fmla="*/ 712589 w 248"/>
                  <a:gd name="T99" fmla="*/ 229317 h 144"/>
                  <a:gd name="T100" fmla="*/ 761604 w 248"/>
                  <a:gd name="T101" fmla="*/ 191724 h 144"/>
                  <a:gd name="T102" fmla="*/ 867172 w 248"/>
                  <a:gd name="T103" fmla="*/ 101501 h 144"/>
                  <a:gd name="T104" fmla="*/ 870943 w 248"/>
                  <a:gd name="T105" fmla="*/ 97742 h 144"/>
                  <a:gd name="T106" fmla="*/ 870943 w 248"/>
                  <a:gd name="T107" fmla="*/ 172927 h 144"/>
                  <a:gd name="T108" fmla="*/ 901105 w 248"/>
                  <a:gd name="T109" fmla="*/ 203002 h 144"/>
                  <a:gd name="T110" fmla="*/ 935038 w 248"/>
                  <a:gd name="T111" fmla="*/ 172927 h 144"/>
                  <a:gd name="T112" fmla="*/ 935038 w 248"/>
                  <a:gd name="T113" fmla="*/ 30074 h 14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8"/>
                  <a:gd name="T172" fmla="*/ 0 h 144"/>
                  <a:gd name="T173" fmla="*/ 248 w 248"/>
                  <a:gd name="T174" fmla="*/ 144 h 14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8" h="144">
                    <a:moveTo>
                      <a:pt x="248" y="8"/>
                    </a:moveTo>
                    <a:cubicBezTo>
                      <a:pt x="248" y="6"/>
                      <a:pt x="247" y="4"/>
                      <a:pt x="245" y="2"/>
                    </a:cubicBezTo>
                    <a:cubicBezTo>
                      <a:pt x="243" y="1"/>
                      <a:pt x="241" y="0"/>
                      <a:pt x="239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00" y="0"/>
                      <a:pt x="200" y="0"/>
                      <a:pt x="200" y="0"/>
                    </a:cubicBezTo>
                    <a:cubicBezTo>
                      <a:pt x="199" y="0"/>
                      <a:pt x="198" y="0"/>
                      <a:pt x="197" y="1"/>
                    </a:cubicBezTo>
                    <a:cubicBezTo>
                      <a:pt x="197" y="1"/>
                      <a:pt x="196" y="1"/>
                      <a:pt x="196" y="1"/>
                    </a:cubicBezTo>
                    <a:cubicBezTo>
                      <a:pt x="193" y="2"/>
                      <a:pt x="191" y="5"/>
                      <a:pt x="191" y="8"/>
                    </a:cubicBezTo>
                    <a:cubicBezTo>
                      <a:pt x="191" y="12"/>
                      <a:pt x="194" y="15"/>
                      <a:pt x="197" y="16"/>
                    </a:cubicBezTo>
                    <a:cubicBezTo>
                      <a:pt x="198" y="17"/>
                      <a:pt x="199" y="17"/>
                      <a:pt x="200" y="17"/>
                    </a:cubicBezTo>
                    <a:cubicBezTo>
                      <a:pt x="210" y="17"/>
                      <a:pt x="210" y="17"/>
                      <a:pt x="210" y="17"/>
                    </a:cubicBezTo>
                    <a:cubicBezTo>
                      <a:pt x="215" y="17"/>
                      <a:pt x="215" y="17"/>
                      <a:pt x="215" y="17"/>
                    </a:cubicBezTo>
                    <a:cubicBezTo>
                      <a:pt x="206" y="24"/>
                      <a:pt x="206" y="24"/>
                      <a:pt x="206" y="24"/>
                    </a:cubicBezTo>
                    <a:cubicBezTo>
                      <a:pt x="189" y="39"/>
                      <a:pt x="189" y="39"/>
                      <a:pt x="189" y="39"/>
                    </a:cubicBezTo>
                    <a:cubicBezTo>
                      <a:pt x="179" y="47"/>
                      <a:pt x="179" y="47"/>
                      <a:pt x="179" y="47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8" y="63"/>
                      <a:pt x="158" y="63"/>
                      <a:pt x="158" y="63"/>
                    </a:cubicBezTo>
                    <a:cubicBezTo>
                      <a:pt x="150" y="55"/>
                      <a:pt x="150" y="55"/>
                      <a:pt x="150" y="55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4" y="40"/>
                      <a:pt x="134" y="40"/>
                      <a:pt x="134" y="40"/>
                    </a:cubicBezTo>
                    <a:cubicBezTo>
                      <a:pt x="131" y="37"/>
                      <a:pt x="127" y="36"/>
                      <a:pt x="123" y="39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7" y="58"/>
                      <a:pt x="97" y="58"/>
                      <a:pt x="97" y="58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4" y="128"/>
                      <a:pt x="4" y="128"/>
                      <a:pt x="4" y="128"/>
                    </a:cubicBezTo>
                    <a:cubicBezTo>
                      <a:pt x="1" y="131"/>
                      <a:pt x="0" y="136"/>
                      <a:pt x="3" y="140"/>
                    </a:cubicBezTo>
                    <a:cubicBezTo>
                      <a:pt x="5" y="143"/>
                      <a:pt x="8" y="144"/>
                      <a:pt x="11" y="143"/>
                    </a:cubicBezTo>
                    <a:cubicBezTo>
                      <a:pt x="12" y="143"/>
                      <a:pt x="14" y="143"/>
                      <a:pt x="15" y="142"/>
                    </a:cubicBezTo>
                    <a:cubicBezTo>
                      <a:pt x="51" y="114"/>
                      <a:pt x="51" y="114"/>
                      <a:pt x="51" y="114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94" y="82"/>
                      <a:pt x="94" y="82"/>
                      <a:pt x="94" y="82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4" y="75"/>
                      <a:pt x="104" y="75"/>
                      <a:pt x="104" y="75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36" y="66"/>
                      <a:pt x="136" y="66"/>
                      <a:pt x="136" y="66"/>
                    </a:cubicBezTo>
                    <a:cubicBezTo>
                      <a:pt x="146" y="76"/>
                      <a:pt x="146" y="76"/>
                      <a:pt x="146" y="7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1" y="81"/>
                      <a:pt x="151" y="81"/>
                      <a:pt x="151" y="81"/>
                    </a:cubicBezTo>
                    <a:cubicBezTo>
                      <a:pt x="154" y="84"/>
                      <a:pt x="159" y="84"/>
                      <a:pt x="162" y="82"/>
                    </a:cubicBezTo>
                    <a:cubicBezTo>
                      <a:pt x="166" y="79"/>
                      <a:pt x="166" y="79"/>
                      <a:pt x="166" y="79"/>
                    </a:cubicBezTo>
                    <a:cubicBezTo>
                      <a:pt x="179" y="69"/>
                      <a:pt x="179" y="69"/>
                      <a:pt x="179" y="69"/>
                    </a:cubicBezTo>
                    <a:cubicBezTo>
                      <a:pt x="189" y="61"/>
                      <a:pt x="189" y="61"/>
                      <a:pt x="189" y="61"/>
                    </a:cubicBezTo>
                    <a:cubicBezTo>
                      <a:pt x="202" y="51"/>
                      <a:pt x="202" y="51"/>
                      <a:pt x="202" y="51"/>
                    </a:cubicBezTo>
                    <a:cubicBezTo>
                      <a:pt x="230" y="27"/>
                      <a:pt x="230" y="27"/>
                      <a:pt x="230" y="27"/>
                    </a:cubicBezTo>
                    <a:cubicBezTo>
                      <a:pt x="231" y="26"/>
                      <a:pt x="231" y="26"/>
                      <a:pt x="231" y="26"/>
                    </a:cubicBezTo>
                    <a:cubicBezTo>
                      <a:pt x="231" y="46"/>
                      <a:pt x="231" y="46"/>
                      <a:pt x="231" y="46"/>
                    </a:cubicBezTo>
                    <a:cubicBezTo>
                      <a:pt x="231" y="50"/>
                      <a:pt x="234" y="54"/>
                      <a:pt x="239" y="54"/>
                    </a:cubicBezTo>
                    <a:cubicBezTo>
                      <a:pt x="244" y="54"/>
                      <a:pt x="248" y="50"/>
                      <a:pt x="248" y="46"/>
                    </a:cubicBezTo>
                    <a:lnTo>
                      <a:pt x="248" y="8"/>
                    </a:lnTo>
                    <a:close/>
                  </a:path>
                </a:pathLst>
              </a:custGeom>
              <a:solidFill>
                <a:srgbClr val="F0EF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20" tIns="60960" rIns="121920" bIns="60960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8" name="矩形 65"/>
          <p:cNvSpPr>
            <a:spLocks noChangeArrowheads="1"/>
          </p:cNvSpPr>
          <p:nvPr/>
        </p:nvSpPr>
        <p:spPr bwMode="auto">
          <a:xfrm>
            <a:off x="2488407" y="1033462"/>
            <a:ext cx="907256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5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94725" y="1307306"/>
            <a:ext cx="2614036" cy="4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69"/>
          <p:cNvSpPr>
            <a:spLocks noChangeArrowheads="1"/>
          </p:cNvSpPr>
          <p:nvPr/>
        </p:nvSpPr>
        <p:spPr bwMode="auto">
          <a:xfrm>
            <a:off x="1709738" y="2050256"/>
            <a:ext cx="907256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5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329226" y="2324101"/>
            <a:ext cx="2287769" cy="4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72"/>
          <p:cNvSpPr>
            <a:spLocks noChangeArrowheads="1"/>
          </p:cNvSpPr>
          <p:nvPr/>
        </p:nvSpPr>
        <p:spPr bwMode="auto">
          <a:xfrm>
            <a:off x="1709738" y="3114675"/>
            <a:ext cx="907256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5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329226" y="3388519"/>
            <a:ext cx="2287769" cy="4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76"/>
          <p:cNvSpPr>
            <a:spLocks noChangeArrowheads="1"/>
          </p:cNvSpPr>
          <p:nvPr/>
        </p:nvSpPr>
        <p:spPr bwMode="auto">
          <a:xfrm>
            <a:off x="6530579" y="1606153"/>
            <a:ext cx="907256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6510337" y="1891903"/>
            <a:ext cx="2325438" cy="4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78"/>
          <p:cNvSpPr>
            <a:spLocks noChangeArrowheads="1"/>
          </p:cNvSpPr>
          <p:nvPr/>
        </p:nvSpPr>
        <p:spPr bwMode="auto">
          <a:xfrm>
            <a:off x="6523435" y="2869406"/>
            <a:ext cx="907256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5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523434" y="3155157"/>
            <a:ext cx="2325438" cy="4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80"/>
          <p:cNvSpPr>
            <a:spLocks noChangeArrowheads="1"/>
          </p:cNvSpPr>
          <p:nvPr/>
        </p:nvSpPr>
        <p:spPr bwMode="auto">
          <a:xfrm>
            <a:off x="5656660" y="4029075"/>
            <a:ext cx="90844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添加标题</a:t>
            </a:r>
            <a:endParaRPr lang="en-US" altLang="zh-CN" sz="15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5656659" y="4314825"/>
            <a:ext cx="2579823" cy="475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在此录入上述图表的描述说明，在此录入上述图表的描述说明。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61"/>
          <p:cNvGrpSpPr/>
          <p:nvPr/>
        </p:nvGrpSpPr>
        <p:grpSpPr bwMode="auto">
          <a:xfrm flipH="1">
            <a:off x="5811441" y="1777604"/>
            <a:ext cx="663178" cy="196453"/>
            <a:chOff x="0" y="0"/>
            <a:chExt cx="1505426" cy="262890"/>
          </a:xfrm>
        </p:grpSpPr>
        <p:sp>
          <p:nvSpPr>
            <p:cNvPr id="51" name="直接连接符 62"/>
            <p:cNvSpPr>
              <a:spLocks noChangeShapeType="1"/>
            </p:cNvSpPr>
            <p:nvPr/>
          </p:nvSpPr>
          <p:spPr bwMode="auto">
            <a:xfrm flipH="1" flipV="1">
              <a:off x="1154906" y="0"/>
              <a:ext cx="350520" cy="262890"/>
            </a:xfrm>
            <a:prstGeom prst="line">
              <a:avLst/>
            </a:prstGeom>
            <a:noFill/>
            <a:ln w="12700" cmpd="sng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2" name="直接连接符 63"/>
            <p:cNvSpPr>
              <a:spLocks noChangeShapeType="1"/>
            </p:cNvSpPr>
            <p:nvPr/>
          </p:nvSpPr>
          <p:spPr bwMode="auto">
            <a:xfrm flipH="1">
              <a:off x="0" y="2381"/>
              <a:ext cx="1157287" cy="1"/>
            </a:xfrm>
            <a:prstGeom prst="line">
              <a:avLst/>
            </a:prstGeom>
            <a:noFill/>
            <a:ln w="12700" cmpd="sng">
              <a:solidFill>
                <a:schemeClr val="bg1">
                  <a:lumMod val="50000"/>
                </a:schemeClr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3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7196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8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8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0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3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3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6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15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6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38" grpId="0" bldLvl="0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5"/>
          <p:cNvSpPr>
            <a:spLocks noChangeArrowheads="1"/>
          </p:cNvSpPr>
          <p:nvPr/>
        </p:nvSpPr>
        <p:spPr bwMode="auto">
          <a:xfrm rot="2700000">
            <a:off x="1224114" y="1775308"/>
            <a:ext cx="733554" cy="735369"/>
          </a:xfrm>
          <a:prstGeom prst="homePlate">
            <a:avLst/>
          </a:prstGeom>
          <a:solidFill>
            <a:srgbClr val="E1404F"/>
          </a:solidFill>
          <a:ln>
            <a:noFill/>
          </a:ln>
          <a:effectLst/>
        </p:spPr>
        <p:txBody>
          <a:bodyPr lIns="67391" tIns="33696" rIns="67391" bIns="33696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" name="Freeform 7"/>
          <p:cNvSpPr>
            <a:spLocks noEditPoints="1"/>
          </p:cNvSpPr>
          <p:nvPr/>
        </p:nvSpPr>
        <p:spPr bwMode="auto">
          <a:xfrm>
            <a:off x="1334944" y="1893620"/>
            <a:ext cx="385352" cy="38283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89680" tIns="44840" rIns="89680" bIns="4484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Oval 21"/>
          <p:cNvSpPr>
            <a:spLocks noChangeArrowheads="1"/>
          </p:cNvSpPr>
          <p:nvPr/>
        </p:nvSpPr>
        <p:spPr bwMode="auto">
          <a:xfrm rot="2700000">
            <a:off x="1224114" y="3215974"/>
            <a:ext cx="733554" cy="736876"/>
          </a:xfrm>
          <a:prstGeom prst="homePlate">
            <a:avLst/>
          </a:prstGeom>
          <a:solidFill>
            <a:srgbClr val="E1404F"/>
          </a:solidFill>
          <a:ln>
            <a:noFill/>
          </a:ln>
          <a:effectLst/>
        </p:spPr>
        <p:txBody>
          <a:bodyPr lIns="67391" tIns="33696" rIns="67391" bIns="33696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2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Freeform 12"/>
          <p:cNvSpPr>
            <a:spLocks noEditPoints="1"/>
          </p:cNvSpPr>
          <p:nvPr/>
        </p:nvSpPr>
        <p:spPr bwMode="auto">
          <a:xfrm>
            <a:off x="1263646" y="3368576"/>
            <a:ext cx="502743" cy="305376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9680" tIns="44840" rIns="89680" bIns="4484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Oval 24"/>
          <p:cNvSpPr>
            <a:spLocks noChangeArrowheads="1"/>
          </p:cNvSpPr>
          <p:nvPr/>
        </p:nvSpPr>
        <p:spPr bwMode="auto">
          <a:xfrm rot="2700000">
            <a:off x="5127693" y="3213718"/>
            <a:ext cx="733555" cy="735369"/>
          </a:xfrm>
          <a:prstGeom prst="homePlate">
            <a:avLst/>
          </a:prstGeom>
          <a:solidFill>
            <a:srgbClr val="E1404F"/>
          </a:solidFill>
          <a:ln>
            <a:noFill/>
          </a:ln>
          <a:effectLst/>
        </p:spPr>
        <p:txBody>
          <a:bodyPr lIns="67391" tIns="33696" rIns="67391" bIns="33696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2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7" name="Freeform 22"/>
          <p:cNvSpPr>
            <a:spLocks noEditPoints="1"/>
          </p:cNvSpPr>
          <p:nvPr/>
        </p:nvSpPr>
        <p:spPr bwMode="auto">
          <a:xfrm>
            <a:off x="5252860" y="3379151"/>
            <a:ext cx="352001" cy="349229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9680" tIns="44840" rIns="89680" bIns="4484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26"/>
          <p:cNvSpPr>
            <a:spLocks noChangeArrowheads="1"/>
          </p:cNvSpPr>
          <p:nvPr/>
        </p:nvSpPr>
        <p:spPr bwMode="auto">
          <a:xfrm rot="2700000">
            <a:off x="5127693" y="1771916"/>
            <a:ext cx="733555" cy="736876"/>
          </a:xfrm>
          <a:prstGeom prst="homePlate">
            <a:avLst/>
          </a:prstGeom>
          <a:solidFill>
            <a:srgbClr val="E1404F"/>
          </a:solidFill>
          <a:ln>
            <a:noFill/>
          </a:ln>
          <a:effectLst/>
        </p:spPr>
        <p:txBody>
          <a:bodyPr lIns="67391" tIns="33696" rIns="67391" bIns="33696"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2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5185712" y="1888536"/>
            <a:ext cx="459690" cy="468313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9680" tIns="44840" rIns="89680" bIns="4484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2020385" y="1769053"/>
            <a:ext cx="1279936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6"/>
          <p:cNvSpPr txBox="1"/>
          <p:nvPr/>
        </p:nvSpPr>
        <p:spPr>
          <a:xfrm>
            <a:off x="2020385" y="2017874"/>
            <a:ext cx="2404146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5912734" y="1769053"/>
            <a:ext cx="1279936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文本框 18"/>
          <p:cNvSpPr txBox="1"/>
          <p:nvPr/>
        </p:nvSpPr>
        <p:spPr>
          <a:xfrm>
            <a:off x="5912734" y="2017874"/>
            <a:ext cx="2404146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2020385" y="3213110"/>
            <a:ext cx="1279936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20"/>
          <p:cNvSpPr txBox="1"/>
          <p:nvPr/>
        </p:nvSpPr>
        <p:spPr>
          <a:xfrm>
            <a:off x="2020385" y="3461931"/>
            <a:ext cx="2404146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5912734" y="3213110"/>
            <a:ext cx="1279936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22"/>
          <p:cNvSpPr txBox="1"/>
          <p:nvPr/>
        </p:nvSpPr>
        <p:spPr>
          <a:xfrm>
            <a:off x="5912734" y="3461931"/>
            <a:ext cx="2404146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 advTm="40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4"/>
          <p:cNvSpPr txBox="1"/>
          <p:nvPr/>
        </p:nvSpPr>
        <p:spPr>
          <a:xfrm>
            <a:off x="1327800" y="3723333"/>
            <a:ext cx="1367882" cy="899047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文本框 40"/>
          <p:cNvSpPr txBox="1"/>
          <p:nvPr/>
        </p:nvSpPr>
        <p:spPr>
          <a:xfrm>
            <a:off x="1327799" y="3272469"/>
            <a:ext cx="891728" cy="252716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TITLE HERE</a:t>
            </a:r>
            <a:endParaRPr lang="zh-CN" altLang="en-US" sz="1200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3776949" y="1261426"/>
          <a:ext cx="1750982" cy="30524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4" name="CorelDRAW" r:id="rId1" imgW="9525" imgH="9525" progId="CorelDraw.Graphic.15">
                  <p:embed/>
                </p:oleObj>
              </mc:Choice>
              <mc:Fallback>
                <p:oleObj name="CorelDRAW" r:id="rId1" imgW="9525" imgH="9525" progId="CorelDraw.Graphic.15">
                  <p:embed/>
                  <p:pic>
                    <p:nvPicPr>
                      <p:cNvPr id="0" name="图片 213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76949" y="1261426"/>
                        <a:ext cx="1750982" cy="30524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4433446" y="2514121"/>
          <a:ext cx="397782" cy="380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CorelDRAW" r:id="rId3" imgW="9525" imgH="9525" progId="CorelDraw.Graphic.15">
                  <p:embed/>
                </p:oleObj>
              </mc:Choice>
              <mc:Fallback>
                <p:oleObj name="CorelDRAW" r:id="rId3" imgW="9525" imgH="9525" progId="CorelDraw.Graphic.15">
                  <p:embed/>
                  <p:pic>
                    <p:nvPicPr>
                      <p:cNvPr id="0" name="图片 213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33446" y="2514121"/>
                        <a:ext cx="397782" cy="3807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椭圆 5"/>
          <p:cNvSpPr/>
          <p:nvPr/>
        </p:nvSpPr>
        <p:spPr>
          <a:xfrm>
            <a:off x="1473117" y="1802430"/>
            <a:ext cx="998544" cy="994043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1473117" y="1802430"/>
            <a:ext cx="998544" cy="994043"/>
          </a:xfrm>
          <a:prstGeom prst="arc">
            <a:avLst>
              <a:gd name="adj1" fmla="val 16200000"/>
              <a:gd name="adj2" fmla="val 13210481"/>
            </a:avLst>
          </a:prstGeom>
          <a:ln w="76200">
            <a:solidFill>
              <a:srgbClr val="E140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835215" y="1800096"/>
            <a:ext cx="998544" cy="994043"/>
          </a:xfrm>
          <a:prstGeom prst="ellipse">
            <a:avLst/>
          </a:prstGeom>
          <a:noFill/>
          <a:ln w="762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6835215" y="1800096"/>
            <a:ext cx="998544" cy="994043"/>
          </a:xfrm>
          <a:prstGeom prst="arc">
            <a:avLst>
              <a:gd name="adj1" fmla="val 16200000"/>
              <a:gd name="adj2" fmla="val 11151678"/>
            </a:avLst>
          </a:prstGeom>
          <a:ln w="76200">
            <a:solidFill>
              <a:srgbClr val="E140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822016" y="2170055"/>
          <a:ext cx="319441" cy="2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CorelDRAW" r:id="rId5" imgW="9525" imgH="9525" progId="CorelDraw.Graphic.15">
                  <p:embed/>
                </p:oleObj>
              </mc:Choice>
              <mc:Fallback>
                <p:oleObj name="CorelDRAW" r:id="rId5" imgW="9525" imgH="9525" progId="CorelDraw.Graphic.15">
                  <p:embed/>
                  <p:pic>
                    <p:nvPicPr>
                      <p:cNvPr id="0" name="图片 213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822016" y="2170055"/>
                        <a:ext cx="319441" cy="277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7177702" y="2120507"/>
          <a:ext cx="371000" cy="270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7" name="CorelDRAW" r:id="rId7" imgW="9525" imgH="9525" progId="CorelDraw.Graphic.15">
                  <p:embed/>
                </p:oleObj>
              </mc:Choice>
              <mc:Fallback>
                <p:oleObj name="CorelDRAW" r:id="rId7" imgW="9525" imgH="9525" progId="CorelDraw.Graphic.15">
                  <p:embed/>
                  <p:pic>
                    <p:nvPicPr>
                      <p:cNvPr id="0" name="图片 213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77702" y="2120507"/>
                        <a:ext cx="371000" cy="270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49"/>
          <p:cNvSpPr txBox="1"/>
          <p:nvPr/>
        </p:nvSpPr>
        <p:spPr>
          <a:xfrm>
            <a:off x="6660974" y="3723333"/>
            <a:ext cx="1367882" cy="899047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bathroom", where icons of design, architects and manufacturers discussed on what inspires and creates the worldwide trends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endParaRPr lang="zh-CN" alt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框 50"/>
          <p:cNvSpPr txBox="1"/>
          <p:nvPr/>
        </p:nvSpPr>
        <p:spPr>
          <a:xfrm>
            <a:off x="6660973" y="3272469"/>
            <a:ext cx="891728" cy="252716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l"/>
            <a:r>
              <a:rPr lang="en-US" altLang="zh-CN" sz="1200" dirty="0"/>
              <a:t>TITLE HERE</a:t>
            </a:r>
            <a:endParaRPr lang="zh-CN" altLang="en-US" sz="1200" dirty="0"/>
          </a:p>
        </p:txBody>
      </p:sp>
      <p:grpSp>
        <p:nvGrpSpPr>
          <p:cNvPr id="14" name="组合 13"/>
          <p:cNvGrpSpPr/>
          <p:nvPr/>
        </p:nvGrpSpPr>
        <p:grpSpPr>
          <a:xfrm>
            <a:off x="2498898" y="775835"/>
            <a:ext cx="4330699" cy="3748455"/>
            <a:chOff x="2877079" y="502526"/>
            <a:chExt cx="6502051" cy="5653358"/>
          </a:xfrm>
        </p:grpSpPr>
        <p:grpSp>
          <p:nvGrpSpPr>
            <p:cNvPr id="15" name="组合 14"/>
            <p:cNvGrpSpPr/>
            <p:nvPr/>
          </p:nvGrpSpPr>
          <p:grpSpPr>
            <a:xfrm>
              <a:off x="2877079" y="502526"/>
              <a:ext cx="5653358" cy="5653358"/>
              <a:chOff x="2804842" y="502526"/>
              <a:chExt cx="5653358" cy="5653358"/>
            </a:xfrm>
          </p:grpSpPr>
          <p:sp>
            <p:nvSpPr>
              <p:cNvPr id="20" name="弧形 19"/>
              <p:cNvSpPr/>
              <p:nvPr/>
            </p:nvSpPr>
            <p:spPr>
              <a:xfrm>
                <a:off x="3400793" y="1098477"/>
                <a:ext cx="4461456" cy="4461456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弧形 20"/>
              <p:cNvSpPr/>
              <p:nvPr/>
            </p:nvSpPr>
            <p:spPr>
              <a:xfrm>
                <a:off x="3122231" y="819915"/>
                <a:ext cx="5018580" cy="5018580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弧形 21"/>
              <p:cNvSpPr/>
              <p:nvPr/>
            </p:nvSpPr>
            <p:spPr>
              <a:xfrm>
                <a:off x="2804842" y="502526"/>
                <a:ext cx="5653358" cy="5653358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 flipH="1">
              <a:off x="3650449" y="502526"/>
              <a:ext cx="5728681" cy="5653358"/>
              <a:chOff x="2804842" y="502526"/>
              <a:chExt cx="5653358" cy="5653358"/>
            </a:xfrm>
          </p:grpSpPr>
          <p:sp>
            <p:nvSpPr>
              <p:cNvPr id="17" name="弧形 16"/>
              <p:cNvSpPr/>
              <p:nvPr/>
            </p:nvSpPr>
            <p:spPr>
              <a:xfrm>
                <a:off x="3400793" y="1098477"/>
                <a:ext cx="4461456" cy="4461456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弧形 17"/>
              <p:cNvSpPr/>
              <p:nvPr/>
            </p:nvSpPr>
            <p:spPr>
              <a:xfrm>
                <a:off x="3122231" y="819915"/>
                <a:ext cx="5018580" cy="5018580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弧形 18"/>
              <p:cNvSpPr/>
              <p:nvPr/>
            </p:nvSpPr>
            <p:spPr>
              <a:xfrm>
                <a:off x="2804842" y="502526"/>
                <a:ext cx="5653358" cy="5653358"/>
              </a:xfrm>
              <a:prstGeom prst="arc">
                <a:avLst>
                  <a:gd name="adj1" fmla="val 19910351"/>
                  <a:gd name="adj2" fmla="val 1687839"/>
                </a:avLst>
              </a:prstGeom>
              <a:ln w="28575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  <p:custDataLst>
      <p:tags r:id="rId9"/>
    </p:custDataLst>
  </p:cSld>
  <p:clrMapOvr>
    <a:masterClrMapping/>
  </p:clrMapOvr>
  <p:transition spd="slow" advTm="894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 animBg="1"/>
      <p:bldP spid="7" grpId="0" animBg="1"/>
      <p:bldP spid="8" grpId="0" animBg="1"/>
      <p:bldP spid="9" grpId="0" animBg="1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5" t="17796" r="29340" b="3974"/>
          <a:stretch>
            <a:fillRect/>
          </a:stretch>
        </p:blipFill>
        <p:spPr>
          <a:xfrm>
            <a:off x="1114425" y="1133475"/>
            <a:ext cx="2943225" cy="2957830"/>
          </a:xfrm>
          <a:prstGeom prst="teardrop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22115" y="2197849"/>
            <a:ext cx="1224136" cy="1152128"/>
          </a:xfrm>
          <a:prstGeom prst="rect">
            <a:avLst/>
          </a:prstGeom>
          <a:noFill/>
          <a:ln w="31750">
            <a:solidFill>
              <a:srgbClr val="E14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26"/>
          <p:cNvSpPr txBox="1"/>
          <p:nvPr/>
        </p:nvSpPr>
        <p:spPr>
          <a:xfrm>
            <a:off x="2363437" y="1689169"/>
            <a:ext cx="74168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3</a:t>
            </a:r>
            <a:endParaRPr lang="en-US" altLang="zh-CN" sz="88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2580086" y="2845921"/>
            <a:ext cx="334117" cy="288032"/>
          </a:xfrm>
          <a:prstGeom prst="triangl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8"/>
          <p:cNvSpPr txBox="1"/>
          <p:nvPr/>
        </p:nvSpPr>
        <p:spPr>
          <a:xfrm>
            <a:off x="4684057" y="2289105"/>
            <a:ext cx="2954655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425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597281" y="1278890"/>
            <a:ext cx="7533134" cy="3155222"/>
            <a:chOff x="2128" y="2740"/>
            <a:chExt cx="14787" cy="6193"/>
          </a:xfrm>
        </p:grpSpPr>
        <p:grpSp>
          <p:nvGrpSpPr>
            <p:cNvPr id="46" name="组合 45"/>
            <p:cNvGrpSpPr/>
            <p:nvPr/>
          </p:nvGrpSpPr>
          <p:grpSpPr>
            <a:xfrm>
              <a:off x="2128" y="2740"/>
              <a:ext cx="14787" cy="6193"/>
              <a:chOff x="1350963" y="1765300"/>
              <a:chExt cx="9390062" cy="3932595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1460500" y="1765300"/>
                <a:ext cx="4610100" cy="1968500"/>
              </a:xfrm>
              <a:prstGeom prst="rect">
                <a:avLst/>
              </a:prstGeom>
              <a:solidFill>
                <a:srgbClr val="C01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070600" y="3729395"/>
                <a:ext cx="4610100" cy="1968500"/>
              </a:xfrm>
              <a:prstGeom prst="rect">
                <a:avLst/>
              </a:prstGeom>
              <a:solidFill>
                <a:srgbClr val="C01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6070600" y="1765300"/>
                <a:ext cx="4610100" cy="1968500"/>
              </a:xfrm>
              <a:prstGeom prst="rect">
                <a:avLst/>
              </a:pr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1460500" y="3729395"/>
                <a:ext cx="4610100" cy="1968500"/>
              </a:xfrm>
              <a:prstGeom prst="rect">
                <a:avLst/>
              </a:pr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1" name="等腰三角形 43"/>
              <p:cNvSpPr/>
              <p:nvPr/>
            </p:nvSpPr>
            <p:spPr>
              <a:xfrm rot="5400000">
                <a:off x="5372100" y="2603500"/>
                <a:ext cx="1689100" cy="292100"/>
              </a:xfrm>
              <a:prstGeom prst="triangle">
                <a:avLst/>
              </a:prstGeom>
              <a:solidFill>
                <a:srgbClr val="C01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2" name="等腰三角形 44"/>
              <p:cNvSpPr/>
              <p:nvPr/>
            </p:nvSpPr>
            <p:spPr>
              <a:xfrm rot="10800000">
                <a:off x="7531100" y="3729395"/>
                <a:ext cx="1689100" cy="292100"/>
              </a:xfrm>
              <a:prstGeom prst="triangle">
                <a:avLst/>
              </a:pr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3" name="等腰三角形 45"/>
              <p:cNvSpPr/>
              <p:nvPr/>
            </p:nvSpPr>
            <p:spPr>
              <a:xfrm rot="16200000">
                <a:off x="5080000" y="4573945"/>
                <a:ext cx="1689100" cy="292100"/>
              </a:xfrm>
              <a:prstGeom prst="triangle">
                <a:avLst/>
              </a:prstGeom>
              <a:solidFill>
                <a:srgbClr val="C01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4" name="等腰三角形 46"/>
              <p:cNvSpPr/>
              <p:nvPr/>
            </p:nvSpPr>
            <p:spPr>
              <a:xfrm>
                <a:off x="2921000" y="3437295"/>
                <a:ext cx="1689100" cy="292100"/>
              </a:xfrm>
              <a:prstGeom prst="triangle">
                <a:avLst/>
              </a:prstGeom>
              <a:solidFill>
                <a:srgbClr val="C01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1350963" y="2099746"/>
                <a:ext cx="1231900" cy="1264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rPr>
                  <a:t>S</a:t>
                </a:r>
                <a:endParaRPr lang="en-US" altLang="zh-CN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6" name="文本框 55"/>
              <p:cNvSpPr txBox="1"/>
              <p:nvPr/>
            </p:nvSpPr>
            <p:spPr>
              <a:xfrm>
                <a:off x="9509125" y="2202576"/>
                <a:ext cx="1231900" cy="1264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6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rPr>
                  <a:t>W</a:t>
                </a:r>
                <a:endParaRPr lang="en-US" altLang="zh-CN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9483725" y="4157046"/>
                <a:ext cx="1231900" cy="1264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ctr">
                  <a:defRPr sz="72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en-US" altLang="zh-CN" sz="6000" dirty="0">
                    <a:sym typeface="字魂58号-创中黑" panose="00000500000000000000" pitchFamily="2" charset="-122"/>
                  </a:rPr>
                  <a:t>T</a:t>
                </a:r>
                <a:endParaRPr lang="en-US" altLang="zh-CN" sz="6000" dirty="0"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385888" y="4207957"/>
                <a:ext cx="1231900" cy="1264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rPr>
                  <a:t>O</a:t>
                </a:r>
                <a:endParaRPr lang="en-US" altLang="zh-CN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2428875" y="1916351"/>
                <a:ext cx="0" cy="1516539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9461500" y="2039461"/>
                <a:ext cx="0" cy="1516539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/>
              <p:nvPr/>
            </p:nvCxnSpPr>
            <p:spPr>
              <a:xfrm>
                <a:off x="2492375" y="4043005"/>
                <a:ext cx="0" cy="1516539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2"/>
              <p:cNvCxnSpPr/>
              <p:nvPr/>
            </p:nvCxnSpPr>
            <p:spPr>
              <a:xfrm>
                <a:off x="9483725" y="3955375"/>
                <a:ext cx="0" cy="1516539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3" name="TextBox 23"/>
            <p:cNvSpPr txBox="1"/>
            <p:nvPr/>
          </p:nvSpPr>
          <p:spPr>
            <a:xfrm>
              <a:off x="4421" y="3209"/>
              <a:ext cx="3219" cy="543"/>
            </a:xfrm>
            <a:prstGeom prst="rect">
              <a:avLst/>
            </a:prstGeom>
            <a:noFill/>
          </p:spPr>
          <p:txBody>
            <a:bodyPr wrap="square" lIns="91423" tIns="0" rIns="91423" bIns="0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  <a:sym typeface="字魂58号-创中黑" panose="00000500000000000000" pitchFamily="2" charset="-122"/>
                </a:rPr>
                <a:t>添加标题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字魂58号-创中黑" panose="00000500000000000000" pitchFamily="2" charset="-122"/>
              </a:endParaRPr>
            </a:p>
          </p:txBody>
        </p:sp>
        <p:sp>
          <p:nvSpPr>
            <p:cNvPr id="64" name="TextBox 24"/>
            <p:cNvSpPr txBox="1"/>
            <p:nvPr/>
          </p:nvSpPr>
          <p:spPr>
            <a:xfrm>
              <a:off x="4421" y="3901"/>
              <a:ext cx="4290" cy="168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pPr marL="0" marR="0" lvl="0" indent="0" algn="l" defTabSz="121793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请在此处添加具体内容，文字尽量言简意赅，简单说明即可，不必过于繁琐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5" name="TextBox 23"/>
            <p:cNvSpPr txBox="1"/>
            <p:nvPr/>
          </p:nvSpPr>
          <p:spPr>
            <a:xfrm>
              <a:off x="4421" y="6438"/>
              <a:ext cx="3219" cy="543"/>
            </a:xfrm>
            <a:prstGeom prst="rect">
              <a:avLst/>
            </a:prstGeom>
            <a:noFill/>
          </p:spPr>
          <p:txBody>
            <a:bodyPr wrap="square" lIns="91423" tIns="0" rIns="91423" bIns="0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  <a:sym typeface="字魂58号-创中黑" panose="00000500000000000000" pitchFamily="2" charset="-122"/>
                </a:rPr>
                <a:t>添加标题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字魂58号-创中黑" panose="00000500000000000000" pitchFamily="2" charset="-122"/>
              </a:endParaRPr>
            </a:p>
          </p:txBody>
        </p:sp>
        <p:sp>
          <p:nvSpPr>
            <p:cNvPr id="66" name="TextBox 24"/>
            <p:cNvSpPr txBox="1"/>
            <p:nvPr/>
          </p:nvSpPr>
          <p:spPr>
            <a:xfrm>
              <a:off x="4421" y="7130"/>
              <a:ext cx="4290" cy="168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pPr marL="0" marR="0" lvl="0" indent="0" algn="l" defTabSz="121793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请在此处添加具体内容，文字尽量言简意赅，简单说明即可，不必过于繁琐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7" name="TextBox 23"/>
            <p:cNvSpPr txBox="1"/>
            <p:nvPr/>
          </p:nvSpPr>
          <p:spPr>
            <a:xfrm>
              <a:off x="11223" y="3209"/>
              <a:ext cx="3219" cy="543"/>
            </a:xfrm>
            <a:prstGeom prst="rect">
              <a:avLst/>
            </a:prstGeom>
            <a:noFill/>
          </p:spPr>
          <p:txBody>
            <a:bodyPr wrap="square" lIns="91423" tIns="0" rIns="91423" bIns="0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  <a:sym typeface="字魂58号-创中黑" panose="00000500000000000000" pitchFamily="2" charset="-122"/>
                </a:rPr>
                <a:t>添加标题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字魂58号-创中黑" panose="00000500000000000000" pitchFamily="2" charset="-122"/>
              </a:endParaRPr>
            </a:p>
          </p:txBody>
        </p:sp>
        <p:sp>
          <p:nvSpPr>
            <p:cNvPr id="68" name="TextBox 24"/>
            <p:cNvSpPr txBox="1"/>
            <p:nvPr/>
          </p:nvSpPr>
          <p:spPr>
            <a:xfrm>
              <a:off x="10283" y="3901"/>
              <a:ext cx="4290" cy="168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pPr marL="0" marR="0" lvl="0" indent="0" algn="r" defTabSz="121793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请在此处添加具体内容，文字尽量言简意赅，简单说明即可，不必过于繁琐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9" name="TextBox 23"/>
            <p:cNvSpPr txBox="1"/>
            <p:nvPr/>
          </p:nvSpPr>
          <p:spPr>
            <a:xfrm>
              <a:off x="11223" y="6438"/>
              <a:ext cx="3219" cy="543"/>
            </a:xfrm>
            <a:prstGeom prst="rect">
              <a:avLst/>
            </a:prstGeom>
            <a:noFill/>
          </p:spPr>
          <p:txBody>
            <a:bodyPr wrap="square" lIns="91423" tIns="0" rIns="91423" bIns="0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800" b="1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  <a:sym typeface="字魂58号-创中黑" panose="00000500000000000000" pitchFamily="2" charset="-122"/>
                </a:rPr>
                <a:t>添加标题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字魂58号-创中黑" panose="00000500000000000000" pitchFamily="2" charset="-122"/>
              </a:endParaRPr>
            </a:p>
          </p:txBody>
        </p:sp>
        <p:sp>
          <p:nvSpPr>
            <p:cNvPr id="70" name="TextBox 24"/>
            <p:cNvSpPr txBox="1"/>
            <p:nvPr/>
          </p:nvSpPr>
          <p:spPr>
            <a:xfrm>
              <a:off x="10283" y="7130"/>
              <a:ext cx="4290" cy="1686"/>
            </a:xfrm>
            <a:prstGeom prst="rect">
              <a:avLst/>
            </a:prstGeom>
            <a:noFill/>
          </p:spPr>
          <p:txBody>
            <a:bodyPr wrap="square" lIns="91423" tIns="45712" rIns="91423" bIns="45712" rtlCol="0">
              <a:spAutoFit/>
            </a:bodyPr>
            <a:lstStyle/>
            <a:p>
              <a:pPr marL="0" marR="0" lvl="0" indent="0" algn="r" defTabSz="121793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请在此处添加具体内容，文字尽量言简意赅，简单说明即可，不必过于繁琐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ransition spd="slow" advTm="117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164827" y="1465462"/>
            <a:ext cx="2622080" cy="1166879"/>
            <a:chOff x="3034220" y="1108578"/>
            <a:chExt cx="3342657" cy="1494285"/>
          </a:xfrm>
        </p:grpSpPr>
        <p:sp>
          <p:nvSpPr>
            <p:cNvPr id="3" name="圆角矩形 2"/>
            <p:cNvSpPr/>
            <p:nvPr/>
          </p:nvSpPr>
          <p:spPr>
            <a:xfrm>
              <a:off x="3034220" y="1108578"/>
              <a:ext cx="3342657" cy="1494285"/>
            </a:xfrm>
            <a:prstGeom prst="roundRect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54"/>
            <p:cNvSpPr txBox="1"/>
            <p:nvPr/>
          </p:nvSpPr>
          <p:spPr>
            <a:xfrm flipH="1">
              <a:off x="4175015" y="1377452"/>
              <a:ext cx="981303" cy="906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defTabSz="0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>
                <a:lnSpc>
                  <a:spcPct val="100000"/>
                </a:lnSpc>
                <a:defRPr/>
              </a:pPr>
              <a:r>
                <a:rPr lang="zh-CN" altLang="en-US" sz="2000" b="1" dirty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</a:rPr>
                <a:t>工作经验</a:t>
              </a:r>
              <a:endParaRPr lang="zh-CN" altLang="en-US" sz="2000" b="1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64827" y="2790701"/>
            <a:ext cx="2622080" cy="1166879"/>
            <a:chOff x="3034220" y="2805657"/>
            <a:chExt cx="3342657" cy="1494285"/>
          </a:xfrm>
        </p:grpSpPr>
        <p:sp>
          <p:nvSpPr>
            <p:cNvPr id="6" name="圆角矩形 5"/>
            <p:cNvSpPr/>
            <p:nvPr/>
          </p:nvSpPr>
          <p:spPr>
            <a:xfrm>
              <a:off x="3034220" y="2805657"/>
              <a:ext cx="3342657" cy="1494285"/>
            </a:xfrm>
            <a:prstGeom prst="roundRect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55"/>
            <p:cNvSpPr txBox="1"/>
            <p:nvPr/>
          </p:nvSpPr>
          <p:spPr>
            <a:xfrm flipH="1">
              <a:off x="4140542" y="3045876"/>
              <a:ext cx="981303" cy="9065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R="0" lvl="0" indent="0" algn="ctr" defTabSz="0" fontAlgn="auto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800" b="0" i="0" u="none" strike="noStrike" kern="0" cap="none" spc="0" normalizeH="0" baseline="0">
                  <a:ln w="18415" cmpd="sng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Arial Rounded MT Bold" panose="020F0704030504030204" pitchFamily="34" charset="0"/>
                  <a:ea typeface="微软雅黑" panose="020B0503020204020204" pitchFamily="34" charset="-122"/>
                  <a:cs typeface="Times New Roman" panose="02020603050405020304" pitchFamily="18" charset="0"/>
                </a:defRPr>
              </a:lvl1pPr>
            </a:lstStyle>
            <a:p>
              <a:pPr lvl="0">
                <a:lnSpc>
                  <a:spcPct val="100000"/>
                </a:lnSpc>
                <a:defRPr/>
              </a:pPr>
              <a:r>
                <a:rPr lang="zh-CN" altLang="en-US" sz="2000" b="1" dirty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微软雅黑" panose="020B0503020204020204" pitchFamily="34" charset="-122"/>
                </a:rPr>
                <a:t>职业经验</a:t>
              </a:r>
              <a:endParaRPr lang="zh-CN" altLang="en-US" sz="2000" b="1" dirty="0">
                <a:ln>
                  <a:noFill/>
                </a:ln>
                <a:solidFill>
                  <a:schemeClr val="tx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1554775" y="1557584"/>
            <a:ext cx="2208069" cy="982636"/>
          </a:xfrm>
          <a:prstGeom prst="roundRect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>
            <a:outerShdw blurRad="215900" dist="152400" dir="2700000" algn="tl" rotWithShape="0">
              <a:prstClr val="black">
                <a:alpha val="18000"/>
              </a:prstClr>
            </a:outerShdw>
          </a:effectLst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en-US" sz="18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054056" y="1557584"/>
            <a:ext cx="2208069" cy="982636"/>
          </a:xfrm>
          <a:prstGeom prst="roundRect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>
            <a:outerShdw blurRad="215900" dist="152400" dir="2700000" algn="tl" rotWithShape="0">
              <a:prstClr val="black">
                <a:alpha val="18000"/>
              </a:prstClr>
            </a:outerShdw>
          </a:effectLst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en-US" sz="18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554775" y="2882823"/>
            <a:ext cx="2208069" cy="982636"/>
          </a:xfrm>
          <a:prstGeom prst="roundRect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>
            <a:outerShdw blurRad="215900" dist="152400" dir="2700000" algn="tl" rotWithShape="0">
              <a:prstClr val="black">
                <a:alpha val="18000"/>
              </a:prstClr>
            </a:outerShdw>
          </a:effectLst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en-US" sz="18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054056" y="2882823"/>
            <a:ext cx="2208069" cy="982636"/>
          </a:xfrm>
          <a:prstGeom prst="roundRect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>
            <a:outerShdw blurRad="215900" dist="152400" dir="2700000" algn="tl" rotWithShape="0">
              <a:prstClr val="black">
                <a:alpha val="18000"/>
              </a:prstClr>
            </a:outerShdw>
          </a:effectLst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en-US" sz="1800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23044" y="1618998"/>
            <a:ext cx="2638101" cy="859806"/>
            <a:chOff x="971600" y="1305195"/>
            <a:chExt cx="2281014" cy="1101053"/>
          </a:xfrm>
        </p:grpSpPr>
        <p:sp>
          <p:nvSpPr>
            <p:cNvPr id="13" name="圆角矩形 12"/>
            <p:cNvSpPr/>
            <p:nvPr/>
          </p:nvSpPr>
          <p:spPr>
            <a:xfrm>
              <a:off x="971600" y="1305195"/>
              <a:ext cx="2281014" cy="1101053"/>
            </a:xfrm>
            <a:prstGeom prst="roundRect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Box 56"/>
            <p:cNvSpPr txBox="1"/>
            <p:nvPr/>
          </p:nvSpPr>
          <p:spPr>
            <a:xfrm>
              <a:off x="1186480" y="1446783"/>
              <a:ext cx="1950984" cy="916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9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044" y="2944237"/>
            <a:ext cx="2638101" cy="859806"/>
            <a:chOff x="971600" y="3002273"/>
            <a:chExt cx="2281014" cy="1101053"/>
          </a:xfrm>
        </p:grpSpPr>
        <p:sp>
          <p:nvSpPr>
            <p:cNvPr id="16" name="圆角矩形 15"/>
            <p:cNvSpPr/>
            <p:nvPr/>
          </p:nvSpPr>
          <p:spPr>
            <a:xfrm>
              <a:off x="971600" y="3002273"/>
              <a:ext cx="2281014" cy="1101053"/>
            </a:xfrm>
            <a:prstGeom prst="roundRect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57"/>
            <p:cNvSpPr txBox="1"/>
            <p:nvPr/>
          </p:nvSpPr>
          <p:spPr>
            <a:xfrm>
              <a:off x="1040620" y="3145435"/>
              <a:ext cx="2091220" cy="916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9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320547" y="1618998"/>
            <a:ext cx="2673310" cy="859807"/>
            <a:chOff x="5782357" y="1305195"/>
            <a:chExt cx="2463011" cy="1101053"/>
          </a:xfrm>
        </p:grpSpPr>
        <p:sp>
          <p:nvSpPr>
            <p:cNvPr id="19" name="圆角矩形 18"/>
            <p:cNvSpPr/>
            <p:nvPr/>
          </p:nvSpPr>
          <p:spPr>
            <a:xfrm>
              <a:off x="5782357" y="1305195"/>
              <a:ext cx="2463011" cy="1101053"/>
            </a:xfrm>
            <a:prstGeom prst="roundRect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58"/>
            <p:cNvSpPr txBox="1"/>
            <p:nvPr/>
          </p:nvSpPr>
          <p:spPr>
            <a:xfrm>
              <a:off x="5999268" y="1402610"/>
              <a:ext cx="2070187" cy="916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9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320547" y="2944237"/>
            <a:ext cx="2673310" cy="859807"/>
            <a:chOff x="5782357" y="3002273"/>
            <a:chExt cx="2463011" cy="1101053"/>
          </a:xfrm>
        </p:grpSpPr>
        <p:sp>
          <p:nvSpPr>
            <p:cNvPr id="22" name="圆角矩形 21"/>
            <p:cNvSpPr/>
            <p:nvPr/>
          </p:nvSpPr>
          <p:spPr>
            <a:xfrm>
              <a:off x="5782357" y="3002273"/>
              <a:ext cx="2463011" cy="1101053"/>
            </a:xfrm>
            <a:prstGeom prst="roundRect">
              <a:avLst/>
            </a:prstGeom>
            <a:gradFill flip="none" rotWithShape="1">
              <a:gsLst>
                <a:gs pos="4500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18000000" scaled="0"/>
              <a:tileRect/>
            </a:gradFill>
            <a:ln w="6350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7400000" scaled="0"/>
              </a:gradFill>
            </a:ln>
            <a:effectLst>
              <a:outerShdw blurRad="152400" dist="38100" dir="810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59"/>
            <p:cNvSpPr txBox="1"/>
            <p:nvPr/>
          </p:nvSpPr>
          <p:spPr>
            <a:xfrm>
              <a:off x="6014842" y="3144246"/>
              <a:ext cx="2057276" cy="916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zh-CN" altLang="en-US" sz="900" kern="0" dirty="0"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此处添加详细文本描述，建议与标题相关并符合整体语言风格，语言描述尽量简洁生动。</a:t>
              </a:r>
              <a:endPara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2822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>
            <a:spLocks noEditPoints="1"/>
          </p:cNvSpPr>
          <p:nvPr/>
        </p:nvSpPr>
        <p:spPr bwMode="auto">
          <a:xfrm rot="2700000">
            <a:off x="3748662" y="1471150"/>
            <a:ext cx="1502927" cy="151148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Freeform 9"/>
          <p:cNvSpPr>
            <a:spLocks noEditPoints="1"/>
          </p:cNvSpPr>
          <p:nvPr/>
        </p:nvSpPr>
        <p:spPr bwMode="auto">
          <a:xfrm rot="2700000">
            <a:off x="1429713" y="1471150"/>
            <a:ext cx="1502927" cy="151148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Freeform 10"/>
          <p:cNvSpPr>
            <a:spLocks noEditPoints="1"/>
          </p:cNvSpPr>
          <p:nvPr/>
        </p:nvSpPr>
        <p:spPr bwMode="auto">
          <a:xfrm rot="2700000">
            <a:off x="6067613" y="1471150"/>
            <a:ext cx="1503797" cy="1511480"/>
          </a:xfrm>
          <a:prstGeom prst="ellipse">
            <a:avLst/>
          </a:prstGeom>
          <a:solidFill>
            <a:srgbClr val="E1404F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Oval 5"/>
          <p:cNvSpPr>
            <a:spLocks noChangeArrowheads="1"/>
          </p:cNvSpPr>
          <p:nvPr/>
        </p:nvSpPr>
        <p:spPr bwMode="auto">
          <a:xfrm>
            <a:off x="3984052" y="1704436"/>
            <a:ext cx="1047890" cy="1044907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6293379" y="1704436"/>
            <a:ext cx="1047890" cy="1044907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1657231" y="1704436"/>
            <a:ext cx="1047890" cy="1044907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1851122" y="1942734"/>
            <a:ext cx="636466" cy="625718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E1404F"/>
          </a:solidFill>
          <a:ln>
            <a:noFill/>
          </a:ln>
        </p:spPr>
        <p:txBody>
          <a:bodyPr vert="horz" wrap="square" lIns="50537" tIns="25268" rIns="50537" bIns="25268" numCol="1" anchor="t" anchorCtr="0" compatLnSpc="1"/>
          <a:lstStyle/>
          <a:p>
            <a:pPr>
              <a:defRPr/>
            </a:pPr>
            <a:endParaRPr lang="zh-CN" altLang="en-US" kern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Freeform 15"/>
          <p:cNvSpPr>
            <a:spLocks noEditPoints="1"/>
          </p:cNvSpPr>
          <p:nvPr/>
        </p:nvSpPr>
        <p:spPr bwMode="auto">
          <a:xfrm>
            <a:off x="4137372" y="1917316"/>
            <a:ext cx="725503" cy="619149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E1404F"/>
          </a:solidFill>
          <a:ln>
            <a:noFill/>
          </a:ln>
        </p:spPr>
        <p:txBody>
          <a:bodyPr vert="horz" wrap="square" lIns="50537" tIns="25268" rIns="50537" bIns="25268" numCol="1" anchor="t" anchorCtr="0" compatLnSpc="1"/>
          <a:lstStyle/>
          <a:p>
            <a:pPr>
              <a:defRPr/>
            </a:pPr>
            <a:endParaRPr lang="zh-CN" altLang="en-US" ker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66565" y="1917315"/>
            <a:ext cx="701516" cy="648126"/>
            <a:chOff x="5928340" y="670992"/>
            <a:chExt cx="506444" cy="470018"/>
          </a:xfrm>
          <a:solidFill>
            <a:srgbClr val="E1404F"/>
          </a:solidFill>
        </p:grpSpPr>
        <p:sp>
          <p:nvSpPr>
            <p:cNvPr id="11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3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14" name="TextBox 76"/>
          <p:cNvSpPr txBox="1"/>
          <p:nvPr/>
        </p:nvSpPr>
        <p:spPr>
          <a:xfrm>
            <a:off x="1738784" y="3290235"/>
            <a:ext cx="1030108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文本框 20"/>
          <p:cNvSpPr txBox="1"/>
          <p:nvPr/>
        </p:nvSpPr>
        <p:spPr>
          <a:xfrm>
            <a:off x="1388966" y="3584297"/>
            <a:ext cx="1729744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3985509" y="3290235"/>
            <a:ext cx="1030108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22"/>
          <p:cNvSpPr txBox="1"/>
          <p:nvPr/>
        </p:nvSpPr>
        <p:spPr>
          <a:xfrm>
            <a:off x="3635691" y="3584297"/>
            <a:ext cx="1729744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6373713" y="3290235"/>
            <a:ext cx="1030108" cy="298883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 algn="ctr"/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24"/>
          <p:cNvSpPr txBox="1"/>
          <p:nvPr/>
        </p:nvSpPr>
        <p:spPr>
          <a:xfrm>
            <a:off x="6023895" y="3584297"/>
            <a:ext cx="1729744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 advTm="31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-图片 8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85" t="17796" r="29340" b="3974"/>
          <a:stretch>
            <a:fillRect/>
          </a:stretch>
        </p:blipFill>
        <p:spPr>
          <a:xfrm>
            <a:off x="1114425" y="1133475"/>
            <a:ext cx="2943225" cy="2957830"/>
          </a:xfrm>
          <a:prstGeom prst="teardrop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122115" y="2197849"/>
            <a:ext cx="1224136" cy="1152128"/>
          </a:xfrm>
          <a:prstGeom prst="rect">
            <a:avLst/>
          </a:prstGeom>
          <a:noFill/>
          <a:ln w="31750">
            <a:solidFill>
              <a:srgbClr val="E140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26"/>
          <p:cNvSpPr txBox="1"/>
          <p:nvPr/>
        </p:nvSpPr>
        <p:spPr>
          <a:xfrm>
            <a:off x="2363437" y="1689169"/>
            <a:ext cx="741680" cy="144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85000"/>
                  </a:schemeClr>
                </a:solidFill>
              </a14:hiddenFill>
            </a:ext>
          </a:extLst>
        </p:spPr>
        <p:txBody>
          <a:bodyPr vert="horz" wrap="none" rtlCol="0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4</a:t>
            </a:r>
            <a:endParaRPr lang="en-US" altLang="zh-CN" sz="88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2580086" y="2845921"/>
            <a:ext cx="334117" cy="288032"/>
          </a:xfrm>
          <a:prstGeom prst="triangle">
            <a:avLst/>
          </a:pr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28"/>
          <p:cNvSpPr txBox="1"/>
          <p:nvPr/>
        </p:nvSpPr>
        <p:spPr>
          <a:xfrm>
            <a:off x="4684057" y="2289105"/>
            <a:ext cx="2954655" cy="64633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36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4255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838835" y="1130300"/>
            <a:ext cx="7049135" cy="3386027"/>
            <a:chOff x="1421" y="1913"/>
            <a:chExt cx="16441" cy="7898"/>
          </a:xfrm>
        </p:grpSpPr>
        <p:graphicFrame>
          <p:nvGraphicFramePr>
            <p:cNvPr id="41" name="图表 40"/>
            <p:cNvGraphicFramePr/>
            <p:nvPr/>
          </p:nvGraphicFramePr>
          <p:xfrm>
            <a:off x="1421" y="1913"/>
            <a:ext cx="5749" cy="78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42" name="椭圆 41"/>
            <p:cNvSpPr/>
            <p:nvPr/>
          </p:nvSpPr>
          <p:spPr>
            <a:xfrm>
              <a:off x="8671" y="2242"/>
              <a:ext cx="1358" cy="1358"/>
            </a:xfrm>
            <a:prstGeom prst="ellipse">
              <a:avLst/>
            </a:prstGeom>
            <a:solidFill>
              <a:srgbClr val="E1404F"/>
            </a:solidFill>
            <a:ln>
              <a:solidFill>
                <a:srgbClr val="E140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grpSp>
          <p:nvGrpSpPr>
            <p:cNvPr id="43" name="Группа 124"/>
            <p:cNvGrpSpPr/>
            <p:nvPr/>
          </p:nvGrpSpPr>
          <p:grpSpPr>
            <a:xfrm>
              <a:off x="9071" y="2610"/>
              <a:ext cx="559" cy="623"/>
              <a:chOff x="5853113" y="3194050"/>
              <a:chExt cx="2159000" cy="2406650"/>
            </a:xfrm>
            <a:solidFill>
              <a:srgbClr val="1E1E2B"/>
            </a:solidFill>
          </p:grpSpPr>
          <p:sp>
            <p:nvSpPr>
              <p:cNvPr id="44" name="Freeform 110"/>
              <p:cNvSpPr/>
              <p:nvPr/>
            </p:nvSpPr>
            <p:spPr bwMode="auto">
              <a:xfrm>
                <a:off x="6410326" y="3194050"/>
                <a:ext cx="1020763" cy="1325562"/>
              </a:xfrm>
              <a:custGeom>
                <a:avLst/>
                <a:gdLst>
                  <a:gd name="T0" fmla="*/ 964 w 1928"/>
                  <a:gd name="T1" fmla="*/ 0 h 2505"/>
                  <a:gd name="T2" fmla="*/ 1020 w 1928"/>
                  <a:gd name="T3" fmla="*/ 5 h 2505"/>
                  <a:gd name="T4" fmla="*/ 1074 w 1928"/>
                  <a:gd name="T5" fmla="*/ 17 h 2505"/>
                  <a:gd name="T6" fmla="*/ 1123 w 1928"/>
                  <a:gd name="T7" fmla="*/ 38 h 2505"/>
                  <a:gd name="T8" fmla="*/ 1167 w 1928"/>
                  <a:gd name="T9" fmla="*/ 66 h 2505"/>
                  <a:gd name="T10" fmla="*/ 1207 w 1928"/>
                  <a:gd name="T11" fmla="*/ 101 h 2505"/>
                  <a:gd name="T12" fmla="*/ 1242 w 1928"/>
                  <a:gd name="T13" fmla="*/ 141 h 2505"/>
                  <a:gd name="T14" fmla="*/ 1271 w 1928"/>
                  <a:gd name="T15" fmla="*/ 186 h 2505"/>
                  <a:gd name="T16" fmla="*/ 1291 w 1928"/>
                  <a:gd name="T17" fmla="*/ 236 h 2505"/>
                  <a:gd name="T18" fmla="*/ 1305 w 1928"/>
                  <a:gd name="T19" fmla="*/ 289 h 2505"/>
                  <a:gd name="T20" fmla="*/ 1309 w 1928"/>
                  <a:gd name="T21" fmla="*/ 344 h 2505"/>
                  <a:gd name="T22" fmla="*/ 1309 w 1928"/>
                  <a:gd name="T23" fmla="*/ 1448 h 2505"/>
                  <a:gd name="T24" fmla="*/ 1816 w 1928"/>
                  <a:gd name="T25" fmla="*/ 1448 h 2505"/>
                  <a:gd name="T26" fmla="*/ 1850 w 1928"/>
                  <a:gd name="T27" fmla="*/ 1449 h 2505"/>
                  <a:gd name="T28" fmla="*/ 1879 w 1928"/>
                  <a:gd name="T29" fmla="*/ 1455 h 2505"/>
                  <a:gd name="T30" fmla="*/ 1900 w 1928"/>
                  <a:gd name="T31" fmla="*/ 1463 h 2505"/>
                  <a:gd name="T32" fmla="*/ 1916 w 1928"/>
                  <a:gd name="T33" fmla="*/ 1475 h 2505"/>
                  <a:gd name="T34" fmla="*/ 1925 w 1928"/>
                  <a:gd name="T35" fmla="*/ 1489 h 2505"/>
                  <a:gd name="T36" fmla="*/ 1928 w 1928"/>
                  <a:gd name="T37" fmla="*/ 1506 h 2505"/>
                  <a:gd name="T38" fmla="*/ 1923 w 1928"/>
                  <a:gd name="T39" fmla="*/ 1527 h 2505"/>
                  <a:gd name="T40" fmla="*/ 1912 w 1928"/>
                  <a:gd name="T41" fmla="*/ 1548 h 2505"/>
                  <a:gd name="T42" fmla="*/ 1895 w 1928"/>
                  <a:gd name="T43" fmla="*/ 1573 h 2505"/>
                  <a:gd name="T44" fmla="*/ 1872 w 1928"/>
                  <a:gd name="T45" fmla="*/ 1598 h 2505"/>
                  <a:gd name="T46" fmla="*/ 963 w 1928"/>
                  <a:gd name="T47" fmla="*/ 2505 h 2505"/>
                  <a:gd name="T48" fmla="*/ 56 w 1928"/>
                  <a:gd name="T49" fmla="*/ 1598 h 2505"/>
                  <a:gd name="T50" fmla="*/ 33 w 1928"/>
                  <a:gd name="T51" fmla="*/ 1573 h 2505"/>
                  <a:gd name="T52" fmla="*/ 15 w 1928"/>
                  <a:gd name="T53" fmla="*/ 1548 h 2505"/>
                  <a:gd name="T54" fmla="*/ 4 w 1928"/>
                  <a:gd name="T55" fmla="*/ 1527 h 2505"/>
                  <a:gd name="T56" fmla="*/ 0 w 1928"/>
                  <a:gd name="T57" fmla="*/ 1506 h 2505"/>
                  <a:gd name="T58" fmla="*/ 2 w 1928"/>
                  <a:gd name="T59" fmla="*/ 1489 h 2505"/>
                  <a:gd name="T60" fmla="*/ 11 w 1928"/>
                  <a:gd name="T61" fmla="*/ 1475 h 2505"/>
                  <a:gd name="T62" fmla="*/ 27 w 1928"/>
                  <a:gd name="T63" fmla="*/ 1463 h 2505"/>
                  <a:gd name="T64" fmla="*/ 48 w 1928"/>
                  <a:gd name="T65" fmla="*/ 1455 h 2505"/>
                  <a:gd name="T66" fmla="*/ 77 w 1928"/>
                  <a:gd name="T67" fmla="*/ 1449 h 2505"/>
                  <a:gd name="T68" fmla="*/ 112 w 1928"/>
                  <a:gd name="T69" fmla="*/ 1448 h 2505"/>
                  <a:gd name="T70" fmla="*/ 619 w 1928"/>
                  <a:gd name="T71" fmla="*/ 1448 h 2505"/>
                  <a:gd name="T72" fmla="*/ 619 w 1928"/>
                  <a:gd name="T73" fmla="*/ 344 h 2505"/>
                  <a:gd name="T74" fmla="*/ 624 w 1928"/>
                  <a:gd name="T75" fmla="*/ 289 h 2505"/>
                  <a:gd name="T76" fmla="*/ 637 w 1928"/>
                  <a:gd name="T77" fmla="*/ 236 h 2505"/>
                  <a:gd name="T78" fmla="*/ 657 w 1928"/>
                  <a:gd name="T79" fmla="*/ 186 h 2505"/>
                  <a:gd name="T80" fmla="*/ 685 w 1928"/>
                  <a:gd name="T81" fmla="*/ 141 h 2505"/>
                  <a:gd name="T82" fmla="*/ 720 w 1928"/>
                  <a:gd name="T83" fmla="*/ 101 h 2505"/>
                  <a:gd name="T84" fmla="*/ 760 w 1928"/>
                  <a:gd name="T85" fmla="*/ 66 h 2505"/>
                  <a:gd name="T86" fmla="*/ 805 w 1928"/>
                  <a:gd name="T87" fmla="*/ 38 h 2505"/>
                  <a:gd name="T88" fmla="*/ 855 w 1928"/>
                  <a:gd name="T89" fmla="*/ 17 h 2505"/>
                  <a:gd name="T90" fmla="*/ 908 w 1928"/>
                  <a:gd name="T91" fmla="*/ 5 h 2505"/>
                  <a:gd name="T92" fmla="*/ 964 w 1928"/>
                  <a:gd name="T93" fmla="*/ 0 h 2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28" h="2505">
                    <a:moveTo>
                      <a:pt x="964" y="0"/>
                    </a:moveTo>
                    <a:lnTo>
                      <a:pt x="1020" y="5"/>
                    </a:lnTo>
                    <a:lnTo>
                      <a:pt x="1074" y="17"/>
                    </a:lnTo>
                    <a:lnTo>
                      <a:pt x="1123" y="38"/>
                    </a:lnTo>
                    <a:lnTo>
                      <a:pt x="1167" y="66"/>
                    </a:lnTo>
                    <a:lnTo>
                      <a:pt x="1207" y="101"/>
                    </a:lnTo>
                    <a:lnTo>
                      <a:pt x="1242" y="141"/>
                    </a:lnTo>
                    <a:lnTo>
                      <a:pt x="1271" y="186"/>
                    </a:lnTo>
                    <a:lnTo>
                      <a:pt x="1291" y="236"/>
                    </a:lnTo>
                    <a:lnTo>
                      <a:pt x="1305" y="289"/>
                    </a:lnTo>
                    <a:lnTo>
                      <a:pt x="1309" y="344"/>
                    </a:lnTo>
                    <a:lnTo>
                      <a:pt x="1309" y="1448"/>
                    </a:lnTo>
                    <a:lnTo>
                      <a:pt x="1816" y="1448"/>
                    </a:lnTo>
                    <a:lnTo>
                      <a:pt x="1850" y="1449"/>
                    </a:lnTo>
                    <a:lnTo>
                      <a:pt x="1879" y="1455"/>
                    </a:lnTo>
                    <a:lnTo>
                      <a:pt x="1900" y="1463"/>
                    </a:lnTo>
                    <a:lnTo>
                      <a:pt x="1916" y="1475"/>
                    </a:lnTo>
                    <a:lnTo>
                      <a:pt x="1925" y="1489"/>
                    </a:lnTo>
                    <a:lnTo>
                      <a:pt x="1928" y="1506"/>
                    </a:lnTo>
                    <a:lnTo>
                      <a:pt x="1923" y="1527"/>
                    </a:lnTo>
                    <a:lnTo>
                      <a:pt x="1912" y="1548"/>
                    </a:lnTo>
                    <a:lnTo>
                      <a:pt x="1895" y="1573"/>
                    </a:lnTo>
                    <a:lnTo>
                      <a:pt x="1872" y="1598"/>
                    </a:lnTo>
                    <a:lnTo>
                      <a:pt x="963" y="2505"/>
                    </a:lnTo>
                    <a:lnTo>
                      <a:pt x="56" y="1598"/>
                    </a:lnTo>
                    <a:lnTo>
                      <a:pt x="33" y="1573"/>
                    </a:lnTo>
                    <a:lnTo>
                      <a:pt x="15" y="1548"/>
                    </a:lnTo>
                    <a:lnTo>
                      <a:pt x="4" y="1527"/>
                    </a:lnTo>
                    <a:lnTo>
                      <a:pt x="0" y="1506"/>
                    </a:lnTo>
                    <a:lnTo>
                      <a:pt x="2" y="1489"/>
                    </a:lnTo>
                    <a:lnTo>
                      <a:pt x="11" y="1475"/>
                    </a:lnTo>
                    <a:lnTo>
                      <a:pt x="27" y="1463"/>
                    </a:lnTo>
                    <a:lnTo>
                      <a:pt x="48" y="1455"/>
                    </a:lnTo>
                    <a:lnTo>
                      <a:pt x="77" y="1449"/>
                    </a:lnTo>
                    <a:lnTo>
                      <a:pt x="112" y="1448"/>
                    </a:lnTo>
                    <a:lnTo>
                      <a:pt x="619" y="1448"/>
                    </a:lnTo>
                    <a:lnTo>
                      <a:pt x="619" y="344"/>
                    </a:lnTo>
                    <a:lnTo>
                      <a:pt x="624" y="289"/>
                    </a:lnTo>
                    <a:lnTo>
                      <a:pt x="637" y="236"/>
                    </a:lnTo>
                    <a:lnTo>
                      <a:pt x="657" y="186"/>
                    </a:lnTo>
                    <a:lnTo>
                      <a:pt x="685" y="141"/>
                    </a:lnTo>
                    <a:lnTo>
                      <a:pt x="720" y="101"/>
                    </a:lnTo>
                    <a:lnTo>
                      <a:pt x="760" y="66"/>
                    </a:lnTo>
                    <a:lnTo>
                      <a:pt x="805" y="38"/>
                    </a:lnTo>
                    <a:lnTo>
                      <a:pt x="855" y="17"/>
                    </a:lnTo>
                    <a:lnTo>
                      <a:pt x="908" y="5"/>
                    </a:lnTo>
                    <a:lnTo>
                      <a:pt x="964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ru-RU" sz="12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5" name="Freeform 111"/>
              <p:cNvSpPr/>
              <p:nvPr/>
            </p:nvSpPr>
            <p:spPr bwMode="auto">
              <a:xfrm>
                <a:off x="5853113" y="4368800"/>
                <a:ext cx="2159000" cy="1231900"/>
              </a:xfrm>
              <a:custGeom>
                <a:avLst/>
                <a:gdLst>
                  <a:gd name="T0" fmla="*/ 86 w 4081"/>
                  <a:gd name="T1" fmla="*/ 0 h 2327"/>
                  <a:gd name="T2" fmla="*/ 608 w 4081"/>
                  <a:gd name="T3" fmla="*/ 0 h 2327"/>
                  <a:gd name="T4" fmla="*/ 636 w 4081"/>
                  <a:gd name="T5" fmla="*/ 5 h 2327"/>
                  <a:gd name="T6" fmla="*/ 659 w 4081"/>
                  <a:gd name="T7" fmla="*/ 16 h 2327"/>
                  <a:gd name="T8" fmla="*/ 677 w 4081"/>
                  <a:gd name="T9" fmla="*/ 35 h 2327"/>
                  <a:gd name="T10" fmla="*/ 690 w 4081"/>
                  <a:gd name="T11" fmla="*/ 59 h 2327"/>
                  <a:gd name="T12" fmla="*/ 695 w 4081"/>
                  <a:gd name="T13" fmla="*/ 86 h 2327"/>
                  <a:gd name="T14" fmla="*/ 695 w 4081"/>
                  <a:gd name="T15" fmla="*/ 1633 h 2327"/>
                  <a:gd name="T16" fmla="*/ 3386 w 4081"/>
                  <a:gd name="T17" fmla="*/ 1633 h 2327"/>
                  <a:gd name="T18" fmla="*/ 3386 w 4081"/>
                  <a:gd name="T19" fmla="*/ 86 h 2327"/>
                  <a:gd name="T20" fmla="*/ 3391 w 4081"/>
                  <a:gd name="T21" fmla="*/ 59 h 2327"/>
                  <a:gd name="T22" fmla="*/ 3402 w 4081"/>
                  <a:gd name="T23" fmla="*/ 35 h 2327"/>
                  <a:gd name="T24" fmla="*/ 3421 w 4081"/>
                  <a:gd name="T25" fmla="*/ 16 h 2327"/>
                  <a:gd name="T26" fmla="*/ 3445 w 4081"/>
                  <a:gd name="T27" fmla="*/ 5 h 2327"/>
                  <a:gd name="T28" fmla="*/ 3473 w 4081"/>
                  <a:gd name="T29" fmla="*/ 0 h 2327"/>
                  <a:gd name="T30" fmla="*/ 3994 w 4081"/>
                  <a:gd name="T31" fmla="*/ 0 h 2327"/>
                  <a:gd name="T32" fmla="*/ 4022 w 4081"/>
                  <a:gd name="T33" fmla="*/ 5 h 2327"/>
                  <a:gd name="T34" fmla="*/ 4045 w 4081"/>
                  <a:gd name="T35" fmla="*/ 16 h 2327"/>
                  <a:gd name="T36" fmla="*/ 4063 w 4081"/>
                  <a:gd name="T37" fmla="*/ 35 h 2327"/>
                  <a:gd name="T38" fmla="*/ 4076 w 4081"/>
                  <a:gd name="T39" fmla="*/ 59 h 2327"/>
                  <a:gd name="T40" fmla="*/ 4081 w 4081"/>
                  <a:gd name="T41" fmla="*/ 86 h 2327"/>
                  <a:gd name="T42" fmla="*/ 4081 w 4081"/>
                  <a:gd name="T43" fmla="*/ 1851 h 2327"/>
                  <a:gd name="T44" fmla="*/ 4076 w 4081"/>
                  <a:gd name="T45" fmla="*/ 1916 h 2327"/>
                  <a:gd name="T46" fmla="*/ 4063 w 4081"/>
                  <a:gd name="T47" fmla="*/ 1978 h 2327"/>
                  <a:gd name="T48" fmla="*/ 4043 w 4081"/>
                  <a:gd name="T49" fmla="*/ 2035 h 2327"/>
                  <a:gd name="T50" fmla="*/ 4015 w 4081"/>
                  <a:gd name="T51" fmla="*/ 2091 h 2327"/>
                  <a:gd name="T52" fmla="*/ 3982 w 4081"/>
                  <a:gd name="T53" fmla="*/ 2142 h 2327"/>
                  <a:gd name="T54" fmla="*/ 3941 w 4081"/>
                  <a:gd name="T55" fmla="*/ 2188 h 2327"/>
                  <a:gd name="T56" fmla="*/ 3895 w 4081"/>
                  <a:gd name="T57" fmla="*/ 2228 h 2327"/>
                  <a:gd name="T58" fmla="*/ 3843 w 4081"/>
                  <a:gd name="T59" fmla="*/ 2263 h 2327"/>
                  <a:gd name="T60" fmla="*/ 3789 w 4081"/>
                  <a:gd name="T61" fmla="*/ 2290 h 2327"/>
                  <a:gd name="T62" fmla="*/ 3730 w 4081"/>
                  <a:gd name="T63" fmla="*/ 2310 h 2327"/>
                  <a:gd name="T64" fmla="*/ 3668 w 4081"/>
                  <a:gd name="T65" fmla="*/ 2323 h 2327"/>
                  <a:gd name="T66" fmla="*/ 3603 w 4081"/>
                  <a:gd name="T67" fmla="*/ 2327 h 2327"/>
                  <a:gd name="T68" fmla="*/ 476 w 4081"/>
                  <a:gd name="T69" fmla="*/ 2327 h 2327"/>
                  <a:gd name="T70" fmla="*/ 411 w 4081"/>
                  <a:gd name="T71" fmla="*/ 2323 h 2327"/>
                  <a:gd name="T72" fmla="*/ 349 w 4081"/>
                  <a:gd name="T73" fmla="*/ 2310 h 2327"/>
                  <a:gd name="T74" fmla="*/ 292 w 4081"/>
                  <a:gd name="T75" fmla="*/ 2290 h 2327"/>
                  <a:gd name="T76" fmla="*/ 236 w 4081"/>
                  <a:gd name="T77" fmla="*/ 2263 h 2327"/>
                  <a:gd name="T78" fmla="*/ 185 w 4081"/>
                  <a:gd name="T79" fmla="*/ 2228 h 2327"/>
                  <a:gd name="T80" fmla="*/ 139 w 4081"/>
                  <a:gd name="T81" fmla="*/ 2188 h 2327"/>
                  <a:gd name="T82" fmla="*/ 99 w 4081"/>
                  <a:gd name="T83" fmla="*/ 2142 h 2327"/>
                  <a:gd name="T84" fmla="*/ 65 w 4081"/>
                  <a:gd name="T85" fmla="*/ 2091 h 2327"/>
                  <a:gd name="T86" fmla="*/ 37 w 4081"/>
                  <a:gd name="T87" fmla="*/ 2035 h 2327"/>
                  <a:gd name="T88" fmla="*/ 17 w 4081"/>
                  <a:gd name="T89" fmla="*/ 1978 h 2327"/>
                  <a:gd name="T90" fmla="*/ 4 w 4081"/>
                  <a:gd name="T91" fmla="*/ 1916 h 2327"/>
                  <a:gd name="T92" fmla="*/ 0 w 4081"/>
                  <a:gd name="T93" fmla="*/ 1851 h 2327"/>
                  <a:gd name="T94" fmla="*/ 0 w 4081"/>
                  <a:gd name="T95" fmla="*/ 86 h 2327"/>
                  <a:gd name="T96" fmla="*/ 3 w 4081"/>
                  <a:gd name="T97" fmla="*/ 62 h 2327"/>
                  <a:gd name="T98" fmla="*/ 12 w 4081"/>
                  <a:gd name="T99" fmla="*/ 42 h 2327"/>
                  <a:gd name="T100" fmla="*/ 26 w 4081"/>
                  <a:gd name="T101" fmla="*/ 25 h 2327"/>
                  <a:gd name="T102" fmla="*/ 43 w 4081"/>
                  <a:gd name="T103" fmla="*/ 12 h 2327"/>
                  <a:gd name="T104" fmla="*/ 63 w 4081"/>
                  <a:gd name="T105" fmla="*/ 3 h 2327"/>
                  <a:gd name="T106" fmla="*/ 86 w 4081"/>
                  <a:gd name="T107" fmla="*/ 0 h 2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81" h="2327">
                    <a:moveTo>
                      <a:pt x="86" y="0"/>
                    </a:moveTo>
                    <a:lnTo>
                      <a:pt x="608" y="0"/>
                    </a:lnTo>
                    <a:lnTo>
                      <a:pt x="636" y="5"/>
                    </a:lnTo>
                    <a:lnTo>
                      <a:pt x="659" y="16"/>
                    </a:lnTo>
                    <a:lnTo>
                      <a:pt x="677" y="35"/>
                    </a:lnTo>
                    <a:lnTo>
                      <a:pt x="690" y="59"/>
                    </a:lnTo>
                    <a:lnTo>
                      <a:pt x="695" y="86"/>
                    </a:lnTo>
                    <a:lnTo>
                      <a:pt x="695" y="1633"/>
                    </a:lnTo>
                    <a:lnTo>
                      <a:pt x="3386" y="1633"/>
                    </a:lnTo>
                    <a:lnTo>
                      <a:pt x="3386" y="86"/>
                    </a:lnTo>
                    <a:lnTo>
                      <a:pt x="3391" y="59"/>
                    </a:lnTo>
                    <a:lnTo>
                      <a:pt x="3402" y="35"/>
                    </a:lnTo>
                    <a:lnTo>
                      <a:pt x="3421" y="16"/>
                    </a:lnTo>
                    <a:lnTo>
                      <a:pt x="3445" y="5"/>
                    </a:lnTo>
                    <a:lnTo>
                      <a:pt x="3473" y="0"/>
                    </a:lnTo>
                    <a:lnTo>
                      <a:pt x="3994" y="0"/>
                    </a:lnTo>
                    <a:lnTo>
                      <a:pt x="4022" y="5"/>
                    </a:lnTo>
                    <a:lnTo>
                      <a:pt x="4045" y="16"/>
                    </a:lnTo>
                    <a:lnTo>
                      <a:pt x="4063" y="35"/>
                    </a:lnTo>
                    <a:lnTo>
                      <a:pt x="4076" y="59"/>
                    </a:lnTo>
                    <a:lnTo>
                      <a:pt x="4081" y="86"/>
                    </a:lnTo>
                    <a:lnTo>
                      <a:pt x="4081" y="1851"/>
                    </a:lnTo>
                    <a:lnTo>
                      <a:pt x="4076" y="1916"/>
                    </a:lnTo>
                    <a:lnTo>
                      <a:pt x="4063" y="1978"/>
                    </a:lnTo>
                    <a:lnTo>
                      <a:pt x="4043" y="2035"/>
                    </a:lnTo>
                    <a:lnTo>
                      <a:pt x="4015" y="2091"/>
                    </a:lnTo>
                    <a:lnTo>
                      <a:pt x="3982" y="2142"/>
                    </a:lnTo>
                    <a:lnTo>
                      <a:pt x="3941" y="2188"/>
                    </a:lnTo>
                    <a:lnTo>
                      <a:pt x="3895" y="2228"/>
                    </a:lnTo>
                    <a:lnTo>
                      <a:pt x="3843" y="2263"/>
                    </a:lnTo>
                    <a:lnTo>
                      <a:pt x="3789" y="2290"/>
                    </a:lnTo>
                    <a:lnTo>
                      <a:pt x="3730" y="2310"/>
                    </a:lnTo>
                    <a:lnTo>
                      <a:pt x="3668" y="2323"/>
                    </a:lnTo>
                    <a:lnTo>
                      <a:pt x="3603" y="2327"/>
                    </a:lnTo>
                    <a:lnTo>
                      <a:pt x="476" y="2327"/>
                    </a:lnTo>
                    <a:lnTo>
                      <a:pt x="411" y="2323"/>
                    </a:lnTo>
                    <a:lnTo>
                      <a:pt x="349" y="2310"/>
                    </a:lnTo>
                    <a:lnTo>
                      <a:pt x="292" y="2290"/>
                    </a:lnTo>
                    <a:lnTo>
                      <a:pt x="236" y="2263"/>
                    </a:lnTo>
                    <a:lnTo>
                      <a:pt x="185" y="2228"/>
                    </a:lnTo>
                    <a:lnTo>
                      <a:pt x="139" y="2188"/>
                    </a:lnTo>
                    <a:lnTo>
                      <a:pt x="99" y="2142"/>
                    </a:lnTo>
                    <a:lnTo>
                      <a:pt x="65" y="2091"/>
                    </a:lnTo>
                    <a:lnTo>
                      <a:pt x="37" y="2035"/>
                    </a:lnTo>
                    <a:lnTo>
                      <a:pt x="17" y="1978"/>
                    </a:lnTo>
                    <a:lnTo>
                      <a:pt x="4" y="1916"/>
                    </a:lnTo>
                    <a:lnTo>
                      <a:pt x="0" y="1851"/>
                    </a:lnTo>
                    <a:lnTo>
                      <a:pt x="0" y="86"/>
                    </a:lnTo>
                    <a:lnTo>
                      <a:pt x="3" y="62"/>
                    </a:lnTo>
                    <a:lnTo>
                      <a:pt x="12" y="42"/>
                    </a:lnTo>
                    <a:lnTo>
                      <a:pt x="26" y="25"/>
                    </a:lnTo>
                    <a:lnTo>
                      <a:pt x="43" y="12"/>
                    </a:lnTo>
                    <a:lnTo>
                      <a:pt x="63" y="3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ru-RU" sz="12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3506" y="2235"/>
              <a:ext cx="1358" cy="1358"/>
              <a:chOff x="8576128" y="1419150"/>
              <a:chExt cx="862149" cy="862149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8576128" y="1419150"/>
                <a:ext cx="862149" cy="862149"/>
              </a:xfrm>
              <a:prstGeom prst="ellipse">
                <a:avLst/>
              </a:pr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8" name="Freeform 332"/>
              <p:cNvSpPr/>
              <p:nvPr/>
            </p:nvSpPr>
            <p:spPr bwMode="auto">
              <a:xfrm>
                <a:off x="8806699" y="1654305"/>
                <a:ext cx="401005" cy="391849"/>
              </a:xfrm>
              <a:custGeom>
                <a:avLst/>
                <a:gdLst>
                  <a:gd name="T0" fmla="*/ 3972 w 4600"/>
                  <a:gd name="T1" fmla="*/ 16 h 4494"/>
                  <a:gd name="T2" fmla="*/ 4188 w 4600"/>
                  <a:gd name="T3" fmla="*/ 95 h 4494"/>
                  <a:gd name="T4" fmla="*/ 4370 w 4600"/>
                  <a:gd name="T5" fmla="*/ 229 h 4494"/>
                  <a:gd name="T6" fmla="*/ 4506 w 4600"/>
                  <a:gd name="T7" fmla="*/ 410 h 4494"/>
                  <a:gd name="T8" fmla="*/ 4585 w 4600"/>
                  <a:gd name="T9" fmla="*/ 626 h 4494"/>
                  <a:gd name="T10" fmla="*/ 4596 w 4600"/>
                  <a:gd name="T11" fmla="*/ 864 h 4494"/>
                  <a:gd name="T12" fmla="*/ 4539 w 4600"/>
                  <a:gd name="T13" fmla="*/ 1087 h 4494"/>
                  <a:gd name="T14" fmla="*/ 4421 w 4600"/>
                  <a:gd name="T15" fmla="*/ 1280 h 4494"/>
                  <a:gd name="T16" fmla="*/ 4254 w 4600"/>
                  <a:gd name="T17" fmla="*/ 1431 h 4494"/>
                  <a:gd name="T18" fmla="*/ 4048 w 4600"/>
                  <a:gd name="T19" fmla="*/ 1529 h 4494"/>
                  <a:gd name="T20" fmla="*/ 3813 w 4600"/>
                  <a:gd name="T21" fmla="*/ 1565 h 4494"/>
                  <a:gd name="T22" fmla="*/ 3571 w 4600"/>
                  <a:gd name="T23" fmla="*/ 1528 h 4494"/>
                  <a:gd name="T24" fmla="*/ 3359 w 4600"/>
                  <a:gd name="T25" fmla="*/ 1421 h 4494"/>
                  <a:gd name="T26" fmla="*/ 1567 w 4600"/>
                  <a:gd name="T27" fmla="*/ 2125 h 4494"/>
                  <a:gd name="T28" fmla="*/ 1572 w 4600"/>
                  <a:gd name="T29" fmla="*/ 2299 h 4494"/>
                  <a:gd name="T30" fmla="*/ 3300 w 4600"/>
                  <a:gd name="T31" fmla="*/ 3119 h 4494"/>
                  <a:gd name="T32" fmla="*/ 3497 w 4600"/>
                  <a:gd name="T33" fmla="*/ 2995 h 4494"/>
                  <a:gd name="T34" fmla="*/ 3730 w 4600"/>
                  <a:gd name="T35" fmla="*/ 2934 h 4494"/>
                  <a:gd name="T36" fmla="*/ 3972 w 4600"/>
                  <a:gd name="T37" fmla="*/ 2945 h 4494"/>
                  <a:gd name="T38" fmla="*/ 4188 w 4600"/>
                  <a:gd name="T39" fmla="*/ 3023 h 4494"/>
                  <a:gd name="T40" fmla="*/ 4370 w 4600"/>
                  <a:gd name="T41" fmla="*/ 3158 h 4494"/>
                  <a:gd name="T42" fmla="*/ 4506 w 4600"/>
                  <a:gd name="T43" fmla="*/ 3338 h 4494"/>
                  <a:gd name="T44" fmla="*/ 4585 w 4600"/>
                  <a:gd name="T45" fmla="*/ 3554 h 4494"/>
                  <a:gd name="T46" fmla="*/ 4596 w 4600"/>
                  <a:gd name="T47" fmla="*/ 3792 h 4494"/>
                  <a:gd name="T48" fmla="*/ 4539 w 4600"/>
                  <a:gd name="T49" fmla="*/ 4016 h 4494"/>
                  <a:gd name="T50" fmla="*/ 4421 w 4600"/>
                  <a:gd name="T51" fmla="*/ 4208 h 4494"/>
                  <a:gd name="T52" fmla="*/ 4254 w 4600"/>
                  <a:gd name="T53" fmla="*/ 4361 h 4494"/>
                  <a:gd name="T54" fmla="*/ 4048 w 4600"/>
                  <a:gd name="T55" fmla="*/ 4459 h 4494"/>
                  <a:gd name="T56" fmla="*/ 3813 w 4600"/>
                  <a:gd name="T57" fmla="*/ 4494 h 4494"/>
                  <a:gd name="T58" fmla="*/ 3579 w 4600"/>
                  <a:gd name="T59" fmla="*/ 4459 h 4494"/>
                  <a:gd name="T60" fmla="*/ 3373 w 4600"/>
                  <a:gd name="T61" fmla="*/ 4361 h 4494"/>
                  <a:gd name="T62" fmla="*/ 3205 w 4600"/>
                  <a:gd name="T63" fmla="*/ 4208 h 4494"/>
                  <a:gd name="T64" fmla="*/ 3088 w 4600"/>
                  <a:gd name="T65" fmla="*/ 4016 h 4494"/>
                  <a:gd name="T66" fmla="*/ 3029 w 4600"/>
                  <a:gd name="T67" fmla="*/ 3792 h 4494"/>
                  <a:gd name="T68" fmla="*/ 3035 w 4600"/>
                  <a:gd name="T69" fmla="*/ 3594 h 4494"/>
                  <a:gd name="T70" fmla="*/ 1240 w 4600"/>
                  <a:gd name="T71" fmla="*/ 2880 h 4494"/>
                  <a:gd name="T72" fmla="*/ 1029 w 4600"/>
                  <a:gd name="T73" fmla="*/ 2985 h 4494"/>
                  <a:gd name="T74" fmla="*/ 787 w 4600"/>
                  <a:gd name="T75" fmla="*/ 3022 h 4494"/>
                  <a:gd name="T76" fmla="*/ 554 w 4600"/>
                  <a:gd name="T77" fmla="*/ 2988 h 4494"/>
                  <a:gd name="T78" fmla="*/ 348 w 4600"/>
                  <a:gd name="T79" fmla="*/ 2888 h 4494"/>
                  <a:gd name="T80" fmla="*/ 180 w 4600"/>
                  <a:gd name="T81" fmla="*/ 2737 h 4494"/>
                  <a:gd name="T82" fmla="*/ 61 w 4600"/>
                  <a:gd name="T83" fmla="*/ 2545 h 4494"/>
                  <a:gd name="T84" fmla="*/ 4 w 4600"/>
                  <a:gd name="T85" fmla="*/ 2320 h 4494"/>
                  <a:gd name="T86" fmla="*/ 15 w 4600"/>
                  <a:gd name="T87" fmla="*/ 2083 h 4494"/>
                  <a:gd name="T88" fmla="*/ 96 w 4600"/>
                  <a:gd name="T89" fmla="*/ 1867 h 4494"/>
                  <a:gd name="T90" fmla="*/ 230 w 4600"/>
                  <a:gd name="T91" fmla="*/ 1687 h 4494"/>
                  <a:gd name="T92" fmla="*/ 412 w 4600"/>
                  <a:gd name="T93" fmla="*/ 1552 h 4494"/>
                  <a:gd name="T94" fmla="*/ 628 w 4600"/>
                  <a:gd name="T95" fmla="*/ 1474 h 4494"/>
                  <a:gd name="T96" fmla="*/ 872 w 4600"/>
                  <a:gd name="T97" fmla="*/ 1463 h 4494"/>
                  <a:gd name="T98" fmla="*/ 1105 w 4600"/>
                  <a:gd name="T99" fmla="*/ 1524 h 4494"/>
                  <a:gd name="T100" fmla="*/ 1303 w 4600"/>
                  <a:gd name="T101" fmla="*/ 1649 h 4494"/>
                  <a:gd name="T102" fmla="*/ 3028 w 4600"/>
                  <a:gd name="T103" fmla="*/ 841 h 4494"/>
                  <a:gd name="T104" fmla="*/ 3042 w 4600"/>
                  <a:gd name="T105" fmla="*/ 626 h 4494"/>
                  <a:gd name="T106" fmla="*/ 3121 w 4600"/>
                  <a:gd name="T107" fmla="*/ 410 h 4494"/>
                  <a:gd name="T108" fmla="*/ 3255 w 4600"/>
                  <a:gd name="T109" fmla="*/ 229 h 4494"/>
                  <a:gd name="T110" fmla="*/ 3437 w 4600"/>
                  <a:gd name="T111" fmla="*/ 95 h 4494"/>
                  <a:gd name="T112" fmla="*/ 3654 w 4600"/>
                  <a:gd name="T113" fmla="*/ 16 h 4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600" h="4494">
                    <a:moveTo>
                      <a:pt x="3813" y="0"/>
                    </a:moveTo>
                    <a:lnTo>
                      <a:pt x="3893" y="4"/>
                    </a:lnTo>
                    <a:lnTo>
                      <a:pt x="3972" y="16"/>
                    </a:lnTo>
                    <a:lnTo>
                      <a:pt x="4048" y="36"/>
                    </a:lnTo>
                    <a:lnTo>
                      <a:pt x="4119" y="63"/>
                    </a:lnTo>
                    <a:lnTo>
                      <a:pt x="4188" y="95"/>
                    </a:lnTo>
                    <a:lnTo>
                      <a:pt x="4254" y="134"/>
                    </a:lnTo>
                    <a:lnTo>
                      <a:pt x="4314" y="179"/>
                    </a:lnTo>
                    <a:lnTo>
                      <a:pt x="4370" y="229"/>
                    </a:lnTo>
                    <a:lnTo>
                      <a:pt x="4421" y="284"/>
                    </a:lnTo>
                    <a:lnTo>
                      <a:pt x="4466" y="346"/>
                    </a:lnTo>
                    <a:lnTo>
                      <a:pt x="4506" y="410"/>
                    </a:lnTo>
                    <a:lnTo>
                      <a:pt x="4539" y="478"/>
                    </a:lnTo>
                    <a:lnTo>
                      <a:pt x="4566" y="551"/>
                    </a:lnTo>
                    <a:lnTo>
                      <a:pt x="4585" y="626"/>
                    </a:lnTo>
                    <a:lnTo>
                      <a:pt x="4596" y="703"/>
                    </a:lnTo>
                    <a:lnTo>
                      <a:pt x="4600" y="782"/>
                    </a:lnTo>
                    <a:lnTo>
                      <a:pt x="4596" y="864"/>
                    </a:lnTo>
                    <a:lnTo>
                      <a:pt x="4585" y="940"/>
                    </a:lnTo>
                    <a:lnTo>
                      <a:pt x="4566" y="1016"/>
                    </a:lnTo>
                    <a:lnTo>
                      <a:pt x="4539" y="1087"/>
                    </a:lnTo>
                    <a:lnTo>
                      <a:pt x="4506" y="1155"/>
                    </a:lnTo>
                    <a:lnTo>
                      <a:pt x="4466" y="1221"/>
                    </a:lnTo>
                    <a:lnTo>
                      <a:pt x="4421" y="1280"/>
                    </a:lnTo>
                    <a:lnTo>
                      <a:pt x="4370" y="1336"/>
                    </a:lnTo>
                    <a:lnTo>
                      <a:pt x="4314" y="1387"/>
                    </a:lnTo>
                    <a:lnTo>
                      <a:pt x="4254" y="1431"/>
                    </a:lnTo>
                    <a:lnTo>
                      <a:pt x="4188" y="1471"/>
                    </a:lnTo>
                    <a:lnTo>
                      <a:pt x="4119" y="1504"/>
                    </a:lnTo>
                    <a:lnTo>
                      <a:pt x="4048" y="1529"/>
                    </a:lnTo>
                    <a:lnTo>
                      <a:pt x="3972" y="1549"/>
                    </a:lnTo>
                    <a:lnTo>
                      <a:pt x="3893" y="1561"/>
                    </a:lnTo>
                    <a:lnTo>
                      <a:pt x="3813" y="1565"/>
                    </a:lnTo>
                    <a:lnTo>
                      <a:pt x="3730" y="1561"/>
                    </a:lnTo>
                    <a:lnTo>
                      <a:pt x="3648" y="1548"/>
                    </a:lnTo>
                    <a:lnTo>
                      <a:pt x="3571" y="1528"/>
                    </a:lnTo>
                    <a:lnTo>
                      <a:pt x="3496" y="1499"/>
                    </a:lnTo>
                    <a:lnTo>
                      <a:pt x="3424" y="1464"/>
                    </a:lnTo>
                    <a:lnTo>
                      <a:pt x="3359" y="1421"/>
                    </a:lnTo>
                    <a:lnTo>
                      <a:pt x="3297" y="1373"/>
                    </a:lnTo>
                    <a:lnTo>
                      <a:pt x="3241" y="1319"/>
                    </a:lnTo>
                    <a:lnTo>
                      <a:pt x="1567" y="2125"/>
                    </a:lnTo>
                    <a:lnTo>
                      <a:pt x="1572" y="2182"/>
                    </a:lnTo>
                    <a:lnTo>
                      <a:pt x="1575" y="2241"/>
                    </a:lnTo>
                    <a:lnTo>
                      <a:pt x="1572" y="2299"/>
                    </a:lnTo>
                    <a:lnTo>
                      <a:pt x="1565" y="2357"/>
                    </a:lnTo>
                    <a:lnTo>
                      <a:pt x="3242" y="3173"/>
                    </a:lnTo>
                    <a:lnTo>
                      <a:pt x="3300" y="3119"/>
                    </a:lnTo>
                    <a:lnTo>
                      <a:pt x="3361" y="3072"/>
                    </a:lnTo>
                    <a:lnTo>
                      <a:pt x="3427" y="3029"/>
                    </a:lnTo>
                    <a:lnTo>
                      <a:pt x="3497" y="2995"/>
                    </a:lnTo>
                    <a:lnTo>
                      <a:pt x="3572" y="2966"/>
                    </a:lnTo>
                    <a:lnTo>
                      <a:pt x="3649" y="2946"/>
                    </a:lnTo>
                    <a:lnTo>
                      <a:pt x="3730" y="2934"/>
                    </a:lnTo>
                    <a:lnTo>
                      <a:pt x="3813" y="2929"/>
                    </a:lnTo>
                    <a:lnTo>
                      <a:pt x="3893" y="2932"/>
                    </a:lnTo>
                    <a:lnTo>
                      <a:pt x="3972" y="2945"/>
                    </a:lnTo>
                    <a:lnTo>
                      <a:pt x="4048" y="2963"/>
                    </a:lnTo>
                    <a:lnTo>
                      <a:pt x="4119" y="2991"/>
                    </a:lnTo>
                    <a:lnTo>
                      <a:pt x="4188" y="3023"/>
                    </a:lnTo>
                    <a:lnTo>
                      <a:pt x="4254" y="3063"/>
                    </a:lnTo>
                    <a:lnTo>
                      <a:pt x="4314" y="3107"/>
                    </a:lnTo>
                    <a:lnTo>
                      <a:pt x="4370" y="3158"/>
                    </a:lnTo>
                    <a:lnTo>
                      <a:pt x="4421" y="3214"/>
                    </a:lnTo>
                    <a:lnTo>
                      <a:pt x="4466" y="3274"/>
                    </a:lnTo>
                    <a:lnTo>
                      <a:pt x="4506" y="3338"/>
                    </a:lnTo>
                    <a:lnTo>
                      <a:pt x="4539" y="3406"/>
                    </a:lnTo>
                    <a:lnTo>
                      <a:pt x="4566" y="3479"/>
                    </a:lnTo>
                    <a:lnTo>
                      <a:pt x="4585" y="3554"/>
                    </a:lnTo>
                    <a:lnTo>
                      <a:pt x="4596" y="3631"/>
                    </a:lnTo>
                    <a:lnTo>
                      <a:pt x="4600" y="3710"/>
                    </a:lnTo>
                    <a:lnTo>
                      <a:pt x="4596" y="3792"/>
                    </a:lnTo>
                    <a:lnTo>
                      <a:pt x="4585" y="3868"/>
                    </a:lnTo>
                    <a:lnTo>
                      <a:pt x="4566" y="3944"/>
                    </a:lnTo>
                    <a:lnTo>
                      <a:pt x="4539" y="4016"/>
                    </a:lnTo>
                    <a:lnTo>
                      <a:pt x="4506" y="4085"/>
                    </a:lnTo>
                    <a:lnTo>
                      <a:pt x="4466" y="4149"/>
                    </a:lnTo>
                    <a:lnTo>
                      <a:pt x="4421" y="4208"/>
                    </a:lnTo>
                    <a:lnTo>
                      <a:pt x="4370" y="4264"/>
                    </a:lnTo>
                    <a:lnTo>
                      <a:pt x="4314" y="4315"/>
                    </a:lnTo>
                    <a:lnTo>
                      <a:pt x="4254" y="4361"/>
                    </a:lnTo>
                    <a:lnTo>
                      <a:pt x="4188" y="4399"/>
                    </a:lnTo>
                    <a:lnTo>
                      <a:pt x="4119" y="4432"/>
                    </a:lnTo>
                    <a:lnTo>
                      <a:pt x="4048" y="4459"/>
                    </a:lnTo>
                    <a:lnTo>
                      <a:pt x="3972" y="4477"/>
                    </a:lnTo>
                    <a:lnTo>
                      <a:pt x="3893" y="4490"/>
                    </a:lnTo>
                    <a:lnTo>
                      <a:pt x="3813" y="4494"/>
                    </a:lnTo>
                    <a:lnTo>
                      <a:pt x="3732" y="4490"/>
                    </a:lnTo>
                    <a:lnTo>
                      <a:pt x="3654" y="4477"/>
                    </a:lnTo>
                    <a:lnTo>
                      <a:pt x="3579" y="4459"/>
                    </a:lnTo>
                    <a:lnTo>
                      <a:pt x="3506" y="4432"/>
                    </a:lnTo>
                    <a:lnTo>
                      <a:pt x="3437" y="4399"/>
                    </a:lnTo>
                    <a:lnTo>
                      <a:pt x="3373" y="4361"/>
                    </a:lnTo>
                    <a:lnTo>
                      <a:pt x="3311" y="4315"/>
                    </a:lnTo>
                    <a:lnTo>
                      <a:pt x="3255" y="4264"/>
                    </a:lnTo>
                    <a:lnTo>
                      <a:pt x="3205" y="4208"/>
                    </a:lnTo>
                    <a:lnTo>
                      <a:pt x="3159" y="4149"/>
                    </a:lnTo>
                    <a:lnTo>
                      <a:pt x="3121" y="4085"/>
                    </a:lnTo>
                    <a:lnTo>
                      <a:pt x="3088" y="4016"/>
                    </a:lnTo>
                    <a:lnTo>
                      <a:pt x="3061" y="3944"/>
                    </a:lnTo>
                    <a:lnTo>
                      <a:pt x="3042" y="3868"/>
                    </a:lnTo>
                    <a:lnTo>
                      <a:pt x="3029" y="3792"/>
                    </a:lnTo>
                    <a:lnTo>
                      <a:pt x="3025" y="3710"/>
                    </a:lnTo>
                    <a:lnTo>
                      <a:pt x="3028" y="3652"/>
                    </a:lnTo>
                    <a:lnTo>
                      <a:pt x="3035" y="3594"/>
                    </a:lnTo>
                    <a:lnTo>
                      <a:pt x="1357" y="2779"/>
                    </a:lnTo>
                    <a:lnTo>
                      <a:pt x="1302" y="2833"/>
                    </a:lnTo>
                    <a:lnTo>
                      <a:pt x="1240" y="2880"/>
                    </a:lnTo>
                    <a:lnTo>
                      <a:pt x="1174" y="2922"/>
                    </a:lnTo>
                    <a:lnTo>
                      <a:pt x="1103" y="2956"/>
                    </a:lnTo>
                    <a:lnTo>
                      <a:pt x="1029" y="2985"/>
                    </a:lnTo>
                    <a:lnTo>
                      <a:pt x="952" y="3005"/>
                    </a:lnTo>
                    <a:lnTo>
                      <a:pt x="870" y="3018"/>
                    </a:lnTo>
                    <a:lnTo>
                      <a:pt x="787" y="3022"/>
                    </a:lnTo>
                    <a:lnTo>
                      <a:pt x="707" y="3019"/>
                    </a:lnTo>
                    <a:lnTo>
                      <a:pt x="628" y="3006"/>
                    </a:lnTo>
                    <a:lnTo>
                      <a:pt x="554" y="2988"/>
                    </a:lnTo>
                    <a:lnTo>
                      <a:pt x="481" y="2961"/>
                    </a:lnTo>
                    <a:lnTo>
                      <a:pt x="412" y="2928"/>
                    </a:lnTo>
                    <a:lnTo>
                      <a:pt x="348" y="2888"/>
                    </a:lnTo>
                    <a:lnTo>
                      <a:pt x="286" y="2844"/>
                    </a:lnTo>
                    <a:lnTo>
                      <a:pt x="230" y="2793"/>
                    </a:lnTo>
                    <a:lnTo>
                      <a:pt x="180" y="2737"/>
                    </a:lnTo>
                    <a:lnTo>
                      <a:pt x="134" y="2678"/>
                    </a:lnTo>
                    <a:lnTo>
                      <a:pt x="96" y="2613"/>
                    </a:lnTo>
                    <a:lnTo>
                      <a:pt x="61" y="2545"/>
                    </a:lnTo>
                    <a:lnTo>
                      <a:pt x="35" y="2473"/>
                    </a:lnTo>
                    <a:lnTo>
                      <a:pt x="15" y="2397"/>
                    </a:lnTo>
                    <a:lnTo>
                      <a:pt x="4" y="2320"/>
                    </a:lnTo>
                    <a:lnTo>
                      <a:pt x="0" y="2241"/>
                    </a:lnTo>
                    <a:lnTo>
                      <a:pt x="4" y="2160"/>
                    </a:lnTo>
                    <a:lnTo>
                      <a:pt x="15" y="2083"/>
                    </a:lnTo>
                    <a:lnTo>
                      <a:pt x="35" y="2007"/>
                    </a:lnTo>
                    <a:lnTo>
                      <a:pt x="61" y="1935"/>
                    </a:lnTo>
                    <a:lnTo>
                      <a:pt x="96" y="1867"/>
                    </a:lnTo>
                    <a:lnTo>
                      <a:pt x="134" y="1803"/>
                    </a:lnTo>
                    <a:lnTo>
                      <a:pt x="180" y="1743"/>
                    </a:lnTo>
                    <a:lnTo>
                      <a:pt x="230" y="1687"/>
                    </a:lnTo>
                    <a:lnTo>
                      <a:pt x="286" y="1636"/>
                    </a:lnTo>
                    <a:lnTo>
                      <a:pt x="348" y="1591"/>
                    </a:lnTo>
                    <a:lnTo>
                      <a:pt x="412" y="1552"/>
                    </a:lnTo>
                    <a:lnTo>
                      <a:pt x="481" y="1519"/>
                    </a:lnTo>
                    <a:lnTo>
                      <a:pt x="554" y="1492"/>
                    </a:lnTo>
                    <a:lnTo>
                      <a:pt x="628" y="1474"/>
                    </a:lnTo>
                    <a:lnTo>
                      <a:pt x="707" y="1461"/>
                    </a:lnTo>
                    <a:lnTo>
                      <a:pt x="787" y="1457"/>
                    </a:lnTo>
                    <a:lnTo>
                      <a:pt x="872" y="1463"/>
                    </a:lnTo>
                    <a:lnTo>
                      <a:pt x="952" y="1475"/>
                    </a:lnTo>
                    <a:lnTo>
                      <a:pt x="1031" y="1495"/>
                    </a:lnTo>
                    <a:lnTo>
                      <a:pt x="1105" y="1524"/>
                    </a:lnTo>
                    <a:lnTo>
                      <a:pt x="1176" y="1559"/>
                    </a:lnTo>
                    <a:lnTo>
                      <a:pt x="1241" y="1602"/>
                    </a:lnTo>
                    <a:lnTo>
                      <a:pt x="1303" y="1649"/>
                    </a:lnTo>
                    <a:lnTo>
                      <a:pt x="1360" y="1703"/>
                    </a:lnTo>
                    <a:lnTo>
                      <a:pt x="3035" y="896"/>
                    </a:lnTo>
                    <a:lnTo>
                      <a:pt x="3028" y="841"/>
                    </a:lnTo>
                    <a:lnTo>
                      <a:pt x="3025" y="782"/>
                    </a:lnTo>
                    <a:lnTo>
                      <a:pt x="3029" y="703"/>
                    </a:lnTo>
                    <a:lnTo>
                      <a:pt x="3042" y="626"/>
                    </a:lnTo>
                    <a:lnTo>
                      <a:pt x="3061" y="551"/>
                    </a:lnTo>
                    <a:lnTo>
                      <a:pt x="3088" y="478"/>
                    </a:lnTo>
                    <a:lnTo>
                      <a:pt x="3121" y="410"/>
                    </a:lnTo>
                    <a:lnTo>
                      <a:pt x="3159" y="346"/>
                    </a:lnTo>
                    <a:lnTo>
                      <a:pt x="3205" y="284"/>
                    </a:lnTo>
                    <a:lnTo>
                      <a:pt x="3255" y="229"/>
                    </a:lnTo>
                    <a:lnTo>
                      <a:pt x="3311" y="179"/>
                    </a:lnTo>
                    <a:lnTo>
                      <a:pt x="3373" y="134"/>
                    </a:lnTo>
                    <a:lnTo>
                      <a:pt x="3437" y="95"/>
                    </a:lnTo>
                    <a:lnTo>
                      <a:pt x="3506" y="63"/>
                    </a:lnTo>
                    <a:lnTo>
                      <a:pt x="3579" y="36"/>
                    </a:lnTo>
                    <a:lnTo>
                      <a:pt x="3654" y="16"/>
                    </a:lnTo>
                    <a:lnTo>
                      <a:pt x="3732" y="4"/>
                    </a:lnTo>
                    <a:lnTo>
                      <a:pt x="3813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ru-RU" sz="12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8671" y="5945"/>
              <a:ext cx="1358" cy="1358"/>
              <a:chOff x="5506357" y="3775166"/>
              <a:chExt cx="862149" cy="862149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506357" y="3775166"/>
                <a:ext cx="862149" cy="862149"/>
              </a:xfrm>
              <a:prstGeom prst="ellipse">
                <a:avLst/>
              </a:pr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grpSp>
            <p:nvGrpSpPr>
              <p:cNvPr id="51" name="Группа 386"/>
              <p:cNvGrpSpPr/>
              <p:nvPr/>
            </p:nvGrpSpPr>
            <p:grpSpPr>
              <a:xfrm>
                <a:off x="5718298" y="4021162"/>
                <a:ext cx="434352" cy="401335"/>
                <a:chOff x="5824538" y="3181350"/>
                <a:chExt cx="2151063" cy="1987550"/>
              </a:xfrm>
              <a:solidFill>
                <a:srgbClr val="1E1E2B"/>
              </a:solidFill>
            </p:grpSpPr>
            <p:sp>
              <p:nvSpPr>
                <p:cNvPr id="52" name="Freeform 345"/>
                <p:cNvSpPr/>
                <p:nvPr/>
              </p:nvSpPr>
              <p:spPr bwMode="auto">
                <a:xfrm>
                  <a:off x="6356351" y="3181350"/>
                  <a:ext cx="1619250" cy="1963737"/>
                </a:xfrm>
                <a:custGeom>
                  <a:avLst/>
                  <a:gdLst>
                    <a:gd name="T0" fmla="*/ 1641 w 3062"/>
                    <a:gd name="T1" fmla="*/ 4 h 3712"/>
                    <a:gd name="T2" fmla="*/ 1852 w 3062"/>
                    <a:gd name="T3" fmla="*/ 34 h 3712"/>
                    <a:gd name="T4" fmla="*/ 2055 w 3062"/>
                    <a:gd name="T5" fmla="*/ 92 h 3712"/>
                    <a:gd name="T6" fmla="*/ 2243 w 3062"/>
                    <a:gd name="T7" fmla="*/ 176 h 3712"/>
                    <a:gd name="T8" fmla="*/ 2418 w 3062"/>
                    <a:gd name="T9" fmla="*/ 283 h 3712"/>
                    <a:gd name="T10" fmla="*/ 2577 w 3062"/>
                    <a:gd name="T11" fmla="*/ 412 h 3712"/>
                    <a:gd name="T12" fmla="*/ 2716 w 3062"/>
                    <a:gd name="T13" fmla="*/ 562 h 3712"/>
                    <a:gd name="T14" fmla="*/ 2835 w 3062"/>
                    <a:gd name="T15" fmla="*/ 728 h 3712"/>
                    <a:gd name="T16" fmla="*/ 2932 w 3062"/>
                    <a:gd name="T17" fmla="*/ 911 h 3712"/>
                    <a:gd name="T18" fmla="*/ 3002 w 3062"/>
                    <a:gd name="T19" fmla="*/ 1107 h 3712"/>
                    <a:gd name="T20" fmla="*/ 3046 w 3062"/>
                    <a:gd name="T21" fmla="*/ 1314 h 3712"/>
                    <a:gd name="T22" fmla="*/ 3062 w 3062"/>
                    <a:gd name="T23" fmla="*/ 1531 h 3712"/>
                    <a:gd name="T24" fmla="*/ 3046 w 3062"/>
                    <a:gd name="T25" fmla="*/ 1751 h 3712"/>
                    <a:gd name="T26" fmla="*/ 3000 w 3062"/>
                    <a:gd name="T27" fmla="*/ 1962 h 3712"/>
                    <a:gd name="T28" fmla="*/ 2925 w 3062"/>
                    <a:gd name="T29" fmla="*/ 2162 h 3712"/>
                    <a:gd name="T30" fmla="*/ 2826 w 3062"/>
                    <a:gd name="T31" fmla="*/ 2347 h 3712"/>
                    <a:gd name="T32" fmla="*/ 2703 w 3062"/>
                    <a:gd name="T33" fmla="*/ 2516 h 3712"/>
                    <a:gd name="T34" fmla="*/ 2558 w 3062"/>
                    <a:gd name="T35" fmla="*/ 2666 h 3712"/>
                    <a:gd name="T36" fmla="*/ 1511 w 3062"/>
                    <a:gd name="T37" fmla="*/ 3061 h 3712"/>
                    <a:gd name="T38" fmla="*/ 1297 w 3062"/>
                    <a:gd name="T39" fmla="*/ 3043 h 3712"/>
                    <a:gd name="T40" fmla="*/ 1092 w 3062"/>
                    <a:gd name="T41" fmla="*/ 2997 h 3712"/>
                    <a:gd name="T42" fmla="*/ 900 w 3062"/>
                    <a:gd name="T43" fmla="*/ 2925 h 3712"/>
                    <a:gd name="T44" fmla="*/ 718 w 3062"/>
                    <a:gd name="T45" fmla="*/ 2828 h 3712"/>
                    <a:gd name="T46" fmla="*/ 555 w 3062"/>
                    <a:gd name="T47" fmla="*/ 2708 h 3712"/>
                    <a:gd name="T48" fmla="*/ 408 w 3062"/>
                    <a:gd name="T49" fmla="*/ 2570 h 3712"/>
                    <a:gd name="T50" fmla="*/ 279 w 3062"/>
                    <a:gd name="T51" fmla="*/ 2412 h 3712"/>
                    <a:gd name="T52" fmla="*/ 174 w 3062"/>
                    <a:gd name="T53" fmla="*/ 2238 h 3712"/>
                    <a:gd name="T54" fmla="*/ 91 w 3062"/>
                    <a:gd name="T55" fmla="*/ 2049 h 3712"/>
                    <a:gd name="T56" fmla="*/ 34 w 3062"/>
                    <a:gd name="T57" fmla="*/ 1849 h 3712"/>
                    <a:gd name="T58" fmla="*/ 4 w 3062"/>
                    <a:gd name="T59" fmla="*/ 1639 h 3712"/>
                    <a:gd name="T60" fmla="*/ 4 w 3062"/>
                    <a:gd name="T61" fmla="*/ 1421 h 3712"/>
                    <a:gd name="T62" fmla="*/ 34 w 3062"/>
                    <a:gd name="T63" fmla="*/ 1209 h 3712"/>
                    <a:gd name="T64" fmla="*/ 92 w 3062"/>
                    <a:gd name="T65" fmla="*/ 1008 h 3712"/>
                    <a:gd name="T66" fmla="*/ 176 w 3062"/>
                    <a:gd name="T67" fmla="*/ 818 h 3712"/>
                    <a:gd name="T68" fmla="*/ 283 w 3062"/>
                    <a:gd name="T69" fmla="*/ 643 h 3712"/>
                    <a:gd name="T70" fmla="*/ 413 w 3062"/>
                    <a:gd name="T71" fmla="*/ 485 h 3712"/>
                    <a:gd name="T72" fmla="*/ 562 w 3062"/>
                    <a:gd name="T73" fmla="*/ 346 h 3712"/>
                    <a:gd name="T74" fmla="*/ 730 w 3062"/>
                    <a:gd name="T75" fmla="*/ 226 h 3712"/>
                    <a:gd name="T76" fmla="*/ 911 w 3062"/>
                    <a:gd name="T77" fmla="*/ 131 h 3712"/>
                    <a:gd name="T78" fmla="*/ 1107 w 3062"/>
                    <a:gd name="T79" fmla="*/ 59 h 3712"/>
                    <a:gd name="T80" fmla="*/ 1315 w 3062"/>
                    <a:gd name="T81" fmla="*/ 15 h 3712"/>
                    <a:gd name="T82" fmla="*/ 1531 w 3062"/>
                    <a:gd name="T83" fmla="*/ 0 h 3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3062" h="3712">
                      <a:moveTo>
                        <a:pt x="1531" y="0"/>
                      </a:moveTo>
                      <a:lnTo>
                        <a:pt x="1641" y="4"/>
                      </a:lnTo>
                      <a:lnTo>
                        <a:pt x="1748" y="15"/>
                      </a:lnTo>
                      <a:lnTo>
                        <a:pt x="1852" y="34"/>
                      </a:lnTo>
                      <a:lnTo>
                        <a:pt x="1955" y="59"/>
                      </a:lnTo>
                      <a:lnTo>
                        <a:pt x="2055" y="92"/>
                      </a:lnTo>
                      <a:lnTo>
                        <a:pt x="2150" y="131"/>
                      </a:lnTo>
                      <a:lnTo>
                        <a:pt x="2243" y="176"/>
                      </a:lnTo>
                      <a:lnTo>
                        <a:pt x="2333" y="226"/>
                      </a:lnTo>
                      <a:lnTo>
                        <a:pt x="2418" y="283"/>
                      </a:lnTo>
                      <a:lnTo>
                        <a:pt x="2500" y="346"/>
                      </a:lnTo>
                      <a:lnTo>
                        <a:pt x="2577" y="412"/>
                      </a:lnTo>
                      <a:lnTo>
                        <a:pt x="2649" y="485"/>
                      </a:lnTo>
                      <a:lnTo>
                        <a:pt x="2716" y="562"/>
                      </a:lnTo>
                      <a:lnTo>
                        <a:pt x="2778" y="643"/>
                      </a:lnTo>
                      <a:lnTo>
                        <a:pt x="2835" y="728"/>
                      </a:lnTo>
                      <a:lnTo>
                        <a:pt x="2886" y="818"/>
                      </a:lnTo>
                      <a:lnTo>
                        <a:pt x="2932" y="911"/>
                      </a:lnTo>
                      <a:lnTo>
                        <a:pt x="2971" y="1008"/>
                      </a:lnTo>
                      <a:lnTo>
                        <a:pt x="3002" y="1107"/>
                      </a:lnTo>
                      <a:lnTo>
                        <a:pt x="3028" y="1209"/>
                      </a:lnTo>
                      <a:lnTo>
                        <a:pt x="3046" y="1314"/>
                      </a:lnTo>
                      <a:lnTo>
                        <a:pt x="3059" y="1421"/>
                      </a:lnTo>
                      <a:lnTo>
                        <a:pt x="3062" y="1531"/>
                      </a:lnTo>
                      <a:lnTo>
                        <a:pt x="3057" y="1642"/>
                      </a:lnTo>
                      <a:lnTo>
                        <a:pt x="3046" y="1751"/>
                      </a:lnTo>
                      <a:lnTo>
                        <a:pt x="3027" y="1859"/>
                      </a:lnTo>
                      <a:lnTo>
                        <a:pt x="3000" y="1962"/>
                      </a:lnTo>
                      <a:lnTo>
                        <a:pt x="2967" y="2064"/>
                      </a:lnTo>
                      <a:lnTo>
                        <a:pt x="2925" y="2162"/>
                      </a:lnTo>
                      <a:lnTo>
                        <a:pt x="2879" y="2257"/>
                      </a:lnTo>
                      <a:lnTo>
                        <a:pt x="2826" y="2347"/>
                      </a:lnTo>
                      <a:lnTo>
                        <a:pt x="2767" y="2434"/>
                      </a:lnTo>
                      <a:lnTo>
                        <a:pt x="2703" y="2516"/>
                      </a:lnTo>
                      <a:lnTo>
                        <a:pt x="2632" y="2594"/>
                      </a:lnTo>
                      <a:lnTo>
                        <a:pt x="2558" y="2666"/>
                      </a:lnTo>
                      <a:lnTo>
                        <a:pt x="1511" y="3712"/>
                      </a:lnTo>
                      <a:lnTo>
                        <a:pt x="1511" y="3061"/>
                      </a:lnTo>
                      <a:lnTo>
                        <a:pt x="1403" y="3056"/>
                      </a:lnTo>
                      <a:lnTo>
                        <a:pt x="1297" y="3043"/>
                      </a:lnTo>
                      <a:lnTo>
                        <a:pt x="1194" y="3023"/>
                      </a:lnTo>
                      <a:lnTo>
                        <a:pt x="1092" y="2997"/>
                      </a:lnTo>
                      <a:lnTo>
                        <a:pt x="994" y="2964"/>
                      </a:lnTo>
                      <a:lnTo>
                        <a:pt x="900" y="2925"/>
                      </a:lnTo>
                      <a:lnTo>
                        <a:pt x="808" y="2880"/>
                      </a:lnTo>
                      <a:lnTo>
                        <a:pt x="718" y="2828"/>
                      </a:lnTo>
                      <a:lnTo>
                        <a:pt x="634" y="2771"/>
                      </a:lnTo>
                      <a:lnTo>
                        <a:pt x="555" y="2708"/>
                      </a:lnTo>
                      <a:lnTo>
                        <a:pt x="478" y="2642"/>
                      </a:lnTo>
                      <a:lnTo>
                        <a:pt x="408" y="2570"/>
                      </a:lnTo>
                      <a:lnTo>
                        <a:pt x="341" y="2493"/>
                      </a:lnTo>
                      <a:lnTo>
                        <a:pt x="279" y="2412"/>
                      </a:lnTo>
                      <a:lnTo>
                        <a:pt x="224" y="2327"/>
                      </a:lnTo>
                      <a:lnTo>
                        <a:pt x="174" y="2238"/>
                      </a:lnTo>
                      <a:lnTo>
                        <a:pt x="130" y="2146"/>
                      </a:lnTo>
                      <a:lnTo>
                        <a:pt x="91" y="2049"/>
                      </a:lnTo>
                      <a:lnTo>
                        <a:pt x="59" y="1951"/>
                      </a:lnTo>
                      <a:lnTo>
                        <a:pt x="34" y="1849"/>
                      </a:lnTo>
                      <a:lnTo>
                        <a:pt x="15" y="1745"/>
                      </a:lnTo>
                      <a:lnTo>
                        <a:pt x="4" y="1639"/>
                      </a:lnTo>
                      <a:lnTo>
                        <a:pt x="0" y="1531"/>
                      </a:lnTo>
                      <a:lnTo>
                        <a:pt x="4" y="1421"/>
                      </a:lnTo>
                      <a:lnTo>
                        <a:pt x="15" y="1314"/>
                      </a:lnTo>
                      <a:lnTo>
                        <a:pt x="34" y="1209"/>
                      </a:lnTo>
                      <a:lnTo>
                        <a:pt x="60" y="1107"/>
                      </a:lnTo>
                      <a:lnTo>
                        <a:pt x="92" y="1008"/>
                      </a:lnTo>
                      <a:lnTo>
                        <a:pt x="131" y="911"/>
                      </a:lnTo>
                      <a:lnTo>
                        <a:pt x="176" y="818"/>
                      </a:lnTo>
                      <a:lnTo>
                        <a:pt x="227" y="728"/>
                      </a:lnTo>
                      <a:lnTo>
                        <a:pt x="283" y="643"/>
                      </a:lnTo>
                      <a:lnTo>
                        <a:pt x="346" y="562"/>
                      </a:lnTo>
                      <a:lnTo>
                        <a:pt x="413" y="485"/>
                      </a:lnTo>
                      <a:lnTo>
                        <a:pt x="486" y="412"/>
                      </a:lnTo>
                      <a:lnTo>
                        <a:pt x="562" y="346"/>
                      </a:lnTo>
                      <a:lnTo>
                        <a:pt x="644" y="283"/>
                      </a:lnTo>
                      <a:lnTo>
                        <a:pt x="730" y="226"/>
                      </a:lnTo>
                      <a:lnTo>
                        <a:pt x="819" y="176"/>
                      </a:lnTo>
                      <a:lnTo>
                        <a:pt x="911" y="131"/>
                      </a:lnTo>
                      <a:lnTo>
                        <a:pt x="1008" y="92"/>
                      </a:lnTo>
                      <a:lnTo>
                        <a:pt x="1107" y="59"/>
                      </a:lnTo>
                      <a:lnTo>
                        <a:pt x="1209" y="34"/>
                      </a:lnTo>
                      <a:lnTo>
                        <a:pt x="1315" y="15"/>
                      </a:lnTo>
                      <a:lnTo>
                        <a:pt x="1422" y="4"/>
                      </a:lnTo>
                      <a:lnTo>
                        <a:pt x="153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ru-RU" sz="1200"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3" name="Freeform 346"/>
                <p:cNvSpPr/>
                <p:nvPr/>
              </p:nvSpPr>
              <p:spPr bwMode="auto">
                <a:xfrm>
                  <a:off x="5824538" y="3670300"/>
                  <a:ext cx="901700" cy="1498600"/>
                </a:xfrm>
                <a:custGeom>
                  <a:avLst/>
                  <a:gdLst>
                    <a:gd name="T0" fmla="*/ 935 w 1705"/>
                    <a:gd name="T1" fmla="*/ 81 h 2831"/>
                    <a:gd name="T2" fmla="*/ 888 w 1705"/>
                    <a:gd name="T3" fmla="*/ 248 h 2831"/>
                    <a:gd name="T4" fmla="*/ 804 w 1705"/>
                    <a:gd name="T5" fmla="*/ 359 h 2831"/>
                    <a:gd name="T6" fmla="*/ 677 w 1705"/>
                    <a:gd name="T7" fmla="*/ 426 h 2831"/>
                    <a:gd name="T8" fmla="*/ 564 w 1705"/>
                    <a:gd name="T9" fmla="*/ 514 h 2831"/>
                    <a:gd name="T10" fmla="*/ 468 w 1705"/>
                    <a:gd name="T11" fmla="*/ 619 h 2831"/>
                    <a:gd name="T12" fmla="*/ 393 w 1705"/>
                    <a:gd name="T13" fmla="*/ 741 h 2831"/>
                    <a:gd name="T14" fmla="*/ 340 w 1705"/>
                    <a:gd name="T15" fmla="*/ 876 h 2831"/>
                    <a:gd name="T16" fmla="*/ 312 w 1705"/>
                    <a:gd name="T17" fmla="*/ 1022 h 2831"/>
                    <a:gd name="T18" fmla="*/ 312 w 1705"/>
                    <a:gd name="T19" fmla="*/ 1174 h 2831"/>
                    <a:gd name="T20" fmla="*/ 341 w 1705"/>
                    <a:gd name="T21" fmla="*/ 1320 h 2831"/>
                    <a:gd name="T22" fmla="*/ 394 w 1705"/>
                    <a:gd name="T23" fmla="*/ 1456 h 2831"/>
                    <a:gd name="T24" fmla="*/ 471 w 1705"/>
                    <a:gd name="T25" fmla="*/ 1578 h 2831"/>
                    <a:gd name="T26" fmla="*/ 566 w 1705"/>
                    <a:gd name="T27" fmla="*/ 1684 h 2831"/>
                    <a:gd name="T28" fmla="*/ 679 w 1705"/>
                    <a:gd name="T29" fmla="*/ 1772 h 2831"/>
                    <a:gd name="T30" fmla="*/ 808 w 1705"/>
                    <a:gd name="T31" fmla="*/ 1839 h 2831"/>
                    <a:gd name="T32" fmla="*/ 949 w 1705"/>
                    <a:gd name="T33" fmla="*/ 1881 h 2831"/>
                    <a:gd name="T34" fmla="*/ 1098 w 1705"/>
                    <a:gd name="T35" fmla="*/ 1898 h 2831"/>
                    <a:gd name="T36" fmla="*/ 1252 w 1705"/>
                    <a:gd name="T37" fmla="*/ 2085 h 2831"/>
                    <a:gd name="T38" fmla="*/ 1530 w 1705"/>
                    <a:gd name="T39" fmla="*/ 1954 h 2831"/>
                    <a:gd name="T40" fmla="*/ 1705 w 1705"/>
                    <a:gd name="T41" fmla="*/ 2069 h 2831"/>
                    <a:gd name="T42" fmla="*/ 942 w 1705"/>
                    <a:gd name="T43" fmla="*/ 2195 h 2831"/>
                    <a:gd name="T44" fmla="*/ 770 w 1705"/>
                    <a:gd name="T45" fmla="*/ 2153 h 2831"/>
                    <a:gd name="T46" fmla="*/ 609 w 1705"/>
                    <a:gd name="T47" fmla="*/ 2086 h 2831"/>
                    <a:gd name="T48" fmla="*/ 462 w 1705"/>
                    <a:gd name="T49" fmla="*/ 1997 h 2831"/>
                    <a:gd name="T50" fmla="*/ 331 w 1705"/>
                    <a:gd name="T51" fmla="*/ 1885 h 2831"/>
                    <a:gd name="T52" fmla="*/ 218 w 1705"/>
                    <a:gd name="T53" fmla="*/ 1755 h 2831"/>
                    <a:gd name="T54" fmla="*/ 126 w 1705"/>
                    <a:gd name="T55" fmla="*/ 1610 h 2831"/>
                    <a:gd name="T56" fmla="*/ 58 w 1705"/>
                    <a:gd name="T57" fmla="*/ 1450 h 2831"/>
                    <a:gd name="T58" fmla="*/ 15 w 1705"/>
                    <a:gd name="T59" fmla="*/ 1279 h 2831"/>
                    <a:gd name="T60" fmla="*/ 0 w 1705"/>
                    <a:gd name="T61" fmla="*/ 1099 h 2831"/>
                    <a:gd name="T62" fmla="*/ 15 w 1705"/>
                    <a:gd name="T63" fmla="*/ 915 h 2831"/>
                    <a:gd name="T64" fmla="*/ 59 w 1705"/>
                    <a:gd name="T65" fmla="*/ 741 h 2831"/>
                    <a:gd name="T66" fmla="*/ 130 w 1705"/>
                    <a:gd name="T67" fmla="*/ 579 h 2831"/>
                    <a:gd name="T68" fmla="*/ 223 w 1705"/>
                    <a:gd name="T69" fmla="*/ 432 h 2831"/>
                    <a:gd name="T70" fmla="*/ 338 w 1705"/>
                    <a:gd name="T71" fmla="*/ 302 h 2831"/>
                    <a:gd name="T72" fmla="*/ 472 w 1705"/>
                    <a:gd name="T73" fmla="*/ 192 h 2831"/>
                    <a:gd name="T74" fmla="*/ 623 w 1705"/>
                    <a:gd name="T75" fmla="*/ 102 h 2831"/>
                    <a:gd name="T76" fmla="*/ 788 w 1705"/>
                    <a:gd name="T77" fmla="*/ 38 h 2831"/>
                    <a:gd name="T78" fmla="*/ 964 w 1705"/>
                    <a:gd name="T79" fmla="*/ 0 h 28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705" h="2831">
                      <a:moveTo>
                        <a:pt x="964" y="0"/>
                      </a:moveTo>
                      <a:lnTo>
                        <a:pt x="935" y="81"/>
                      </a:lnTo>
                      <a:lnTo>
                        <a:pt x="910" y="164"/>
                      </a:lnTo>
                      <a:lnTo>
                        <a:pt x="888" y="248"/>
                      </a:lnTo>
                      <a:lnTo>
                        <a:pt x="872" y="334"/>
                      </a:lnTo>
                      <a:lnTo>
                        <a:pt x="804" y="359"/>
                      </a:lnTo>
                      <a:lnTo>
                        <a:pt x="739" y="389"/>
                      </a:lnTo>
                      <a:lnTo>
                        <a:pt x="677" y="426"/>
                      </a:lnTo>
                      <a:lnTo>
                        <a:pt x="618" y="467"/>
                      </a:lnTo>
                      <a:lnTo>
                        <a:pt x="564" y="514"/>
                      </a:lnTo>
                      <a:lnTo>
                        <a:pt x="513" y="564"/>
                      </a:lnTo>
                      <a:lnTo>
                        <a:pt x="468" y="619"/>
                      </a:lnTo>
                      <a:lnTo>
                        <a:pt x="428" y="679"/>
                      </a:lnTo>
                      <a:lnTo>
                        <a:pt x="393" y="741"/>
                      </a:lnTo>
                      <a:lnTo>
                        <a:pt x="364" y="808"/>
                      </a:lnTo>
                      <a:lnTo>
                        <a:pt x="340" y="876"/>
                      </a:lnTo>
                      <a:lnTo>
                        <a:pt x="323" y="948"/>
                      </a:lnTo>
                      <a:lnTo>
                        <a:pt x="312" y="1022"/>
                      </a:lnTo>
                      <a:lnTo>
                        <a:pt x="310" y="1099"/>
                      </a:lnTo>
                      <a:lnTo>
                        <a:pt x="312" y="1174"/>
                      </a:lnTo>
                      <a:lnTo>
                        <a:pt x="323" y="1248"/>
                      </a:lnTo>
                      <a:lnTo>
                        <a:pt x="341" y="1320"/>
                      </a:lnTo>
                      <a:lnTo>
                        <a:pt x="364" y="1389"/>
                      </a:lnTo>
                      <a:lnTo>
                        <a:pt x="394" y="1456"/>
                      </a:lnTo>
                      <a:lnTo>
                        <a:pt x="429" y="1519"/>
                      </a:lnTo>
                      <a:lnTo>
                        <a:pt x="471" y="1578"/>
                      </a:lnTo>
                      <a:lnTo>
                        <a:pt x="516" y="1633"/>
                      </a:lnTo>
                      <a:lnTo>
                        <a:pt x="566" y="1684"/>
                      </a:lnTo>
                      <a:lnTo>
                        <a:pt x="622" y="1730"/>
                      </a:lnTo>
                      <a:lnTo>
                        <a:pt x="679" y="1772"/>
                      </a:lnTo>
                      <a:lnTo>
                        <a:pt x="742" y="1808"/>
                      </a:lnTo>
                      <a:lnTo>
                        <a:pt x="808" y="1839"/>
                      </a:lnTo>
                      <a:lnTo>
                        <a:pt x="877" y="1864"/>
                      </a:lnTo>
                      <a:lnTo>
                        <a:pt x="949" y="1881"/>
                      </a:lnTo>
                      <a:lnTo>
                        <a:pt x="1023" y="1893"/>
                      </a:lnTo>
                      <a:lnTo>
                        <a:pt x="1098" y="1898"/>
                      </a:lnTo>
                      <a:lnTo>
                        <a:pt x="1252" y="1900"/>
                      </a:lnTo>
                      <a:lnTo>
                        <a:pt x="1252" y="2085"/>
                      </a:lnTo>
                      <a:lnTo>
                        <a:pt x="1448" y="1889"/>
                      </a:lnTo>
                      <a:lnTo>
                        <a:pt x="1530" y="1954"/>
                      </a:lnTo>
                      <a:lnTo>
                        <a:pt x="1616" y="2013"/>
                      </a:lnTo>
                      <a:lnTo>
                        <a:pt x="1705" y="2069"/>
                      </a:lnTo>
                      <a:lnTo>
                        <a:pt x="942" y="2831"/>
                      </a:lnTo>
                      <a:lnTo>
                        <a:pt x="942" y="2195"/>
                      </a:lnTo>
                      <a:lnTo>
                        <a:pt x="854" y="2177"/>
                      </a:lnTo>
                      <a:lnTo>
                        <a:pt x="770" y="2153"/>
                      </a:lnTo>
                      <a:lnTo>
                        <a:pt x="688" y="2123"/>
                      </a:lnTo>
                      <a:lnTo>
                        <a:pt x="609" y="2086"/>
                      </a:lnTo>
                      <a:lnTo>
                        <a:pt x="533" y="2045"/>
                      </a:lnTo>
                      <a:lnTo>
                        <a:pt x="462" y="1997"/>
                      </a:lnTo>
                      <a:lnTo>
                        <a:pt x="394" y="1944"/>
                      </a:lnTo>
                      <a:lnTo>
                        <a:pt x="331" y="1885"/>
                      </a:lnTo>
                      <a:lnTo>
                        <a:pt x="272" y="1822"/>
                      </a:lnTo>
                      <a:lnTo>
                        <a:pt x="218" y="1755"/>
                      </a:lnTo>
                      <a:lnTo>
                        <a:pt x="170" y="1685"/>
                      </a:lnTo>
                      <a:lnTo>
                        <a:pt x="126" y="1610"/>
                      </a:lnTo>
                      <a:lnTo>
                        <a:pt x="89" y="1532"/>
                      </a:lnTo>
                      <a:lnTo>
                        <a:pt x="58" y="1450"/>
                      </a:lnTo>
                      <a:lnTo>
                        <a:pt x="33" y="1365"/>
                      </a:lnTo>
                      <a:lnTo>
                        <a:pt x="15" y="1279"/>
                      </a:lnTo>
                      <a:lnTo>
                        <a:pt x="4" y="1189"/>
                      </a:lnTo>
                      <a:lnTo>
                        <a:pt x="0" y="1099"/>
                      </a:lnTo>
                      <a:lnTo>
                        <a:pt x="4" y="1006"/>
                      </a:lnTo>
                      <a:lnTo>
                        <a:pt x="15" y="915"/>
                      </a:lnTo>
                      <a:lnTo>
                        <a:pt x="34" y="827"/>
                      </a:lnTo>
                      <a:lnTo>
                        <a:pt x="59" y="741"/>
                      </a:lnTo>
                      <a:lnTo>
                        <a:pt x="91" y="658"/>
                      </a:lnTo>
                      <a:lnTo>
                        <a:pt x="130" y="579"/>
                      </a:lnTo>
                      <a:lnTo>
                        <a:pt x="174" y="504"/>
                      </a:lnTo>
                      <a:lnTo>
                        <a:pt x="223" y="432"/>
                      </a:lnTo>
                      <a:lnTo>
                        <a:pt x="278" y="365"/>
                      </a:lnTo>
                      <a:lnTo>
                        <a:pt x="338" y="302"/>
                      </a:lnTo>
                      <a:lnTo>
                        <a:pt x="403" y="245"/>
                      </a:lnTo>
                      <a:lnTo>
                        <a:pt x="472" y="192"/>
                      </a:lnTo>
                      <a:lnTo>
                        <a:pt x="546" y="144"/>
                      </a:lnTo>
                      <a:lnTo>
                        <a:pt x="623" y="102"/>
                      </a:lnTo>
                      <a:lnTo>
                        <a:pt x="703" y="67"/>
                      </a:lnTo>
                      <a:lnTo>
                        <a:pt x="788" y="38"/>
                      </a:lnTo>
                      <a:lnTo>
                        <a:pt x="874" y="16"/>
                      </a:lnTo>
                      <a:lnTo>
                        <a:pt x="96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ru-RU" sz="1200"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endParaRP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13506" y="5945"/>
              <a:ext cx="1358" cy="1358"/>
              <a:chOff x="8576128" y="3775166"/>
              <a:chExt cx="862149" cy="862149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8576128" y="3775166"/>
                <a:ext cx="862149" cy="862149"/>
              </a:xfrm>
              <a:prstGeom prst="ellipse">
                <a:avLst/>
              </a:prstGeom>
              <a:solidFill>
                <a:srgbClr val="E140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200"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endParaRPr>
              </a:p>
            </p:txBody>
          </p:sp>
          <p:grpSp>
            <p:nvGrpSpPr>
              <p:cNvPr id="56" name="Группа 365"/>
              <p:cNvGrpSpPr/>
              <p:nvPr/>
            </p:nvGrpSpPr>
            <p:grpSpPr>
              <a:xfrm>
                <a:off x="8771210" y="4031353"/>
                <a:ext cx="471981" cy="394107"/>
                <a:chOff x="5824538" y="3263900"/>
                <a:chExt cx="3636963" cy="3036887"/>
              </a:xfrm>
              <a:solidFill>
                <a:srgbClr val="1E1E2B"/>
              </a:solidFill>
            </p:grpSpPr>
            <p:sp>
              <p:nvSpPr>
                <p:cNvPr id="57" name="Freeform 326"/>
                <p:cNvSpPr/>
                <p:nvPr/>
              </p:nvSpPr>
              <p:spPr bwMode="auto">
                <a:xfrm>
                  <a:off x="7146926" y="3263900"/>
                  <a:ext cx="2314575" cy="2311400"/>
                </a:xfrm>
                <a:custGeom>
                  <a:avLst/>
                  <a:gdLst>
                    <a:gd name="T0" fmla="*/ 244 w 2916"/>
                    <a:gd name="T1" fmla="*/ 0 h 2912"/>
                    <a:gd name="T2" fmla="*/ 2672 w 2916"/>
                    <a:gd name="T3" fmla="*/ 0 h 2912"/>
                    <a:gd name="T4" fmla="*/ 2716 w 2916"/>
                    <a:gd name="T5" fmla="*/ 5 h 2912"/>
                    <a:gd name="T6" fmla="*/ 2757 w 2916"/>
                    <a:gd name="T7" fmla="*/ 16 h 2912"/>
                    <a:gd name="T8" fmla="*/ 2796 w 2916"/>
                    <a:gd name="T9" fmla="*/ 33 h 2912"/>
                    <a:gd name="T10" fmla="*/ 2830 w 2916"/>
                    <a:gd name="T11" fmla="*/ 57 h 2912"/>
                    <a:gd name="T12" fmla="*/ 2858 w 2916"/>
                    <a:gd name="T13" fmla="*/ 87 h 2912"/>
                    <a:gd name="T14" fmla="*/ 2882 w 2916"/>
                    <a:gd name="T15" fmla="*/ 121 h 2912"/>
                    <a:gd name="T16" fmla="*/ 2901 w 2916"/>
                    <a:gd name="T17" fmla="*/ 159 h 2912"/>
                    <a:gd name="T18" fmla="*/ 2912 w 2916"/>
                    <a:gd name="T19" fmla="*/ 199 h 2912"/>
                    <a:gd name="T20" fmla="*/ 2916 w 2916"/>
                    <a:gd name="T21" fmla="*/ 243 h 2912"/>
                    <a:gd name="T22" fmla="*/ 2916 w 2916"/>
                    <a:gd name="T23" fmla="*/ 2184 h 2912"/>
                    <a:gd name="T24" fmla="*/ 2912 w 2916"/>
                    <a:gd name="T25" fmla="*/ 2220 h 2912"/>
                    <a:gd name="T26" fmla="*/ 2902 w 2916"/>
                    <a:gd name="T27" fmla="*/ 2254 h 2912"/>
                    <a:gd name="T28" fmla="*/ 2885 w 2916"/>
                    <a:gd name="T29" fmla="*/ 2286 h 2912"/>
                    <a:gd name="T30" fmla="*/ 2862 w 2916"/>
                    <a:gd name="T31" fmla="*/ 2312 h 2912"/>
                    <a:gd name="T32" fmla="*/ 2835 w 2916"/>
                    <a:gd name="T33" fmla="*/ 2335 h 2912"/>
                    <a:gd name="T34" fmla="*/ 2804 w 2916"/>
                    <a:gd name="T35" fmla="*/ 2352 h 2912"/>
                    <a:gd name="T36" fmla="*/ 2770 w 2916"/>
                    <a:gd name="T37" fmla="*/ 2362 h 2912"/>
                    <a:gd name="T38" fmla="*/ 2733 w 2916"/>
                    <a:gd name="T39" fmla="*/ 2366 h 2912"/>
                    <a:gd name="T40" fmla="*/ 1847 w 2916"/>
                    <a:gd name="T41" fmla="*/ 2366 h 2912"/>
                    <a:gd name="T42" fmla="*/ 2020 w 2916"/>
                    <a:gd name="T43" fmla="*/ 2800 h 2912"/>
                    <a:gd name="T44" fmla="*/ 2027 w 2916"/>
                    <a:gd name="T45" fmla="*/ 2825 h 2912"/>
                    <a:gd name="T46" fmla="*/ 2028 w 2916"/>
                    <a:gd name="T47" fmla="*/ 2849 h 2912"/>
                    <a:gd name="T48" fmla="*/ 2023 w 2916"/>
                    <a:gd name="T49" fmla="*/ 2869 h 2912"/>
                    <a:gd name="T50" fmla="*/ 2010 w 2916"/>
                    <a:gd name="T51" fmla="*/ 2888 h 2912"/>
                    <a:gd name="T52" fmla="*/ 1993 w 2916"/>
                    <a:gd name="T53" fmla="*/ 2900 h 2912"/>
                    <a:gd name="T54" fmla="*/ 1970 w 2916"/>
                    <a:gd name="T55" fmla="*/ 2909 h 2912"/>
                    <a:gd name="T56" fmla="*/ 1943 w 2916"/>
                    <a:gd name="T57" fmla="*/ 2912 h 2912"/>
                    <a:gd name="T58" fmla="*/ 1417 w 2916"/>
                    <a:gd name="T59" fmla="*/ 2912 h 2912"/>
                    <a:gd name="T60" fmla="*/ 1417 w 2916"/>
                    <a:gd name="T61" fmla="*/ 1113 h 2912"/>
                    <a:gd name="T62" fmla="*/ 1414 w 2916"/>
                    <a:gd name="T63" fmla="*/ 1062 h 2912"/>
                    <a:gd name="T64" fmla="*/ 1403 w 2916"/>
                    <a:gd name="T65" fmla="*/ 1012 h 2912"/>
                    <a:gd name="T66" fmla="*/ 1385 w 2916"/>
                    <a:gd name="T67" fmla="*/ 967 h 2912"/>
                    <a:gd name="T68" fmla="*/ 1362 w 2916"/>
                    <a:gd name="T69" fmla="*/ 923 h 2912"/>
                    <a:gd name="T70" fmla="*/ 1332 w 2916"/>
                    <a:gd name="T71" fmla="*/ 884 h 2912"/>
                    <a:gd name="T72" fmla="*/ 1298 w 2916"/>
                    <a:gd name="T73" fmla="*/ 850 h 2912"/>
                    <a:gd name="T74" fmla="*/ 1258 w 2916"/>
                    <a:gd name="T75" fmla="*/ 821 h 2912"/>
                    <a:gd name="T76" fmla="*/ 1216 w 2916"/>
                    <a:gd name="T77" fmla="*/ 797 h 2912"/>
                    <a:gd name="T78" fmla="*/ 1169 w 2916"/>
                    <a:gd name="T79" fmla="*/ 780 h 2912"/>
                    <a:gd name="T80" fmla="*/ 1121 w 2916"/>
                    <a:gd name="T81" fmla="*/ 768 h 2912"/>
                    <a:gd name="T82" fmla="*/ 1070 w 2916"/>
                    <a:gd name="T83" fmla="*/ 764 h 2912"/>
                    <a:gd name="T84" fmla="*/ 0 w 2916"/>
                    <a:gd name="T85" fmla="*/ 764 h 2912"/>
                    <a:gd name="T86" fmla="*/ 0 w 2916"/>
                    <a:gd name="T87" fmla="*/ 243 h 2912"/>
                    <a:gd name="T88" fmla="*/ 5 w 2916"/>
                    <a:gd name="T89" fmla="*/ 199 h 2912"/>
                    <a:gd name="T90" fmla="*/ 16 w 2916"/>
                    <a:gd name="T91" fmla="*/ 159 h 2912"/>
                    <a:gd name="T92" fmla="*/ 34 w 2916"/>
                    <a:gd name="T93" fmla="*/ 121 h 2912"/>
                    <a:gd name="T94" fmla="*/ 59 w 2916"/>
                    <a:gd name="T95" fmla="*/ 87 h 2912"/>
                    <a:gd name="T96" fmla="*/ 87 w 2916"/>
                    <a:gd name="T97" fmla="*/ 57 h 2912"/>
                    <a:gd name="T98" fmla="*/ 121 w 2916"/>
                    <a:gd name="T99" fmla="*/ 33 h 2912"/>
                    <a:gd name="T100" fmla="*/ 159 w 2916"/>
                    <a:gd name="T101" fmla="*/ 16 h 2912"/>
                    <a:gd name="T102" fmla="*/ 200 w 2916"/>
                    <a:gd name="T103" fmla="*/ 5 h 2912"/>
                    <a:gd name="T104" fmla="*/ 244 w 2916"/>
                    <a:gd name="T105" fmla="*/ 0 h 2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916" h="2912">
                      <a:moveTo>
                        <a:pt x="244" y="0"/>
                      </a:moveTo>
                      <a:lnTo>
                        <a:pt x="2672" y="0"/>
                      </a:lnTo>
                      <a:lnTo>
                        <a:pt x="2716" y="5"/>
                      </a:lnTo>
                      <a:lnTo>
                        <a:pt x="2757" y="16"/>
                      </a:lnTo>
                      <a:lnTo>
                        <a:pt x="2796" y="33"/>
                      </a:lnTo>
                      <a:lnTo>
                        <a:pt x="2830" y="57"/>
                      </a:lnTo>
                      <a:lnTo>
                        <a:pt x="2858" y="87"/>
                      </a:lnTo>
                      <a:lnTo>
                        <a:pt x="2882" y="121"/>
                      </a:lnTo>
                      <a:lnTo>
                        <a:pt x="2901" y="159"/>
                      </a:lnTo>
                      <a:lnTo>
                        <a:pt x="2912" y="199"/>
                      </a:lnTo>
                      <a:lnTo>
                        <a:pt x="2916" y="243"/>
                      </a:lnTo>
                      <a:lnTo>
                        <a:pt x="2916" y="2184"/>
                      </a:lnTo>
                      <a:lnTo>
                        <a:pt x="2912" y="2220"/>
                      </a:lnTo>
                      <a:lnTo>
                        <a:pt x="2902" y="2254"/>
                      </a:lnTo>
                      <a:lnTo>
                        <a:pt x="2885" y="2286"/>
                      </a:lnTo>
                      <a:lnTo>
                        <a:pt x="2862" y="2312"/>
                      </a:lnTo>
                      <a:lnTo>
                        <a:pt x="2835" y="2335"/>
                      </a:lnTo>
                      <a:lnTo>
                        <a:pt x="2804" y="2352"/>
                      </a:lnTo>
                      <a:lnTo>
                        <a:pt x="2770" y="2362"/>
                      </a:lnTo>
                      <a:lnTo>
                        <a:pt x="2733" y="2366"/>
                      </a:lnTo>
                      <a:lnTo>
                        <a:pt x="1847" y="2366"/>
                      </a:lnTo>
                      <a:lnTo>
                        <a:pt x="2020" y="2800"/>
                      </a:lnTo>
                      <a:lnTo>
                        <a:pt x="2027" y="2825"/>
                      </a:lnTo>
                      <a:lnTo>
                        <a:pt x="2028" y="2849"/>
                      </a:lnTo>
                      <a:lnTo>
                        <a:pt x="2023" y="2869"/>
                      </a:lnTo>
                      <a:lnTo>
                        <a:pt x="2010" y="2888"/>
                      </a:lnTo>
                      <a:lnTo>
                        <a:pt x="1993" y="2900"/>
                      </a:lnTo>
                      <a:lnTo>
                        <a:pt x="1970" y="2909"/>
                      </a:lnTo>
                      <a:lnTo>
                        <a:pt x="1943" y="2912"/>
                      </a:lnTo>
                      <a:lnTo>
                        <a:pt x="1417" y="2912"/>
                      </a:lnTo>
                      <a:lnTo>
                        <a:pt x="1417" y="1113"/>
                      </a:lnTo>
                      <a:lnTo>
                        <a:pt x="1414" y="1062"/>
                      </a:lnTo>
                      <a:lnTo>
                        <a:pt x="1403" y="1012"/>
                      </a:lnTo>
                      <a:lnTo>
                        <a:pt x="1385" y="967"/>
                      </a:lnTo>
                      <a:lnTo>
                        <a:pt x="1362" y="923"/>
                      </a:lnTo>
                      <a:lnTo>
                        <a:pt x="1332" y="884"/>
                      </a:lnTo>
                      <a:lnTo>
                        <a:pt x="1298" y="850"/>
                      </a:lnTo>
                      <a:lnTo>
                        <a:pt x="1258" y="821"/>
                      </a:lnTo>
                      <a:lnTo>
                        <a:pt x="1216" y="797"/>
                      </a:lnTo>
                      <a:lnTo>
                        <a:pt x="1169" y="780"/>
                      </a:lnTo>
                      <a:lnTo>
                        <a:pt x="1121" y="768"/>
                      </a:lnTo>
                      <a:lnTo>
                        <a:pt x="1070" y="764"/>
                      </a:lnTo>
                      <a:lnTo>
                        <a:pt x="0" y="764"/>
                      </a:lnTo>
                      <a:lnTo>
                        <a:pt x="0" y="243"/>
                      </a:lnTo>
                      <a:lnTo>
                        <a:pt x="5" y="199"/>
                      </a:lnTo>
                      <a:lnTo>
                        <a:pt x="16" y="159"/>
                      </a:lnTo>
                      <a:lnTo>
                        <a:pt x="34" y="121"/>
                      </a:lnTo>
                      <a:lnTo>
                        <a:pt x="59" y="87"/>
                      </a:lnTo>
                      <a:lnTo>
                        <a:pt x="87" y="57"/>
                      </a:lnTo>
                      <a:lnTo>
                        <a:pt x="121" y="33"/>
                      </a:lnTo>
                      <a:lnTo>
                        <a:pt x="159" y="16"/>
                      </a:lnTo>
                      <a:lnTo>
                        <a:pt x="200" y="5"/>
                      </a:lnTo>
                      <a:lnTo>
                        <a:pt x="24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ru-RU" sz="1200"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endParaRPr>
                </a:p>
              </p:txBody>
            </p:sp>
            <p:sp>
              <p:nvSpPr>
                <p:cNvPr id="58" name="Freeform 327"/>
                <p:cNvSpPr>
                  <a:spLocks noEditPoints="1"/>
                </p:cNvSpPr>
                <p:nvPr/>
              </p:nvSpPr>
              <p:spPr bwMode="auto">
                <a:xfrm>
                  <a:off x="5824538" y="3990975"/>
                  <a:ext cx="2312988" cy="2309812"/>
                </a:xfrm>
                <a:custGeom>
                  <a:avLst/>
                  <a:gdLst>
                    <a:gd name="T0" fmla="*/ 1428 w 2914"/>
                    <a:gd name="T1" fmla="*/ 1955 h 2911"/>
                    <a:gd name="T2" fmla="*/ 1377 w 2914"/>
                    <a:gd name="T3" fmla="*/ 1980 h 2911"/>
                    <a:gd name="T4" fmla="*/ 1342 w 2914"/>
                    <a:gd name="T5" fmla="*/ 2024 h 2911"/>
                    <a:gd name="T6" fmla="*/ 1329 w 2914"/>
                    <a:gd name="T7" fmla="*/ 2081 h 2911"/>
                    <a:gd name="T8" fmla="*/ 1342 w 2914"/>
                    <a:gd name="T9" fmla="*/ 2137 h 2911"/>
                    <a:gd name="T10" fmla="*/ 1377 w 2914"/>
                    <a:gd name="T11" fmla="*/ 2181 h 2911"/>
                    <a:gd name="T12" fmla="*/ 1428 w 2914"/>
                    <a:gd name="T13" fmla="*/ 2205 h 2911"/>
                    <a:gd name="T14" fmla="*/ 1486 w 2914"/>
                    <a:gd name="T15" fmla="*/ 2205 h 2911"/>
                    <a:gd name="T16" fmla="*/ 1537 w 2914"/>
                    <a:gd name="T17" fmla="*/ 2181 h 2911"/>
                    <a:gd name="T18" fmla="*/ 1573 w 2914"/>
                    <a:gd name="T19" fmla="*/ 2137 h 2911"/>
                    <a:gd name="T20" fmla="*/ 1586 w 2914"/>
                    <a:gd name="T21" fmla="*/ 2081 h 2911"/>
                    <a:gd name="T22" fmla="*/ 1573 w 2914"/>
                    <a:gd name="T23" fmla="*/ 2024 h 2911"/>
                    <a:gd name="T24" fmla="*/ 1537 w 2914"/>
                    <a:gd name="T25" fmla="*/ 1980 h 2911"/>
                    <a:gd name="T26" fmla="*/ 1486 w 2914"/>
                    <a:gd name="T27" fmla="*/ 1955 h 2911"/>
                    <a:gd name="T28" fmla="*/ 349 w 2914"/>
                    <a:gd name="T29" fmla="*/ 347 h 2911"/>
                    <a:gd name="T30" fmla="*/ 2565 w 2914"/>
                    <a:gd name="T31" fmla="*/ 1758 h 2911"/>
                    <a:gd name="T32" fmla="*/ 349 w 2914"/>
                    <a:gd name="T33" fmla="*/ 347 h 2911"/>
                    <a:gd name="T34" fmla="*/ 2672 w 2914"/>
                    <a:gd name="T35" fmla="*/ 0 h 2911"/>
                    <a:gd name="T36" fmla="*/ 2757 w 2914"/>
                    <a:gd name="T37" fmla="*/ 15 h 2911"/>
                    <a:gd name="T38" fmla="*/ 2828 w 2914"/>
                    <a:gd name="T39" fmla="*/ 56 h 2911"/>
                    <a:gd name="T40" fmla="*/ 2882 w 2914"/>
                    <a:gd name="T41" fmla="*/ 120 h 2911"/>
                    <a:gd name="T42" fmla="*/ 2912 w 2914"/>
                    <a:gd name="T43" fmla="*/ 198 h 2911"/>
                    <a:gd name="T44" fmla="*/ 2914 w 2914"/>
                    <a:gd name="T45" fmla="*/ 2183 h 2911"/>
                    <a:gd name="T46" fmla="*/ 2900 w 2914"/>
                    <a:gd name="T47" fmla="*/ 2254 h 2911"/>
                    <a:gd name="T48" fmla="*/ 2862 w 2914"/>
                    <a:gd name="T49" fmla="*/ 2312 h 2911"/>
                    <a:gd name="T50" fmla="*/ 2804 w 2914"/>
                    <a:gd name="T51" fmla="*/ 2350 h 2911"/>
                    <a:gd name="T52" fmla="*/ 2733 w 2914"/>
                    <a:gd name="T53" fmla="*/ 2365 h 2911"/>
                    <a:gd name="T54" fmla="*/ 2019 w 2914"/>
                    <a:gd name="T55" fmla="*/ 2799 h 2911"/>
                    <a:gd name="T56" fmla="*/ 2027 w 2914"/>
                    <a:gd name="T57" fmla="*/ 2849 h 2911"/>
                    <a:gd name="T58" fmla="*/ 2010 w 2914"/>
                    <a:gd name="T59" fmla="*/ 2887 h 2911"/>
                    <a:gd name="T60" fmla="*/ 1970 w 2914"/>
                    <a:gd name="T61" fmla="*/ 2908 h 2911"/>
                    <a:gd name="T62" fmla="*/ 971 w 2914"/>
                    <a:gd name="T63" fmla="*/ 2911 h 2911"/>
                    <a:gd name="T64" fmla="*/ 923 w 2914"/>
                    <a:gd name="T65" fmla="*/ 2900 h 2911"/>
                    <a:gd name="T66" fmla="*/ 893 w 2914"/>
                    <a:gd name="T67" fmla="*/ 2868 h 2911"/>
                    <a:gd name="T68" fmla="*/ 888 w 2914"/>
                    <a:gd name="T69" fmla="*/ 2824 h 2911"/>
                    <a:gd name="T70" fmla="*/ 1069 w 2914"/>
                    <a:gd name="T71" fmla="*/ 2365 h 2911"/>
                    <a:gd name="T72" fmla="*/ 145 w 2914"/>
                    <a:gd name="T73" fmla="*/ 2361 h 2911"/>
                    <a:gd name="T74" fmla="*/ 81 w 2914"/>
                    <a:gd name="T75" fmla="*/ 2334 h 2911"/>
                    <a:gd name="T76" fmla="*/ 31 w 2914"/>
                    <a:gd name="T77" fmla="*/ 2285 h 2911"/>
                    <a:gd name="T78" fmla="*/ 4 w 2914"/>
                    <a:gd name="T79" fmla="*/ 2220 h 2911"/>
                    <a:gd name="T80" fmla="*/ 0 w 2914"/>
                    <a:gd name="T81" fmla="*/ 242 h 2911"/>
                    <a:gd name="T82" fmla="*/ 16 w 2914"/>
                    <a:gd name="T83" fmla="*/ 157 h 2911"/>
                    <a:gd name="T84" fmla="*/ 57 w 2914"/>
                    <a:gd name="T85" fmla="*/ 86 h 2911"/>
                    <a:gd name="T86" fmla="*/ 121 w 2914"/>
                    <a:gd name="T87" fmla="*/ 32 h 2911"/>
                    <a:gd name="T88" fmla="*/ 199 w 2914"/>
                    <a:gd name="T89" fmla="*/ 4 h 29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914" h="2911">
                      <a:moveTo>
                        <a:pt x="1458" y="1952"/>
                      </a:moveTo>
                      <a:lnTo>
                        <a:pt x="1428" y="1955"/>
                      </a:lnTo>
                      <a:lnTo>
                        <a:pt x="1401" y="1965"/>
                      </a:lnTo>
                      <a:lnTo>
                        <a:pt x="1377" y="1980"/>
                      </a:lnTo>
                      <a:lnTo>
                        <a:pt x="1357" y="2000"/>
                      </a:lnTo>
                      <a:lnTo>
                        <a:pt x="1342" y="2024"/>
                      </a:lnTo>
                      <a:lnTo>
                        <a:pt x="1332" y="2051"/>
                      </a:lnTo>
                      <a:lnTo>
                        <a:pt x="1329" y="2081"/>
                      </a:lnTo>
                      <a:lnTo>
                        <a:pt x="1332" y="2110"/>
                      </a:lnTo>
                      <a:lnTo>
                        <a:pt x="1342" y="2137"/>
                      </a:lnTo>
                      <a:lnTo>
                        <a:pt x="1357" y="2161"/>
                      </a:lnTo>
                      <a:lnTo>
                        <a:pt x="1377" y="2181"/>
                      </a:lnTo>
                      <a:lnTo>
                        <a:pt x="1401" y="2195"/>
                      </a:lnTo>
                      <a:lnTo>
                        <a:pt x="1428" y="2205"/>
                      </a:lnTo>
                      <a:lnTo>
                        <a:pt x="1458" y="2210"/>
                      </a:lnTo>
                      <a:lnTo>
                        <a:pt x="1486" y="2205"/>
                      </a:lnTo>
                      <a:lnTo>
                        <a:pt x="1515" y="2195"/>
                      </a:lnTo>
                      <a:lnTo>
                        <a:pt x="1537" y="2181"/>
                      </a:lnTo>
                      <a:lnTo>
                        <a:pt x="1557" y="2161"/>
                      </a:lnTo>
                      <a:lnTo>
                        <a:pt x="1573" y="2137"/>
                      </a:lnTo>
                      <a:lnTo>
                        <a:pt x="1583" y="2110"/>
                      </a:lnTo>
                      <a:lnTo>
                        <a:pt x="1586" y="2081"/>
                      </a:lnTo>
                      <a:lnTo>
                        <a:pt x="1583" y="2051"/>
                      </a:lnTo>
                      <a:lnTo>
                        <a:pt x="1573" y="2024"/>
                      </a:lnTo>
                      <a:lnTo>
                        <a:pt x="1557" y="2000"/>
                      </a:lnTo>
                      <a:lnTo>
                        <a:pt x="1537" y="1980"/>
                      </a:lnTo>
                      <a:lnTo>
                        <a:pt x="1515" y="1965"/>
                      </a:lnTo>
                      <a:lnTo>
                        <a:pt x="1486" y="1955"/>
                      </a:lnTo>
                      <a:lnTo>
                        <a:pt x="1458" y="1952"/>
                      </a:lnTo>
                      <a:close/>
                      <a:moveTo>
                        <a:pt x="349" y="347"/>
                      </a:moveTo>
                      <a:lnTo>
                        <a:pt x="349" y="1758"/>
                      </a:lnTo>
                      <a:lnTo>
                        <a:pt x="2565" y="1758"/>
                      </a:lnTo>
                      <a:lnTo>
                        <a:pt x="2565" y="347"/>
                      </a:lnTo>
                      <a:lnTo>
                        <a:pt x="349" y="347"/>
                      </a:lnTo>
                      <a:close/>
                      <a:moveTo>
                        <a:pt x="243" y="0"/>
                      </a:moveTo>
                      <a:lnTo>
                        <a:pt x="2672" y="0"/>
                      </a:lnTo>
                      <a:lnTo>
                        <a:pt x="2716" y="4"/>
                      </a:lnTo>
                      <a:lnTo>
                        <a:pt x="2757" y="15"/>
                      </a:lnTo>
                      <a:lnTo>
                        <a:pt x="2794" y="32"/>
                      </a:lnTo>
                      <a:lnTo>
                        <a:pt x="2828" y="56"/>
                      </a:lnTo>
                      <a:lnTo>
                        <a:pt x="2858" y="86"/>
                      </a:lnTo>
                      <a:lnTo>
                        <a:pt x="2882" y="120"/>
                      </a:lnTo>
                      <a:lnTo>
                        <a:pt x="2900" y="157"/>
                      </a:lnTo>
                      <a:lnTo>
                        <a:pt x="2912" y="198"/>
                      </a:lnTo>
                      <a:lnTo>
                        <a:pt x="2914" y="242"/>
                      </a:lnTo>
                      <a:lnTo>
                        <a:pt x="2914" y="2183"/>
                      </a:lnTo>
                      <a:lnTo>
                        <a:pt x="2912" y="2220"/>
                      </a:lnTo>
                      <a:lnTo>
                        <a:pt x="2900" y="2254"/>
                      </a:lnTo>
                      <a:lnTo>
                        <a:pt x="2883" y="2285"/>
                      </a:lnTo>
                      <a:lnTo>
                        <a:pt x="2862" y="2312"/>
                      </a:lnTo>
                      <a:lnTo>
                        <a:pt x="2835" y="2334"/>
                      </a:lnTo>
                      <a:lnTo>
                        <a:pt x="2804" y="2350"/>
                      </a:lnTo>
                      <a:lnTo>
                        <a:pt x="2770" y="2361"/>
                      </a:lnTo>
                      <a:lnTo>
                        <a:pt x="2733" y="2365"/>
                      </a:lnTo>
                      <a:lnTo>
                        <a:pt x="1846" y="2365"/>
                      </a:lnTo>
                      <a:lnTo>
                        <a:pt x="2019" y="2799"/>
                      </a:lnTo>
                      <a:lnTo>
                        <a:pt x="2027" y="2824"/>
                      </a:lnTo>
                      <a:lnTo>
                        <a:pt x="2027" y="2849"/>
                      </a:lnTo>
                      <a:lnTo>
                        <a:pt x="2021" y="2868"/>
                      </a:lnTo>
                      <a:lnTo>
                        <a:pt x="2010" y="2887"/>
                      </a:lnTo>
                      <a:lnTo>
                        <a:pt x="1993" y="2900"/>
                      </a:lnTo>
                      <a:lnTo>
                        <a:pt x="1970" y="2908"/>
                      </a:lnTo>
                      <a:lnTo>
                        <a:pt x="1943" y="2911"/>
                      </a:lnTo>
                      <a:lnTo>
                        <a:pt x="971" y="2911"/>
                      </a:lnTo>
                      <a:lnTo>
                        <a:pt x="945" y="2908"/>
                      </a:lnTo>
                      <a:lnTo>
                        <a:pt x="923" y="2900"/>
                      </a:lnTo>
                      <a:lnTo>
                        <a:pt x="905" y="2887"/>
                      </a:lnTo>
                      <a:lnTo>
                        <a:pt x="893" y="2868"/>
                      </a:lnTo>
                      <a:lnTo>
                        <a:pt x="888" y="2849"/>
                      </a:lnTo>
                      <a:lnTo>
                        <a:pt x="888" y="2824"/>
                      </a:lnTo>
                      <a:lnTo>
                        <a:pt x="895" y="2799"/>
                      </a:lnTo>
                      <a:lnTo>
                        <a:pt x="1069" y="2365"/>
                      </a:lnTo>
                      <a:lnTo>
                        <a:pt x="182" y="2365"/>
                      </a:lnTo>
                      <a:lnTo>
                        <a:pt x="145" y="2361"/>
                      </a:lnTo>
                      <a:lnTo>
                        <a:pt x="111" y="2350"/>
                      </a:lnTo>
                      <a:lnTo>
                        <a:pt x="81" y="2334"/>
                      </a:lnTo>
                      <a:lnTo>
                        <a:pt x="54" y="2312"/>
                      </a:lnTo>
                      <a:lnTo>
                        <a:pt x="31" y="2285"/>
                      </a:lnTo>
                      <a:lnTo>
                        <a:pt x="14" y="2254"/>
                      </a:lnTo>
                      <a:lnTo>
                        <a:pt x="4" y="2220"/>
                      </a:lnTo>
                      <a:lnTo>
                        <a:pt x="0" y="2183"/>
                      </a:lnTo>
                      <a:lnTo>
                        <a:pt x="0" y="242"/>
                      </a:lnTo>
                      <a:lnTo>
                        <a:pt x="4" y="198"/>
                      </a:lnTo>
                      <a:lnTo>
                        <a:pt x="16" y="157"/>
                      </a:lnTo>
                      <a:lnTo>
                        <a:pt x="33" y="120"/>
                      </a:lnTo>
                      <a:lnTo>
                        <a:pt x="57" y="86"/>
                      </a:lnTo>
                      <a:lnTo>
                        <a:pt x="87" y="56"/>
                      </a:lnTo>
                      <a:lnTo>
                        <a:pt x="121" y="32"/>
                      </a:lnTo>
                      <a:lnTo>
                        <a:pt x="157" y="15"/>
                      </a:lnTo>
                      <a:lnTo>
                        <a:pt x="199" y="4"/>
                      </a:lnTo>
                      <a:lnTo>
                        <a:pt x="243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ru-RU" sz="1200">
                    <a:latin typeface="微软雅黑" panose="020B0503020204020204" pitchFamily="34" charset="-122"/>
                    <a:ea typeface="微软雅黑" panose="020B0503020204020204" pitchFamily="34" charset="-122"/>
                    <a:sym typeface="字魂58号-创中黑" panose="00000500000000000000" pitchFamily="2" charset="-122"/>
                  </a:endParaRPr>
                </a:p>
              </p:txBody>
            </p:sp>
          </p:grpSp>
        </p:grpSp>
        <p:sp>
          <p:nvSpPr>
            <p:cNvPr id="59" name="矩形 58"/>
            <p:cNvSpPr/>
            <p:nvPr/>
          </p:nvSpPr>
          <p:spPr>
            <a:xfrm>
              <a:off x="7934" y="3819"/>
              <a:ext cx="4952" cy="20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添加文字内容</a:t>
              </a:r>
              <a:endPara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请替换文字内容，修改文字内容，也可以直接复制你的内容到此。</a:t>
              </a:r>
              <a:endPara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12886" y="3819"/>
              <a:ext cx="4952" cy="20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添加文字内容</a:t>
              </a:r>
              <a:endPara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请替换文字内容，修改文字内容，也可以直接复制你的内容到此。</a:t>
              </a:r>
              <a:endPara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7958" y="7547"/>
              <a:ext cx="4952" cy="20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添加文字内容</a:t>
              </a:r>
              <a:endPara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请替换文字内容，修改文字内容，也可以直接复制你的内容到此。</a:t>
              </a:r>
              <a:endPara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2910" y="7547"/>
              <a:ext cx="4952" cy="2069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12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添加文字内容</a:t>
              </a:r>
              <a:endParaRPr lang="en-US" altLang="zh-CN" sz="8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  <a:p>
              <a:pPr>
                <a:lnSpc>
                  <a:spcPct val="130000"/>
                </a:lnSpc>
                <a:spcAft>
                  <a:spcPts val="600"/>
                </a:spcAft>
              </a:pPr>
              <a:r>
                <a:rPr lang="zh-CN" altLang="en-US" sz="800" spc="3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请替换文字内容，修改文字内容，也可以直接复制你的内容到此。</a:t>
              </a:r>
              <a:endParaRPr lang="zh-CN" altLang="en-US" sz="800" spc="3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ransition spd="slow" advTm="8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 flipH="1">
            <a:off x="4900357" y="2332437"/>
            <a:ext cx="778449" cy="774940"/>
          </a:xfrm>
          <a:prstGeom prst="ellipse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zh-CN" altLang="en-US" sz="12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 flipH="1">
            <a:off x="4900357" y="1326266"/>
            <a:ext cx="778449" cy="774940"/>
          </a:xfrm>
          <a:prstGeom prst="ellipse">
            <a:avLst/>
          </a:prstGeom>
          <a:noFill/>
          <a:ln w="25400" cap="flat" cmpd="sng" algn="ctr">
            <a:solidFill>
              <a:srgbClr val="E1404F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zh-CN" altLang="en-US" sz="12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 flipH="1">
            <a:off x="4900357" y="3340799"/>
            <a:ext cx="778449" cy="774940"/>
          </a:xfrm>
          <a:prstGeom prst="ellipse">
            <a:avLst/>
          </a:prstGeom>
          <a:noFill/>
          <a:ln w="25400" cap="flat" cmpd="sng" algn="ctr">
            <a:solidFill>
              <a:srgbClr val="E1404F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zh-CN" altLang="en-US" sz="12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Freeform 25"/>
          <p:cNvSpPr>
            <a:spLocks noEditPoints="1"/>
          </p:cNvSpPr>
          <p:nvPr/>
        </p:nvSpPr>
        <p:spPr bwMode="auto">
          <a:xfrm>
            <a:off x="5126088" y="1491276"/>
            <a:ext cx="326985" cy="444921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50537" tIns="25268" rIns="50537" bIns="25268" numCol="1" anchor="t" anchorCtr="0" compatLnSpc="1"/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reeform 11"/>
          <p:cNvSpPr>
            <a:spLocks noEditPoints="1"/>
          </p:cNvSpPr>
          <p:nvPr/>
        </p:nvSpPr>
        <p:spPr bwMode="auto">
          <a:xfrm>
            <a:off x="5100655" y="2452551"/>
            <a:ext cx="377852" cy="513387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50537" tIns="25268" rIns="50537" bIns="25268" numCol="1" anchor="t" anchorCtr="0" compatLnSpc="1"/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19"/>
          <p:cNvSpPr>
            <a:spLocks noEditPoints="1"/>
          </p:cNvSpPr>
          <p:nvPr/>
        </p:nvSpPr>
        <p:spPr bwMode="auto">
          <a:xfrm>
            <a:off x="5062730" y="3511197"/>
            <a:ext cx="415777" cy="392158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rgbClr val="E1404F"/>
          </a:solidFill>
          <a:ln>
            <a:noFill/>
          </a:ln>
        </p:spPr>
        <p:txBody>
          <a:bodyPr vert="horz" wrap="square" lIns="50537" tIns="25268" rIns="50537" bIns="25268" numCol="1" anchor="t" anchorCtr="0" compatLnSpc="1"/>
          <a:lstStyle/>
          <a:p>
            <a:endParaRPr lang="zh-CN" altLang="en-US" sz="1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76"/>
          <p:cNvSpPr txBox="1"/>
          <p:nvPr/>
        </p:nvSpPr>
        <p:spPr>
          <a:xfrm flipH="1">
            <a:off x="5834703" y="1326266"/>
            <a:ext cx="1330080" cy="3450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文本框 20"/>
          <p:cNvSpPr txBox="1"/>
          <p:nvPr/>
        </p:nvSpPr>
        <p:spPr>
          <a:xfrm flipH="1">
            <a:off x="5834704" y="1560071"/>
            <a:ext cx="2165811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 flipH="1">
            <a:off x="5834703" y="2330205"/>
            <a:ext cx="1330080" cy="3450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22"/>
          <p:cNvSpPr txBox="1"/>
          <p:nvPr/>
        </p:nvSpPr>
        <p:spPr>
          <a:xfrm flipH="1">
            <a:off x="5834704" y="2564010"/>
            <a:ext cx="2165811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 flipH="1">
            <a:off x="5834703" y="3338566"/>
            <a:ext cx="1330080" cy="3450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24"/>
          <p:cNvSpPr txBox="1"/>
          <p:nvPr/>
        </p:nvSpPr>
        <p:spPr>
          <a:xfrm flipH="1">
            <a:off x="5834704" y="3572371"/>
            <a:ext cx="2165811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 flipH="1">
            <a:off x="1000610" y="2332437"/>
            <a:ext cx="778449" cy="774940"/>
          </a:xfrm>
          <a:prstGeom prst="ellipse">
            <a:avLst/>
          </a:prstGeom>
          <a:noFill/>
          <a:ln w="25400" cap="flat" cmpd="sng" algn="ctr">
            <a:solidFill>
              <a:srgbClr val="E1404F"/>
            </a:solidFill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zh-CN" altLang="en-US" sz="12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 flipH="1">
            <a:off x="1000610" y="1326266"/>
            <a:ext cx="778449" cy="774940"/>
          </a:xfrm>
          <a:prstGeom prst="ellipse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zh-CN" altLang="en-US" sz="12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H="1">
            <a:off x="1000610" y="3340799"/>
            <a:ext cx="778449" cy="774940"/>
          </a:xfrm>
          <a:prstGeom prst="ellipse">
            <a:avLst/>
          </a:prstGeom>
          <a:solidFill>
            <a:srgbClr val="E1404F"/>
          </a:solidFill>
          <a:ln w="25400" cap="flat" cmpd="sng" algn="ctr">
            <a:noFill/>
            <a:prstDash val="solid"/>
          </a:ln>
          <a:effectLst/>
        </p:spPr>
        <p:txBody>
          <a:bodyPr lIns="67391" tIns="33696" rIns="67391" bIns="33696" rtlCol="0" anchor="ctr"/>
          <a:lstStyle/>
          <a:p>
            <a:pPr algn="ctr">
              <a:defRPr/>
            </a:pPr>
            <a:endParaRPr lang="zh-CN" altLang="en-US" sz="1200" ker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Box 76"/>
          <p:cNvSpPr txBox="1"/>
          <p:nvPr/>
        </p:nvSpPr>
        <p:spPr>
          <a:xfrm flipH="1">
            <a:off x="1934956" y="1326266"/>
            <a:ext cx="1330080" cy="3450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29"/>
          <p:cNvSpPr txBox="1"/>
          <p:nvPr/>
        </p:nvSpPr>
        <p:spPr>
          <a:xfrm flipH="1">
            <a:off x="1934958" y="1560071"/>
            <a:ext cx="2165811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 flipH="1">
            <a:off x="1934956" y="2330205"/>
            <a:ext cx="1330080" cy="3450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31"/>
          <p:cNvSpPr txBox="1"/>
          <p:nvPr/>
        </p:nvSpPr>
        <p:spPr>
          <a:xfrm flipH="1">
            <a:off x="1934958" y="2564010"/>
            <a:ext cx="2165811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 flipH="1">
            <a:off x="1934956" y="3338566"/>
            <a:ext cx="1330080" cy="3450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33"/>
          <p:cNvSpPr txBox="1"/>
          <p:nvPr/>
        </p:nvSpPr>
        <p:spPr>
          <a:xfrm flipH="1">
            <a:off x="1934958" y="3572371"/>
            <a:ext cx="2165811" cy="428149"/>
          </a:xfrm>
          <a:prstGeom prst="rect">
            <a:avLst/>
          </a:prstGeom>
          <a:noFill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81052" y="2524164"/>
            <a:ext cx="417567" cy="370159"/>
            <a:chOff x="822585" y="744166"/>
            <a:chExt cx="306549" cy="272975"/>
          </a:xfrm>
          <a:solidFill>
            <a:srgbClr val="E1404F"/>
          </a:solidFill>
        </p:grpSpPr>
        <p:sp>
          <p:nvSpPr>
            <p:cNvPr id="25" name="Freeform 453"/>
            <p:cNvSpPr>
              <a:spLocks noEditPoints="1"/>
            </p:cNvSpPr>
            <p:nvPr/>
          </p:nvSpPr>
          <p:spPr bwMode="auto">
            <a:xfrm>
              <a:off x="822585" y="744166"/>
              <a:ext cx="306549" cy="272975"/>
            </a:xfrm>
            <a:custGeom>
              <a:avLst/>
              <a:gdLst>
                <a:gd name="T0" fmla="*/ 178 w 210"/>
                <a:gd name="T1" fmla="*/ 0 h 187"/>
                <a:gd name="T2" fmla="*/ 31 w 210"/>
                <a:gd name="T3" fmla="*/ 0 h 187"/>
                <a:gd name="T4" fmla="*/ 0 w 210"/>
                <a:gd name="T5" fmla="*/ 85 h 187"/>
                <a:gd name="T6" fmla="*/ 0 w 210"/>
                <a:gd name="T7" fmla="*/ 187 h 187"/>
                <a:gd name="T8" fmla="*/ 210 w 210"/>
                <a:gd name="T9" fmla="*/ 187 h 187"/>
                <a:gd name="T10" fmla="*/ 210 w 210"/>
                <a:gd name="T11" fmla="*/ 84 h 187"/>
                <a:gd name="T12" fmla="*/ 178 w 210"/>
                <a:gd name="T13" fmla="*/ 0 h 187"/>
                <a:gd name="T14" fmla="*/ 28 w 210"/>
                <a:gd name="T15" fmla="*/ 77 h 187"/>
                <a:gd name="T16" fmla="*/ 48 w 210"/>
                <a:gd name="T17" fmla="*/ 15 h 187"/>
                <a:gd name="T18" fmla="*/ 162 w 210"/>
                <a:gd name="T19" fmla="*/ 15 h 187"/>
                <a:gd name="T20" fmla="*/ 183 w 210"/>
                <a:gd name="T21" fmla="*/ 77 h 187"/>
                <a:gd name="T22" fmla="*/ 28 w 210"/>
                <a:gd name="T23" fmla="*/ 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87">
                  <a:moveTo>
                    <a:pt x="178" y="0"/>
                  </a:moveTo>
                  <a:lnTo>
                    <a:pt x="31" y="0"/>
                  </a:lnTo>
                  <a:lnTo>
                    <a:pt x="0" y="85"/>
                  </a:lnTo>
                  <a:lnTo>
                    <a:pt x="0" y="187"/>
                  </a:lnTo>
                  <a:lnTo>
                    <a:pt x="210" y="187"/>
                  </a:lnTo>
                  <a:lnTo>
                    <a:pt x="210" y="84"/>
                  </a:lnTo>
                  <a:lnTo>
                    <a:pt x="178" y="0"/>
                  </a:lnTo>
                  <a:close/>
                  <a:moveTo>
                    <a:pt x="28" y="77"/>
                  </a:moveTo>
                  <a:lnTo>
                    <a:pt x="48" y="15"/>
                  </a:lnTo>
                  <a:lnTo>
                    <a:pt x="162" y="15"/>
                  </a:lnTo>
                  <a:lnTo>
                    <a:pt x="183" y="77"/>
                  </a:lnTo>
                  <a:lnTo>
                    <a:pt x="28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" name="Freeform 454"/>
            <p:cNvSpPr/>
            <p:nvPr/>
          </p:nvSpPr>
          <p:spPr bwMode="auto">
            <a:xfrm>
              <a:off x="882435" y="828832"/>
              <a:ext cx="188309" cy="13138"/>
            </a:xfrm>
            <a:custGeom>
              <a:avLst/>
              <a:gdLst>
                <a:gd name="T0" fmla="*/ 129 w 129"/>
                <a:gd name="T1" fmla="*/ 9 h 9"/>
                <a:gd name="T2" fmla="*/ 126 w 129"/>
                <a:gd name="T3" fmla="*/ 0 h 9"/>
                <a:gd name="T4" fmla="*/ 3 w 129"/>
                <a:gd name="T5" fmla="*/ 0 h 9"/>
                <a:gd name="T6" fmla="*/ 0 w 129"/>
                <a:gd name="T7" fmla="*/ 9 h 9"/>
                <a:gd name="T8" fmla="*/ 129 w 12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9">
                  <a:moveTo>
                    <a:pt x="129" y="9"/>
                  </a:moveTo>
                  <a:lnTo>
                    <a:pt x="126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1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Freeform 455"/>
            <p:cNvSpPr/>
            <p:nvPr/>
          </p:nvSpPr>
          <p:spPr bwMode="auto">
            <a:xfrm>
              <a:off x="898492" y="780660"/>
              <a:ext cx="154734" cy="10219"/>
            </a:xfrm>
            <a:custGeom>
              <a:avLst/>
              <a:gdLst>
                <a:gd name="T0" fmla="*/ 106 w 106"/>
                <a:gd name="T1" fmla="*/ 7 h 7"/>
                <a:gd name="T2" fmla="*/ 104 w 106"/>
                <a:gd name="T3" fmla="*/ 0 h 7"/>
                <a:gd name="T4" fmla="*/ 3 w 106"/>
                <a:gd name="T5" fmla="*/ 0 h 7"/>
                <a:gd name="T6" fmla="*/ 0 w 106"/>
                <a:gd name="T7" fmla="*/ 7 h 7"/>
                <a:gd name="T8" fmla="*/ 106 w 106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7">
                  <a:moveTo>
                    <a:pt x="106" y="7"/>
                  </a:moveTo>
                  <a:lnTo>
                    <a:pt x="104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10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8" name="Freeform 456"/>
            <p:cNvSpPr/>
            <p:nvPr/>
          </p:nvSpPr>
          <p:spPr bwMode="auto">
            <a:xfrm>
              <a:off x="889734" y="804016"/>
              <a:ext cx="172251" cy="13138"/>
            </a:xfrm>
            <a:custGeom>
              <a:avLst/>
              <a:gdLst>
                <a:gd name="T0" fmla="*/ 3 w 118"/>
                <a:gd name="T1" fmla="*/ 0 h 9"/>
                <a:gd name="T2" fmla="*/ 0 w 118"/>
                <a:gd name="T3" fmla="*/ 9 h 9"/>
                <a:gd name="T4" fmla="*/ 118 w 118"/>
                <a:gd name="T5" fmla="*/ 9 h 9"/>
                <a:gd name="T6" fmla="*/ 115 w 118"/>
                <a:gd name="T7" fmla="*/ 0 h 9"/>
                <a:gd name="T8" fmla="*/ 3 w 1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9">
                  <a:moveTo>
                    <a:pt x="3" y="0"/>
                  </a:moveTo>
                  <a:lnTo>
                    <a:pt x="0" y="9"/>
                  </a:lnTo>
                  <a:lnTo>
                    <a:pt x="118" y="9"/>
                  </a:lnTo>
                  <a:lnTo>
                    <a:pt x="11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9" name="Freeform 514"/>
          <p:cNvSpPr>
            <a:spLocks noEditPoints="1"/>
          </p:cNvSpPr>
          <p:nvPr/>
        </p:nvSpPr>
        <p:spPr bwMode="auto">
          <a:xfrm>
            <a:off x="1181051" y="1539523"/>
            <a:ext cx="417567" cy="417665"/>
          </a:xfrm>
          <a:custGeom>
            <a:avLst/>
            <a:gdLst>
              <a:gd name="T0" fmla="*/ 144 w 288"/>
              <a:gd name="T1" fmla="*/ 0 h 289"/>
              <a:gd name="T2" fmla="*/ 0 w 288"/>
              <a:gd name="T3" fmla="*/ 145 h 289"/>
              <a:gd name="T4" fmla="*/ 144 w 288"/>
              <a:gd name="T5" fmla="*/ 289 h 289"/>
              <a:gd name="T6" fmla="*/ 288 w 288"/>
              <a:gd name="T7" fmla="*/ 145 h 289"/>
              <a:gd name="T8" fmla="*/ 144 w 288"/>
              <a:gd name="T9" fmla="*/ 0 h 289"/>
              <a:gd name="T10" fmla="*/ 208 w 288"/>
              <a:gd name="T11" fmla="*/ 148 h 289"/>
              <a:gd name="T12" fmla="*/ 117 w 288"/>
              <a:gd name="T13" fmla="*/ 239 h 289"/>
              <a:gd name="T14" fmla="*/ 114 w 288"/>
              <a:gd name="T15" fmla="*/ 240 h 289"/>
              <a:gd name="T16" fmla="*/ 111 w 288"/>
              <a:gd name="T17" fmla="*/ 239 h 289"/>
              <a:gd name="T18" fmla="*/ 111 w 288"/>
              <a:gd name="T19" fmla="*/ 239 h 289"/>
              <a:gd name="T20" fmla="*/ 110 w 288"/>
              <a:gd name="T21" fmla="*/ 236 h 289"/>
              <a:gd name="T22" fmla="*/ 110 w 288"/>
              <a:gd name="T23" fmla="*/ 192 h 289"/>
              <a:gd name="T24" fmla="*/ 111 w 288"/>
              <a:gd name="T25" fmla="*/ 189 h 289"/>
              <a:gd name="T26" fmla="*/ 155 w 288"/>
              <a:gd name="T27" fmla="*/ 145 h 289"/>
              <a:gd name="T28" fmla="*/ 111 w 288"/>
              <a:gd name="T29" fmla="*/ 101 h 289"/>
              <a:gd name="T30" fmla="*/ 110 w 288"/>
              <a:gd name="T31" fmla="*/ 98 h 289"/>
              <a:gd name="T32" fmla="*/ 110 w 288"/>
              <a:gd name="T33" fmla="*/ 54 h 289"/>
              <a:gd name="T34" fmla="*/ 111 w 288"/>
              <a:gd name="T35" fmla="*/ 51 h 289"/>
              <a:gd name="T36" fmla="*/ 111 w 288"/>
              <a:gd name="T37" fmla="*/ 51 h 289"/>
              <a:gd name="T38" fmla="*/ 117 w 288"/>
              <a:gd name="T39" fmla="*/ 51 h 289"/>
              <a:gd name="T40" fmla="*/ 208 w 288"/>
              <a:gd name="T41" fmla="*/ 142 h 289"/>
              <a:gd name="T42" fmla="*/ 209 w 288"/>
              <a:gd name="T43" fmla="*/ 145 h 289"/>
              <a:gd name="T44" fmla="*/ 208 w 288"/>
              <a:gd name="T45" fmla="*/ 14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9">
                <a:moveTo>
                  <a:pt x="144" y="0"/>
                </a:moveTo>
                <a:cubicBezTo>
                  <a:pt x="64" y="0"/>
                  <a:pt x="0" y="65"/>
                  <a:pt x="0" y="145"/>
                </a:cubicBezTo>
                <a:cubicBezTo>
                  <a:pt x="0" y="224"/>
                  <a:pt x="64" y="289"/>
                  <a:pt x="144" y="289"/>
                </a:cubicBezTo>
                <a:cubicBezTo>
                  <a:pt x="224" y="289"/>
                  <a:pt x="288" y="224"/>
                  <a:pt x="288" y="145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8" y="148"/>
                </a:moveTo>
                <a:cubicBezTo>
                  <a:pt x="117" y="239"/>
                  <a:pt x="117" y="239"/>
                  <a:pt x="117" y="239"/>
                </a:cubicBezTo>
                <a:cubicBezTo>
                  <a:pt x="116" y="240"/>
                  <a:pt x="115" y="240"/>
                  <a:pt x="114" y="240"/>
                </a:cubicBezTo>
                <a:cubicBezTo>
                  <a:pt x="113" y="240"/>
                  <a:pt x="112" y="240"/>
                  <a:pt x="111" y="239"/>
                </a:cubicBezTo>
                <a:cubicBezTo>
                  <a:pt x="111" y="239"/>
                  <a:pt x="111" y="239"/>
                  <a:pt x="111" y="239"/>
                </a:cubicBezTo>
                <a:cubicBezTo>
                  <a:pt x="110" y="238"/>
                  <a:pt x="110" y="237"/>
                  <a:pt x="110" y="236"/>
                </a:cubicBezTo>
                <a:cubicBezTo>
                  <a:pt x="110" y="192"/>
                  <a:pt x="110" y="192"/>
                  <a:pt x="110" y="192"/>
                </a:cubicBezTo>
                <a:cubicBezTo>
                  <a:pt x="110" y="191"/>
                  <a:pt x="110" y="190"/>
                  <a:pt x="111" y="189"/>
                </a:cubicBezTo>
                <a:cubicBezTo>
                  <a:pt x="155" y="145"/>
                  <a:pt x="155" y="145"/>
                  <a:pt x="155" y="145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0" y="100"/>
                  <a:pt x="110" y="99"/>
                  <a:pt x="110" y="98"/>
                </a:cubicBezTo>
                <a:cubicBezTo>
                  <a:pt x="110" y="54"/>
                  <a:pt x="110" y="54"/>
                  <a:pt x="110" y="54"/>
                </a:cubicBezTo>
                <a:cubicBezTo>
                  <a:pt x="110" y="53"/>
                  <a:pt x="110" y="52"/>
                  <a:pt x="111" y="51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3" y="49"/>
                  <a:pt x="115" y="49"/>
                  <a:pt x="117" y="51"/>
                </a:cubicBezTo>
                <a:cubicBezTo>
                  <a:pt x="208" y="142"/>
                  <a:pt x="208" y="142"/>
                  <a:pt x="208" y="142"/>
                </a:cubicBezTo>
                <a:cubicBezTo>
                  <a:pt x="209" y="143"/>
                  <a:pt x="209" y="144"/>
                  <a:pt x="209" y="145"/>
                </a:cubicBezTo>
                <a:cubicBezTo>
                  <a:pt x="209" y="146"/>
                  <a:pt x="209" y="147"/>
                  <a:pt x="208" y="1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 549"/>
          <p:cNvSpPr/>
          <p:nvPr/>
        </p:nvSpPr>
        <p:spPr bwMode="auto">
          <a:xfrm>
            <a:off x="1188286" y="3528240"/>
            <a:ext cx="419556" cy="356301"/>
          </a:xfrm>
          <a:custGeom>
            <a:avLst/>
            <a:gdLst>
              <a:gd name="T0" fmla="*/ 261 w 288"/>
              <a:gd name="T1" fmla="*/ 195 h 247"/>
              <a:gd name="T2" fmla="*/ 261 w 288"/>
              <a:gd name="T3" fmla="*/ 169 h 247"/>
              <a:gd name="T4" fmla="*/ 241 w 288"/>
              <a:gd name="T5" fmla="*/ 124 h 247"/>
              <a:gd name="T6" fmla="*/ 187 w 288"/>
              <a:gd name="T7" fmla="*/ 70 h 247"/>
              <a:gd name="T8" fmla="*/ 167 w 288"/>
              <a:gd name="T9" fmla="*/ 47 h 247"/>
              <a:gd name="T10" fmla="*/ 161 w 288"/>
              <a:gd name="T11" fmla="*/ 29 h 247"/>
              <a:gd name="T12" fmla="*/ 161 w 288"/>
              <a:gd name="T13" fmla="*/ 29 h 247"/>
              <a:gd name="T14" fmla="*/ 161 w 288"/>
              <a:gd name="T15" fmla="*/ 0 h 247"/>
              <a:gd name="T16" fmla="*/ 128 w 288"/>
              <a:gd name="T17" fmla="*/ 0 h 247"/>
              <a:gd name="T18" fmla="*/ 128 w 288"/>
              <a:gd name="T19" fmla="*/ 0 h 247"/>
              <a:gd name="T20" fmla="*/ 128 w 288"/>
              <a:gd name="T21" fmla="*/ 0 h 247"/>
              <a:gd name="T22" fmla="*/ 128 w 288"/>
              <a:gd name="T23" fmla="*/ 29 h 247"/>
              <a:gd name="T24" fmla="*/ 128 w 288"/>
              <a:gd name="T25" fmla="*/ 29 h 247"/>
              <a:gd name="T26" fmla="*/ 121 w 288"/>
              <a:gd name="T27" fmla="*/ 47 h 247"/>
              <a:gd name="T28" fmla="*/ 101 w 288"/>
              <a:gd name="T29" fmla="*/ 70 h 247"/>
              <a:gd name="T30" fmla="*/ 47 w 288"/>
              <a:gd name="T31" fmla="*/ 124 h 247"/>
              <a:gd name="T32" fmla="*/ 28 w 288"/>
              <a:gd name="T33" fmla="*/ 169 h 247"/>
              <a:gd name="T34" fmla="*/ 28 w 288"/>
              <a:gd name="T35" fmla="*/ 195 h 247"/>
              <a:gd name="T36" fmla="*/ 0 w 288"/>
              <a:gd name="T37" fmla="*/ 195 h 247"/>
              <a:gd name="T38" fmla="*/ 44 w 288"/>
              <a:gd name="T39" fmla="*/ 247 h 247"/>
              <a:gd name="T40" fmla="*/ 88 w 288"/>
              <a:gd name="T41" fmla="*/ 195 h 247"/>
              <a:gd name="T42" fmla="*/ 61 w 288"/>
              <a:gd name="T43" fmla="*/ 195 h 247"/>
              <a:gd name="T44" fmla="*/ 61 w 288"/>
              <a:gd name="T45" fmla="*/ 169 h 247"/>
              <a:gd name="T46" fmla="*/ 61 w 288"/>
              <a:gd name="T47" fmla="*/ 169 h 247"/>
              <a:gd name="T48" fmla="*/ 67 w 288"/>
              <a:gd name="T49" fmla="*/ 152 h 247"/>
              <a:gd name="T50" fmla="*/ 88 w 288"/>
              <a:gd name="T51" fmla="*/ 129 h 247"/>
              <a:gd name="T52" fmla="*/ 127 w 288"/>
              <a:gd name="T53" fmla="*/ 91 h 247"/>
              <a:gd name="T54" fmla="*/ 127 w 288"/>
              <a:gd name="T55" fmla="*/ 195 h 247"/>
              <a:gd name="T56" fmla="*/ 101 w 288"/>
              <a:gd name="T57" fmla="*/ 195 h 247"/>
              <a:gd name="T58" fmla="*/ 144 w 288"/>
              <a:gd name="T59" fmla="*/ 247 h 247"/>
              <a:gd name="T60" fmla="*/ 188 w 288"/>
              <a:gd name="T61" fmla="*/ 195 h 247"/>
              <a:gd name="T62" fmla="*/ 161 w 288"/>
              <a:gd name="T63" fmla="*/ 195 h 247"/>
              <a:gd name="T64" fmla="*/ 161 w 288"/>
              <a:gd name="T65" fmla="*/ 90 h 247"/>
              <a:gd name="T66" fmla="*/ 201 w 288"/>
              <a:gd name="T67" fmla="*/ 129 h 247"/>
              <a:gd name="T68" fmla="*/ 221 w 288"/>
              <a:gd name="T69" fmla="*/ 152 h 247"/>
              <a:gd name="T70" fmla="*/ 227 w 288"/>
              <a:gd name="T71" fmla="*/ 169 h 247"/>
              <a:gd name="T72" fmla="*/ 227 w 288"/>
              <a:gd name="T73" fmla="*/ 169 h 247"/>
              <a:gd name="T74" fmla="*/ 227 w 288"/>
              <a:gd name="T75" fmla="*/ 195 h 247"/>
              <a:gd name="T76" fmla="*/ 201 w 288"/>
              <a:gd name="T77" fmla="*/ 195 h 247"/>
              <a:gd name="T78" fmla="*/ 244 w 288"/>
              <a:gd name="T79" fmla="*/ 247 h 247"/>
              <a:gd name="T80" fmla="*/ 288 w 288"/>
              <a:gd name="T81" fmla="*/ 195 h 247"/>
              <a:gd name="T82" fmla="*/ 261 w 288"/>
              <a:gd name="T83" fmla="*/ 195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8" h="247">
                <a:moveTo>
                  <a:pt x="261" y="195"/>
                </a:moveTo>
                <a:cubicBezTo>
                  <a:pt x="261" y="188"/>
                  <a:pt x="261" y="182"/>
                  <a:pt x="261" y="169"/>
                </a:cubicBezTo>
                <a:cubicBezTo>
                  <a:pt x="260" y="151"/>
                  <a:pt x="252" y="136"/>
                  <a:pt x="241" y="124"/>
                </a:cubicBezTo>
                <a:cubicBezTo>
                  <a:pt x="226" y="104"/>
                  <a:pt x="204" y="87"/>
                  <a:pt x="187" y="70"/>
                </a:cubicBezTo>
                <a:cubicBezTo>
                  <a:pt x="179" y="62"/>
                  <a:pt x="172" y="54"/>
                  <a:pt x="167" y="47"/>
                </a:cubicBezTo>
                <a:cubicBezTo>
                  <a:pt x="163" y="40"/>
                  <a:pt x="161" y="34"/>
                  <a:pt x="161" y="29"/>
                </a:cubicBezTo>
                <a:cubicBezTo>
                  <a:pt x="161" y="29"/>
                  <a:pt x="161" y="29"/>
                  <a:pt x="161" y="29"/>
                </a:cubicBezTo>
                <a:cubicBezTo>
                  <a:pt x="161" y="16"/>
                  <a:pt x="161" y="7"/>
                  <a:pt x="161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7"/>
                  <a:pt x="128" y="16"/>
                  <a:pt x="128" y="29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4"/>
                  <a:pt x="126" y="40"/>
                  <a:pt x="121" y="47"/>
                </a:cubicBezTo>
                <a:cubicBezTo>
                  <a:pt x="116" y="54"/>
                  <a:pt x="109" y="62"/>
                  <a:pt x="101" y="70"/>
                </a:cubicBezTo>
                <a:cubicBezTo>
                  <a:pt x="84" y="87"/>
                  <a:pt x="63" y="104"/>
                  <a:pt x="47" y="124"/>
                </a:cubicBezTo>
                <a:cubicBezTo>
                  <a:pt x="37" y="136"/>
                  <a:pt x="28" y="151"/>
                  <a:pt x="28" y="169"/>
                </a:cubicBezTo>
                <a:cubicBezTo>
                  <a:pt x="28" y="182"/>
                  <a:pt x="28" y="188"/>
                  <a:pt x="28" y="195"/>
                </a:cubicBezTo>
                <a:cubicBezTo>
                  <a:pt x="0" y="195"/>
                  <a:pt x="0" y="195"/>
                  <a:pt x="0" y="195"/>
                </a:cubicBezTo>
                <a:cubicBezTo>
                  <a:pt x="44" y="247"/>
                  <a:pt x="44" y="247"/>
                  <a:pt x="44" y="247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61" y="195"/>
                  <a:pt x="61" y="195"/>
                  <a:pt x="61" y="195"/>
                </a:cubicBezTo>
                <a:cubicBezTo>
                  <a:pt x="61" y="188"/>
                  <a:pt x="61" y="182"/>
                  <a:pt x="61" y="169"/>
                </a:cubicBezTo>
                <a:cubicBezTo>
                  <a:pt x="61" y="169"/>
                  <a:pt x="61" y="169"/>
                  <a:pt x="61" y="169"/>
                </a:cubicBezTo>
                <a:cubicBezTo>
                  <a:pt x="61" y="165"/>
                  <a:pt x="63" y="159"/>
                  <a:pt x="67" y="152"/>
                </a:cubicBezTo>
                <a:cubicBezTo>
                  <a:pt x="72" y="145"/>
                  <a:pt x="79" y="137"/>
                  <a:pt x="88" y="129"/>
                </a:cubicBezTo>
                <a:cubicBezTo>
                  <a:pt x="100" y="116"/>
                  <a:pt x="114" y="104"/>
                  <a:pt x="127" y="91"/>
                </a:cubicBezTo>
                <a:cubicBezTo>
                  <a:pt x="127" y="195"/>
                  <a:pt x="127" y="195"/>
                  <a:pt x="127" y="195"/>
                </a:cubicBezTo>
                <a:cubicBezTo>
                  <a:pt x="101" y="195"/>
                  <a:pt x="101" y="195"/>
                  <a:pt x="101" y="195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88" y="195"/>
                  <a:pt x="188" y="195"/>
                  <a:pt x="188" y="195"/>
                </a:cubicBezTo>
                <a:cubicBezTo>
                  <a:pt x="161" y="195"/>
                  <a:pt x="161" y="195"/>
                  <a:pt x="161" y="195"/>
                </a:cubicBezTo>
                <a:cubicBezTo>
                  <a:pt x="161" y="90"/>
                  <a:pt x="161" y="90"/>
                  <a:pt x="161" y="90"/>
                </a:cubicBezTo>
                <a:cubicBezTo>
                  <a:pt x="174" y="104"/>
                  <a:pt x="189" y="116"/>
                  <a:pt x="201" y="129"/>
                </a:cubicBezTo>
                <a:cubicBezTo>
                  <a:pt x="209" y="137"/>
                  <a:pt x="216" y="145"/>
                  <a:pt x="221" y="152"/>
                </a:cubicBezTo>
                <a:cubicBezTo>
                  <a:pt x="226" y="159"/>
                  <a:pt x="227" y="164"/>
                  <a:pt x="227" y="169"/>
                </a:cubicBezTo>
                <a:cubicBezTo>
                  <a:pt x="227" y="169"/>
                  <a:pt x="227" y="169"/>
                  <a:pt x="227" y="169"/>
                </a:cubicBezTo>
                <a:cubicBezTo>
                  <a:pt x="227" y="182"/>
                  <a:pt x="227" y="188"/>
                  <a:pt x="227" y="195"/>
                </a:cubicBezTo>
                <a:cubicBezTo>
                  <a:pt x="201" y="195"/>
                  <a:pt x="201" y="195"/>
                  <a:pt x="201" y="195"/>
                </a:cubicBezTo>
                <a:cubicBezTo>
                  <a:pt x="244" y="247"/>
                  <a:pt x="244" y="247"/>
                  <a:pt x="244" y="247"/>
                </a:cubicBezTo>
                <a:cubicBezTo>
                  <a:pt x="288" y="195"/>
                  <a:pt x="288" y="195"/>
                  <a:pt x="288" y="195"/>
                </a:cubicBezTo>
                <a:lnTo>
                  <a:pt x="261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slow" advTm="82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9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 rot="2700000">
            <a:off x="3760261" y="1437838"/>
            <a:ext cx="742576" cy="745938"/>
          </a:xfrm>
          <a:prstGeom prst="roundRect">
            <a:avLst/>
          </a:prstGeom>
          <a:solidFill>
            <a:srgbClr val="E1404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圆角矩形 2"/>
          <p:cNvSpPr/>
          <p:nvPr/>
        </p:nvSpPr>
        <p:spPr>
          <a:xfrm rot="2700000">
            <a:off x="4420109" y="2096683"/>
            <a:ext cx="742576" cy="745938"/>
          </a:xfrm>
          <a:prstGeom prst="roundRect">
            <a:avLst/>
          </a:prstGeom>
          <a:solidFill>
            <a:srgbClr val="E1404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 rot="2700000">
            <a:off x="4420439" y="3350526"/>
            <a:ext cx="742576" cy="745938"/>
          </a:xfrm>
          <a:prstGeom prst="roundRect">
            <a:avLst/>
          </a:prstGeom>
          <a:solidFill>
            <a:srgbClr val="E1404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 rot="2700000">
            <a:off x="3760261" y="2691681"/>
            <a:ext cx="742576" cy="745938"/>
          </a:xfrm>
          <a:prstGeom prst="roundRect">
            <a:avLst/>
          </a:prstGeom>
          <a:solidFill>
            <a:srgbClr val="E1404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391" tIns="33696" rIns="67391" bIns="33696"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593496" y="3549921"/>
            <a:ext cx="403332" cy="355005"/>
            <a:chOff x="6424429" y="2862185"/>
            <a:chExt cx="250094" cy="221125"/>
          </a:xfrm>
          <a:solidFill>
            <a:schemeClr val="bg1"/>
          </a:solidFill>
          <a:effectLst/>
        </p:grpSpPr>
        <p:sp>
          <p:nvSpPr>
            <p:cNvPr id="7" name="Freeform 1044"/>
            <p:cNvSpPr>
              <a:spLocks noEditPoints="1"/>
            </p:cNvSpPr>
            <p:nvPr/>
          </p:nvSpPr>
          <p:spPr bwMode="auto">
            <a:xfrm>
              <a:off x="6424429" y="2862185"/>
              <a:ext cx="171879" cy="221125"/>
            </a:xfrm>
            <a:custGeom>
              <a:avLst/>
              <a:gdLst>
                <a:gd name="T0" fmla="*/ 55 w 110"/>
                <a:gd name="T1" fmla="*/ 62 h 142"/>
                <a:gd name="T2" fmla="*/ 0 w 110"/>
                <a:gd name="T3" fmla="*/ 138 h 142"/>
                <a:gd name="T4" fmla="*/ 0 w 110"/>
                <a:gd name="T5" fmla="*/ 142 h 142"/>
                <a:gd name="T6" fmla="*/ 110 w 110"/>
                <a:gd name="T7" fmla="*/ 142 h 142"/>
                <a:gd name="T8" fmla="*/ 110 w 110"/>
                <a:gd name="T9" fmla="*/ 138 h 142"/>
                <a:gd name="T10" fmla="*/ 55 w 110"/>
                <a:gd name="T11" fmla="*/ 62 h 142"/>
                <a:gd name="T12" fmla="*/ 56 w 110"/>
                <a:gd name="T13" fmla="*/ 55 h 142"/>
                <a:gd name="T14" fmla="*/ 84 w 110"/>
                <a:gd name="T15" fmla="*/ 27 h 142"/>
                <a:gd name="T16" fmla="*/ 56 w 110"/>
                <a:gd name="T17" fmla="*/ 0 h 142"/>
                <a:gd name="T18" fmla="*/ 28 w 110"/>
                <a:gd name="T19" fmla="*/ 27 h 142"/>
                <a:gd name="T20" fmla="*/ 56 w 110"/>
                <a:gd name="T21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42">
                  <a:moveTo>
                    <a:pt x="55" y="62"/>
                  </a:moveTo>
                  <a:cubicBezTo>
                    <a:pt x="25" y="62"/>
                    <a:pt x="0" y="96"/>
                    <a:pt x="0" y="138"/>
                  </a:cubicBezTo>
                  <a:cubicBezTo>
                    <a:pt x="0" y="139"/>
                    <a:pt x="0" y="140"/>
                    <a:pt x="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0"/>
                    <a:pt x="110" y="139"/>
                    <a:pt x="110" y="138"/>
                  </a:cubicBezTo>
                  <a:cubicBezTo>
                    <a:pt x="110" y="96"/>
                    <a:pt x="86" y="62"/>
                    <a:pt x="55" y="62"/>
                  </a:cubicBezTo>
                  <a:close/>
                  <a:moveTo>
                    <a:pt x="56" y="55"/>
                  </a:moveTo>
                  <a:cubicBezTo>
                    <a:pt x="71" y="55"/>
                    <a:pt x="84" y="42"/>
                    <a:pt x="84" y="27"/>
                  </a:cubicBezTo>
                  <a:cubicBezTo>
                    <a:pt x="84" y="12"/>
                    <a:pt x="71" y="0"/>
                    <a:pt x="56" y="0"/>
                  </a:cubicBezTo>
                  <a:cubicBezTo>
                    <a:pt x="40" y="0"/>
                    <a:pt x="28" y="12"/>
                    <a:pt x="28" y="27"/>
                  </a:cubicBezTo>
                  <a:cubicBezTo>
                    <a:pt x="28" y="42"/>
                    <a:pt x="40" y="55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Freeform 1045"/>
            <p:cNvSpPr>
              <a:spLocks noEditPoints="1"/>
            </p:cNvSpPr>
            <p:nvPr/>
          </p:nvSpPr>
          <p:spPr bwMode="auto">
            <a:xfrm>
              <a:off x="6588583" y="2934606"/>
              <a:ext cx="85940" cy="148704"/>
            </a:xfrm>
            <a:custGeom>
              <a:avLst/>
              <a:gdLst>
                <a:gd name="T0" fmla="*/ 18 w 55"/>
                <a:gd name="T1" fmla="*/ 42 h 95"/>
                <a:gd name="T2" fmla="*/ 10 w 55"/>
                <a:gd name="T3" fmla="*/ 43 h 95"/>
                <a:gd name="T4" fmla="*/ 21 w 55"/>
                <a:gd name="T5" fmla="*/ 91 h 95"/>
                <a:gd name="T6" fmla="*/ 21 w 55"/>
                <a:gd name="T7" fmla="*/ 95 h 95"/>
                <a:gd name="T8" fmla="*/ 55 w 55"/>
                <a:gd name="T9" fmla="*/ 95 h 95"/>
                <a:gd name="T10" fmla="*/ 55 w 55"/>
                <a:gd name="T11" fmla="*/ 92 h 95"/>
                <a:gd name="T12" fmla="*/ 18 w 55"/>
                <a:gd name="T13" fmla="*/ 42 h 95"/>
                <a:gd name="T14" fmla="*/ 37 w 55"/>
                <a:gd name="T15" fmla="*/ 18 h 95"/>
                <a:gd name="T16" fmla="*/ 18 w 55"/>
                <a:gd name="T17" fmla="*/ 0 h 95"/>
                <a:gd name="T18" fmla="*/ 0 w 55"/>
                <a:gd name="T19" fmla="*/ 18 h 95"/>
                <a:gd name="T20" fmla="*/ 18 w 55"/>
                <a:gd name="T21" fmla="*/ 37 h 95"/>
                <a:gd name="T22" fmla="*/ 37 w 55"/>
                <a:gd name="T2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95">
                  <a:moveTo>
                    <a:pt x="18" y="42"/>
                  </a:moveTo>
                  <a:cubicBezTo>
                    <a:pt x="15" y="42"/>
                    <a:pt x="13" y="42"/>
                    <a:pt x="10" y="43"/>
                  </a:cubicBezTo>
                  <a:cubicBezTo>
                    <a:pt x="17" y="56"/>
                    <a:pt x="21" y="73"/>
                    <a:pt x="21" y="91"/>
                  </a:cubicBezTo>
                  <a:cubicBezTo>
                    <a:pt x="21" y="92"/>
                    <a:pt x="21" y="93"/>
                    <a:pt x="21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4"/>
                    <a:pt x="55" y="93"/>
                    <a:pt x="55" y="92"/>
                  </a:cubicBezTo>
                  <a:cubicBezTo>
                    <a:pt x="55" y="64"/>
                    <a:pt x="38" y="42"/>
                    <a:pt x="18" y="42"/>
                  </a:cubicBezTo>
                  <a:close/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7"/>
                    <a:pt x="18" y="37"/>
                  </a:cubicBezTo>
                  <a:cubicBezTo>
                    <a:pt x="29" y="37"/>
                    <a:pt x="37" y="28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925676" y="2832539"/>
            <a:ext cx="361794" cy="393754"/>
            <a:chOff x="930276" y="5935664"/>
            <a:chExt cx="306388" cy="334963"/>
          </a:xfrm>
          <a:solidFill>
            <a:schemeClr val="bg1"/>
          </a:solidFill>
          <a:effectLst/>
        </p:grpSpPr>
        <p:sp>
          <p:nvSpPr>
            <p:cNvPr id="10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Freeform 698"/>
          <p:cNvSpPr>
            <a:spLocks noEditPoints="1"/>
          </p:cNvSpPr>
          <p:nvPr/>
        </p:nvSpPr>
        <p:spPr bwMode="auto">
          <a:xfrm>
            <a:off x="3893874" y="1612587"/>
            <a:ext cx="458388" cy="436308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7391" tIns="33696" rIns="67391" bIns="33696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598101" y="2263232"/>
            <a:ext cx="369631" cy="439049"/>
            <a:chOff x="277814" y="5935664"/>
            <a:chExt cx="279400" cy="333375"/>
          </a:xfrm>
          <a:solidFill>
            <a:schemeClr val="bg1"/>
          </a:solidFill>
          <a:effectLst/>
        </p:grpSpPr>
        <p:sp>
          <p:nvSpPr>
            <p:cNvPr id="17" name="Freeform 829"/>
            <p:cNvSpPr>
              <a:spLocks noEditPoints="1"/>
            </p:cNvSpPr>
            <p:nvPr/>
          </p:nvSpPr>
          <p:spPr bwMode="auto">
            <a:xfrm>
              <a:off x="277814" y="5935664"/>
              <a:ext cx="279400" cy="333375"/>
            </a:xfrm>
            <a:custGeom>
              <a:avLst/>
              <a:gdLst>
                <a:gd name="T0" fmla="*/ 241 w 241"/>
                <a:gd name="T1" fmla="*/ 30 h 288"/>
                <a:gd name="T2" fmla="*/ 129 w 241"/>
                <a:gd name="T3" fmla="*/ 30 h 288"/>
                <a:gd name="T4" fmla="*/ 129 w 241"/>
                <a:gd name="T5" fmla="*/ 10 h 288"/>
                <a:gd name="T6" fmla="*/ 119 w 241"/>
                <a:gd name="T7" fmla="*/ 0 h 288"/>
                <a:gd name="T8" fmla="*/ 109 w 241"/>
                <a:gd name="T9" fmla="*/ 10 h 288"/>
                <a:gd name="T10" fmla="*/ 109 w 241"/>
                <a:gd name="T11" fmla="*/ 30 h 288"/>
                <a:gd name="T12" fmla="*/ 0 w 241"/>
                <a:gd name="T13" fmla="*/ 30 h 288"/>
                <a:gd name="T14" fmla="*/ 0 w 241"/>
                <a:gd name="T15" fmla="*/ 196 h 288"/>
                <a:gd name="T16" fmla="*/ 75 w 241"/>
                <a:gd name="T17" fmla="*/ 196 h 288"/>
                <a:gd name="T18" fmla="*/ 45 w 241"/>
                <a:gd name="T19" fmla="*/ 272 h 288"/>
                <a:gd name="T20" fmla="*/ 52 w 241"/>
                <a:gd name="T21" fmla="*/ 288 h 288"/>
                <a:gd name="T22" fmla="*/ 56 w 241"/>
                <a:gd name="T23" fmla="*/ 288 h 288"/>
                <a:gd name="T24" fmla="*/ 67 w 241"/>
                <a:gd name="T25" fmla="*/ 281 h 288"/>
                <a:gd name="T26" fmla="*/ 100 w 241"/>
                <a:gd name="T27" fmla="*/ 196 h 288"/>
                <a:gd name="T28" fmla="*/ 138 w 241"/>
                <a:gd name="T29" fmla="*/ 196 h 288"/>
                <a:gd name="T30" fmla="*/ 171 w 241"/>
                <a:gd name="T31" fmla="*/ 281 h 288"/>
                <a:gd name="T32" fmla="*/ 182 w 241"/>
                <a:gd name="T33" fmla="*/ 288 h 288"/>
                <a:gd name="T34" fmla="*/ 186 w 241"/>
                <a:gd name="T35" fmla="*/ 288 h 288"/>
                <a:gd name="T36" fmla="*/ 193 w 241"/>
                <a:gd name="T37" fmla="*/ 272 h 288"/>
                <a:gd name="T38" fmla="*/ 164 w 241"/>
                <a:gd name="T39" fmla="*/ 196 h 288"/>
                <a:gd name="T40" fmla="*/ 241 w 241"/>
                <a:gd name="T41" fmla="*/ 196 h 288"/>
                <a:gd name="T42" fmla="*/ 241 w 241"/>
                <a:gd name="T43" fmla="*/ 30 h 288"/>
                <a:gd name="T44" fmla="*/ 218 w 241"/>
                <a:gd name="T45" fmla="*/ 172 h 288"/>
                <a:gd name="T46" fmla="*/ 23 w 241"/>
                <a:gd name="T47" fmla="*/ 172 h 288"/>
                <a:gd name="T48" fmla="*/ 23 w 241"/>
                <a:gd name="T49" fmla="*/ 53 h 288"/>
                <a:gd name="T50" fmla="*/ 218 w 241"/>
                <a:gd name="T51" fmla="*/ 53 h 288"/>
                <a:gd name="T52" fmla="*/ 218 w 241"/>
                <a:gd name="T53" fmla="*/ 1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88">
                  <a:moveTo>
                    <a:pt x="241" y="3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5"/>
                    <a:pt x="125" y="0"/>
                    <a:pt x="119" y="0"/>
                  </a:cubicBezTo>
                  <a:cubicBezTo>
                    <a:pt x="114" y="0"/>
                    <a:pt x="109" y="5"/>
                    <a:pt x="109" y="1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43" y="278"/>
                    <a:pt x="46" y="285"/>
                    <a:pt x="52" y="288"/>
                  </a:cubicBezTo>
                  <a:cubicBezTo>
                    <a:pt x="53" y="288"/>
                    <a:pt x="55" y="288"/>
                    <a:pt x="56" y="288"/>
                  </a:cubicBezTo>
                  <a:cubicBezTo>
                    <a:pt x="61" y="288"/>
                    <a:pt x="65" y="286"/>
                    <a:pt x="67" y="281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71" y="281"/>
                    <a:pt x="171" y="281"/>
                    <a:pt x="171" y="281"/>
                  </a:cubicBezTo>
                  <a:cubicBezTo>
                    <a:pt x="173" y="286"/>
                    <a:pt x="177" y="288"/>
                    <a:pt x="182" y="288"/>
                  </a:cubicBezTo>
                  <a:cubicBezTo>
                    <a:pt x="184" y="288"/>
                    <a:pt x="185" y="288"/>
                    <a:pt x="186" y="288"/>
                  </a:cubicBezTo>
                  <a:cubicBezTo>
                    <a:pt x="193" y="285"/>
                    <a:pt x="196" y="278"/>
                    <a:pt x="193" y="272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241" y="196"/>
                    <a:pt x="241" y="196"/>
                    <a:pt x="241" y="196"/>
                  </a:cubicBezTo>
                  <a:lnTo>
                    <a:pt x="241" y="30"/>
                  </a:lnTo>
                  <a:close/>
                  <a:moveTo>
                    <a:pt x="218" y="172"/>
                  </a:moveTo>
                  <a:cubicBezTo>
                    <a:pt x="23" y="172"/>
                    <a:pt x="23" y="172"/>
                    <a:pt x="23" y="17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8" y="53"/>
                    <a:pt x="218" y="53"/>
                    <a:pt x="218" y="53"/>
                  </a:cubicBezTo>
                  <a:lnTo>
                    <a:pt x="2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Freeform 830"/>
            <p:cNvSpPr/>
            <p:nvPr/>
          </p:nvSpPr>
          <p:spPr bwMode="auto">
            <a:xfrm>
              <a:off x="323851" y="6018214"/>
              <a:ext cx="184150" cy="96838"/>
            </a:xfrm>
            <a:custGeom>
              <a:avLst/>
              <a:gdLst>
                <a:gd name="T0" fmla="*/ 6 w 116"/>
                <a:gd name="T1" fmla="*/ 61 h 61"/>
                <a:gd name="T2" fmla="*/ 46 w 116"/>
                <a:gd name="T3" fmla="*/ 34 h 61"/>
                <a:gd name="T4" fmla="*/ 55 w 116"/>
                <a:gd name="T5" fmla="*/ 48 h 61"/>
                <a:gd name="T6" fmla="*/ 98 w 116"/>
                <a:gd name="T7" fmla="*/ 20 h 61"/>
                <a:gd name="T8" fmla="*/ 104 w 116"/>
                <a:gd name="T9" fmla="*/ 28 h 61"/>
                <a:gd name="T10" fmla="*/ 116 w 116"/>
                <a:gd name="T11" fmla="*/ 0 h 61"/>
                <a:gd name="T12" fmla="*/ 85 w 116"/>
                <a:gd name="T13" fmla="*/ 2 h 61"/>
                <a:gd name="T14" fmla="*/ 92 w 116"/>
                <a:gd name="T15" fmla="*/ 10 h 61"/>
                <a:gd name="T16" fmla="*/ 58 w 116"/>
                <a:gd name="T17" fmla="*/ 33 h 61"/>
                <a:gd name="T18" fmla="*/ 49 w 116"/>
                <a:gd name="T19" fmla="*/ 18 h 61"/>
                <a:gd name="T20" fmla="*/ 0 w 116"/>
                <a:gd name="T21" fmla="*/ 51 h 61"/>
                <a:gd name="T22" fmla="*/ 6 w 116"/>
                <a:gd name="T23" fmla="*/ 61 h 61"/>
                <a:gd name="T24" fmla="*/ 6 w 116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61">
                  <a:moveTo>
                    <a:pt x="6" y="61"/>
                  </a:moveTo>
                  <a:lnTo>
                    <a:pt x="46" y="34"/>
                  </a:lnTo>
                  <a:lnTo>
                    <a:pt x="55" y="48"/>
                  </a:lnTo>
                  <a:lnTo>
                    <a:pt x="98" y="20"/>
                  </a:lnTo>
                  <a:lnTo>
                    <a:pt x="104" y="28"/>
                  </a:lnTo>
                  <a:lnTo>
                    <a:pt x="116" y="0"/>
                  </a:lnTo>
                  <a:lnTo>
                    <a:pt x="85" y="2"/>
                  </a:lnTo>
                  <a:lnTo>
                    <a:pt x="92" y="10"/>
                  </a:lnTo>
                  <a:lnTo>
                    <a:pt x="58" y="33"/>
                  </a:lnTo>
                  <a:lnTo>
                    <a:pt x="49" y="18"/>
                  </a:lnTo>
                  <a:lnTo>
                    <a:pt x="0" y="51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5365345" y="3363529"/>
            <a:ext cx="697925" cy="226202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0" name="文本框 25"/>
          <p:cNvSpPr txBox="1"/>
          <p:nvPr/>
        </p:nvSpPr>
        <p:spPr>
          <a:xfrm>
            <a:off x="5365345" y="3589730"/>
            <a:ext cx="2485342" cy="428149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5365345" y="2062913"/>
            <a:ext cx="697925" cy="226202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2" name="文本框 27"/>
          <p:cNvSpPr txBox="1"/>
          <p:nvPr/>
        </p:nvSpPr>
        <p:spPr>
          <a:xfrm>
            <a:off x="5365345" y="2289114"/>
            <a:ext cx="2485342" cy="428149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2875713" y="2733448"/>
            <a:ext cx="697925" cy="226202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文本框 29"/>
          <p:cNvSpPr txBox="1"/>
          <p:nvPr/>
        </p:nvSpPr>
        <p:spPr>
          <a:xfrm>
            <a:off x="1088296" y="2959650"/>
            <a:ext cx="2485342" cy="428149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2875713" y="1432832"/>
            <a:ext cx="697925" cy="226202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pPr algn="r"/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31"/>
          <p:cNvSpPr txBox="1"/>
          <p:nvPr/>
        </p:nvSpPr>
        <p:spPr>
          <a:xfrm>
            <a:off x="1088296" y="1659034"/>
            <a:ext cx="2485342" cy="428149"/>
          </a:xfrm>
          <a:prstGeom prst="rect">
            <a:avLst/>
          </a:prstGeom>
          <a:noFill/>
          <a:effectLst/>
        </p:spPr>
        <p:txBody>
          <a:bodyPr wrap="square" lIns="67391" tIns="33696" rIns="67391" bIns="33696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请在此添加文字说明，模板。请在此添加文字说明，模板。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8"/>
          <p:cNvSpPr txBox="1"/>
          <p:nvPr/>
        </p:nvSpPr>
        <p:spPr>
          <a:xfrm>
            <a:off x="3569101" y="143958"/>
            <a:ext cx="1723549" cy="400110"/>
          </a:xfrm>
          <a:prstGeom prst="rect">
            <a:avLst/>
          </a:prstGeom>
          <a:solidFill>
            <a:srgbClr val="D9D9D9"/>
          </a:solidFill>
        </p:spPr>
        <p:txBody>
          <a:bodyPr vert="horz" wrap="none" rtlCol="0">
            <a:spAutoFit/>
          </a:bodyPr>
          <a:lstStyle/>
          <a:p>
            <a:r>
              <a:rPr lang="zh-CN" altLang="en-US" sz="2000" dirty="0">
                <a:solidFill>
                  <a:srgbClr val="E1404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单击添加标题</a:t>
            </a:r>
            <a:endParaRPr lang="zh-CN" altLang="en-US" sz="2000" dirty="0">
              <a:solidFill>
                <a:srgbClr val="E1404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</p:spTree>
  </p:cSld>
  <p:clrMapOvr>
    <a:masterClrMapping/>
  </p:clrMapOvr>
  <p:transition spd="med" advTm="61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5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83eea9dc6234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115906" y="-274430"/>
            <a:ext cx="603710" cy="668499"/>
          </a:xfrm>
          <a:prstGeom prst="rect">
            <a:avLst/>
          </a:prstGeom>
        </p:spPr>
      </p:pic>
      <p:pic>
        <p:nvPicPr>
          <p:cNvPr id="10" name="PA-图片 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74" b="11626"/>
          <a:stretch>
            <a:fillRect/>
          </a:stretch>
        </p:blipFill>
        <p:spPr>
          <a:xfrm>
            <a:off x="0" y="0"/>
            <a:ext cx="9027160" cy="2539365"/>
          </a:xfrm>
          <a:prstGeom prst="rect">
            <a:avLst/>
          </a:prstGeom>
        </p:spPr>
      </p:pic>
      <p:sp>
        <p:nvSpPr>
          <p:cNvPr id="8" name="PA-任意多边形 6"/>
          <p:cNvSpPr/>
          <p:nvPr>
            <p:custDataLst>
              <p:tags r:id="rId6"/>
            </p:custDataLst>
          </p:nvPr>
        </p:nvSpPr>
        <p:spPr>
          <a:xfrm>
            <a:off x="624332" y="1045357"/>
            <a:ext cx="7778496" cy="2950464"/>
          </a:xfrm>
          <a:custGeom>
            <a:avLst/>
            <a:gdLst>
              <a:gd name="connsiteX0" fmla="*/ 85344 w 7778496"/>
              <a:gd name="connsiteY0" fmla="*/ 86710 h 2950464"/>
              <a:gd name="connsiteX1" fmla="*/ 85344 w 7778496"/>
              <a:gd name="connsiteY1" fmla="*/ 2863753 h 2950464"/>
              <a:gd name="connsiteX2" fmla="*/ 7674864 w 7778496"/>
              <a:gd name="connsiteY2" fmla="*/ 2863753 h 2950464"/>
              <a:gd name="connsiteX3" fmla="*/ 7674864 w 7778496"/>
              <a:gd name="connsiteY3" fmla="*/ 86710 h 2950464"/>
              <a:gd name="connsiteX4" fmla="*/ 0 w 7778496"/>
              <a:gd name="connsiteY4" fmla="*/ 0 h 2950464"/>
              <a:gd name="connsiteX5" fmla="*/ 7778496 w 7778496"/>
              <a:gd name="connsiteY5" fmla="*/ 0 h 2950464"/>
              <a:gd name="connsiteX6" fmla="*/ 7778496 w 7778496"/>
              <a:gd name="connsiteY6" fmla="*/ 2950464 h 2950464"/>
              <a:gd name="connsiteX7" fmla="*/ 0 w 7778496"/>
              <a:gd name="connsiteY7" fmla="*/ 2950464 h 295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78496" h="2950464">
                <a:moveTo>
                  <a:pt x="85344" y="86710"/>
                </a:moveTo>
                <a:lnTo>
                  <a:pt x="85344" y="2863753"/>
                </a:lnTo>
                <a:lnTo>
                  <a:pt x="7674864" y="2863753"/>
                </a:lnTo>
                <a:lnTo>
                  <a:pt x="7674864" y="86710"/>
                </a:lnTo>
                <a:close/>
                <a:moveTo>
                  <a:pt x="0" y="0"/>
                </a:moveTo>
                <a:lnTo>
                  <a:pt x="7778496" y="0"/>
                </a:lnTo>
                <a:lnTo>
                  <a:pt x="7778496" y="2950464"/>
                </a:lnTo>
                <a:lnTo>
                  <a:pt x="0" y="2950464"/>
                </a:lnTo>
                <a:close/>
              </a:path>
            </a:pathLst>
          </a:custGeom>
          <a:solidFill>
            <a:srgbClr val="E140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TextBox 11"/>
          <p:cNvSpPr txBox="1"/>
          <p:nvPr/>
        </p:nvSpPr>
        <p:spPr>
          <a:xfrm>
            <a:off x="3023527" y="1044987"/>
            <a:ext cx="292608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spc="600" dirty="0">
                <a:solidFill>
                  <a:schemeClr val="bg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202X</a:t>
            </a:r>
            <a:endParaRPr lang="en-US" altLang="zh-CN" sz="9600" spc="600" dirty="0">
              <a:solidFill>
                <a:schemeClr val="bg1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2631618" y="2539211"/>
            <a:ext cx="376428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感谢您的聆听</a:t>
            </a:r>
            <a:endParaRPr lang="zh-CN" altLang="en-US" sz="4400" spc="300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" name="TextBox 13"/>
          <p:cNvSpPr txBox="1"/>
          <p:nvPr/>
        </p:nvSpPr>
        <p:spPr>
          <a:xfrm>
            <a:off x="1890395" y="3444240"/>
            <a:ext cx="5099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Annual work summary report, general dynamic PPT</a:t>
            </a:r>
            <a:endParaRPr lang="zh-CN" altLang="en-US" dirty="0"/>
          </a:p>
        </p:txBody>
      </p:sp>
      <p:sp>
        <p:nvSpPr>
          <p:cNvPr id="6" name="圆角矩形 3"/>
          <p:cNvSpPr/>
          <p:nvPr/>
        </p:nvSpPr>
        <p:spPr>
          <a:xfrm>
            <a:off x="3441526" y="4247415"/>
            <a:ext cx="2088208" cy="432048"/>
          </a:xfrm>
          <a:prstGeom prst="roundRect">
            <a:avLst/>
          </a:prstGeom>
          <a:solidFill>
            <a:srgbClr val="E1404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汇报人</a:t>
            </a:r>
            <a:r>
              <a:rPr lang="en-US" altLang="zh-CN" sz="1400" dirty="0" smtClean="0"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:XXX</a:t>
            </a:r>
            <a:endParaRPr lang="en-US" sz="1400" dirty="0"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29450" y="0"/>
            <a:ext cx="1971675" cy="476250"/>
          </a:xfrm>
          <a:prstGeom prst="rect">
            <a:avLst/>
          </a:prstGeom>
        </p:spPr>
      </p:pic>
    </p:spTree>
  </p:cSld>
  <p:clrMapOvr>
    <a:masterClrMapping/>
  </p:clrMapOvr>
  <p:transition spd="slow" advTm="563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49"/>
                            </p:stCondLst>
                            <p:childTnLst>
                              <p:par>
                                <p:cTn id="27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99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49"/>
                            </p:stCondLst>
                            <p:childTnLst>
                              <p:par>
                                <p:cTn id="42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6" grpId="0" bldLvl="0" animBg="1"/>
      <p:bldP spid="8" grpId="0" bldLvl="0" animBg="1"/>
    </p:bldLst>
  </p:timing>
</p:sld>
</file>

<file path=ppt/tags/tag1.xml><?xml version="1.0" encoding="utf-8"?>
<p:tagLst xmlns:p="http://schemas.openxmlformats.org/presentationml/2006/main">
  <p:tag name="PA" val="v5.2.7"/>
  <p:tag name="RESOURCELIBID_ANIM" val="484"/>
</p:tagLst>
</file>

<file path=ppt/tags/tag2.xml><?xml version="1.0" encoding="utf-8"?>
<p:tagLst xmlns:p="http://schemas.openxmlformats.org/presentationml/2006/main">
  <p:tag name="PA" val="v5.2.7"/>
  <p:tag name="RESOURCELIBID_ANIM" val="484"/>
</p:tagLst>
</file>

<file path=ppt/tags/tag3.xml><?xml version="1.0" encoding="utf-8"?>
<p:tagLst xmlns:p="http://schemas.openxmlformats.org/presentationml/2006/main">
  <p:tag name="PA" val="v5.2.7"/>
  <p:tag name="RESOURCELIBID_ANIM" val="484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5.2.7"/>
  <p:tag name="RESOURCELIBID_ANIM" val="484"/>
</p:tagLst>
</file>

<file path=ppt/tags/tag6.xml><?xml version="1.0" encoding="utf-8"?>
<p:tagLst xmlns:p="http://schemas.openxmlformats.org/presentationml/2006/main">
  <p:tag name="TIMING" val="|2.3|1|0.7|0.7|0.5|1.7|0.7"/>
</p:tagLst>
</file>

<file path=ppt/tags/tag7.xml><?xml version="1.0" encoding="utf-8"?>
<p:tagLst xmlns:p="http://schemas.openxmlformats.org/presentationml/2006/main">
  <p:tag name="PA" val="v5.2.7"/>
  <p:tag name="RESOURCELIBID_ANIM" val="484"/>
</p:tagLst>
</file>

<file path=ppt/tags/tag8.xml><?xml version="1.0" encoding="utf-8"?>
<p:tagLst xmlns:p="http://schemas.openxmlformats.org/presentationml/2006/main">
  <p:tag name="PA" val="v5.2.7"/>
  <p:tag name="RESOURCELIBID_ANIM" val="484"/>
</p:tagLst>
</file>

<file path=ppt/tags/tag9.xml><?xml version="1.0" encoding="utf-8"?>
<p:tagLst xmlns:p="http://schemas.openxmlformats.org/presentationml/2006/main">
  <p:tag name="PA" val="v5.2.7"/>
  <p:tag name="RESOURCELIBID_ANIM" val="484"/>
</p:tagLst>
</file>

<file path=ppt/tags/tag10.xml><?xml version="1.0" encoding="utf-8"?>
<p:tagLst xmlns:p="http://schemas.openxmlformats.org/presentationml/2006/main">
  <p:tag name="PA" val="v5.2.7"/>
  <p:tag name="RESOURCELIBID_ANIM" val="484"/>
</p:tagLst>
</file>

<file path=ppt/tags/tag11.xml><?xml version="1.0" encoding="utf-8"?>
<p:tagLst xmlns:p="http://schemas.openxmlformats.org/presentationml/2006/main">
  <p:tag name="ISPRING_PRESENTATION_TITLE" val="1- (8).pptx12123"/>
</p:tagLst>
</file>

<file path=ppt/theme/theme1.xml><?xml version="1.0" encoding="utf-8"?>
<a:theme xmlns:a="http://schemas.openxmlformats.org/drawingml/2006/main" name="Office Theme">
  <a:themeElements>
    <a:clrScheme name="自定义 353">
      <a:dk1>
        <a:sysClr val="windowText" lastClr="000000"/>
      </a:dk1>
      <a:lt1>
        <a:sysClr val="window" lastClr="FFFFFF"/>
      </a:lt1>
      <a:dk2>
        <a:srgbClr val="34833F"/>
      </a:dk2>
      <a:lt2>
        <a:srgbClr val="E7E6E6"/>
      </a:lt2>
      <a:accent1>
        <a:srgbClr val="34833F"/>
      </a:accent1>
      <a:accent2>
        <a:srgbClr val="D24977"/>
      </a:accent2>
      <a:accent3>
        <a:srgbClr val="34833F"/>
      </a:accent3>
      <a:accent4>
        <a:srgbClr val="D24977"/>
      </a:accent4>
      <a:accent5>
        <a:srgbClr val="34833F"/>
      </a:accent5>
      <a:accent6>
        <a:srgbClr val="D24977"/>
      </a:accent6>
      <a:hlink>
        <a:srgbClr val="34833F"/>
      </a:hlink>
      <a:folHlink>
        <a:srgbClr val="D24977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2384</Words>
  <Application>WPS 演示</Application>
  <PresentationFormat>自定义</PresentationFormat>
  <Paragraphs>300</Paragraphs>
  <Slides>19</Slides>
  <Notes>25</Notes>
  <HiddenSlides>0</HiddenSlides>
  <MMClips>1</MMClips>
  <ScaleCrop>false</ScaleCrop>
  <HeadingPairs>
    <vt:vector size="8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19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Calibri Light</vt:lpstr>
      <vt:lpstr>黑体</vt:lpstr>
      <vt:lpstr>方正兰亭准黑_GBK</vt:lpstr>
      <vt:lpstr>汉仪细等线</vt:lpstr>
      <vt:lpstr>微软雅黑</vt:lpstr>
      <vt:lpstr>方正兰亭黑_GBK</vt:lpstr>
      <vt:lpstr>方正清刻本悦宋简体</vt:lpstr>
      <vt:lpstr>Arial Unicode MS</vt:lpstr>
      <vt:lpstr>Segoe UI Semilight</vt:lpstr>
      <vt:lpstr>Segoe UI</vt:lpstr>
      <vt:lpstr>Arial Rounded MT Bold</vt:lpstr>
      <vt:lpstr>Times New Roman</vt:lpstr>
      <vt:lpstr>字魂凤鸣手书</vt:lpstr>
      <vt:lpstr>字魂58号-创中黑</vt:lpstr>
      <vt:lpstr>Source Han Sans CN Normal</vt:lpstr>
      <vt:lpstr>Open Sans</vt:lpstr>
      <vt:lpstr>思源黑体</vt:lpstr>
      <vt:lpstr>等线</vt:lpstr>
      <vt:lpstr>Office Theme</vt:lpstr>
      <vt:lpstr>CorelDraw.Graphic.15</vt:lpstr>
      <vt:lpstr>CorelDraw.Graphic.15</vt:lpstr>
      <vt:lpstr>CorelDraw.Graphic.15</vt:lpstr>
      <vt:lpstr>CorelDraw.Graphic.15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/>
  <dc:description>chenying0907</dc:description>
  <dc:subject>chenying0907</dc:subject>
  <cp:lastModifiedBy>罗祉璇</cp:lastModifiedBy>
  <cp:revision>2</cp:revision>
  <dcterms:created xsi:type="dcterms:W3CDTF">2017-05-21T03:56:00Z</dcterms:created>
  <dcterms:modified xsi:type="dcterms:W3CDTF">2020-03-26T08:06:38Z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